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  <p:sldMasterId id="2147483720" r:id="rId4"/>
  </p:sldMasterIdLst>
  <p:sldIdLst>
    <p:sldId id="256" r:id="rId5"/>
    <p:sldId id="257" r:id="rId6"/>
  </p:sldIdLst>
  <p:sldSz cx="32918400" cy="21945600"/>
  <p:notesSz cx="9144000" cy="6858000"/>
  <p:defaultTextStyle>
    <a:defPPr>
      <a:defRPr lang="en-US"/>
    </a:defPPr>
    <a:lvl1pPr marL="0" algn="l" defTabSz="2804742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2370" algn="l" defTabSz="2804742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04742" algn="l" defTabSz="2804742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07112" algn="l" defTabSz="2804742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09484" algn="l" defTabSz="2804742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11855" algn="l" defTabSz="2804742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14226" algn="l" defTabSz="2804742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16597" algn="l" defTabSz="2804742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18968" algn="l" defTabSz="2804742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3B0"/>
    <a:srgbClr val="2E0957"/>
    <a:srgbClr val="FFC9C9"/>
    <a:srgbClr val="DEC8EE"/>
    <a:srgbClr val="9ED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79" autoAdjust="0"/>
    <p:restoredTop sz="94434" autoAdjust="0"/>
  </p:normalViewPr>
  <p:slideViewPr>
    <p:cSldViewPr snapToGrid="0">
      <p:cViewPr>
        <p:scale>
          <a:sx n="32" d="100"/>
          <a:sy n="32" d="100"/>
        </p:scale>
        <p:origin x="-1926" y="-750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4222" y="384867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3"/>
            <a:ext cx="24688800" cy="5298438"/>
          </a:xfrm>
        </p:spPr>
        <p:txBody>
          <a:bodyPr/>
          <a:lstStyle>
            <a:lvl1pPr marL="0" indent="0" algn="ctr">
              <a:buNone/>
              <a:defRPr sz="7700"/>
            </a:lvl1pPr>
            <a:lvl2pPr marL="1460803" indent="0" algn="ctr">
              <a:buNone/>
              <a:defRPr sz="6400"/>
            </a:lvl2pPr>
            <a:lvl3pPr marL="2921606" indent="0" algn="ctr">
              <a:buNone/>
              <a:defRPr sz="5700"/>
            </a:lvl3pPr>
            <a:lvl4pPr marL="4382409" indent="0" algn="ctr">
              <a:buNone/>
              <a:defRPr sz="5100"/>
            </a:lvl4pPr>
            <a:lvl5pPr marL="5843212" indent="0" algn="ctr">
              <a:buNone/>
              <a:defRPr sz="5100"/>
            </a:lvl5pPr>
            <a:lvl6pPr marL="7304016" indent="0" algn="ctr">
              <a:buNone/>
              <a:defRPr sz="5100"/>
            </a:lvl6pPr>
            <a:lvl7pPr marL="8764819" indent="0" algn="ctr">
              <a:buNone/>
              <a:defRPr sz="5100"/>
            </a:lvl7pPr>
            <a:lvl8pPr marL="10225622" indent="0" algn="ctr">
              <a:buNone/>
              <a:defRPr sz="5100"/>
            </a:lvl8pPr>
            <a:lvl9pPr marL="11686425" indent="0" algn="ctr">
              <a:buNone/>
              <a:defRPr sz="51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9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1" y="1168401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1" y="1168401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92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4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5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2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92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18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26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6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9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0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11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0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6" y="5471168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6" y="14686288"/>
            <a:ext cx="28392120" cy="4800598"/>
          </a:xfrm>
        </p:spPr>
        <p:txBody>
          <a:bodyPr/>
          <a:lstStyle>
            <a:lvl1pPr marL="0" indent="0">
              <a:buNone/>
              <a:defRPr sz="7700">
                <a:solidFill>
                  <a:schemeClr val="tx1"/>
                </a:solidFill>
              </a:defRPr>
            </a:lvl1pPr>
            <a:lvl2pPr marL="146080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160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3pPr>
            <a:lvl4pPr marL="438240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584321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730401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876481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022562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168642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1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1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2" y="5379724"/>
            <a:ext cx="13926024" cy="263651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0803" indent="0">
              <a:buNone/>
              <a:defRPr sz="6400" b="1"/>
            </a:lvl2pPr>
            <a:lvl3pPr marL="2921606" indent="0">
              <a:buNone/>
              <a:defRPr sz="5700" b="1"/>
            </a:lvl3pPr>
            <a:lvl4pPr marL="4382409" indent="0">
              <a:buNone/>
              <a:defRPr sz="5100" b="1"/>
            </a:lvl4pPr>
            <a:lvl5pPr marL="5843212" indent="0">
              <a:buNone/>
              <a:defRPr sz="5100" b="1"/>
            </a:lvl5pPr>
            <a:lvl6pPr marL="7304016" indent="0">
              <a:buNone/>
              <a:defRPr sz="5100" b="1"/>
            </a:lvl6pPr>
            <a:lvl7pPr marL="8764819" indent="0">
              <a:buNone/>
              <a:defRPr sz="5100" b="1"/>
            </a:lvl7pPr>
            <a:lvl8pPr marL="10225622" indent="0">
              <a:buNone/>
              <a:defRPr sz="5100" b="1"/>
            </a:lvl8pPr>
            <a:lvl9pPr marL="11686425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2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4"/>
            <a:ext cx="13994608" cy="263651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0803" indent="0">
              <a:buNone/>
              <a:defRPr sz="6400" b="1"/>
            </a:lvl2pPr>
            <a:lvl3pPr marL="2921606" indent="0">
              <a:buNone/>
              <a:defRPr sz="5700" b="1"/>
            </a:lvl3pPr>
            <a:lvl4pPr marL="4382409" indent="0">
              <a:buNone/>
              <a:defRPr sz="5100" b="1"/>
            </a:lvl4pPr>
            <a:lvl5pPr marL="5843212" indent="0">
              <a:buNone/>
              <a:defRPr sz="5100" b="1"/>
            </a:lvl5pPr>
            <a:lvl6pPr marL="7304016" indent="0">
              <a:buNone/>
              <a:defRPr sz="5100" b="1"/>
            </a:lvl6pPr>
            <a:lvl7pPr marL="8764819" indent="0">
              <a:buNone/>
              <a:defRPr sz="5100" b="1"/>
            </a:lvl7pPr>
            <a:lvl8pPr marL="10225622" indent="0">
              <a:buNone/>
              <a:defRPr sz="5100" b="1"/>
            </a:lvl8pPr>
            <a:lvl9pPr marL="11686425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0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0" cy="5120640"/>
          </a:xfrm>
        </p:spPr>
        <p:txBody>
          <a:bodyPr anchor="b"/>
          <a:lstStyle>
            <a:lvl1pPr>
              <a:defRPr sz="10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00"/>
            </a:lvl1pPr>
            <a:lvl2pPr>
              <a:defRPr sz="89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1"/>
            <a:ext cx="10617040" cy="12197082"/>
          </a:xfrm>
        </p:spPr>
        <p:txBody>
          <a:bodyPr/>
          <a:lstStyle>
            <a:lvl1pPr marL="0" indent="0">
              <a:buNone/>
              <a:defRPr sz="5100"/>
            </a:lvl1pPr>
            <a:lvl2pPr marL="1460803" indent="0">
              <a:buNone/>
              <a:defRPr sz="4500"/>
            </a:lvl2pPr>
            <a:lvl3pPr marL="2921606" indent="0">
              <a:buNone/>
              <a:defRPr sz="3800"/>
            </a:lvl3pPr>
            <a:lvl4pPr marL="4382409" indent="0">
              <a:buNone/>
              <a:defRPr sz="3200"/>
            </a:lvl4pPr>
            <a:lvl5pPr marL="5843212" indent="0">
              <a:buNone/>
              <a:defRPr sz="3200"/>
            </a:lvl5pPr>
            <a:lvl6pPr marL="7304016" indent="0">
              <a:buNone/>
              <a:defRPr sz="3200"/>
            </a:lvl6pPr>
            <a:lvl7pPr marL="8764819" indent="0">
              <a:buNone/>
              <a:defRPr sz="3200"/>
            </a:lvl7pPr>
            <a:lvl8pPr marL="10225622" indent="0">
              <a:buNone/>
              <a:defRPr sz="3200"/>
            </a:lvl8pPr>
            <a:lvl9pPr marL="11686425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0" cy="5120640"/>
          </a:xfrm>
        </p:spPr>
        <p:txBody>
          <a:bodyPr anchor="b"/>
          <a:lstStyle>
            <a:lvl1pPr>
              <a:defRPr sz="10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00"/>
            </a:lvl1pPr>
            <a:lvl2pPr marL="1460803" indent="0">
              <a:buNone/>
              <a:defRPr sz="8900"/>
            </a:lvl2pPr>
            <a:lvl3pPr marL="2921606" indent="0">
              <a:buNone/>
              <a:defRPr sz="7700"/>
            </a:lvl3pPr>
            <a:lvl4pPr marL="4382409" indent="0">
              <a:buNone/>
              <a:defRPr sz="6400"/>
            </a:lvl4pPr>
            <a:lvl5pPr marL="5843212" indent="0">
              <a:buNone/>
              <a:defRPr sz="6400"/>
            </a:lvl5pPr>
            <a:lvl6pPr marL="7304016" indent="0">
              <a:buNone/>
              <a:defRPr sz="6400"/>
            </a:lvl6pPr>
            <a:lvl7pPr marL="8764819" indent="0">
              <a:buNone/>
              <a:defRPr sz="6400"/>
            </a:lvl7pPr>
            <a:lvl8pPr marL="10225622" indent="0">
              <a:buNone/>
              <a:defRPr sz="6400"/>
            </a:lvl8pPr>
            <a:lvl9pPr marL="11686425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1"/>
            <a:ext cx="10617040" cy="12197082"/>
          </a:xfrm>
        </p:spPr>
        <p:txBody>
          <a:bodyPr/>
          <a:lstStyle>
            <a:lvl1pPr marL="0" indent="0">
              <a:buNone/>
              <a:defRPr sz="5100"/>
            </a:lvl1pPr>
            <a:lvl2pPr marL="1460803" indent="0">
              <a:buNone/>
              <a:defRPr sz="4500"/>
            </a:lvl2pPr>
            <a:lvl3pPr marL="2921606" indent="0">
              <a:buNone/>
              <a:defRPr sz="3800"/>
            </a:lvl3pPr>
            <a:lvl4pPr marL="4382409" indent="0">
              <a:buNone/>
              <a:defRPr sz="3200"/>
            </a:lvl4pPr>
            <a:lvl5pPr marL="5843212" indent="0">
              <a:buNone/>
              <a:defRPr sz="3200"/>
            </a:lvl5pPr>
            <a:lvl6pPr marL="7304016" indent="0">
              <a:buNone/>
              <a:defRPr sz="3200"/>
            </a:lvl6pPr>
            <a:lvl7pPr marL="8764819" indent="0">
              <a:buNone/>
              <a:defRPr sz="3200"/>
            </a:lvl7pPr>
            <a:lvl8pPr marL="10225622" indent="0">
              <a:buNone/>
              <a:defRPr sz="3200"/>
            </a:lvl8pPr>
            <a:lvl9pPr marL="11686425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69562" tIns="34781" rIns="69562" bIns="347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1"/>
            <a:ext cx="28392120" cy="13924282"/>
          </a:xfrm>
          <a:prstGeom prst="rect">
            <a:avLst/>
          </a:prstGeom>
        </p:spPr>
        <p:txBody>
          <a:bodyPr vert="horz" lIns="69562" tIns="34781" rIns="69562" bIns="347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69562" tIns="34781" rIns="69562" bIns="34781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69562" tIns="34781" rIns="69562" bIns="34781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69562" tIns="34781" rIns="69562" bIns="34781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921606" rtl="0" eaLnBrk="1" latinLnBrk="0" hangingPunct="1">
        <a:lnSpc>
          <a:spcPct val="90000"/>
        </a:lnSpc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0402" indent="-730402" algn="l" defTabSz="2921606" rtl="0" eaLnBrk="1" latinLnBrk="0" hangingPunct="1">
        <a:lnSpc>
          <a:spcPct val="90000"/>
        </a:lnSpc>
        <a:spcBef>
          <a:spcPts val="3195"/>
        </a:spcBef>
        <a:buFont typeface="Arial" panose="020B0604020202020204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191205" indent="-730402" algn="l" defTabSz="2921606" rtl="0" eaLnBrk="1" latinLnBrk="0" hangingPunct="1">
        <a:lnSpc>
          <a:spcPct val="90000"/>
        </a:lnSpc>
        <a:spcBef>
          <a:spcPts val="1598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652008" indent="-730402" algn="l" defTabSz="2921606" rtl="0" eaLnBrk="1" latinLnBrk="0" hangingPunct="1">
        <a:lnSpc>
          <a:spcPct val="90000"/>
        </a:lnSpc>
        <a:spcBef>
          <a:spcPts val="1598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12811" indent="-730402" algn="l" defTabSz="2921606" rtl="0" eaLnBrk="1" latinLnBrk="0" hangingPunct="1">
        <a:lnSpc>
          <a:spcPct val="90000"/>
        </a:lnSpc>
        <a:spcBef>
          <a:spcPts val="1598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6573614" indent="-730402" algn="l" defTabSz="2921606" rtl="0" eaLnBrk="1" latinLnBrk="0" hangingPunct="1">
        <a:lnSpc>
          <a:spcPct val="90000"/>
        </a:lnSpc>
        <a:spcBef>
          <a:spcPts val="1598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8034417" indent="-730402" algn="l" defTabSz="2921606" rtl="0" eaLnBrk="1" latinLnBrk="0" hangingPunct="1">
        <a:lnSpc>
          <a:spcPct val="90000"/>
        </a:lnSpc>
        <a:spcBef>
          <a:spcPts val="1598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9495220" indent="-730402" algn="l" defTabSz="2921606" rtl="0" eaLnBrk="1" latinLnBrk="0" hangingPunct="1">
        <a:lnSpc>
          <a:spcPct val="90000"/>
        </a:lnSpc>
        <a:spcBef>
          <a:spcPts val="1598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956023" indent="-730402" algn="l" defTabSz="2921606" rtl="0" eaLnBrk="1" latinLnBrk="0" hangingPunct="1">
        <a:lnSpc>
          <a:spcPct val="90000"/>
        </a:lnSpc>
        <a:spcBef>
          <a:spcPts val="1598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2416827" indent="-730402" algn="l" defTabSz="2921606" rtl="0" eaLnBrk="1" latinLnBrk="0" hangingPunct="1">
        <a:lnSpc>
          <a:spcPct val="90000"/>
        </a:lnSpc>
        <a:spcBef>
          <a:spcPts val="1598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160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60803" algn="l" defTabSz="292160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921606" algn="l" defTabSz="292160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82409" algn="l" defTabSz="292160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843212" algn="l" defTabSz="292160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304016" algn="l" defTabSz="292160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764819" algn="l" defTabSz="292160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225622" algn="l" defTabSz="292160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686425" algn="l" defTabSz="292160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38" y="20340638"/>
            <a:ext cx="7680325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EC7F7-583C-4C51-9951-5B33C2824B0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438" y="20340638"/>
            <a:ext cx="10423525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838" y="20340638"/>
            <a:ext cx="7680325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629F-173E-4706-B78F-263E068B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7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198" y="348343"/>
            <a:ext cx="32352445" cy="2631924"/>
          </a:xfrm>
          <a:solidFill>
            <a:srgbClr val="002060"/>
          </a:solidFill>
          <a:ln w="1016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55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Place Your Poster Title Here</a:t>
            </a:r>
            <a:br>
              <a:rPr lang="en-US" sz="55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3700" u="sng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Place Author Names Here</a:t>
            </a:r>
            <a:r>
              <a:rPr lang="en-US" sz="37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US" sz="37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3700" i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Department Name Here, University of New Hampshire, Durham, NH 03824</a:t>
            </a:r>
            <a:endParaRPr lang="en-US" sz="6100" i="1" dirty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77199" y="4212392"/>
            <a:ext cx="8186057" cy="46611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69562" tIns="34781" rIns="69562" bIns="34781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latin typeface="Cambria" panose="02040503050406030204" pitchFamily="18" charset="0"/>
              </a:rPr>
              <a:t>Put your Introduction text here.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7199" y="9185251"/>
            <a:ext cx="8186057" cy="6087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1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Cambria" panose="02040503050406030204" pitchFamily="18" charset="0"/>
              </a:rPr>
              <a:t>Methodology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77199" y="15792028"/>
            <a:ext cx="8186057" cy="562189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69562" tIns="34781" rIns="69562" bIns="34781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</a:rPr>
              <a:t>Place a description about your data here.</a:t>
            </a: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235569" y="3291943"/>
            <a:ext cx="14731336" cy="46725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Images Title Here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4429073" y="10105099"/>
            <a:ext cx="8186057" cy="469634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69562" tIns="34781" rIns="69562" bIns="34781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</a:rPr>
              <a:t>List your </a:t>
            </a:r>
            <a:r>
              <a:rPr lang="en-US" sz="2400" dirty="0" smtClean="0">
                <a:latin typeface="Cambria" panose="02040503050406030204" pitchFamily="18" charset="0"/>
              </a:rPr>
              <a:t>conclusions </a:t>
            </a:r>
            <a:r>
              <a:rPr lang="en-US" sz="2400" dirty="0">
                <a:latin typeface="Cambria" panose="02040503050406030204" pitchFamily="18" charset="0"/>
              </a:rPr>
              <a:t>text here.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77199" y="3285082"/>
            <a:ext cx="8186057" cy="6087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00" dirty="0">
                <a:solidFill>
                  <a:schemeClr val="bg1"/>
                </a:solidFill>
                <a:latin typeface="Cambria" panose="02040503050406030204" pitchFamily="18" charset="0"/>
              </a:rPr>
              <a:t>Introduction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4443588" y="3285082"/>
            <a:ext cx="8186057" cy="6087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00" dirty="0">
                <a:solidFill>
                  <a:schemeClr val="bg1"/>
                </a:solidFill>
                <a:latin typeface="Cambria" panose="02040503050406030204" pitchFamily="18" charset="0"/>
              </a:rPr>
              <a:t>Results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9225445" y="4000048"/>
            <a:ext cx="14731336" cy="478864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4369700" y="9100363"/>
            <a:ext cx="8186057" cy="6087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00" dirty="0">
                <a:solidFill>
                  <a:schemeClr val="bg1"/>
                </a:solidFill>
                <a:latin typeface="Cambria" panose="02040503050406030204" pitchFamily="18" charset="0"/>
              </a:rPr>
              <a:t>Conclusions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4443588" y="15035360"/>
            <a:ext cx="8186057" cy="42241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 fontScale="92500" lnSpcReduction="2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dirty="0">
                <a:solidFill>
                  <a:schemeClr val="bg1"/>
                </a:solidFill>
                <a:latin typeface="Cambria" panose="02040503050406030204" pitchFamily="18" charset="0"/>
              </a:rPr>
              <a:t>Acknowledgements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4429073" y="4094325"/>
            <a:ext cx="8186057" cy="46943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69562" tIns="34781" rIns="69562" bIns="34781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</a:rPr>
              <a:t>List your Results text here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9094080" y="9185252"/>
            <a:ext cx="14731336" cy="5788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 Charts</a:t>
            </a: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9215473" y="15042294"/>
            <a:ext cx="14731336" cy="46725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sTAMD Simulations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9235569" y="15792028"/>
            <a:ext cx="14731336" cy="56301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Cambria" panose="02040503050406030204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6335520" y="4469915"/>
            <a:ext cx="30061" cy="29928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565322" y="4063080"/>
            <a:ext cx="4450090" cy="482179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600" dirty="0">
                <a:latin typeface="Cambria" panose="02040503050406030204" pitchFamily="18" charset="0"/>
              </a:rPr>
              <a:t>Image #1 Sub-Title Here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642521" y="8144573"/>
            <a:ext cx="6368266" cy="378018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</a:rPr>
              <a:t>Image #1 Caption Here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16459748" y="16396186"/>
            <a:ext cx="0" cy="441084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Subtitle 2"/>
          <p:cNvSpPr txBox="1">
            <a:spLocks/>
          </p:cNvSpPr>
          <p:nvPr/>
        </p:nvSpPr>
        <p:spPr>
          <a:xfrm>
            <a:off x="9250128" y="15055928"/>
            <a:ext cx="14731336" cy="46725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Graphs, Etc… Here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9250128" y="10105099"/>
            <a:ext cx="14731336" cy="469634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Cambria" panose="02040503050406030204" pitchFamily="18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 flipH="1">
            <a:off x="16394624" y="9614374"/>
            <a:ext cx="5219" cy="481837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1" name="Picture 1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79" y="779332"/>
            <a:ext cx="1723932" cy="2028155"/>
          </a:xfrm>
          <a:prstGeom prst="rect">
            <a:avLst/>
          </a:prstGeom>
        </p:spPr>
      </p:pic>
      <p:sp>
        <p:nvSpPr>
          <p:cNvPr id="85" name="Subtitle 2"/>
          <p:cNvSpPr txBox="1">
            <a:spLocks/>
          </p:cNvSpPr>
          <p:nvPr/>
        </p:nvSpPr>
        <p:spPr>
          <a:xfrm>
            <a:off x="24414252" y="18601607"/>
            <a:ext cx="8186057" cy="2792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69562" tIns="34781" rIns="69562" bIns="34781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</a:rPr>
              <a:t>List your References here.</a:t>
            </a:r>
          </a:p>
          <a:p>
            <a:pPr algn="l">
              <a:spcBef>
                <a:spcPts val="0"/>
              </a:spcBef>
            </a:pPr>
            <a:endParaRPr lang="en-US" sz="2400" dirty="0">
              <a:latin typeface="Cambria" panose="02040503050406030204" pitchFamily="18" charset="0"/>
            </a:endParaRPr>
          </a:p>
          <a:p>
            <a:pPr algn="l"/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93" name="Subtitle 2"/>
          <p:cNvSpPr txBox="1">
            <a:spLocks/>
          </p:cNvSpPr>
          <p:nvPr/>
        </p:nvSpPr>
        <p:spPr>
          <a:xfrm>
            <a:off x="24443588" y="17851830"/>
            <a:ext cx="8186057" cy="42241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 fontScale="92500" lnSpcReduction="2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dirty="0">
                <a:solidFill>
                  <a:schemeClr val="bg1"/>
                </a:solidFill>
                <a:latin typeface="Cambria" panose="02040503050406030204" pitchFamily="18" charset="0"/>
              </a:rPr>
              <a:t>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38690" y="8144572"/>
            <a:ext cx="4243051" cy="369328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endParaRPr lang="en-US" sz="1900" dirty="0">
              <a:latin typeface="Cambria" panose="020405030504060302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7906373" y="4142526"/>
            <a:ext cx="4096290" cy="482179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600" dirty="0">
                <a:latin typeface="Cambria" panose="02040503050406030204" pitchFamily="18" charset="0"/>
              </a:rPr>
              <a:t>Image #2 Sub-Title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462727" y="779333"/>
            <a:ext cx="2728358" cy="16774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562" tIns="34781" rIns="69562" bIns="34781" rtlCol="0" anchor="ctr"/>
          <a:lstStyle/>
          <a:p>
            <a:pPr algn="ctr"/>
            <a:r>
              <a:rPr lang="en-US" sz="3100" dirty="0">
                <a:solidFill>
                  <a:schemeClr val="tx1"/>
                </a:solidFill>
              </a:rPr>
              <a:t>Place your Project Logo Here</a:t>
            </a:r>
          </a:p>
        </p:txBody>
      </p:sp>
      <p:sp>
        <p:nvSpPr>
          <p:cNvPr id="98" name="Subtitle 2"/>
          <p:cNvSpPr txBox="1">
            <a:spLocks/>
          </p:cNvSpPr>
          <p:nvPr/>
        </p:nvSpPr>
        <p:spPr>
          <a:xfrm>
            <a:off x="277199" y="14971535"/>
            <a:ext cx="8186057" cy="6087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69562" tIns="34781" rIns="69562" bIns="34781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1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Cambria" panose="02040503050406030204" pitchFamily="18" charset="0"/>
              </a:rPr>
              <a:t>Data</a:t>
            </a:r>
          </a:p>
        </p:txBody>
      </p:sp>
      <p:sp>
        <p:nvSpPr>
          <p:cNvPr id="99" name="Subtitle 2"/>
          <p:cNvSpPr txBox="1">
            <a:spLocks/>
          </p:cNvSpPr>
          <p:nvPr/>
        </p:nvSpPr>
        <p:spPr>
          <a:xfrm>
            <a:off x="277199" y="9958418"/>
            <a:ext cx="8186057" cy="484302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69562" tIns="34781" rIns="69562" bIns="34781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</a:rPr>
              <a:t>Place a description about your Methodology here</a:t>
            </a:r>
            <a:r>
              <a:rPr lang="en-US" sz="2400" b="1" dirty="0">
                <a:latin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marL="260858" indent="-2608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1900" dirty="0">
              <a:latin typeface="Cambria" panose="020405030504060302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0695950" y="10424362"/>
            <a:ext cx="4450090" cy="482179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600" dirty="0">
                <a:latin typeface="Cambria" panose="02040503050406030204" pitchFamily="18" charset="0"/>
              </a:rPr>
              <a:t>Chart #1 Sub-Title Here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7038337" y="14127905"/>
            <a:ext cx="6309801" cy="378018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</a:rPr>
              <a:t>Chart #2 Caption Here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9678423" y="14127905"/>
            <a:ext cx="6368266" cy="378018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</a:rPr>
              <a:t>Chart #1 Caption Here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8037001" y="10393807"/>
            <a:ext cx="4096290" cy="482179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600" dirty="0">
                <a:latin typeface="Cambria" panose="02040503050406030204" pitchFamily="18" charset="0"/>
              </a:rPr>
              <a:t>Chart #2 Sub-Title Here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768139" y="15975613"/>
            <a:ext cx="4450090" cy="482179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600" dirty="0">
                <a:latin typeface="Cambria" panose="02040503050406030204" pitchFamily="18" charset="0"/>
              </a:rPr>
              <a:t>Graph #1 Sub-Title Here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7179223" y="20766459"/>
            <a:ext cx="6309801" cy="378018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</a:rPr>
              <a:t>Graph #2 Caption Here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819309" y="20766459"/>
            <a:ext cx="6368266" cy="378018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</a:rPr>
              <a:t>Graph #1 Caption Here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8109191" y="15963391"/>
            <a:ext cx="4720730" cy="482179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600" dirty="0">
                <a:latin typeface="Cambria" panose="02040503050406030204" pitchFamily="18" charset="0"/>
              </a:rPr>
              <a:t>Graph #2 Sub-Title Here</a:t>
            </a:r>
          </a:p>
        </p:txBody>
      </p:sp>
      <p:sp>
        <p:nvSpPr>
          <p:cNvPr id="108" name="Subtitle 2"/>
          <p:cNvSpPr txBox="1">
            <a:spLocks/>
          </p:cNvSpPr>
          <p:nvPr/>
        </p:nvSpPr>
        <p:spPr>
          <a:xfrm>
            <a:off x="24544880" y="15772571"/>
            <a:ext cx="8186057" cy="184624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69562" tIns="34781" rIns="69562" bIns="34781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</a:rPr>
              <a:t>Acknowledgement text here</a:t>
            </a:r>
          </a:p>
          <a:p>
            <a:pPr algn="l">
              <a:spcBef>
                <a:spcPts val="0"/>
              </a:spcBef>
            </a:pPr>
            <a:endParaRPr lang="en-US" sz="2400" dirty="0">
              <a:latin typeface="Cambria" panose="02040503050406030204" pitchFamily="18" charset="0"/>
            </a:endParaRPr>
          </a:p>
          <a:p>
            <a:pPr algn="l"/>
            <a:endParaRPr lang="en-US" sz="2400" dirty="0">
              <a:latin typeface="Cambria" panose="0204050305040603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453" y="4882649"/>
            <a:ext cx="5426402" cy="21695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001" y="4840979"/>
            <a:ext cx="3495675" cy="225067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1" y="10878405"/>
            <a:ext cx="3366038" cy="316162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1669" y="10906542"/>
            <a:ext cx="3220982" cy="302537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322" y="16457792"/>
            <a:ext cx="4126491" cy="375352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927" y="16398210"/>
            <a:ext cx="3642813" cy="3714085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6770385" y="8150162"/>
            <a:ext cx="6368266" cy="378018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</a:rPr>
              <a:t>Image </a:t>
            </a:r>
            <a:r>
              <a:rPr lang="en-US" sz="2000" dirty="0" smtClean="0">
                <a:latin typeface="Cambria" panose="02040503050406030204" pitchFamily="18" charset="0"/>
              </a:rPr>
              <a:t>#2 </a:t>
            </a:r>
            <a:r>
              <a:rPr lang="en-US" sz="2000" dirty="0">
                <a:latin typeface="Cambria" panose="02040503050406030204" pitchFamily="18" charset="0"/>
              </a:rPr>
              <a:t>Caption Here</a:t>
            </a:r>
          </a:p>
        </p:txBody>
      </p:sp>
    </p:spTree>
    <p:extLst>
      <p:ext uri="{BB962C8B-B14F-4D97-AF65-F5344CB8AC3E}">
        <p14:creationId xmlns:p14="http://schemas.microsoft.com/office/powerpoint/2010/main" val="3760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32918400" cy="21945600"/>
            <a:chOff x="3038168" y="2271251"/>
            <a:chExt cx="26871561" cy="17255613"/>
          </a:xfrm>
        </p:grpSpPr>
        <p:sp>
          <p:nvSpPr>
            <p:cNvPr id="4" name="Rectangle 3"/>
            <p:cNvSpPr/>
            <p:nvPr/>
          </p:nvSpPr>
          <p:spPr>
            <a:xfrm>
              <a:off x="3038168" y="2271251"/>
              <a:ext cx="26871561" cy="172556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95020" y="3923072"/>
              <a:ext cx="23095974" cy="8463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This poster template provided courtesy of </a:t>
              </a:r>
            </a:p>
            <a:p>
              <a:pPr algn="ctr"/>
              <a:r>
                <a:rPr lang="en-US" sz="88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UNH </a:t>
              </a:r>
              <a:r>
                <a:rPr lang="en-US" sz="54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ESRC</a:t>
              </a:r>
              <a:r>
                <a:rPr lang="en-US" sz="88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Poster Printing Services</a:t>
              </a:r>
            </a:p>
            <a:p>
              <a:pPr algn="ctr"/>
              <a:endParaRPr lang="en-US" sz="8800" dirty="0" smtClean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96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sz="9600" dirty="0" smtClean="0">
                  <a:solidFill>
                    <a:schemeClr val="accent5">
                      <a:lumMod val="75000"/>
                    </a:schemeClr>
                  </a:solidFill>
                </a:rPr>
                <a:t>Trust us to make your poster look </a:t>
              </a:r>
              <a:r>
                <a:rPr lang="en-US" sz="9600" b="1" dirty="0" smtClean="0">
                  <a:solidFill>
                    <a:schemeClr val="accent5">
                      <a:lumMod val="75000"/>
                    </a:schemeClr>
                  </a:solidFill>
                </a:rPr>
                <a:t>GREAT!</a:t>
              </a:r>
              <a:endParaRPr lang="en-US" sz="9600" b="1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8800" dirty="0" smtClean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0718" y="16043312"/>
              <a:ext cx="2478029" cy="29839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9797132" y="10713360"/>
              <a:ext cx="18199510" cy="403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dirty="0">
                  <a:solidFill>
                    <a:schemeClr val="accent5">
                      <a:lumMod val="75000"/>
                    </a:schemeClr>
                  </a:solidFill>
                </a:rPr>
                <a:t>Website: </a:t>
              </a:r>
              <a:r>
                <a:rPr lang="en-US" sz="8800" dirty="0">
                  <a:solidFill>
                    <a:schemeClr val="accent5">
                      <a:lumMod val="75000"/>
                    </a:schemeClr>
                  </a:solidFill>
                  <a:hlinkClick r:id="rId3"/>
                </a:rPr>
                <a:t>http://posters.unh.edu</a:t>
              </a:r>
              <a:endParaRPr lang="en-US" sz="8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r>
                <a:rPr lang="en-US" sz="8800" b="1" dirty="0" smtClean="0">
                  <a:solidFill>
                    <a:schemeClr val="accent5">
                      <a:lumMod val="75000"/>
                    </a:schemeClr>
                  </a:solidFill>
                </a:rPr>
                <a:t>Poster </a:t>
              </a:r>
              <a:r>
                <a:rPr lang="en-US" sz="8800" b="1" dirty="0">
                  <a:solidFill>
                    <a:schemeClr val="accent5">
                      <a:lumMod val="75000"/>
                    </a:schemeClr>
                  </a:solidFill>
                </a:rPr>
                <a:t>Guide: </a:t>
              </a:r>
              <a:r>
                <a:rPr lang="en-US" sz="8800" dirty="0">
                  <a:solidFill>
                    <a:schemeClr val="accent5">
                      <a:lumMod val="75000"/>
                    </a:schemeClr>
                  </a:solidFill>
                  <a:hlinkClick r:id="rId4"/>
                </a:rPr>
                <a:t>http://goo.gl/1E7TJY</a:t>
              </a:r>
              <a:endParaRPr lang="en-US" sz="8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endParaRPr lang="en-US" sz="8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02548" y="16663082"/>
              <a:ext cx="19953377" cy="1234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2">
                      <a:lumMod val="50000"/>
                    </a:schemeClr>
                  </a:solidFill>
                </a:rPr>
                <a:t>DELETE THIS SLIDE BEFORE PRINTING</a:t>
              </a:r>
              <a:endParaRPr lang="en-US" sz="96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394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8B49EBC-8012-49EB-A634-9AC004CF8E8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966D790-D06C-4361-94B8-8BED25FA40A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2251</TotalTime>
  <Words>168</Words>
  <Application>Microsoft Office PowerPoint</Application>
  <PresentationFormat>Custom</PresentationFormat>
  <Paragraphs>72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Place Your Poster Title Here Place Author Names Here Department Name Here, University of New Hampshire, Durham, NH 03824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Rhiannon Jacobs</dc:creator>
  <cp:lastModifiedBy>Denise</cp:lastModifiedBy>
  <cp:revision>154</cp:revision>
  <dcterms:created xsi:type="dcterms:W3CDTF">2016-03-05T16:55:12Z</dcterms:created>
  <dcterms:modified xsi:type="dcterms:W3CDTF">2016-04-04T19:08:28Z</dcterms:modified>
</cp:coreProperties>
</file>