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sldIdLst>
    <p:sldId id="256" r:id="rId4"/>
    <p:sldId id="257" r:id="rId5"/>
  </p:sldIdLst>
  <p:sldSz cx="43891200" cy="36576000"/>
  <p:notesSz cx="9144000" cy="6858000"/>
  <p:defaultTextStyle>
    <a:defPPr>
      <a:defRPr lang="en-US"/>
    </a:defPPr>
    <a:lvl1pPr marL="0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1pPr>
    <a:lvl2pPr marL="1930974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2pPr>
    <a:lvl3pPr marL="386195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3pPr>
    <a:lvl4pPr marL="5792925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4pPr>
    <a:lvl5pPr marL="772390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5pPr>
    <a:lvl6pPr marL="9654876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6pPr>
    <a:lvl7pPr marL="1158585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7pPr>
    <a:lvl8pPr marL="13516827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8pPr>
    <a:lvl9pPr marL="1544780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 varScale="1">
        <p:scale>
          <a:sx n="17" d="100"/>
          <a:sy n="17" d="100"/>
        </p:scale>
        <p:origin x="1620" y="90"/>
      </p:cViewPr>
      <p:guideLst>
        <p:guide orient="horz" pos="1152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85936"/>
            <a:ext cx="37307520" cy="12733867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9210869"/>
            <a:ext cx="32918400" cy="8830731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947334"/>
            <a:ext cx="9464040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947334"/>
            <a:ext cx="27843480" cy="309964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9118611"/>
            <a:ext cx="37856160" cy="1521459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4477144"/>
            <a:ext cx="37856160" cy="80009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9736667"/>
            <a:ext cx="1865376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9736667"/>
            <a:ext cx="1865376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947342"/>
            <a:ext cx="37856160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966203"/>
            <a:ext cx="18568032" cy="439419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3360400"/>
            <a:ext cx="18568032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966203"/>
            <a:ext cx="18659477" cy="439419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3360400"/>
            <a:ext cx="18659477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7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438400"/>
            <a:ext cx="14156054" cy="853440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266275"/>
            <a:ext cx="22219920" cy="25992667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972800"/>
            <a:ext cx="14156054" cy="20328469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438400"/>
            <a:ext cx="14156054" cy="853440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266275"/>
            <a:ext cx="22219920" cy="25992667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972800"/>
            <a:ext cx="14156054" cy="20328469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947342"/>
            <a:ext cx="3785616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9736667"/>
            <a:ext cx="3785616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3900542"/>
            <a:ext cx="98755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3900542"/>
            <a:ext cx="1481328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3900542"/>
            <a:ext cx="98755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9" y="468678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Your Poster Title Here</a:t>
            </a:r>
            <a:br>
              <a:rPr lang="en-US" sz="72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Author Names Here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Name Here, University of New Hampshire, Durham, NH 03824</a:t>
            </a:r>
            <a:endParaRPr lang="en-US" sz="7971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2598" y="6515731"/>
            <a:ext cx="10914743" cy="69917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71" dirty="0">
                <a:latin typeface="Cambria" panose="02040503050406030204" pitchFamily="18" charset="0"/>
              </a:rPr>
              <a:t>Put your introduction text here.</a:t>
            </a:r>
          </a:p>
          <a:p>
            <a:endParaRPr lang="en-US" sz="3171" dirty="0">
              <a:latin typeface="Cambria" panose="02040503050406030204" pitchFamily="18" charset="0"/>
            </a:endParaRPr>
          </a:p>
          <a:p>
            <a:endParaRPr lang="en-US" sz="3171" dirty="0">
              <a:latin typeface="Cambria" panose="02040503050406030204" pitchFamily="18" charset="0"/>
            </a:endParaRPr>
          </a:p>
          <a:p>
            <a:endParaRPr lang="en-US" sz="3171" dirty="0">
              <a:latin typeface="Cambria" panose="02040503050406030204" pitchFamily="18" charset="0"/>
            </a:endParaRPr>
          </a:p>
          <a:p>
            <a:endParaRPr lang="en-US" sz="3171" dirty="0">
              <a:latin typeface="Cambria" panose="02040503050406030204" pitchFamily="18" charset="0"/>
            </a:endParaRPr>
          </a:p>
          <a:p>
            <a:endParaRPr lang="en-US" sz="3171" dirty="0">
              <a:latin typeface="Cambria" panose="02040503050406030204" pitchFamily="18" charset="0"/>
            </a:endParaRPr>
          </a:p>
          <a:p>
            <a:endParaRPr lang="en-US" sz="3171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9" y="15606678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971" dirty="0">
                <a:solidFill>
                  <a:schemeClr val="bg1"/>
                </a:solidFill>
                <a:latin typeface="Cambria" panose="02040503050406030204" pitchFamily="18" charset="0"/>
              </a:rPr>
              <a:t>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9" y="25516843"/>
            <a:ext cx="10914743" cy="84328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Place a description about your data here.</a:t>
            </a: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33503" y="4930038"/>
            <a:ext cx="19595575" cy="9487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71" dirty="0">
                <a:solidFill>
                  <a:schemeClr val="bg1"/>
                </a:solidFill>
                <a:latin typeface="Cambria" panose="02040503050406030204" pitchFamily="18" charset="0"/>
              </a:rPr>
              <a:t>Images Title Here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72099" y="16986448"/>
            <a:ext cx="10914743" cy="7044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List your conclusions text here.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9" y="4924342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71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726509" y="4907603"/>
            <a:ext cx="10914743" cy="104644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71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294538" y="6515731"/>
            <a:ext cx="19641782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71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492935" y="15479346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71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53" y="24381841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28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9" y="6596033"/>
            <a:ext cx="10914743" cy="70415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List your results text here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25439" y="15606678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71" dirty="0">
                <a:solidFill>
                  <a:schemeClr val="bg1"/>
                </a:solidFill>
                <a:latin typeface="Cambria" panose="02040503050406030204" pitchFamily="18" charset="0"/>
              </a:rPr>
              <a:t> Charts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2287297" y="24392241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71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2314092" y="25516842"/>
            <a:ext cx="19641782" cy="8445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71" dirty="0">
              <a:latin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1820777" y="7044166"/>
            <a:ext cx="38724" cy="59787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200710" y="6946363"/>
            <a:ext cx="5933453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Image #1 Sub-Title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669912" y="14045661"/>
            <a:ext cx="8413068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Image #2 Caption Here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856698" y="14045661"/>
            <a:ext cx="8491021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Image #1 Caption Here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1946330" y="26423079"/>
            <a:ext cx="0" cy="6616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2333504" y="24412691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71" dirty="0">
                <a:solidFill>
                  <a:schemeClr val="bg1"/>
                </a:solidFill>
                <a:latin typeface="Cambria" panose="02040503050406030204" pitchFamily="18" charset="0"/>
              </a:rPr>
              <a:t>Graphs, Etc… Here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333504" y="16986448"/>
            <a:ext cx="19641782" cy="70445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71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1859501" y="16250362"/>
            <a:ext cx="6959" cy="7227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Subtitle 2"/>
          <p:cNvSpPr txBox="1">
            <a:spLocks/>
          </p:cNvSpPr>
          <p:nvPr/>
        </p:nvSpPr>
        <p:spPr>
          <a:xfrm>
            <a:off x="32552339" y="29731211"/>
            <a:ext cx="10914743" cy="41891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List your references here.</a:t>
            </a:r>
          </a:p>
          <a:p>
            <a:pPr algn="l">
              <a:spcBef>
                <a:spcPts val="0"/>
              </a:spcBef>
            </a:pPr>
            <a:endParaRPr lang="en-US" sz="3171" dirty="0">
              <a:latin typeface="Cambria" panose="02040503050406030204" pitchFamily="18" charset="0"/>
            </a:endParaRPr>
          </a:p>
          <a:p>
            <a:pPr algn="l"/>
            <a:endParaRPr lang="en-US" sz="3171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53" y="28606546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28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3" y="14045658"/>
            <a:ext cx="5657401" cy="47486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endParaRPr lang="en-US" sz="2486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174184" y="6946363"/>
            <a:ext cx="5461720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Image #2 Sub-Title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22698" y="1011995"/>
            <a:ext cx="3637810" cy="251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sz="4028" dirty="0">
                <a:solidFill>
                  <a:schemeClr val="tx1"/>
                </a:solidFill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69599" y="24286104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971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9" y="16766429"/>
            <a:ext cx="10914743" cy="72645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Place a description about your methodology here</a:t>
            </a:r>
            <a:r>
              <a:rPr lang="en-US" sz="3171" b="1" dirty="0">
                <a:latin typeface="Cambria" panose="02040503050406030204" pitchFamily="18" charset="0"/>
              </a:rPr>
              <a:t>.</a:t>
            </a:r>
            <a:endParaRPr lang="en-US" sz="3171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marL="342863" indent="-3428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86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261267" y="17465343"/>
            <a:ext cx="5933453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Chart #1 Sub-Title Here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2717782" y="23020659"/>
            <a:ext cx="8413068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Chart #2 Caption Here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904566" y="23020659"/>
            <a:ext cx="8491021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Chart #1 Caption Here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049338" y="17419510"/>
            <a:ext cx="5461720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Chart #2 Sub-Title Here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4357519" y="25792220"/>
            <a:ext cx="5933453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Graph #1 Sub-Title Here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2905630" y="32978489"/>
            <a:ext cx="8413068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Graph #2 Caption Here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092414" y="32978489"/>
            <a:ext cx="8491021" cy="39561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1971" dirty="0">
                <a:latin typeface="Cambria" panose="02040503050406030204" pitchFamily="18" charset="0"/>
              </a:rPr>
              <a:t>Graph #1 Caption Here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145587" y="25773887"/>
            <a:ext cx="6294307" cy="61984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sz="3428" dirty="0">
                <a:latin typeface="Cambria" panose="02040503050406030204" pitchFamily="18" charset="0"/>
              </a:rPr>
              <a:t>Graph #2 Sub-Title Here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726509" y="25487658"/>
            <a:ext cx="10914743" cy="27693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35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171" dirty="0">
                <a:latin typeface="Cambria" panose="02040503050406030204" pitchFamily="18" charset="0"/>
              </a:rPr>
              <a:t>Acknowledgement text here</a:t>
            </a:r>
          </a:p>
          <a:p>
            <a:pPr algn="l">
              <a:spcBef>
                <a:spcPts val="0"/>
              </a:spcBef>
            </a:pPr>
            <a:endParaRPr lang="en-US" sz="3171" dirty="0">
              <a:latin typeface="Cambria" panose="02040503050406030204" pitchFamily="18" charset="0"/>
            </a:endParaRPr>
          </a:p>
          <a:p>
            <a:pPr algn="l"/>
            <a:endParaRPr lang="en-US" sz="317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14" y="7954649"/>
            <a:ext cx="7198558" cy="3357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997" y="7954649"/>
            <a:ext cx="5251945" cy="3945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18298909"/>
            <a:ext cx="4033157" cy="441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335" y="18184609"/>
            <a:ext cx="4033157" cy="441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414" y="27320470"/>
            <a:ext cx="4817254" cy="51121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411" y="27061559"/>
            <a:ext cx="4005267" cy="4764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23" y="1126416"/>
            <a:ext cx="2124025" cy="2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5776" y="8242925"/>
            <a:ext cx="27915245" cy="18897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41"/>
          </a:p>
        </p:txBody>
      </p:sp>
      <p:sp>
        <p:nvSpPr>
          <p:cNvPr id="7" name="TextBox 6"/>
          <p:cNvSpPr txBox="1"/>
          <p:nvPr/>
        </p:nvSpPr>
        <p:spPr>
          <a:xfrm>
            <a:off x="9425330" y="10051942"/>
            <a:ext cx="23993015" cy="758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42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poster template provided courtesy of </a:t>
            </a:r>
          </a:p>
          <a:p>
            <a:pPr algn="ctr"/>
            <a:r>
              <a:rPr lang="en-US" sz="7542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 ESRC Poster Printing Services</a:t>
            </a:r>
          </a:p>
          <a:p>
            <a:pPr algn="ctr"/>
            <a:endParaRPr lang="en-US" sz="7542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8228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0285" dirty="0">
                <a:solidFill>
                  <a:schemeClr val="accent5">
                    <a:lumMod val="75000"/>
                  </a:schemeClr>
                </a:solidFill>
              </a:rPr>
              <a:t>Trust us to make your poster look </a:t>
            </a:r>
            <a:r>
              <a:rPr lang="en-US" sz="10285" b="1" dirty="0">
                <a:solidFill>
                  <a:schemeClr val="accent5">
                    <a:lumMod val="75000"/>
                  </a:schemeClr>
                </a:solidFill>
              </a:rPr>
              <a:t>GREAT!</a:t>
            </a:r>
          </a:p>
          <a:p>
            <a:pPr algn="ctr"/>
            <a:endParaRPr lang="en-US" sz="7542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30" y="23057704"/>
            <a:ext cx="2574275" cy="3267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6339" y="18155548"/>
            <a:ext cx="18906374" cy="346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42" b="1" dirty="0">
                <a:solidFill>
                  <a:schemeClr val="accent5">
                    <a:lumMod val="75000"/>
                  </a:schemeClr>
                </a:solidFill>
              </a:rPr>
              <a:t>Website: </a:t>
            </a:r>
            <a:r>
              <a:rPr lang="en-US" sz="7542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http://posters.unh.edu</a:t>
            </a:r>
            <a:endParaRPr lang="en-US" sz="7542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7542" b="1" dirty="0">
                <a:solidFill>
                  <a:schemeClr val="accent5">
                    <a:lumMod val="75000"/>
                  </a:schemeClr>
                </a:solidFill>
              </a:rPr>
              <a:t>Poster Guide: </a:t>
            </a:r>
            <a:r>
              <a:rPr lang="en-US" sz="7542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http://goo.gl/1E7TJY</a:t>
            </a:r>
            <a:endParaRPr lang="en-US" sz="7542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6857" dirty="0"/>
          </a:p>
        </p:txBody>
      </p:sp>
      <p:sp>
        <p:nvSpPr>
          <p:cNvPr id="10" name="TextBox 9"/>
          <p:cNvSpPr txBox="1"/>
          <p:nvPr/>
        </p:nvSpPr>
        <p:spPr>
          <a:xfrm>
            <a:off x="14527293" y="24507161"/>
            <a:ext cx="20717931" cy="135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28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93418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</TotalTime>
  <Words>168</Words>
  <Application>Microsoft Office PowerPoint</Application>
  <PresentationFormat>Custom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Place Your Poster Title Here Place Author Names Here Department Name Here, University of New Hampshire, Durham, NH 03824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Denise Blaha</cp:lastModifiedBy>
  <cp:revision>156</cp:revision>
  <dcterms:created xsi:type="dcterms:W3CDTF">2016-03-05T16:55:12Z</dcterms:created>
  <dcterms:modified xsi:type="dcterms:W3CDTF">2017-03-29T17:37:14Z</dcterms:modified>
</cp:coreProperties>
</file>