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  <p:sldId id="257" r:id="rId5"/>
  </p:sldIdLst>
  <p:sldSz cx="51206400" cy="384048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30" d="100"/>
          <a:sy n="30" d="100"/>
        </p:scale>
        <p:origin x="-402" y="-72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5"/>
            <a:ext cx="43525440" cy="1337056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5"/>
            <a:ext cx="38404800" cy="927226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2" y="2044702"/>
            <a:ext cx="11041380" cy="32546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2" y="2044702"/>
            <a:ext cx="32484060" cy="32546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2" y="9574544"/>
            <a:ext cx="44165520" cy="1597532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2" y="25701005"/>
            <a:ext cx="44165520" cy="840104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3"/>
            <a:ext cx="21762720" cy="243674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3"/>
            <a:ext cx="21762720" cy="243674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9"/>
            <a:ext cx="44165520" cy="74231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6" y="9414517"/>
            <a:ext cx="21662704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6" y="14028420"/>
            <a:ext cx="21662704" cy="20633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7"/>
            <a:ext cx="21769390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9"/>
            <a:ext cx="25923240" cy="272923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9"/>
            <a:ext cx="25923240" cy="272923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3"/>
            <a:ext cx="44165520" cy="24367494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9"/>
            <a:ext cx="1728216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7" y="609601"/>
            <a:ext cx="50326026" cy="4605867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Your Poster Title Here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Author Names Here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Name Here,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1198" y="7371685"/>
            <a:ext cx="12733867" cy="81570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>
                <a:latin typeface="Cambria" panose="02040503050406030204" pitchFamily="18" charset="0"/>
              </a:rPr>
              <a:t>Put your </a:t>
            </a:r>
            <a:r>
              <a:rPr lang="en-US" sz="3700" dirty="0" smtClean="0">
                <a:latin typeface="Cambria" panose="02040503050406030204" pitchFamily="18" charset="0"/>
              </a:rPr>
              <a:t>introduction </a:t>
            </a:r>
            <a:r>
              <a:rPr lang="en-US" sz="3700" dirty="0">
                <a:latin typeface="Cambria" panose="02040503050406030204" pitchFamily="18" charset="0"/>
              </a:rPr>
              <a:t>text here.</a:t>
            </a: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1198" y="16074191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1198" y="27636050"/>
            <a:ext cx="12733867" cy="983830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Place a description about your data here.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66441" y="5760899"/>
            <a:ext cx="22915412" cy="8177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Images Title Here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000782" y="17683923"/>
            <a:ext cx="12733867" cy="82186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conclusions </a:t>
            </a:r>
            <a:r>
              <a:rPr lang="en-US" sz="3700" dirty="0">
                <a:latin typeface="Cambria" panose="02040503050406030204" pitchFamily="18" charset="0"/>
              </a:rPr>
              <a:t>text here.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31198" y="5748895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023361" y="5748895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350692" y="7000084"/>
            <a:ext cx="22915412" cy="83801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7908424" y="15925637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023361" y="26311881"/>
            <a:ext cx="12733867" cy="7392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8000782" y="7165070"/>
            <a:ext cx="12733867" cy="82151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results </a:t>
            </a:r>
            <a:r>
              <a:rPr lang="en-US" sz="3700" dirty="0">
                <a:latin typeface="Cambria" panose="02040503050406030204" pitchFamily="18" charset="0"/>
              </a:rPr>
              <a:t>text here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4146346" y="16074190"/>
            <a:ext cx="22915412" cy="10130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Charts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4335180" y="26324014"/>
            <a:ext cx="22915412" cy="8177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4366441" y="27636049"/>
            <a:ext cx="22915412" cy="98526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0811" y="7822352"/>
            <a:ext cx="46761" cy="52374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434946" y="7110390"/>
            <a:ext cx="6922362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Image #1 Sub-Title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448231" y="14253004"/>
            <a:ext cx="9815246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Image #2 Caption Here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999480" y="14253004"/>
            <a:ext cx="9906191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Image #1 Caption Here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5604052" y="28693325"/>
            <a:ext cx="0" cy="77189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4389088" y="26347873"/>
            <a:ext cx="22915412" cy="8177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Graphs, Etc… Here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4389088" y="17683923"/>
            <a:ext cx="22915412" cy="821860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5502751" y="16825156"/>
            <a:ext cx="8119" cy="8432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Subtitle 2"/>
          <p:cNvSpPr txBox="1">
            <a:spLocks/>
          </p:cNvSpPr>
          <p:nvPr/>
        </p:nvSpPr>
        <p:spPr>
          <a:xfrm>
            <a:off x="37977728" y="32552813"/>
            <a:ext cx="12733867" cy="48873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references </a:t>
            </a:r>
            <a:r>
              <a:rPr lang="en-US" sz="3700" dirty="0">
                <a:latin typeface="Cambria" panose="02040503050406030204" pitchFamily="18" charset="0"/>
              </a:rPr>
              <a:t>here.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8023361" y="31240703"/>
            <a:ext cx="12733867" cy="7392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2410" y="14253001"/>
            <a:ext cx="66003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854361" y="7249421"/>
            <a:ext cx="63720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Image #2 Sub-Title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75353" y="1363833"/>
            <a:ext cx="4244112" cy="2935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r>
              <a:rPr lang="en-US" sz="4700" dirty="0">
                <a:solidFill>
                  <a:schemeClr val="tx1"/>
                </a:solidFill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31198" y="26200188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431198" y="17427233"/>
            <a:ext cx="12733867" cy="84752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Place a description about your </a:t>
            </a:r>
            <a:r>
              <a:rPr lang="en-US" sz="3700" dirty="0" smtClean="0">
                <a:latin typeface="Cambria" panose="02040503050406030204" pitchFamily="18" charset="0"/>
              </a:rPr>
              <a:t>methodology </a:t>
            </a:r>
            <a:r>
              <a:rPr lang="en-US" sz="3700" dirty="0">
                <a:latin typeface="Cambria" panose="02040503050406030204" pitchFamily="18" charset="0"/>
              </a:rPr>
              <a:t>here</a:t>
            </a:r>
            <a:r>
              <a:rPr lang="en-US" sz="3700" b="1" dirty="0">
                <a:latin typeface="Cambria" panose="02040503050406030204" pitchFamily="18" charset="0"/>
              </a:rPr>
              <a:t>.</a:t>
            </a: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6638145" y="18242634"/>
            <a:ext cx="6922362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Chart #1 Sub-Title Here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504079" y="24723835"/>
            <a:ext cx="9815246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Chart #2 Caption Here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055327" y="24723835"/>
            <a:ext cx="9906191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Chart #1 Caption Here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8057560" y="18189162"/>
            <a:ext cx="63720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Chart #2 Sub-Title Here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750439" y="27957324"/>
            <a:ext cx="6922362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Graph #1 Sub-Title Here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723235" y="36341304"/>
            <a:ext cx="9815246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Graph #2 Caption Here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5274483" y="36341304"/>
            <a:ext cx="9906191" cy="46165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300" dirty="0">
                <a:latin typeface="Cambria" panose="02040503050406030204" pitchFamily="18" charset="0"/>
              </a:rPr>
              <a:t>Graph #1 Caption Here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169852" y="27935935"/>
            <a:ext cx="7343358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Graph #2 Sub-Title Here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8180927" y="27602001"/>
            <a:ext cx="12733867" cy="32309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Acknowledgement text here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477" y="8413303"/>
            <a:ext cx="10058400" cy="469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55" y="8413302"/>
            <a:ext cx="6127269" cy="4602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475" y="19215127"/>
            <a:ext cx="4705350" cy="515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557" y="19081777"/>
            <a:ext cx="4705350" cy="515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650" y="29740281"/>
            <a:ext cx="5620130" cy="59641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812" y="29438218"/>
            <a:ext cx="4672811" cy="5558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3" y="1363833"/>
            <a:ext cx="2478029" cy="29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51739" y="7483145"/>
            <a:ext cx="32567786" cy="22047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96218" y="9593665"/>
            <a:ext cx="27991851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poster template provided courtesy of </a:t>
            </a:r>
          </a:p>
          <a:p>
            <a:pPr algn="ctr"/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 ESRC Poster Printing Services</a:t>
            </a:r>
          </a:p>
          <a:p>
            <a:pPr algn="ctr"/>
            <a:endParaRPr lang="en-US" sz="8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0" dirty="0" smtClean="0">
                <a:solidFill>
                  <a:schemeClr val="accent5">
                    <a:lumMod val="75000"/>
                  </a:schemeClr>
                </a:solidFill>
              </a:rPr>
              <a:t>Trust us to make your poster look </a:t>
            </a:r>
            <a:r>
              <a:rPr lang="en-US" sz="12000" b="1" dirty="0" smtClean="0">
                <a:solidFill>
                  <a:schemeClr val="accent5">
                    <a:lumMod val="75000"/>
                  </a:schemeClr>
                </a:solidFill>
              </a:rPr>
              <a:t>GREAT!</a:t>
            </a:r>
            <a:endParaRPr lang="en-US" sz="1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8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218" y="24767054"/>
            <a:ext cx="3003321" cy="3812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07396" y="19047872"/>
            <a:ext cx="22057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Website: 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http://posters.unh.edu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Poster </a:t>
            </a: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Guide: 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http://goo.gl/1E7TJY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16948508" y="26458088"/>
            <a:ext cx="2417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 THIS SLIDE BEFORE PRINTING</a:t>
            </a:r>
            <a:endParaRPr lang="en-US" sz="9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18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2165</TotalTime>
  <Words>168</Words>
  <Application>Microsoft Office PowerPoint</Application>
  <PresentationFormat>Custom</PresentationFormat>
  <Paragraphs>72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Place Your Poster Title Here Place Author Names Here Department Name Here, University of New Hampshire, Durham, NH 03824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Denise</cp:lastModifiedBy>
  <cp:revision>153</cp:revision>
  <dcterms:created xsi:type="dcterms:W3CDTF">2016-03-05T16:55:12Z</dcterms:created>
  <dcterms:modified xsi:type="dcterms:W3CDTF">2016-04-05T18:51:47Z</dcterms:modified>
</cp:coreProperties>
</file>