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43891200" cy="329184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742724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3199846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656968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E"/>
    <a:srgbClr val="87212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-162" y="684"/>
      </p:cViewPr>
      <p:guideLst>
        <p:guide orient="horz" pos="7349"/>
        <p:guide pos="1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06538" y="962025"/>
            <a:ext cx="6383337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962025"/>
            <a:ext cx="6383337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5829"/>
            <a:ext cx="37307520" cy="7056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441"/>
            <a:ext cx="30723840" cy="8413124"/>
          </a:xfrm>
        </p:spPr>
        <p:txBody>
          <a:bodyPr/>
          <a:lstStyle>
            <a:lvl1pPr marL="0" indent="0" algn="ctr">
              <a:buNone/>
              <a:defRPr/>
            </a:lvl1pPr>
            <a:lvl2pPr marL="457121" indent="0" algn="ctr">
              <a:buNone/>
              <a:defRPr/>
            </a:lvl2pPr>
            <a:lvl3pPr marL="914241" indent="0" algn="ctr">
              <a:buNone/>
              <a:defRPr/>
            </a:lvl3pPr>
            <a:lvl4pPr marL="1371363" indent="0" algn="ctr">
              <a:buNone/>
              <a:defRPr/>
            </a:lvl4pPr>
            <a:lvl5pPr marL="1828483" indent="0" algn="ctr">
              <a:buNone/>
              <a:defRPr/>
            </a:lvl5pPr>
            <a:lvl6pPr marL="2285605" indent="0" algn="ctr">
              <a:buNone/>
              <a:defRPr/>
            </a:lvl6pPr>
            <a:lvl7pPr marL="2742724" indent="0" algn="ctr">
              <a:buNone/>
              <a:defRPr/>
            </a:lvl7pPr>
            <a:lvl8pPr marL="3199846" indent="0" algn="ctr">
              <a:buNone/>
              <a:defRPr/>
            </a:lvl8pPr>
            <a:lvl9pPr marL="36569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4084" y="2926726"/>
            <a:ext cx="9326880" cy="2633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240" y="2926726"/>
            <a:ext cx="27829844" cy="2633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5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40"/>
            <a:ext cx="12801600" cy="9088166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2"/>
            <a:ext cx="12801600" cy="1752600"/>
          </a:xfrm>
        </p:spPr>
        <p:txBody>
          <a:bodyPr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665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700" y="21153551"/>
            <a:ext cx="37307520" cy="653763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700" y="13952654"/>
            <a:ext cx="37307520" cy="72008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900"/>
            </a:lvl2pPr>
            <a:lvl3pPr marL="914241" indent="0">
              <a:buNone/>
              <a:defRPr sz="1500"/>
            </a:lvl3pPr>
            <a:lvl4pPr marL="1371363" indent="0">
              <a:buNone/>
              <a:defRPr sz="1400"/>
            </a:lvl4pPr>
            <a:lvl5pPr marL="1828483" indent="0">
              <a:buNone/>
              <a:defRPr sz="1400"/>
            </a:lvl5pPr>
            <a:lvl6pPr marL="2285605" indent="0">
              <a:buNone/>
              <a:defRPr sz="1400"/>
            </a:lvl6pPr>
            <a:lvl7pPr marL="2742724" indent="0">
              <a:buNone/>
              <a:defRPr sz="1400"/>
            </a:lvl7pPr>
            <a:lvl8pPr marL="3199846" indent="0">
              <a:buNone/>
              <a:defRPr sz="1400"/>
            </a:lvl8pPr>
            <a:lvl9pPr marL="36569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240" y="9512658"/>
            <a:ext cx="18578362" cy="197481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2606" y="9512658"/>
            <a:ext cx="18578362" cy="197481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474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330"/>
            <a:ext cx="19393303" cy="30716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940"/>
            <a:ext cx="19393303" cy="189657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24" y="7368330"/>
            <a:ext cx="19399718" cy="30716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24" y="10439940"/>
            <a:ext cx="19399718" cy="189657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430"/>
            <a:ext cx="14439500" cy="5578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426"/>
            <a:ext cx="24536400" cy="280952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590"/>
            <a:ext cx="14439500" cy="22517099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83" y="23043527"/>
            <a:ext cx="26334720" cy="2719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83" y="2941215"/>
            <a:ext cx="26334720" cy="19751361"/>
          </a:xfrm>
        </p:spPr>
        <p:txBody>
          <a:bodyPr/>
          <a:lstStyle>
            <a:lvl1pPr marL="0" indent="0">
              <a:buNone/>
              <a:defRPr sz="3300"/>
            </a:lvl1pPr>
            <a:lvl2pPr marL="457121" indent="0">
              <a:buNone/>
              <a:defRPr sz="2800"/>
            </a:lvl2pPr>
            <a:lvl3pPr marL="914241" indent="0">
              <a:buNone/>
              <a:defRPr sz="2300"/>
            </a:lvl3pPr>
            <a:lvl4pPr marL="1371363" indent="0">
              <a:buNone/>
              <a:defRPr sz="2000"/>
            </a:lvl4pPr>
            <a:lvl5pPr marL="1828483" indent="0">
              <a:buNone/>
              <a:defRPr sz="2000"/>
            </a:lvl5pPr>
            <a:lvl6pPr marL="2285605" indent="0">
              <a:buNone/>
              <a:defRPr sz="2000"/>
            </a:lvl6pPr>
            <a:lvl7pPr marL="2742724" indent="0">
              <a:buNone/>
              <a:defRPr sz="2000"/>
            </a:lvl7pPr>
            <a:lvl8pPr marL="3199846" indent="0">
              <a:buNone/>
              <a:defRPr sz="2000"/>
            </a:lvl8pPr>
            <a:lvl9pPr marL="365696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83" y="25762579"/>
            <a:ext cx="26334720" cy="3863663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237" y="2926724"/>
            <a:ext cx="373107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237" y="9512658"/>
            <a:ext cx="37310731" cy="1974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236" y="29993290"/>
            <a:ext cx="9144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7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768" y="29993290"/>
            <a:ext cx="13895671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7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964" y="29993290"/>
            <a:ext cx="9144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7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47872" y="444843"/>
            <a:ext cx="42995461" cy="32028714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93279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710359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327436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2944516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2390" y="486785"/>
            <a:ext cx="42939298" cy="4343558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2pPr>
      <a:lvl3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3pPr>
      <a:lvl4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4pPr>
      <a:lvl5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5pPr>
      <a:lvl6pPr marL="45712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6pPr>
      <a:lvl7pPr marL="91424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7pPr>
      <a:lvl8pPr marL="137136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8pPr>
      <a:lvl9pPr marL="182848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9pPr>
    </p:titleStyle>
    <p:bodyStyle>
      <a:lvl1pPr marL="1671349" indent="-1671349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+mn-cs"/>
        </a:defRPr>
      </a:lvl1pPr>
      <a:lvl2pPr marL="3622048" indent="-1391996" algn="l" defTabSz="4461691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571161" indent="-1109472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1800">
          <a:solidFill>
            <a:schemeClr val="tx1"/>
          </a:solidFill>
          <a:latin typeface="+mn-lt"/>
        </a:defRPr>
      </a:lvl3pPr>
      <a:lvl4pPr marL="7802799" indent="-1111058" algn="l" defTabSz="4461691" rtl="0" eaLnBrk="0" fontAlgn="base" hangingPunct="0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</a:defRPr>
      </a:lvl4pPr>
      <a:lvl5pPr marL="10032851" indent="-1114231" algn="l" defTabSz="4461691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5pPr>
      <a:lvl6pPr marL="1048997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6pPr>
      <a:lvl7pPr marL="1094709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7pPr>
      <a:lvl8pPr marL="1140421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8pPr>
      <a:lvl9pPr marL="11861334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8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878" y="782545"/>
            <a:ext cx="35788928" cy="3830355"/>
          </a:xfrm>
          <a:prstGeom prst="rect">
            <a:avLst/>
          </a:prstGeom>
          <a:noFill/>
        </p:spPr>
        <p:txBody>
          <a:bodyPr wrap="square" lIns="89300" tIns="44649" rIns="89300" bIns="44649" rtlCol="0" anchor="ctr" anchorCtr="0">
            <a:noAutofit/>
          </a:bodyPr>
          <a:lstStyle/>
          <a:p>
            <a:pPr>
              <a:spcAft>
                <a:spcPts val="489"/>
              </a:spcAft>
            </a:pPr>
            <a:r>
              <a:rPr lang="en-US" sz="9300" b="1" dirty="0">
                <a:solidFill>
                  <a:schemeClr val="bg1"/>
                </a:solidFill>
                <a:latin typeface="Arial"/>
                <a:cs typeface="Arial"/>
              </a:rPr>
              <a:t>Name of the Poster Goes Here</a:t>
            </a:r>
          </a:p>
          <a:p>
            <a:r>
              <a:rPr lang="en-US" sz="4700" b="1" dirty="0">
                <a:solidFill>
                  <a:schemeClr val="bg1"/>
                </a:solidFill>
                <a:latin typeface="Arial"/>
                <a:cs typeface="Arial"/>
              </a:rPr>
              <a:t>Author1, Author2, Department of [insert name],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3111" y="5354006"/>
            <a:ext cx="9845064" cy="143166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111" y="20479150"/>
            <a:ext cx="9845064" cy="172388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5803" y="5330504"/>
            <a:ext cx="9853127" cy="1455170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35801" y="20303220"/>
            <a:ext cx="9853127" cy="161668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27474" y="5365751"/>
            <a:ext cx="9869171" cy="141992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63382" y="25890335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Arial"/>
                <a:cs typeface="Arial"/>
              </a:rPr>
              <a:t>References</a:t>
            </a:r>
            <a:endParaRPr lang="en-US" sz="4700" b="1" dirty="0"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55665" y="6703719"/>
            <a:ext cx="9869947" cy="16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defTabSz="3709346">
              <a:spcBef>
                <a:spcPct val="50000"/>
              </a:spcBef>
            </a:pPr>
            <a:r>
              <a:rPr lang="en-US" sz="4700" dirty="0"/>
              <a:t>Introductory text goes here.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8228" y="22632447"/>
            <a:ext cx="9869947" cy="4519038"/>
          </a:xfrm>
          <a:prstGeom prst="rect">
            <a:avLst/>
          </a:prstGeom>
        </p:spPr>
        <p:txBody>
          <a:bodyPr wrap="square" lIns="267897" tIns="267897" rIns="267897" bIns="267897">
            <a:spAutoFit/>
          </a:bodyPr>
          <a:lstStyle/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1</a:t>
            </a:r>
          </a:p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2</a:t>
            </a:r>
          </a:p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3</a:t>
            </a:r>
          </a:p>
          <a:p>
            <a:pPr marL="498388" indent="-449185" defTabSz="3709346">
              <a:spcBef>
                <a:spcPct val="50000"/>
              </a:spcBef>
              <a:buFontTx/>
              <a:buChar char="•"/>
            </a:pPr>
            <a:r>
              <a:rPr lang="en-US" sz="4700" dirty="0"/>
              <a:t>Objective 4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927476" y="27304294"/>
            <a:ext cx="9828479" cy="16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marL="471407" indent="-471407" defTabSz="4461691">
              <a:spcBef>
                <a:spcPct val="50000"/>
              </a:spcBef>
            </a:pPr>
            <a:r>
              <a:rPr lang="en-US" sz="4700" i="1" dirty="0">
                <a:cs typeface="Times New Roman" pitchFamily="27" charset="0"/>
              </a:rPr>
              <a:t>References go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70068" y="7502440"/>
            <a:ext cx="10274032" cy="5025331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1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2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3 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4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Conclusion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280888" y="30378403"/>
            <a:ext cx="8866579" cy="1336665"/>
          </a:xfrm>
          <a:prstGeom prst="rect">
            <a:avLst/>
          </a:prstGeom>
        </p:spPr>
        <p:txBody>
          <a:bodyPr wrap="square" lIns="89300" tIns="44649" rIns="89300" bIns="44649">
            <a:spAutoFit/>
          </a:bodyPr>
          <a:lstStyle/>
          <a:p>
            <a:r>
              <a:rPr lang="en-US" sz="2700" i="1" dirty="0"/>
              <a:t>Image 1 Caption</a:t>
            </a:r>
          </a:p>
          <a:p>
            <a:endParaRPr lang="en-US" sz="2700" i="1" dirty="0"/>
          </a:p>
          <a:p>
            <a:r>
              <a:rPr lang="en-US" sz="2700" i="1" dirty="0"/>
              <a:t>Image 2 Caption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961251" y="5408191"/>
            <a:ext cx="9725335" cy="1942949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defTabSz="4461691">
              <a:spcBef>
                <a:spcPct val="30000"/>
              </a:spcBef>
            </a:pPr>
            <a:endParaRPr lang="en-US" sz="3000" dirty="0"/>
          </a:p>
          <a:p>
            <a:pPr defTabSz="4461691">
              <a:spcBef>
                <a:spcPct val="30000"/>
              </a:spcBef>
            </a:pPr>
            <a:r>
              <a:rPr lang="en-US" sz="4700" dirty="0"/>
              <a:t>More Discussion Text….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678" y="1811307"/>
            <a:ext cx="6804275" cy="17915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963386" y="18283049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18870" y="7111363"/>
            <a:ext cx="9703807" cy="813445"/>
          </a:xfrm>
          <a:prstGeom prst="rect">
            <a:avLst/>
          </a:prstGeom>
        </p:spPr>
        <p:txBody>
          <a:bodyPr wrap="square" lIns="89300" tIns="44649" rIns="89300" bIns="44649">
            <a:spAutoFit/>
          </a:bodyPr>
          <a:lstStyle/>
          <a:p>
            <a:pPr marL="49205" indent="-49205" defTabSz="3709346">
              <a:spcBef>
                <a:spcPct val="50000"/>
              </a:spcBef>
            </a:pPr>
            <a:r>
              <a:rPr lang="en-US" sz="4700" dirty="0"/>
              <a:t>Methods text goes here.</a:t>
            </a:r>
            <a:r>
              <a:rPr lang="en-US" sz="4000" dirty="0"/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18870" y="21604362"/>
            <a:ext cx="9911419" cy="2720084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defTabSz="4461691">
              <a:spcBef>
                <a:spcPct val="30000"/>
              </a:spcBef>
            </a:pPr>
            <a:endParaRPr lang="en-US" sz="3500" dirty="0"/>
          </a:p>
          <a:p>
            <a:pPr defTabSz="4461691">
              <a:spcBef>
                <a:spcPct val="30000"/>
              </a:spcBef>
            </a:pPr>
            <a:r>
              <a:rPr lang="en-US" sz="4700" dirty="0"/>
              <a:t>Discussion text goes here.</a:t>
            </a:r>
          </a:p>
          <a:p>
            <a:pPr defTabSz="4461691">
              <a:spcBef>
                <a:spcPct val="30000"/>
              </a:spcBef>
            </a:pPr>
            <a:endParaRPr lang="en-US" sz="3500" dirty="0"/>
          </a:p>
        </p:txBody>
      </p:sp>
      <p:sp>
        <p:nvSpPr>
          <p:cNvPr id="45" name="TextBox 44"/>
          <p:cNvSpPr txBox="1"/>
          <p:nvPr/>
        </p:nvSpPr>
        <p:spPr>
          <a:xfrm>
            <a:off x="1103111" y="28189319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870880" y="29845721"/>
            <a:ext cx="10054735" cy="16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marL="471407" indent="-471407" defTabSz="4461691">
              <a:spcBef>
                <a:spcPct val="50000"/>
              </a:spcBef>
            </a:pPr>
            <a:r>
              <a:rPr lang="en-US" sz="4700" dirty="0">
                <a:cs typeface="Times New Roman" pitchFamily="27" charset="0"/>
              </a:rPr>
              <a:t>Contact information goes here.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50" y="7515633"/>
            <a:ext cx="8016115" cy="79619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492" y="16588786"/>
            <a:ext cx="7033274" cy="69857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915" y="25147534"/>
            <a:ext cx="5756431" cy="571753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3370068" y="20134965"/>
            <a:ext cx="10274032" cy="5025331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1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2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3 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4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700" dirty="0"/>
              <a:t>Next Step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887" y="26682308"/>
            <a:ext cx="8866580" cy="294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14287"/>
            <a:ext cx="43891200" cy="329326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6" tIns="53337" rIns="106676" bIns="53337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69679" y="2350454"/>
            <a:ext cx="33951843" cy="11049173"/>
          </a:xfrm>
          <a:prstGeom prst="rect">
            <a:avLst/>
          </a:prstGeom>
          <a:noFill/>
        </p:spPr>
        <p:txBody>
          <a:bodyPr wrap="square" lIns="106676" tIns="53337" rIns="106676" bIns="53337" rtlCol="0">
            <a:spAutoFit/>
          </a:bodyPr>
          <a:lstStyle/>
          <a:p>
            <a:pPr algn="ctr"/>
            <a:r>
              <a:rPr lang="en-US" sz="13400" b="1" dirty="0">
                <a:solidFill>
                  <a:srgbClr val="002060"/>
                </a:solidFill>
              </a:rPr>
              <a:t>This poster template provided courtesy of </a:t>
            </a:r>
          </a:p>
          <a:p>
            <a:pPr algn="ctr"/>
            <a:r>
              <a:rPr lang="en-US" sz="13400" b="1" dirty="0">
                <a:solidFill>
                  <a:srgbClr val="002060"/>
                </a:solidFill>
              </a:rPr>
              <a:t>UNH ESRC Poster Printing Services</a:t>
            </a:r>
          </a:p>
          <a:p>
            <a:pPr algn="ctr"/>
            <a:endParaRPr lang="en-US" sz="11200" dirty="0">
              <a:solidFill>
                <a:schemeClr val="tx2"/>
              </a:solidFill>
            </a:endParaRPr>
          </a:p>
          <a:p>
            <a:pPr algn="ctr"/>
            <a:endParaRPr lang="en-US" sz="11200" dirty="0">
              <a:solidFill>
                <a:schemeClr val="tx2"/>
              </a:solidFill>
            </a:endParaRPr>
          </a:p>
          <a:p>
            <a:pPr algn="ctr"/>
            <a:r>
              <a:rPr lang="en-US" sz="13400" dirty="0">
                <a:solidFill>
                  <a:srgbClr val="002060"/>
                </a:solidFill>
              </a:rPr>
              <a:t>Trust us to make your poster look </a:t>
            </a:r>
            <a:r>
              <a:rPr lang="en-US" sz="13400" b="1" dirty="0">
                <a:solidFill>
                  <a:srgbClr val="002060"/>
                </a:solidFill>
              </a:rPr>
              <a:t>GREAT!</a:t>
            </a:r>
          </a:p>
          <a:p>
            <a:pPr algn="ctr"/>
            <a:endParaRPr lang="en-US" sz="85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01" y="27649843"/>
            <a:ext cx="3642785" cy="427188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618147" y="17693801"/>
            <a:ext cx="26753879" cy="5001363"/>
          </a:xfrm>
          <a:prstGeom prst="rect">
            <a:avLst/>
          </a:prstGeom>
          <a:noFill/>
        </p:spPr>
        <p:txBody>
          <a:bodyPr wrap="square" lIns="106676" tIns="53337" rIns="106676" bIns="53337" rtlCol="0" anchor="ctr">
            <a:spAutoFit/>
          </a:bodyPr>
          <a:lstStyle/>
          <a:p>
            <a:r>
              <a:rPr lang="en-US" sz="12000" b="1" dirty="0">
                <a:solidFill>
                  <a:srgbClr val="002060"/>
                </a:solidFill>
              </a:rPr>
              <a:t>Website: </a:t>
            </a:r>
            <a:r>
              <a:rPr lang="en-US" sz="12000" dirty="0">
                <a:solidFill>
                  <a:srgbClr val="002060"/>
                </a:solidFill>
              </a:rPr>
              <a:t>http://posters.unh.edu</a:t>
            </a:r>
          </a:p>
          <a:p>
            <a:r>
              <a:rPr lang="en-US" sz="12000" b="1" dirty="0">
                <a:solidFill>
                  <a:srgbClr val="002060"/>
                </a:solidFill>
              </a:rPr>
              <a:t>Poster Guide: </a:t>
            </a:r>
            <a:r>
              <a:rPr lang="en-US" sz="12000" dirty="0">
                <a:solidFill>
                  <a:srgbClr val="002060"/>
                </a:solidFill>
              </a:rPr>
              <a:t>http://goo.gl/1E7TJY</a:t>
            </a:r>
          </a:p>
          <a:p>
            <a:endParaRPr lang="en-US" sz="7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463115" y="28902851"/>
            <a:ext cx="33428084" cy="1831264"/>
          </a:xfrm>
          <a:prstGeom prst="rect">
            <a:avLst/>
          </a:prstGeom>
          <a:noFill/>
        </p:spPr>
        <p:txBody>
          <a:bodyPr wrap="square" lIns="106676" tIns="53337" rIns="106676" bIns="53337" rtlCol="0">
            <a:spAutoFit/>
          </a:bodyPr>
          <a:lstStyle/>
          <a:p>
            <a:r>
              <a:rPr lang="en-US" sz="112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DELETE THIS SLIDE BEFORE PRINTING</a:t>
            </a:r>
          </a:p>
        </p:txBody>
      </p:sp>
    </p:spTree>
    <p:extLst>
      <p:ext uri="{BB962C8B-B14F-4D97-AF65-F5344CB8AC3E}">
        <p14:creationId xmlns:p14="http://schemas.microsoft.com/office/powerpoint/2010/main" val="27065121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4872</TotalTime>
  <Words>133</Words>
  <Application>Microsoft Office PowerPoint</Application>
  <PresentationFormat>Custom</PresentationFormat>
  <Paragraphs>44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PowerPoint Presentation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Denise</cp:lastModifiedBy>
  <cp:revision>122</cp:revision>
  <cp:lastPrinted>2002-12-02T18:20:07Z</cp:lastPrinted>
  <dcterms:created xsi:type="dcterms:W3CDTF">2011-03-15T12:21:07Z</dcterms:created>
  <dcterms:modified xsi:type="dcterms:W3CDTF">2016-04-04T19:55:00Z</dcterms:modified>
</cp:coreProperties>
</file>