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32918400" cy="21945600"/>
  <p:notesSz cx="6858000" cy="9144000"/>
  <p:defaultTextStyle>
    <a:defPPr>
      <a:defRPr lang="en-US"/>
    </a:defPPr>
    <a:lvl1pPr marL="0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202101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2404202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3606303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4808404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6010505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7212606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8414707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9616808" algn="l" defTabSz="2404202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>
        <p:scale>
          <a:sx n="39" d="100"/>
          <a:sy n="39" d="100"/>
        </p:scale>
        <p:origin x="-1698" y="-318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9814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9628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9442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92560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9070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8884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8698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85121" algn="l" defTabSz="5962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676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2392403"/>
            <a:ext cx="23317200" cy="5539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3901440"/>
            <a:ext cx="9601200" cy="812800"/>
          </a:xfrm>
          <a:prstGeom prst="round1Rect">
            <a:avLst/>
          </a:prstGeom>
          <a:solidFill>
            <a:schemeClr val="accent2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4714240"/>
            <a:ext cx="9601200" cy="4572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10021824"/>
            <a:ext cx="9601200" cy="812800"/>
          </a:xfrm>
          <a:prstGeom prst="round1Rect">
            <a:avLst/>
          </a:prstGeom>
          <a:solidFill>
            <a:schemeClr val="accent3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10834625"/>
            <a:ext cx="9601200" cy="6058777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17221200"/>
            <a:ext cx="9601200" cy="812800"/>
          </a:xfrm>
          <a:prstGeom prst="round1Rect">
            <a:avLst/>
          </a:prstGeom>
          <a:solidFill>
            <a:schemeClr val="accent4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901440"/>
            <a:ext cx="9601200" cy="812800"/>
          </a:xfrm>
          <a:prstGeom prst="round1Rect">
            <a:avLst/>
          </a:prstGeom>
          <a:solidFill>
            <a:schemeClr val="accent5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14240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7965440"/>
            <a:ext cx="9601200" cy="4114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15646400"/>
            <a:ext cx="9601200" cy="1168400"/>
          </a:xfrm>
        </p:spPr>
        <p:txBody>
          <a:bodyPr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722120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390144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4714240"/>
            <a:ext cx="9601200" cy="4876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10558272"/>
            <a:ext cx="9601200" cy="48768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17221200"/>
            <a:ext cx="9601200" cy="812800"/>
          </a:xfrm>
          <a:prstGeom prst="round1Rect">
            <a:avLst/>
          </a:prstGeom>
          <a:solidFill>
            <a:schemeClr val="accent1"/>
          </a:solidFill>
        </p:spPr>
        <p:txBody>
          <a:bodyPr lIns="23851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18038064"/>
            <a:ext cx="9601200" cy="3048000"/>
          </a:xfrm>
        </p:spPr>
        <p:txBody>
          <a:bodyPr lIns="238512" tIns="119256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45446" y="878417"/>
            <a:ext cx="29627513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45446" y="5120218"/>
            <a:ext cx="14756606" cy="7191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516353" y="5120218"/>
            <a:ext cx="14756606" cy="7191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645446" y="12413193"/>
            <a:ext cx="14756606" cy="7191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16353" y="12413193"/>
            <a:ext cx="14756606" cy="7191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32918400" cy="335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9628" tIns="29814" rIns="59628" bIns="29814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00600" y="660400"/>
            <a:ext cx="23317200" cy="1676360"/>
          </a:xfrm>
          <a:prstGeom prst="rect">
            <a:avLst/>
          </a:prstGeom>
        </p:spPr>
        <p:txBody>
          <a:bodyPr vert="horz" lIns="59628" tIns="29814" rIns="59628" bIns="29814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0" y="4013200"/>
            <a:ext cx="23317200" cy="15753081"/>
          </a:xfrm>
          <a:prstGeom prst="rect">
            <a:avLst/>
          </a:prstGeom>
        </p:spPr>
        <p:txBody>
          <a:bodyPr vert="horz" lIns="59628" tIns="29814" rIns="59628" bIns="298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21409799"/>
            <a:ext cx="740664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0" y="21409799"/>
            <a:ext cx="1639062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0" y="21409799"/>
            <a:ext cx="7406640" cy="304800"/>
          </a:xfrm>
          <a:prstGeom prst="rect">
            <a:avLst/>
          </a:prstGeom>
        </p:spPr>
        <p:txBody>
          <a:bodyPr vert="horz" lIns="59628" tIns="29814" rIns="59628" bIns="2981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2862145" rtl="0" eaLnBrk="1" latinLnBrk="0" hangingPunct="1">
        <a:lnSpc>
          <a:spcPct val="90000"/>
        </a:lnSpc>
        <a:spcBef>
          <a:spcPct val="0"/>
        </a:spcBef>
        <a:buNone/>
        <a:defRPr sz="5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8140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715536" indent="-298140" algn="l" defTabSz="2862145" rtl="0" eaLnBrk="1" latinLnBrk="0" hangingPunct="1">
        <a:lnSpc>
          <a:spcPct val="100000"/>
        </a:lnSpc>
        <a:spcBef>
          <a:spcPts val="783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1073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62145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93218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724290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55363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86435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17508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48581" algn="l" defTabSz="2862145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2285" y="366111"/>
            <a:ext cx="23317200" cy="1676360"/>
          </a:xfrm>
        </p:spPr>
        <p:txBody>
          <a:bodyPr>
            <a:normAutofit/>
          </a:bodyPr>
          <a:lstStyle/>
          <a:p>
            <a:pPr algn="ctr"/>
            <a:r>
              <a:rPr lang="en-US" sz="8000" smtClean="0"/>
              <a:t>Name of Poster Goes Here</a:t>
            </a:r>
            <a:endParaRPr lang="en-US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91540" y="3901440"/>
            <a:ext cx="9601200" cy="812800"/>
          </a:xfrm>
        </p:spPr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891540" y="14652171"/>
            <a:ext cx="9601200" cy="812800"/>
          </a:xfrm>
        </p:spPr>
        <p:txBody>
          <a:bodyPr/>
          <a:lstStyle/>
          <a:p>
            <a:r>
              <a:rPr lang="en-US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891540" y="15464972"/>
            <a:ext cx="9832953" cy="3506202"/>
          </a:xfrm>
        </p:spPr>
        <p:txBody>
          <a:bodyPr>
            <a:normAutofit/>
          </a:bodyPr>
          <a:lstStyle/>
          <a:p>
            <a:r>
              <a:rPr lang="en-US" sz="3100" smtClean="0"/>
              <a:t>Hypothesis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804430" y="3901440"/>
            <a:ext cx="9601200" cy="812800"/>
          </a:xfrm>
        </p:spPr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1707918" y="4789188"/>
            <a:ext cx="9601200" cy="5833237"/>
          </a:xfrm>
        </p:spPr>
        <p:txBody>
          <a:bodyPr>
            <a:normAutofit/>
          </a:bodyPr>
          <a:lstStyle/>
          <a:p>
            <a:r>
              <a:rPr lang="en-US" sz="3100" smtClean="0"/>
              <a:t>Methods discussion goes here.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1707918" y="11621879"/>
            <a:ext cx="9601200" cy="6433892"/>
          </a:xfrm>
        </p:spPr>
        <p:txBody>
          <a:bodyPr/>
          <a:lstStyle/>
          <a:p>
            <a:r>
              <a:rPr lang="en-US" sz="2300" smtClean="0"/>
              <a:t>(a) Graph 1 Caption   (b) Graph 2 Caption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2786608" y="14357108"/>
            <a:ext cx="9601200" cy="812800"/>
          </a:xfrm>
        </p:spPr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2858797" y="15358069"/>
            <a:ext cx="9601200" cy="250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smtClean="0"/>
              <a:t>Conclusions go here. </a:t>
            </a:r>
            <a:endParaRPr lang="en-US" sz="3100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891779" y="4743450"/>
            <a:ext cx="9601200" cy="9908722"/>
          </a:xfrm>
        </p:spPr>
        <p:txBody>
          <a:bodyPr>
            <a:normAutofit/>
          </a:bodyPr>
          <a:lstStyle/>
          <a:p>
            <a:r>
              <a:rPr lang="en-US" sz="3100" smtClean="0"/>
              <a:t>Background Information Point 1</a:t>
            </a:r>
          </a:p>
          <a:p>
            <a:pPr marL="0" indent="0"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3100" smtClean="0"/>
          </a:p>
          <a:p>
            <a:r>
              <a:rPr lang="en-US" sz="3100" smtClean="0"/>
              <a:t>Background Information Point 2</a:t>
            </a:r>
          </a:p>
          <a:p>
            <a:endParaRPr lang="en-US" sz="3100" smtClean="0"/>
          </a:p>
          <a:p>
            <a:endParaRPr lang="en-US" sz="3100" smtClean="0"/>
          </a:p>
          <a:p>
            <a:r>
              <a:rPr lang="en-US" sz="3100" smtClean="0"/>
              <a:t>Background Information Point 3</a:t>
            </a:r>
          </a:p>
          <a:p>
            <a:pPr marL="0" indent="0">
              <a:buNone/>
            </a:pPr>
            <a:endParaRPr lang="en-US" sz="3100" smtClean="0"/>
          </a:p>
          <a:p>
            <a:endParaRPr lang="en-US" sz="3100" smtClean="0"/>
          </a:p>
          <a:p>
            <a:r>
              <a:rPr lang="en-US" sz="3100" smtClean="0"/>
              <a:t>Background Information Point 4</a:t>
            </a:r>
            <a:endParaRPr lang="en-US" sz="31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1707918" y="10380908"/>
            <a:ext cx="9601200" cy="812800"/>
          </a:xfrm>
        </p:spPr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425660" y="4714240"/>
            <a:ext cx="9601200" cy="1046440"/>
          </a:xfrm>
          <a:prstGeom prst="rect">
            <a:avLst/>
          </a:prstGeom>
          <a:noFill/>
        </p:spPr>
        <p:txBody>
          <a:bodyPr wrap="square" lIns="59628" tIns="29814" rIns="59628" bIns="29814" rtlCol="0">
            <a:spAutoFit/>
          </a:bodyPr>
          <a:lstStyle/>
          <a:p>
            <a:endParaRPr lang="en-US" sz="3100" dirty="0"/>
          </a:p>
          <a:p>
            <a:pPr marL="298140" indent="-298140">
              <a:buFont typeface="Arial" panose="020B0604020202020204" pitchFamily="34" charset="0"/>
              <a:buChar char="•"/>
            </a:pPr>
            <a:r>
              <a:rPr lang="en-US" sz="3100" dirty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12284" y="2075321"/>
            <a:ext cx="23317200" cy="677109"/>
          </a:xfrm>
          <a:prstGeom prst="rect">
            <a:avLst/>
          </a:prstGeom>
          <a:noFill/>
        </p:spPr>
        <p:txBody>
          <a:bodyPr wrap="square" lIns="59628" tIns="29814" rIns="59628" bIns="29814" rtlCol="0">
            <a:spAutoFit/>
          </a:bodyPr>
          <a:lstStyle/>
          <a:p>
            <a:pPr algn="ctr"/>
            <a:r>
              <a:rPr lang="en-US" sz="3900" dirty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716" y="13246890"/>
            <a:ext cx="4110388" cy="3653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7492" y="13246889"/>
            <a:ext cx="4110388" cy="36536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931" y="6181985"/>
            <a:ext cx="3260078" cy="2897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18" y="5760680"/>
            <a:ext cx="4156916" cy="311638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8" y="675560"/>
            <a:ext cx="1581987" cy="1905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873" y="675560"/>
            <a:ext cx="158198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12700"/>
            <a:ext cx="32918400" cy="2195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62181" y="2089294"/>
            <a:ext cx="28293202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poster template provided courtesy of </a:t>
            </a:r>
          </a:p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 ESRC Poster Printing Services</a:t>
            </a:r>
          </a:p>
          <a:p>
            <a:pPr algn="ctr"/>
            <a:endParaRPr lang="en-US" sz="7300" dirty="0">
              <a:solidFill>
                <a:schemeClr val="tx2"/>
              </a:solidFill>
            </a:endParaRP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r>
              <a:rPr lang="en-US" sz="9600" dirty="0">
                <a:solidFill>
                  <a:srgbClr val="002060"/>
                </a:solidFill>
              </a:rPr>
              <a:t>Trust us to make your poster look </a:t>
            </a:r>
            <a:r>
              <a:rPr lang="en-US" sz="9600" b="1" dirty="0">
                <a:solidFill>
                  <a:srgbClr val="002060"/>
                </a:solidFill>
              </a:rPr>
              <a:t>GREAT!</a:t>
            </a:r>
            <a:endParaRPr lang="en-US" sz="9600" b="1" dirty="0">
              <a:solidFill>
                <a:srgbClr val="002060"/>
              </a:solidFill>
            </a:endParaRPr>
          </a:p>
          <a:p>
            <a:pPr algn="ctr"/>
            <a:endParaRPr lang="en-US" sz="73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81" y="17355300"/>
            <a:ext cx="3035654" cy="37972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412539" y="12513409"/>
            <a:ext cx="22294899" cy="33701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7300" b="1" dirty="0">
                <a:solidFill>
                  <a:srgbClr val="002060"/>
                </a:solidFill>
              </a:rPr>
              <a:t>Website: </a:t>
            </a:r>
            <a:r>
              <a:rPr lang="en-US" sz="73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7300" dirty="0">
              <a:solidFill>
                <a:srgbClr val="002060"/>
              </a:solidFill>
            </a:endParaRPr>
          </a:p>
          <a:p>
            <a:r>
              <a:rPr lang="en-US" sz="7300" b="1" dirty="0">
                <a:solidFill>
                  <a:srgbClr val="002060"/>
                </a:solidFill>
              </a:rPr>
              <a:t>Poster </a:t>
            </a:r>
            <a:r>
              <a:rPr lang="en-US" sz="7300" b="1" dirty="0">
                <a:solidFill>
                  <a:srgbClr val="002060"/>
                </a:solidFill>
              </a:rPr>
              <a:t>Guide: </a:t>
            </a:r>
            <a:r>
              <a:rPr lang="en-US" sz="73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7300" dirty="0">
              <a:solidFill>
                <a:srgbClr val="002060"/>
              </a:solidFill>
            </a:endParaRPr>
          </a:p>
          <a:p>
            <a:endParaRPr lang="en-US" sz="6700" dirty="0"/>
          </a:p>
        </p:txBody>
      </p:sp>
      <p:sp>
        <p:nvSpPr>
          <p:cNvPr id="12" name="TextBox 11"/>
          <p:cNvSpPr txBox="1"/>
          <p:nvPr/>
        </p:nvSpPr>
        <p:spPr>
          <a:xfrm>
            <a:off x="7660484" y="18469085"/>
            <a:ext cx="21557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  <a:endParaRPr lang="en-US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446301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2016-04-04T18:54:12Z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