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51206400" cy="384048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32" autoAdjust="0"/>
  </p:normalViewPr>
  <p:slideViewPr>
    <p:cSldViewPr snapToGrid="0">
      <p:cViewPr>
        <p:scale>
          <a:sx n="20" d="100"/>
          <a:sy n="20" d="100"/>
        </p:scale>
        <p:origin x="-2502" y="-588"/>
      </p:cViewPr>
      <p:guideLst>
        <p:guide orient="horz" pos="12096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6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0" y="1155701"/>
            <a:ext cx="36271200" cy="29336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7467600" y="4186706"/>
            <a:ext cx="36271200" cy="9694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33500" y="6827521"/>
            <a:ext cx="14935200" cy="14224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333500" y="8249920"/>
            <a:ext cx="14935200" cy="8001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333500" y="17538193"/>
            <a:ext cx="14935200" cy="14224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333500" y="18960595"/>
            <a:ext cx="14935200" cy="10602859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333500" y="30137101"/>
            <a:ext cx="14935200" cy="14224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333500" y="31566612"/>
            <a:ext cx="14935200" cy="5334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8135600" y="6827521"/>
            <a:ext cx="14935200" cy="14224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8135600" y="8249920"/>
            <a:ext cx="14935200" cy="5334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8135600" y="13939520"/>
            <a:ext cx="14935200" cy="72009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8135600" y="27381201"/>
            <a:ext cx="14935200" cy="20447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8135600" y="30137101"/>
            <a:ext cx="14935200" cy="14224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8135600" y="31566612"/>
            <a:ext cx="14935200" cy="5334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34884360" y="6827521"/>
            <a:ext cx="14935200" cy="14224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34884360" y="8249920"/>
            <a:ext cx="14935200" cy="85344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34884360" y="18476976"/>
            <a:ext cx="14935200" cy="85344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34884360" y="30137101"/>
            <a:ext cx="14935200" cy="14224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34884360" y="31566612"/>
            <a:ext cx="14935200" cy="5334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51206400" cy="5867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7467600" y="1155701"/>
            <a:ext cx="36271200" cy="29336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7600" y="7023101"/>
            <a:ext cx="36271200" cy="27567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33500" y="37467148"/>
            <a:ext cx="11521440" cy="533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54940" y="37467148"/>
            <a:ext cx="25496520" cy="533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351460" y="37467148"/>
            <a:ext cx="11521440" cy="533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sters.unh.ed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oo.gl/1E7TJ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85777" y="640695"/>
            <a:ext cx="36271200" cy="2933630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Name of Poster Goes Here</a:t>
            </a:r>
            <a:endParaRPr lang="en-US" sz="9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386840" y="6827521"/>
            <a:ext cx="14935200" cy="14224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1386840" y="25641301"/>
            <a:ext cx="14935200" cy="1422400"/>
          </a:xfrm>
        </p:spPr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>
          <a:xfrm>
            <a:off x="1386842" y="27063700"/>
            <a:ext cx="15295705" cy="613585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Hypothesis goes here.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8362447" y="6827521"/>
            <a:ext cx="14935200" cy="1422400"/>
          </a:xfrm>
        </p:spPr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>
          <a:xfrm>
            <a:off x="18212317" y="8381079"/>
            <a:ext cx="14935200" cy="1020816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Methods discussion goes here.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>
          <a:xfrm>
            <a:off x="18212317" y="20338290"/>
            <a:ext cx="14935200" cy="11259311"/>
          </a:xfrm>
        </p:spPr>
        <p:txBody>
          <a:bodyPr/>
          <a:lstStyle/>
          <a:p>
            <a:r>
              <a:rPr lang="en-US" sz="4000" dirty="0" smtClean="0"/>
              <a:t>(a) Graph 1 Caption                           (b) Graph 2 Caption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35445834" y="25124939"/>
            <a:ext cx="14935200" cy="14224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35558129" y="26876620"/>
            <a:ext cx="14935200" cy="4392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Conclusions go here. </a:t>
            </a:r>
            <a:endParaRPr lang="en-US" sz="4800" dirty="0"/>
          </a:p>
        </p:txBody>
      </p:sp>
      <p:sp>
        <p:nvSpPr>
          <p:cNvPr id="30" name="Text Placeholder 1"/>
          <p:cNvSpPr>
            <a:spLocks noGrp="1"/>
          </p:cNvSpPr>
          <p:nvPr>
            <p:ph sz="quarter" idx="25"/>
          </p:nvPr>
        </p:nvSpPr>
        <p:spPr>
          <a:xfrm>
            <a:off x="1387211" y="8301038"/>
            <a:ext cx="14935200" cy="1734026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Background Information Point 1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sz="4800" dirty="0"/>
          </a:p>
          <a:p>
            <a:r>
              <a:rPr lang="en-US" sz="4800" dirty="0" smtClean="0"/>
              <a:t>Background </a:t>
            </a:r>
            <a:r>
              <a:rPr lang="en-US" sz="4800" dirty="0"/>
              <a:t>Information </a:t>
            </a:r>
            <a:r>
              <a:rPr lang="en-US" sz="4800" dirty="0" smtClean="0"/>
              <a:t>Point 2</a:t>
            </a:r>
          </a:p>
          <a:p>
            <a:endParaRPr lang="en-US" sz="4800" dirty="0"/>
          </a:p>
          <a:p>
            <a:endParaRPr lang="en-US" sz="4800" dirty="0"/>
          </a:p>
          <a:p>
            <a:r>
              <a:rPr lang="en-US" sz="4800" dirty="0"/>
              <a:t>Background Information </a:t>
            </a:r>
            <a:r>
              <a:rPr lang="en-US" sz="4800" dirty="0" smtClean="0"/>
              <a:t>Point 3</a:t>
            </a: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Background </a:t>
            </a:r>
            <a:r>
              <a:rPr lang="en-US" sz="4800" dirty="0"/>
              <a:t>Information Point </a:t>
            </a:r>
            <a:r>
              <a:rPr lang="en-US" sz="4800" dirty="0" smtClean="0"/>
              <a:t>4</a:t>
            </a:r>
            <a:endParaRPr lang="en-US" sz="480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9"/>
          </p:nvPr>
        </p:nvSpPr>
        <p:spPr>
          <a:xfrm>
            <a:off x="18212317" y="18166589"/>
            <a:ext cx="14935200" cy="14224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4884360" y="8249920"/>
            <a:ext cx="1493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smtClean="0"/>
              <a:t>Additional results discussion goes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485775" y="3631813"/>
            <a:ext cx="3627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Author 1, Name of Department, University of New Hampshire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3849" y="23335826"/>
            <a:ext cx="5704343" cy="570434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1319" y="23335826"/>
            <a:ext cx="5704343" cy="570434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6561" y="10818475"/>
            <a:ext cx="5071233" cy="50712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939" y="10081192"/>
            <a:ext cx="4999877" cy="43730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218" y="1065114"/>
            <a:ext cx="3232046" cy="389197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6884" y="1065114"/>
            <a:ext cx="3232046" cy="389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-16668"/>
            <a:ext cx="51206400" cy="38421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4459" tIns="62229" rIns="124459" bIns="62229"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797961" y="2742197"/>
            <a:ext cx="39610483" cy="13744786"/>
          </a:xfrm>
          <a:prstGeom prst="rect">
            <a:avLst/>
          </a:prstGeom>
          <a:noFill/>
        </p:spPr>
        <p:txBody>
          <a:bodyPr wrap="square" lIns="124459" tIns="62229" rIns="124459" bIns="62229" rtlCol="0">
            <a:spAutoFit/>
          </a:bodyPr>
          <a:lstStyle/>
          <a:p>
            <a:pPr algn="ctr"/>
            <a:r>
              <a:rPr lang="en-US" sz="13100" b="1" dirty="0">
                <a:solidFill>
                  <a:srgbClr val="002060"/>
                </a:solidFill>
              </a:rPr>
              <a:t>This poster template provided courtesy of </a:t>
            </a:r>
          </a:p>
          <a:p>
            <a:pPr algn="ctr"/>
            <a:r>
              <a:rPr lang="en-US" sz="13100" b="1" dirty="0">
                <a:solidFill>
                  <a:srgbClr val="002060"/>
                </a:solidFill>
              </a:rPr>
              <a:t>UNH ESRC Poster Printing Services</a:t>
            </a:r>
          </a:p>
          <a:p>
            <a:pPr algn="ctr"/>
            <a:endParaRPr lang="en-US" sz="13100" dirty="0">
              <a:solidFill>
                <a:schemeClr val="tx2"/>
              </a:solidFill>
            </a:endParaRPr>
          </a:p>
          <a:p>
            <a:pPr algn="ctr"/>
            <a:endParaRPr lang="en-US" sz="13100" dirty="0">
              <a:solidFill>
                <a:schemeClr val="tx2"/>
              </a:solidFill>
            </a:endParaRPr>
          </a:p>
          <a:p>
            <a:pPr algn="ctr"/>
            <a:endParaRPr lang="en-US" sz="13100" dirty="0">
              <a:solidFill>
                <a:schemeClr val="tx2"/>
              </a:solidFill>
            </a:endParaRPr>
          </a:p>
          <a:p>
            <a:pPr algn="ctr"/>
            <a:r>
              <a:rPr lang="en-US" sz="13100" dirty="0">
                <a:solidFill>
                  <a:srgbClr val="002060"/>
                </a:solidFill>
              </a:rPr>
              <a:t>Trust us to make your poster look </a:t>
            </a:r>
            <a:r>
              <a:rPr lang="en-US" sz="13100" b="1" dirty="0">
                <a:solidFill>
                  <a:srgbClr val="002060"/>
                </a:solidFill>
              </a:rPr>
              <a:t>GREAT!</a:t>
            </a:r>
          </a:p>
          <a:p>
            <a:pPr algn="ctr"/>
            <a:endParaRPr lang="en-US" sz="99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334" y="32258150"/>
            <a:ext cx="4249916" cy="498386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2206968" y="18637441"/>
            <a:ext cx="31212859" cy="5557930"/>
          </a:xfrm>
          <a:prstGeom prst="rect">
            <a:avLst/>
          </a:prstGeom>
          <a:noFill/>
        </p:spPr>
        <p:txBody>
          <a:bodyPr wrap="square" lIns="124459" tIns="62229" rIns="124459" bIns="62229" rtlCol="0" anchor="ctr">
            <a:spAutoFit/>
          </a:bodyPr>
          <a:lstStyle/>
          <a:p>
            <a:r>
              <a:rPr lang="en-US" sz="13100" b="1" dirty="0">
                <a:solidFill>
                  <a:srgbClr val="002060"/>
                </a:solidFill>
              </a:rPr>
              <a:t>Website: </a:t>
            </a:r>
            <a:r>
              <a:rPr lang="en-US" sz="13100" dirty="0">
                <a:solidFill>
                  <a:srgbClr val="002060"/>
                </a:solidFill>
                <a:hlinkClick r:id="rId3"/>
              </a:rPr>
              <a:t>http://posters.unh.edu</a:t>
            </a:r>
            <a:endParaRPr lang="en-US" sz="13100" dirty="0">
              <a:solidFill>
                <a:srgbClr val="002060"/>
              </a:solidFill>
            </a:endParaRPr>
          </a:p>
          <a:p>
            <a:r>
              <a:rPr lang="en-US" sz="13100" b="1" dirty="0">
                <a:solidFill>
                  <a:srgbClr val="002060"/>
                </a:solidFill>
              </a:rPr>
              <a:t>Poster Guide: </a:t>
            </a:r>
            <a:r>
              <a:rPr lang="en-US" sz="13100" dirty="0">
                <a:solidFill>
                  <a:srgbClr val="002060"/>
                </a:solidFill>
                <a:hlinkClick r:id="rId4"/>
              </a:rPr>
              <a:t>http://goo.gl/1E7TJY</a:t>
            </a:r>
            <a:endParaRPr lang="en-US" sz="13100" dirty="0">
              <a:solidFill>
                <a:srgbClr val="002060"/>
              </a:solidFill>
            </a:endParaRPr>
          </a:p>
          <a:p>
            <a:endParaRPr lang="en-US" sz="9100" dirty="0"/>
          </a:p>
        </p:txBody>
      </p:sp>
      <p:sp>
        <p:nvSpPr>
          <p:cNvPr id="25" name="TextBox 24"/>
          <p:cNvSpPr txBox="1"/>
          <p:nvPr/>
        </p:nvSpPr>
        <p:spPr>
          <a:xfrm>
            <a:off x="12206968" y="33719991"/>
            <a:ext cx="35832720" cy="2634052"/>
          </a:xfrm>
          <a:prstGeom prst="rect">
            <a:avLst/>
          </a:prstGeom>
          <a:noFill/>
        </p:spPr>
        <p:txBody>
          <a:bodyPr wrap="square" lIns="124459" tIns="62229" rIns="124459" bIns="62229" rtlCol="0">
            <a:spAutoFit/>
          </a:bodyPr>
          <a:lstStyle/>
          <a:p>
            <a:r>
              <a:rPr lang="en-US" sz="163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 THIS SLIDE BEFORE PRINTING</a:t>
            </a:r>
          </a:p>
        </p:txBody>
      </p:sp>
    </p:spTree>
    <p:extLst>
      <p:ext uri="{BB962C8B-B14F-4D97-AF65-F5344CB8AC3E}">
        <p14:creationId xmlns:p14="http://schemas.microsoft.com/office/powerpoint/2010/main" val="1167759772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(blue and brown design)</Template>
  <TotalTime>0</TotalTime>
  <Words>105</Words>
  <Application>Microsoft Office PowerPoint</Application>
  <PresentationFormat>Custom</PresentationFormat>
  <Paragraphs>49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Medical Poster</vt:lpstr>
      <vt:lpstr>Name of Poster Goes Here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2015-04-29T17:08:18Z</dcterms:created>
  <dcterms:modified xsi:type="dcterms:W3CDTF">2016-04-05T19:28:56Z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