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6576000" cy="29260800"/>
  <p:notesSz cx="9144000" cy="6858000"/>
  <p:defaultTextStyle>
    <a:defPPr>
      <a:defRPr lang="en-US"/>
    </a:defPPr>
    <a:lvl1pPr marL="0" algn="l" defTabSz="3762024" rtl="0" eaLnBrk="1" latinLnBrk="0" hangingPunct="1">
      <a:defRPr sz="7400" kern="1200">
        <a:solidFill>
          <a:schemeClr val="tx1"/>
        </a:solidFill>
        <a:latin typeface="+mn-lt"/>
        <a:ea typeface="+mn-ea"/>
        <a:cs typeface="+mn-cs"/>
      </a:defRPr>
    </a:lvl1pPr>
    <a:lvl2pPr marL="1881012" algn="l" defTabSz="3762024" rtl="0" eaLnBrk="1" latinLnBrk="0" hangingPunct="1">
      <a:defRPr sz="7400" kern="1200">
        <a:solidFill>
          <a:schemeClr val="tx1"/>
        </a:solidFill>
        <a:latin typeface="+mn-lt"/>
        <a:ea typeface="+mn-ea"/>
        <a:cs typeface="+mn-cs"/>
      </a:defRPr>
    </a:lvl2pPr>
    <a:lvl3pPr marL="3762024" algn="l" defTabSz="3762024" rtl="0" eaLnBrk="1" latinLnBrk="0" hangingPunct="1">
      <a:defRPr sz="7400" kern="1200">
        <a:solidFill>
          <a:schemeClr val="tx1"/>
        </a:solidFill>
        <a:latin typeface="+mn-lt"/>
        <a:ea typeface="+mn-ea"/>
        <a:cs typeface="+mn-cs"/>
      </a:defRPr>
    </a:lvl3pPr>
    <a:lvl4pPr marL="5643037" algn="l" defTabSz="3762024" rtl="0" eaLnBrk="1" latinLnBrk="0" hangingPunct="1">
      <a:defRPr sz="7400" kern="1200">
        <a:solidFill>
          <a:schemeClr val="tx1"/>
        </a:solidFill>
        <a:latin typeface="+mn-lt"/>
        <a:ea typeface="+mn-ea"/>
        <a:cs typeface="+mn-cs"/>
      </a:defRPr>
    </a:lvl4pPr>
    <a:lvl5pPr marL="7524049" algn="l" defTabSz="3762024" rtl="0" eaLnBrk="1" latinLnBrk="0" hangingPunct="1">
      <a:defRPr sz="7400" kern="1200">
        <a:solidFill>
          <a:schemeClr val="tx1"/>
        </a:solidFill>
        <a:latin typeface="+mn-lt"/>
        <a:ea typeface="+mn-ea"/>
        <a:cs typeface="+mn-cs"/>
      </a:defRPr>
    </a:lvl5pPr>
    <a:lvl6pPr marL="9405061" algn="l" defTabSz="3762024" rtl="0" eaLnBrk="1" latinLnBrk="0" hangingPunct="1">
      <a:defRPr sz="7400" kern="1200">
        <a:solidFill>
          <a:schemeClr val="tx1"/>
        </a:solidFill>
        <a:latin typeface="+mn-lt"/>
        <a:ea typeface="+mn-ea"/>
        <a:cs typeface="+mn-cs"/>
      </a:defRPr>
    </a:lvl6pPr>
    <a:lvl7pPr marL="11286073" algn="l" defTabSz="3762024" rtl="0" eaLnBrk="1" latinLnBrk="0" hangingPunct="1">
      <a:defRPr sz="7400" kern="1200">
        <a:solidFill>
          <a:schemeClr val="tx1"/>
        </a:solidFill>
        <a:latin typeface="+mn-lt"/>
        <a:ea typeface="+mn-ea"/>
        <a:cs typeface="+mn-cs"/>
      </a:defRPr>
    </a:lvl7pPr>
    <a:lvl8pPr marL="13167086" algn="l" defTabSz="3762024" rtl="0" eaLnBrk="1" latinLnBrk="0" hangingPunct="1">
      <a:defRPr sz="7400" kern="1200">
        <a:solidFill>
          <a:schemeClr val="tx1"/>
        </a:solidFill>
        <a:latin typeface="+mn-lt"/>
        <a:ea typeface="+mn-ea"/>
        <a:cs typeface="+mn-cs"/>
      </a:defRPr>
    </a:lvl8pPr>
    <a:lvl9pPr marL="15048098" algn="l" defTabSz="3762024" rtl="0" eaLnBrk="1" latinLnBrk="0" hangingPunct="1">
      <a:defRPr sz="7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7" d="100"/>
          <a:sy n="37" d="100"/>
        </p:scale>
        <p:origin x="-2100" y="-72"/>
      </p:cViewPr>
      <p:guideLst>
        <p:guide orient="horz" pos="8529"/>
        <p:guide orient="horz" pos="9281"/>
        <p:guide pos="14394"/>
        <p:guide pos="863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9089817"/>
            <a:ext cx="31089600" cy="6272106"/>
          </a:xfrm>
        </p:spPr>
        <p:txBody>
          <a:bodyPr/>
          <a:lstStyle/>
          <a:p>
            <a:r>
              <a:rPr lang="en-US" smtClean="0"/>
              <a:t>Click to edit Master title style</a:t>
            </a:r>
            <a:endParaRPr lang="en-US"/>
          </a:p>
        </p:txBody>
      </p:sp>
      <p:sp>
        <p:nvSpPr>
          <p:cNvPr id="3" name="Subtitle 2"/>
          <p:cNvSpPr>
            <a:spLocks noGrp="1"/>
          </p:cNvSpPr>
          <p:nvPr>
            <p:ph type="subTitle" idx="1"/>
          </p:nvPr>
        </p:nvSpPr>
        <p:spPr>
          <a:xfrm>
            <a:off x="5486400" y="16581120"/>
            <a:ext cx="25603200" cy="7477760"/>
          </a:xfrm>
        </p:spPr>
        <p:txBody>
          <a:bodyPr/>
          <a:lstStyle>
            <a:lvl1pPr marL="0" indent="0" algn="ctr">
              <a:buNone/>
              <a:defRPr>
                <a:solidFill>
                  <a:schemeClr val="tx1">
                    <a:tint val="75000"/>
                  </a:schemeClr>
                </a:solidFill>
              </a:defRPr>
            </a:lvl1pPr>
            <a:lvl2pPr marL="1881012" indent="0" algn="ctr">
              <a:buNone/>
              <a:defRPr>
                <a:solidFill>
                  <a:schemeClr val="tx1">
                    <a:tint val="75000"/>
                  </a:schemeClr>
                </a:solidFill>
              </a:defRPr>
            </a:lvl2pPr>
            <a:lvl3pPr marL="3762024" indent="0" algn="ctr">
              <a:buNone/>
              <a:defRPr>
                <a:solidFill>
                  <a:schemeClr val="tx1">
                    <a:tint val="75000"/>
                  </a:schemeClr>
                </a:solidFill>
              </a:defRPr>
            </a:lvl3pPr>
            <a:lvl4pPr marL="5643037" indent="0" algn="ctr">
              <a:buNone/>
              <a:defRPr>
                <a:solidFill>
                  <a:schemeClr val="tx1">
                    <a:tint val="75000"/>
                  </a:schemeClr>
                </a:solidFill>
              </a:defRPr>
            </a:lvl4pPr>
            <a:lvl5pPr marL="7524049" indent="0" algn="ctr">
              <a:buNone/>
              <a:defRPr>
                <a:solidFill>
                  <a:schemeClr val="tx1">
                    <a:tint val="75000"/>
                  </a:schemeClr>
                </a:solidFill>
              </a:defRPr>
            </a:lvl5pPr>
            <a:lvl6pPr marL="9405061" indent="0" algn="ctr">
              <a:buNone/>
              <a:defRPr>
                <a:solidFill>
                  <a:schemeClr val="tx1">
                    <a:tint val="75000"/>
                  </a:schemeClr>
                </a:solidFill>
              </a:defRPr>
            </a:lvl6pPr>
            <a:lvl7pPr marL="11286073" indent="0" algn="ctr">
              <a:buNone/>
              <a:defRPr>
                <a:solidFill>
                  <a:schemeClr val="tx1">
                    <a:tint val="75000"/>
                  </a:schemeClr>
                </a:solidFill>
              </a:defRPr>
            </a:lvl7pPr>
            <a:lvl8pPr marL="13167086" indent="0" algn="ctr">
              <a:buNone/>
              <a:defRPr>
                <a:solidFill>
                  <a:schemeClr val="tx1">
                    <a:tint val="75000"/>
                  </a:schemeClr>
                </a:solidFill>
              </a:defRPr>
            </a:lvl8pPr>
            <a:lvl9pPr marL="150480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99FED63-7B7F-47CA-AA7C-2CC0F68EF820}" type="datetimeFigureOut">
              <a:rPr lang="en-US" smtClean="0"/>
              <a:t>4/22/2013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F38AAA-2C95-4891-BB46-82F7F96BF58B}" type="slidenum">
              <a:rPr lang="en-US" smtClean="0"/>
              <a:t>‹#›</a:t>
            </a:fld>
            <a:endParaRPr lang="en-US"/>
          </a:p>
        </p:txBody>
      </p:sp>
    </p:spTree>
    <p:extLst>
      <p:ext uri="{BB962C8B-B14F-4D97-AF65-F5344CB8AC3E}">
        <p14:creationId xmlns:p14="http://schemas.microsoft.com/office/powerpoint/2010/main" val="2666428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9FED63-7B7F-47CA-AA7C-2CC0F68EF820}" type="datetimeFigureOut">
              <a:rPr lang="en-US" smtClean="0"/>
              <a:t>4/22/2013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F38AAA-2C95-4891-BB46-82F7F96BF58B}" type="slidenum">
              <a:rPr lang="en-US" smtClean="0"/>
              <a:t>‹#›</a:t>
            </a:fld>
            <a:endParaRPr lang="en-US"/>
          </a:p>
        </p:txBody>
      </p:sp>
    </p:spTree>
    <p:extLst>
      <p:ext uri="{BB962C8B-B14F-4D97-AF65-F5344CB8AC3E}">
        <p14:creationId xmlns:p14="http://schemas.microsoft.com/office/powerpoint/2010/main" val="3788497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4855052" y="6251792"/>
            <a:ext cx="26333448" cy="13315018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854700" y="6251792"/>
            <a:ext cx="78390753" cy="13315018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9FED63-7B7F-47CA-AA7C-2CC0F68EF820}" type="datetimeFigureOut">
              <a:rPr lang="en-US" smtClean="0"/>
              <a:t>4/22/2013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F38AAA-2C95-4891-BB46-82F7F96BF58B}" type="slidenum">
              <a:rPr lang="en-US" smtClean="0"/>
              <a:t>‹#›</a:t>
            </a:fld>
            <a:endParaRPr lang="en-US"/>
          </a:p>
        </p:txBody>
      </p:sp>
    </p:spTree>
    <p:extLst>
      <p:ext uri="{BB962C8B-B14F-4D97-AF65-F5344CB8AC3E}">
        <p14:creationId xmlns:p14="http://schemas.microsoft.com/office/powerpoint/2010/main" val="4278211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9FED63-7B7F-47CA-AA7C-2CC0F68EF820}" type="datetimeFigureOut">
              <a:rPr lang="en-US" smtClean="0"/>
              <a:t>4/22/2013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F38AAA-2C95-4891-BB46-82F7F96BF58B}" type="slidenum">
              <a:rPr lang="en-US" smtClean="0"/>
              <a:t>‹#›</a:t>
            </a:fld>
            <a:endParaRPr lang="en-US"/>
          </a:p>
        </p:txBody>
      </p:sp>
    </p:spTree>
    <p:extLst>
      <p:ext uri="{BB962C8B-B14F-4D97-AF65-F5344CB8AC3E}">
        <p14:creationId xmlns:p14="http://schemas.microsoft.com/office/powerpoint/2010/main" val="3508944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89253" y="18802775"/>
            <a:ext cx="31089600" cy="5811520"/>
          </a:xfrm>
        </p:spPr>
        <p:txBody>
          <a:bodyPr anchor="t"/>
          <a:lstStyle>
            <a:lvl1pPr algn="l">
              <a:defRPr sz="16500" b="1" cap="all"/>
            </a:lvl1pPr>
          </a:lstStyle>
          <a:p>
            <a:r>
              <a:rPr lang="en-US" smtClean="0"/>
              <a:t>Click to edit Master title style</a:t>
            </a:r>
            <a:endParaRPr lang="en-US"/>
          </a:p>
        </p:txBody>
      </p:sp>
      <p:sp>
        <p:nvSpPr>
          <p:cNvPr id="3" name="Text Placeholder 2"/>
          <p:cNvSpPr>
            <a:spLocks noGrp="1"/>
          </p:cNvSpPr>
          <p:nvPr>
            <p:ph type="body" idx="1"/>
          </p:nvPr>
        </p:nvSpPr>
        <p:spPr>
          <a:xfrm>
            <a:off x="2889253" y="12401978"/>
            <a:ext cx="31089600" cy="6400798"/>
          </a:xfrm>
        </p:spPr>
        <p:txBody>
          <a:bodyPr anchor="b"/>
          <a:lstStyle>
            <a:lvl1pPr marL="0" indent="0">
              <a:buNone/>
              <a:defRPr sz="8200">
                <a:solidFill>
                  <a:schemeClr val="tx1">
                    <a:tint val="75000"/>
                  </a:schemeClr>
                </a:solidFill>
              </a:defRPr>
            </a:lvl1pPr>
            <a:lvl2pPr marL="1881012" indent="0">
              <a:buNone/>
              <a:defRPr sz="7400">
                <a:solidFill>
                  <a:schemeClr val="tx1">
                    <a:tint val="75000"/>
                  </a:schemeClr>
                </a:solidFill>
              </a:defRPr>
            </a:lvl2pPr>
            <a:lvl3pPr marL="3762024" indent="0">
              <a:buNone/>
              <a:defRPr sz="6600">
                <a:solidFill>
                  <a:schemeClr val="tx1">
                    <a:tint val="75000"/>
                  </a:schemeClr>
                </a:solidFill>
              </a:defRPr>
            </a:lvl3pPr>
            <a:lvl4pPr marL="5643037" indent="0">
              <a:buNone/>
              <a:defRPr sz="5800">
                <a:solidFill>
                  <a:schemeClr val="tx1">
                    <a:tint val="75000"/>
                  </a:schemeClr>
                </a:solidFill>
              </a:defRPr>
            </a:lvl4pPr>
            <a:lvl5pPr marL="7524049" indent="0">
              <a:buNone/>
              <a:defRPr sz="5800">
                <a:solidFill>
                  <a:schemeClr val="tx1">
                    <a:tint val="75000"/>
                  </a:schemeClr>
                </a:solidFill>
              </a:defRPr>
            </a:lvl5pPr>
            <a:lvl6pPr marL="9405061" indent="0">
              <a:buNone/>
              <a:defRPr sz="5800">
                <a:solidFill>
                  <a:schemeClr val="tx1">
                    <a:tint val="75000"/>
                  </a:schemeClr>
                </a:solidFill>
              </a:defRPr>
            </a:lvl6pPr>
            <a:lvl7pPr marL="11286073" indent="0">
              <a:buNone/>
              <a:defRPr sz="5800">
                <a:solidFill>
                  <a:schemeClr val="tx1">
                    <a:tint val="75000"/>
                  </a:schemeClr>
                </a:solidFill>
              </a:defRPr>
            </a:lvl7pPr>
            <a:lvl8pPr marL="13167086" indent="0">
              <a:buNone/>
              <a:defRPr sz="5800">
                <a:solidFill>
                  <a:schemeClr val="tx1">
                    <a:tint val="75000"/>
                  </a:schemeClr>
                </a:solidFill>
              </a:defRPr>
            </a:lvl8pPr>
            <a:lvl9pPr marL="15048098" indent="0">
              <a:buNone/>
              <a:defRPr sz="5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9FED63-7B7F-47CA-AA7C-2CC0F68EF820}" type="datetimeFigureOut">
              <a:rPr lang="en-US" smtClean="0"/>
              <a:t>4/22/2013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F38AAA-2C95-4891-BB46-82F7F96BF58B}" type="slidenum">
              <a:rPr lang="en-US" smtClean="0"/>
              <a:t>‹#›</a:t>
            </a:fld>
            <a:endParaRPr lang="en-US"/>
          </a:p>
        </p:txBody>
      </p:sp>
    </p:spTree>
    <p:extLst>
      <p:ext uri="{BB962C8B-B14F-4D97-AF65-F5344CB8AC3E}">
        <p14:creationId xmlns:p14="http://schemas.microsoft.com/office/powerpoint/2010/main" val="3889314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854703" y="36413441"/>
            <a:ext cx="52362100" cy="102988535"/>
          </a:xfrm>
        </p:spPr>
        <p:txBody>
          <a:bodyPr/>
          <a:lstStyle>
            <a:lvl1pPr>
              <a:defRPr sz="11500"/>
            </a:lvl1pPr>
            <a:lvl2pPr>
              <a:defRPr sz="9900"/>
            </a:lvl2pPr>
            <a:lvl3pPr>
              <a:defRPr sz="8200"/>
            </a:lvl3pPr>
            <a:lvl4pPr>
              <a:defRPr sz="7400"/>
            </a:lvl4pPr>
            <a:lvl5pPr>
              <a:defRPr sz="7400"/>
            </a:lvl5pPr>
            <a:lvl6pPr>
              <a:defRPr sz="7400"/>
            </a:lvl6pPr>
            <a:lvl7pPr>
              <a:defRPr sz="7400"/>
            </a:lvl7pPr>
            <a:lvl8pPr>
              <a:defRPr sz="7400"/>
            </a:lvl8pPr>
            <a:lvl9pPr>
              <a:defRPr sz="7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8826403" y="36413441"/>
            <a:ext cx="52362100" cy="102988535"/>
          </a:xfrm>
        </p:spPr>
        <p:txBody>
          <a:bodyPr/>
          <a:lstStyle>
            <a:lvl1pPr>
              <a:defRPr sz="11500"/>
            </a:lvl1pPr>
            <a:lvl2pPr>
              <a:defRPr sz="9900"/>
            </a:lvl2pPr>
            <a:lvl3pPr>
              <a:defRPr sz="8200"/>
            </a:lvl3pPr>
            <a:lvl4pPr>
              <a:defRPr sz="7400"/>
            </a:lvl4pPr>
            <a:lvl5pPr>
              <a:defRPr sz="7400"/>
            </a:lvl5pPr>
            <a:lvl6pPr>
              <a:defRPr sz="7400"/>
            </a:lvl6pPr>
            <a:lvl7pPr>
              <a:defRPr sz="7400"/>
            </a:lvl7pPr>
            <a:lvl8pPr>
              <a:defRPr sz="7400"/>
            </a:lvl8pPr>
            <a:lvl9pPr>
              <a:defRPr sz="7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99FED63-7B7F-47CA-AA7C-2CC0F68EF820}" type="datetimeFigureOut">
              <a:rPr lang="en-US" smtClean="0"/>
              <a:t>4/22/2013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F38AAA-2C95-4891-BB46-82F7F96BF58B}" type="slidenum">
              <a:rPr lang="en-US" smtClean="0"/>
              <a:t>‹#›</a:t>
            </a:fld>
            <a:endParaRPr lang="en-US"/>
          </a:p>
        </p:txBody>
      </p:sp>
    </p:spTree>
    <p:extLst>
      <p:ext uri="{BB962C8B-B14F-4D97-AF65-F5344CB8AC3E}">
        <p14:creationId xmlns:p14="http://schemas.microsoft.com/office/powerpoint/2010/main" val="2839854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28800" y="1171789"/>
            <a:ext cx="32918400" cy="48768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828800" y="6549815"/>
            <a:ext cx="16160753" cy="2729651"/>
          </a:xfrm>
        </p:spPr>
        <p:txBody>
          <a:bodyPr anchor="b"/>
          <a:lstStyle>
            <a:lvl1pPr marL="0" indent="0">
              <a:buNone/>
              <a:defRPr sz="9900" b="1"/>
            </a:lvl1pPr>
            <a:lvl2pPr marL="1881012" indent="0">
              <a:buNone/>
              <a:defRPr sz="8200" b="1"/>
            </a:lvl2pPr>
            <a:lvl3pPr marL="3762024" indent="0">
              <a:buNone/>
              <a:defRPr sz="7400" b="1"/>
            </a:lvl3pPr>
            <a:lvl4pPr marL="5643037" indent="0">
              <a:buNone/>
              <a:defRPr sz="6600" b="1"/>
            </a:lvl4pPr>
            <a:lvl5pPr marL="7524049" indent="0">
              <a:buNone/>
              <a:defRPr sz="6600" b="1"/>
            </a:lvl5pPr>
            <a:lvl6pPr marL="9405061" indent="0">
              <a:buNone/>
              <a:defRPr sz="6600" b="1"/>
            </a:lvl6pPr>
            <a:lvl7pPr marL="11286073" indent="0">
              <a:buNone/>
              <a:defRPr sz="6600" b="1"/>
            </a:lvl7pPr>
            <a:lvl8pPr marL="13167086" indent="0">
              <a:buNone/>
              <a:defRPr sz="6600" b="1"/>
            </a:lvl8pPr>
            <a:lvl9pPr marL="15048098" indent="0">
              <a:buNone/>
              <a:defRPr sz="6600" b="1"/>
            </a:lvl9pPr>
          </a:lstStyle>
          <a:p>
            <a:pPr lvl="0"/>
            <a:r>
              <a:rPr lang="en-US" smtClean="0"/>
              <a:t>Click to edit Master text styles</a:t>
            </a:r>
          </a:p>
        </p:txBody>
      </p:sp>
      <p:sp>
        <p:nvSpPr>
          <p:cNvPr id="4" name="Content Placeholder 3"/>
          <p:cNvSpPr>
            <a:spLocks noGrp="1"/>
          </p:cNvSpPr>
          <p:nvPr>
            <p:ph sz="half" idx="2"/>
          </p:nvPr>
        </p:nvSpPr>
        <p:spPr>
          <a:xfrm>
            <a:off x="1828800" y="9279466"/>
            <a:ext cx="16160753" cy="16858829"/>
          </a:xfrm>
        </p:spPr>
        <p:txBody>
          <a:bodyPr/>
          <a:lstStyle>
            <a:lvl1pPr>
              <a:defRPr sz="9900"/>
            </a:lvl1pPr>
            <a:lvl2pPr>
              <a:defRPr sz="8200"/>
            </a:lvl2pPr>
            <a:lvl3pPr>
              <a:defRPr sz="7400"/>
            </a:lvl3pPr>
            <a:lvl4pPr>
              <a:defRPr sz="6600"/>
            </a:lvl4pPr>
            <a:lvl5pPr>
              <a:defRPr sz="6600"/>
            </a:lvl5pPr>
            <a:lvl6pPr>
              <a:defRPr sz="6600"/>
            </a:lvl6pPr>
            <a:lvl7pPr>
              <a:defRPr sz="6600"/>
            </a:lvl7pPr>
            <a:lvl8pPr>
              <a:defRPr sz="6600"/>
            </a:lvl8pPr>
            <a:lvl9pPr>
              <a:defRPr sz="6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8580103" y="6549815"/>
            <a:ext cx="16167100" cy="2729651"/>
          </a:xfrm>
        </p:spPr>
        <p:txBody>
          <a:bodyPr anchor="b"/>
          <a:lstStyle>
            <a:lvl1pPr marL="0" indent="0">
              <a:buNone/>
              <a:defRPr sz="9900" b="1"/>
            </a:lvl1pPr>
            <a:lvl2pPr marL="1881012" indent="0">
              <a:buNone/>
              <a:defRPr sz="8200" b="1"/>
            </a:lvl2pPr>
            <a:lvl3pPr marL="3762024" indent="0">
              <a:buNone/>
              <a:defRPr sz="7400" b="1"/>
            </a:lvl3pPr>
            <a:lvl4pPr marL="5643037" indent="0">
              <a:buNone/>
              <a:defRPr sz="6600" b="1"/>
            </a:lvl4pPr>
            <a:lvl5pPr marL="7524049" indent="0">
              <a:buNone/>
              <a:defRPr sz="6600" b="1"/>
            </a:lvl5pPr>
            <a:lvl6pPr marL="9405061" indent="0">
              <a:buNone/>
              <a:defRPr sz="6600" b="1"/>
            </a:lvl6pPr>
            <a:lvl7pPr marL="11286073" indent="0">
              <a:buNone/>
              <a:defRPr sz="6600" b="1"/>
            </a:lvl7pPr>
            <a:lvl8pPr marL="13167086" indent="0">
              <a:buNone/>
              <a:defRPr sz="6600" b="1"/>
            </a:lvl8pPr>
            <a:lvl9pPr marL="15048098" indent="0">
              <a:buNone/>
              <a:defRPr sz="6600" b="1"/>
            </a:lvl9pPr>
          </a:lstStyle>
          <a:p>
            <a:pPr lvl="0"/>
            <a:r>
              <a:rPr lang="en-US" smtClean="0"/>
              <a:t>Click to edit Master text styles</a:t>
            </a:r>
          </a:p>
        </p:txBody>
      </p:sp>
      <p:sp>
        <p:nvSpPr>
          <p:cNvPr id="6" name="Content Placeholder 5"/>
          <p:cNvSpPr>
            <a:spLocks noGrp="1"/>
          </p:cNvSpPr>
          <p:nvPr>
            <p:ph sz="quarter" idx="4"/>
          </p:nvPr>
        </p:nvSpPr>
        <p:spPr>
          <a:xfrm>
            <a:off x="18580103" y="9279466"/>
            <a:ext cx="16167100" cy="16858829"/>
          </a:xfrm>
        </p:spPr>
        <p:txBody>
          <a:bodyPr/>
          <a:lstStyle>
            <a:lvl1pPr>
              <a:defRPr sz="9900"/>
            </a:lvl1pPr>
            <a:lvl2pPr>
              <a:defRPr sz="8200"/>
            </a:lvl2pPr>
            <a:lvl3pPr>
              <a:defRPr sz="7400"/>
            </a:lvl3pPr>
            <a:lvl4pPr>
              <a:defRPr sz="6600"/>
            </a:lvl4pPr>
            <a:lvl5pPr>
              <a:defRPr sz="6600"/>
            </a:lvl5pPr>
            <a:lvl6pPr>
              <a:defRPr sz="6600"/>
            </a:lvl6pPr>
            <a:lvl7pPr>
              <a:defRPr sz="6600"/>
            </a:lvl7pPr>
            <a:lvl8pPr>
              <a:defRPr sz="6600"/>
            </a:lvl8pPr>
            <a:lvl9pPr>
              <a:defRPr sz="6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99FED63-7B7F-47CA-AA7C-2CC0F68EF820}" type="datetimeFigureOut">
              <a:rPr lang="en-US" smtClean="0"/>
              <a:t>4/22/2013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F38AAA-2C95-4891-BB46-82F7F96BF58B}" type="slidenum">
              <a:rPr lang="en-US" smtClean="0"/>
              <a:t>‹#›</a:t>
            </a:fld>
            <a:endParaRPr lang="en-US"/>
          </a:p>
        </p:txBody>
      </p:sp>
    </p:spTree>
    <p:extLst>
      <p:ext uri="{BB962C8B-B14F-4D97-AF65-F5344CB8AC3E}">
        <p14:creationId xmlns:p14="http://schemas.microsoft.com/office/powerpoint/2010/main" val="1320206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99FED63-7B7F-47CA-AA7C-2CC0F68EF820}" type="datetimeFigureOut">
              <a:rPr lang="en-US" smtClean="0"/>
              <a:t>4/22/2013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F38AAA-2C95-4891-BB46-82F7F96BF58B}" type="slidenum">
              <a:rPr lang="en-US" smtClean="0"/>
              <a:t>‹#›</a:t>
            </a:fld>
            <a:endParaRPr lang="en-US"/>
          </a:p>
        </p:txBody>
      </p:sp>
    </p:spTree>
    <p:extLst>
      <p:ext uri="{BB962C8B-B14F-4D97-AF65-F5344CB8AC3E}">
        <p14:creationId xmlns:p14="http://schemas.microsoft.com/office/powerpoint/2010/main" val="1705134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9FED63-7B7F-47CA-AA7C-2CC0F68EF820}" type="datetimeFigureOut">
              <a:rPr lang="en-US" smtClean="0"/>
              <a:t>4/22/2013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F38AAA-2C95-4891-BB46-82F7F96BF58B}" type="slidenum">
              <a:rPr lang="en-US" smtClean="0"/>
              <a:t>‹#›</a:t>
            </a:fld>
            <a:endParaRPr lang="en-US"/>
          </a:p>
        </p:txBody>
      </p:sp>
    </p:spTree>
    <p:extLst>
      <p:ext uri="{BB962C8B-B14F-4D97-AF65-F5344CB8AC3E}">
        <p14:creationId xmlns:p14="http://schemas.microsoft.com/office/powerpoint/2010/main" val="45529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1" y="1165014"/>
            <a:ext cx="12033253" cy="4958080"/>
          </a:xfrm>
        </p:spPr>
        <p:txBody>
          <a:bodyPr anchor="b"/>
          <a:lstStyle>
            <a:lvl1pPr algn="l">
              <a:defRPr sz="8200" b="1"/>
            </a:lvl1pPr>
          </a:lstStyle>
          <a:p>
            <a:r>
              <a:rPr lang="en-US" smtClean="0"/>
              <a:t>Click to edit Master title style</a:t>
            </a:r>
            <a:endParaRPr lang="en-US"/>
          </a:p>
        </p:txBody>
      </p:sp>
      <p:sp>
        <p:nvSpPr>
          <p:cNvPr id="3" name="Content Placeholder 2"/>
          <p:cNvSpPr>
            <a:spLocks noGrp="1"/>
          </p:cNvSpPr>
          <p:nvPr>
            <p:ph idx="1"/>
          </p:nvPr>
        </p:nvSpPr>
        <p:spPr>
          <a:xfrm>
            <a:off x="14300200" y="1165016"/>
            <a:ext cx="20447000" cy="24973282"/>
          </a:xfrm>
        </p:spPr>
        <p:txBody>
          <a:bodyPr/>
          <a:lstStyle>
            <a:lvl1pPr>
              <a:defRPr sz="13200"/>
            </a:lvl1pPr>
            <a:lvl2pPr>
              <a:defRPr sz="11500"/>
            </a:lvl2pPr>
            <a:lvl3pPr>
              <a:defRPr sz="9900"/>
            </a:lvl3pPr>
            <a:lvl4pPr>
              <a:defRPr sz="8200"/>
            </a:lvl4pPr>
            <a:lvl5pPr>
              <a:defRPr sz="8200"/>
            </a:lvl5pPr>
            <a:lvl6pPr>
              <a:defRPr sz="8200"/>
            </a:lvl6pPr>
            <a:lvl7pPr>
              <a:defRPr sz="8200"/>
            </a:lvl7pPr>
            <a:lvl8pPr>
              <a:defRPr sz="8200"/>
            </a:lvl8pPr>
            <a:lvl9pPr>
              <a:defRPr sz="8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828801" y="6123096"/>
            <a:ext cx="12033253" cy="20015202"/>
          </a:xfrm>
        </p:spPr>
        <p:txBody>
          <a:bodyPr/>
          <a:lstStyle>
            <a:lvl1pPr marL="0" indent="0">
              <a:buNone/>
              <a:defRPr sz="5800"/>
            </a:lvl1pPr>
            <a:lvl2pPr marL="1881012" indent="0">
              <a:buNone/>
              <a:defRPr sz="4900"/>
            </a:lvl2pPr>
            <a:lvl3pPr marL="3762024" indent="0">
              <a:buNone/>
              <a:defRPr sz="4100"/>
            </a:lvl3pPr>
            <a:lvl4pPr marL="5643037" indent="0">
              <a:buNone/>
              <a:defRPr sz="3700"/>
            </a:lvl4pPr>
            <a:lvl5pPr marL="7524049" indent="0">
              <a:buNone/>
              <a:defRPr sz="3700"/>
            </a:lvl5pPr>
            <a:lvl6pPr marL="9405061" indent="0">
              <a:buNone/>
              <a:defRPr sz="3700"/>
            </a:lvl6pPr>
            <a:lvl7pPr marL="11286073" indent="0">
              <a:buNone/>
              <a:defRPr sz="3700"/>
            </a:lvl7pPr>
            <a:lvl8pPr marL="13167086" indent="0">
              <a:buNone/>
              <a:defRPr sz="3700"/>
            </a:lvl8pPr>
            <a:lvl9pPr marL="15048098" indent="0">
              <a:buNone/>
              <a:defRPr sz="37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9FED63-7B7F-47CA-AA7C-2CC0F68EF820}" type="datetimeFigureOut">
              <a:rPr lang="en-US" smtClean="0"/>
              <a:t>4/22/2013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F38AAA-2C95-4891-BB46-82F7F96BF58B}" type="slidenum">
              <a:rPr lang="en-US" smtClean="0"/>
              <a:t>‹#›</a:t>
            </a:fld>
            <a:endParaRPr lang="en-US"/>
          </a:p>
        </p:txBody>
      </p:sp>
    </p:spTree>
    <p:extLst>
      <p:ext uri="{BB962C8B-B14F-4D97-AF65-F5344CB8AC3E}">
        <p14:creationId xmlns:p14="http://schemas.microsoft.com/office/powerpoint/2010/main" val="3151035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69153" y="20482561"/>
            <a:ext cx="21945600" cy="2418082"/>
          </a:xfrm>
        </p:spPr>
        <p:txBody>
          <a:bodyPr anchor="b"/>
          <a:lstStyle>
            <a:lvl1pPr algn="l">
              <a:defRPr sz="8200" b="1"/>
            </a:lvl1pPr>
          </a:lstStyle>
          <a:p>
            <a:r>
              <a:rPr lang="en-US" smtClean="0"/>
              <a:t>Click to edit Master title style</a:t>
            </a:r>
            <a:endParaRPr lang="en-US"/>
          </a:p>
        </p:txBody>
      </p:sp>
      <p:sp>
        <p:nvSpPr>
          <p:cNvPr id="3" name="Picture Placeholder 2"/>
          <p:cNvSpPr>
            <a:spLocks noGrp="1"/>
          </p:cNvSpPr>
          <p:nvPr>
            <p:ph type="pic" idx="1"/>
          </p:nvPr>
        </p:nvSpPr>
        <p:spPr>
          <a:xfrm>
            <a:off x="7169153" y="2614506"/>
            <a:ext cx="21945600" cy="17556480"/>
          </a:xfrm>
        </p:spPr>
        <p:txBody>
          <a:bodyPr/>
          <a:lstStyle>
            <a:lvl1pPr marL="0" indent="0">
              <a:buNone/>
              <a:defRPr sz="13200"/>
            </a:lvl1pPr>
            <a:lvl2pPr marL="1881012" indent="0">
              <a:buNone/>
              <a:defRPr sz="11500"/>
            </a:lvl2pPr>
            <a:lvl3pPr marL="3762024" indent="0">
              <a:buNone/>
              <a:defRPr sz="9900"/>
            </a:lvl3pPr>
            <a:lvl4pPr marL="5643037" indent="0">
              <a:buNone/>
              <a:defRPr sz="8200"/>
            </a:lvl4pPr>
            <a:lvl5pPr marL="7524049" indent="0">
              <a:buNone/>
              <a:defRPr sz="8200"/>
            </a:lvl5pPr>
            <a:lvl6pPr marL="9405061" indent="0">
              <a:buNone/>
              <a:defRPr sz="8200"/>
            </a:lvl6pPr>
            <a:lvl7pPr marL="11286073" indent="0">
              <a:buNone/>
              <a:defRPr sz="8200"/>
            </a:lvl7pPr>
            <a:lvl8pPr marL="13167086" indent="0">
              <a:buNone/>
              <a:defRPr sz="8200"/>
            </a:lvl8pPr>
            <a:lvl9pPr marL="15048098" indent="0">
              <a:buNone/>
              <a:defRPr sz="8200"/>
            </a:lvl9pPr>
          </a:lstStyle>
          <a:p>
            <a:endParaRPr lang="en-US"/>
          </a:p>
        </p:txBody>
      </p:sp>
      <p:sp>
        <p:nvSpPr>
          <p:cNvPr id="4" name="Text Placeholder 3"/>
          <p:cNvSpPr>
            <a:spLocks noGrp="1"/>
          </p:cNvSpPr>
          <p:nvPr>
            <p:ph type="body" sz="half" idx="2"/>
          </p:nvPr>
        </p:nvSpPr>
        <p:spPr>
          <a:xfrm>
            <a:off x="7169153" y="22900643"/>
            <a:ext cx="21945600" cy="3434078"/>
          </a:xfrm>
        </p:spPr>
        <p:txBody>
          <a:bodyPr/>
          <a:lstStyle>
            <a:lvl1pPr marL="0" indent="0">
              <a:buNone/>
              <a:defRPr sz="5800"/>
            </a:lvl1pPr>
            <a:lvl2pPr marL="1881012" indent="0">
              <a:buNone/>
              <a:defRPr sz="4900"/>
            </a:lvl2pPr>
            <a:lvl3pPr marL="3762024" indent="0">
              <a:buNone/>
              <a:defRPr sz="4100"/>
            </a:lvl3pPr>
            <a:lvl4pPr marL="5643037" indent="0">
              <a:buNone/>
              <a:defRPr sz="3700"/>
            </a:lvl4pPr>
            <a:lvl5pPr marL="7524049" indent="0">
              <a:buNone/>
              <a:defRPr sz="3700"/>
            </a:lvl5pPr>
            <a:lvl6pPr marL="9405061" indent="0">
              <a:buNone/>
              <a:defRPr sz="3700"/>
            </a:lvl6pPr>
            <a:lvl7pPr marL="11286073" indent="0">
              <a:buNone/>
              <a:defRPr sz="3700"/>
            </a:lvl7pPr>
            <a:lvl8pPr marL="13167086" indent="0">
              <a:buNone/>
              <a:defRPr sz="3700"/>
            </a:lvl8pPr>
            <a:lvl9pPr marL="15048098" indent="0">
              <a:buNone/>
              <a:defRPr sz="37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9FED63-7B7F-47CA-AA7C-2CC0F68EF820}" type="datetimeFigureOut">
              <a:rPr lang="en-US" smtClean="0"/>
              <a:t>4/22/2013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F38AAA-2C95-4891-BB46-82F7F96BF58B}" type="slidenum">
              <a:rPr lang="en-US" smtClean="0"/>
              <a:t>‹#›</a:t>
            </a:fld>
            <a:endParaRPr lang="en-US"/>
          </a:p>
        </p:txBody>
      </p:sp>
    </p:spTree>
    <p:extLst>
      <p:ext uri="{BB962C8B-B14F-4D97-AF65-F5344CB8AC3E}">
        <p14:creationId xmlns:p14="http://schemas.microsoft.com/office/powerpoint/2010/main" val="1170502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28800" y="1171789"/>
            <a:ext cx="32918400" cy="4876800"/>
          </a:xfrm>
          <a:prstGeom prst="rect">
            <a:avLst/>
          </a:prstGeom>
        </p:spPr>
        <p:txBody>
          <a:bodyPr vert="horz" lIns="376202" tIns="188101" rIns="376202" bIns="18810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828800" y="6827523"/>
            <a:ext cx="32918400" cy="19310775"/>
          </a:xfrm>
          <a:prstGeom prst="rect">
            <a:avLst/>
          </a:prstGeom>
        </p:spPr>
        <p:txBody>
          <a:bodyPr vert="horz" lIns="376202" tIns="188101" rIns="376202" bIns="18810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828800" y="27120429"/>
            <a:ext cx="8534400" cy="1557866"/>
          </a:xfrm>
          <a:prstGeom prst="rect">
            <a:avLst/>
          </a:prstGeom>
        </p:spPr>
        <p:txBody>
          <a:bodyPr vert="horz" lIns="376202" tIns="188101" rIns="376202" bIns="188101" rtlCol="0" anchor="ctr"/>
          <a:lstStyle>
            <a:lvl1pPr algn="l">
              <a:defRPr sz="4900">
                <a:solidFill>
                  <a:schemeClr val="tx1">
                    <a:tint val="75000"/>
                  </a:schemeClr>
                </a:solidFill>
              </a:defRPr>
            </a:lvl1pPr>
          </a:lstStyle>
          <a:p>
            <a:fld id="{899FED63-7B7F-47CA-AA7C-2CC0F68EF820}" type="datetimeFigureOut">
              <a:rPr lang="en-US" smtClean="0"/>
              <a:t>4/22/2013</a:t>
            </a:fld>
            <a:endParaRPr lang="en-US"/>
          </a:p>
        </p:txBody>
      </p:sp>
      <p:sp>
        <p:nvSpPr>
          <p:cNvPr id="5" name="Footer Placeholder 4"/>
          <p:cNvSpPr>
            <a:spLocks noGrp="1"/>
          </p:cNvSpPr>
          <p:nvPr>
            <p:ph type="ftr" sz="quarter" idx="3"/>
          </p:nvPr>
        </p:nvSpPr>
        <p:spPr>
          <a:xfrm>
            <a:off x="12496800" y="27120429"/>
            <a:ext cx="11582400" cy="1557866"/>
          </a:xfrm>
          <a:prstGeom prst="rect">
            <a:avLst/>
          </a:prstGeom>
        </p:spPr>
        <p:txBody>
          <a:bodyPr vert="horz" lIns="376202" tIns="188101" rIns="376202" bIns="188101" rtlCol="0" anchor="ctr"/>
          <a:lstStyle>
            <a:lvl1pPr algn="ctr">
              <a:defRPr sz="4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6212800" y="27120429"/>
            <a:ext cx="8534400" cy="1557866"/>
          </a:xfrm>
          <a:prstGeom prst="rect">
            <a:avLst/>
          </a:prstGeom>
        </p:spPr>
        <p:txBody>
          <a:bodyPr vert="horz" lIns="376202" tIns="188101" rIns="376202" bIns="188101" rtlCol="0" anchor="ctr"/>
          <a:lstStyle>
            <a:lvl1pPr algn="r">
              <a:defRPr sz="4900">
                <a:solidFill>
                  <a:schemeClr val="tx1">
                    <a:tint val="75000"/>
                  </a:schemeClr>
                </a:solidFill>
              </a:defRPr>
            </a:lvl1pPr>
          </a:lstStyle>
          <a:p>
            <a:fld id="{5FF38AAA-2C95-4891-BB46-82F7F96BF58B}" type="slidenum">
              <a:rPr lang="en-US" smtClean="0"/>
              <a:t>‹#›</a:t>
            </a:fld>
            <a:endParaRPr lang="en-US"/>
          </a:p>
        </p:txBody>
      </p:sp>
    </p:spTree>
    <p:extLst>
      <p:ext uri="{BB962C8B-B14F-4D97-AF65-F5344CB8AC3E}">
        <p14:creationId xmlns:p14="http://schemas.microsoft.com/office/powerpoint/2010/main" val="3365256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762024" rtl="0" eaLnBrk="1" latinLnBrk="0" hangingPunct="1">
        <a:spcBef>
          <a:spcPct val="0"/>
        </a:spcBef>
        <a:buNone/>
        <a:defRPr sz="18100" kern="1200">
          <a:solidFill>
            <a:schemeClr val="tx1"/>
          </a:solidFill>
          <a:latin typeface="+mj-lt"/>
          <a:ea typeface="+mj-ea"/>
          <a:cs typeface="+mj-cs"/>
        </a:defRPr>
      </a:lvl1pPr>
    </p:titleStyle>
    <p:bodyStyle>
      <a:lvl1pPr marL="1410759" indent="-1410759" algn="l" defTabSz="3762024" rtl="0" eaLnBrk="1" latinLnBrk="0" hangingPunct="1">
        <a:spcBef>
          <a:spcPct val="20000"/>
        </a:spcBef>
        <a:buFont typeface="Arial" pitchFamily="34" charset="0"/>
        <a:buChar char="•"/>
        <a:defRPr sz="13200" kern="1200">
          <a:solidFill>
            <a:schemeClr val="tx1"/>
          </a:solidFill>
          <a:latin typeface="+mn-lt"/>
          <a:ea typeface="+mn-ea"/>
          <a:cs typeface="+mn-cs"/>
        </a:defRPr>
      </a:lvl1pPr>
      <a:lvl2pPr marL="3056645" indent="-1175633" algn="l" defTabSz="3762024" rtl="0" eaLnBrk="1" latinLnBrk="0" hangingPunct="1">
        <a:spcBef>
          <a:spcPct val="20000"/>
        </a:spcBef>
        <a:buFont typeface="Arial" pitchFamily="34" charset="0"/>
        <a:buChar char="–"/>
        <a:defRPr sz="11500" kern="1200">
          <a:solidFill>
            <a:schemeClr val="tx1"/>
          </a:solidFill>
          <a:latin typeface="+mn-lt"/>
          <a:ea typeface="+mn-ea"/>
          <a:cs typeface="+mn-cs"/>
        </a:defRPr>
      </a:lvl2pPr>
      <a:lvl3pPr marL="4702531" indent="-940506" algn="l" defTabSz="3762024" rtl="0" eaLnBrk="1" latinLnBrk="0" hangingPunct="1">
        <a:spcBef>
          <a:spcPct val="20000"/>
        </a:spcBef>
        <a:buFont typeface="Arial" pitchFamily="34" charset="0"/>
        <a:buChar char="•"/>
        <a:defRPr sz="9900" kern="1200">
          <a:solidFill>
            <a:schemeClr val="tx1"/>
          </a:solidFill>
          <a:latin typeface="+mn-lt"/>
          <a:ea typeface="+mn-ea"/>
          <a:cs typeface="+mn-cs"/>
        </a:defRPr>
      </a:lvl3pPr>
      <a:lvl4pPr marL="6583543" indent="-940506" algn="l" defTabSz="3762024" rtl="0" eaLnBrk="1" latinLnBrk="0" hangingPunct="1">
        <a:spcBef>
          <a:spcPct val="20000"/>
        </a:spcBef>
        <a:buFont typeface="Arial" pitchFamily="34" charset="0"/>
        <a:buChar char="–"/>
        <a:defRPr sz="8200" kern="1200">
          <a:solidFill>
            <a:schemeClr val="tx1"/>
          </a:solidFill>
          <a:latin typeface="+mn-lt"/>
          <a:ea typeface="+mn-ea"/>
          <a:cs typeface="+mn-cs"/>
        </a:defRPr>
      </a:lvl4pPr>
      <a:lvl5pPr marL="8464555" indent="-940506" algn="l" defTabSz="3762024" rtl="0" eaLnBrk="1" latinLnBrk="0" hangingPunct="1">
        <a:spcBef>
          <a:spcPct val="20000"/>
        </a:spcBef>
        <a:buFont typeface="Arial" pitchFamily="34" charset="0"/>
        <a:buChar char="»"/>
        <a:defRPr sz="8200" kern="1200">
          <a:solidFill>
            <a:schemeClr val="tx1"/>
          </a:solidFill>
          <a:latin typeface="+mn-lt"/>
          <a:ea typeface="+mn-ea"/>
          <a:cs typeface="+mn-cs"/>
        </a:defRPr>
      </a:lvl5pPr>
      <a:lvl6pPr marL="10345567" indent="-940506" algn="l" defTabSz="3762024" rtl="0" eaLnBrk="1" latinLnBrk="0" hangingPunct="1">
        <a:spcBef>
          <a:spcPct val="20000"/>
        </a:spcBef>
        <a:buFont typeface="Arial" pitchFamily="34" charset="0"/>
        <a:buChar char="•"/>
        <a:defRPr sz="8200" kern="1200">
          <a:solidFill>
            <a:schemeClr val="tx1"/>
          </a:solidFill>
          <a:latin typeface="+mn-lt"/>
          <a:ea typeface="+mn-ea"/>
          <a:cs typeface="+mn-cs"/>
        </a:defRPr>
      </a:lvl6pPr>
      <a:lvl7pPr marL="12226580" indent="-940506" algn="l" defTabSz="3762024" rtl="0" eaLnBrk="1" latinLnBrk="0" hangingPunct="1">
        <a:spcBef>
          <a:spcPct val="20000"/>
        </a:spcBef>
        <a:buFont typeface="Arial" pitchFamily="34" charset="0"/>
        <a:buChar char="•"/>
        <a:defRPr sz="8200" kern="1200">
          <a:solidFill>
            <a:schemeClr val="tx1"/>
          </a:solidFill>
          <a:latin typeface="+mn-lt"/>
          <a:ea typeface="+mn-ea"/>
          <a:cs typeface="+mn-cs"/>
        </a:defRPr>
      </a:lvl7pPr>
      <a:lvl8pPr marL="14107592" indent="-940506" algn="l" defTabSz="3762024" rtl="0" eaLnBrk="1" latinLnBrk="0" hangingPunct="1">
        <a:spcBef>
          <a:spcPct val="20000"/>
        </a:spcBef>
        <a:buFont typeface="Arial" pitchFamily="34" charset="0"/>
        <a:buChar char="•"/>
        <a:defRPr sz="8200" kern="1200">
          <a:solidFill>
            <a:schemeClr val="tx1"/>
          </a:solidFill>
          <a:latin typeface="+mn-lt"/>
          <a:ea typeface="+mn-ea"/>
          <a:cs typeface="+mn-cs"/>
        </a:defRPr>
      </a:lvl8pPr>
      <a:lvl9pPr marL="15988604" indent="-940506" algn="l" defTabSz="3762024" rtl="0" eaLnBrk="1" latinLnBrk="0" hangingPunct="1">
        <a:spcBef>
          <a:spcPct val="20000"/>
        </a:spcBef>
        <a:buFont typeface="Arial" pitchFamily="34" charset="0"/>
        <a:buChar char="•"/>
        <a:defRPr sz="8200" kern="1200">
          <a:solidFill>
            <a:schemeClr val="tx1"/>
          </a:solidFill>
          <a:latin typeface="+mn-lt"/>
          <a:ea typeface="+mn-ea"/>
          <a:cs typeface="+mn-cs"/>
        </a:defRPr>
      </a:lvl9pPr>
    </p:bodyStyle>
    <p:otherStyle>
      <a:defPPr>
        <a:defRPr lang="en-US"/>
      </a:defPPr>
      <a:lvl1pPr marL="0" algn="l" defTabSz="3762024" rtl="0" eaLnBrk="1" latinLnBrk="0" hangingPunct="1">
        <a:defRPr sz="7400" kern="1200">
          <a:solidFill>
            <a:schemeClr val="tx1"/>
          </a:solidFill>
          <a:latin typeface="+mn-lt"/>
          <a:ea typeface="+mn-ea"/>
          <a:cs typeface="+mn-cs"/>
        </a:defRPr>
      </a:lvl1pPr>
      <a:lvl2pPr marL="1881012" algn="l" defTabSz="3762024" rtl="0" eaLnBrk="1" latinLnBrk="0" hangingPunct="1">
        <a:defRPr sz="7400" kern="1200">
          <a:solidFill>
            <a:schemeClr val="tx1"/>
          </a:solidFill>
          <a:latin typeface="+mn-lt"/>
          <a:ea typeface="+mn-ea"/>
          <a:cs typeface="+mn-cs"/>
        </a:defRPr>
      </a:lvl2pPr>
      <a:lvl3pPr marL="3762024" algn="l" defTabSz="3762024" rtl="0" eaLnBrk="1" latinLnBrk="0" hangingPunct="1">
        <a:defRPr sz="7400" kern="1200">
          <a:solidFill>
            <a:schemeClr val="tx1"/>
          </a:solidFill>
          <a:latin typeface="+mn-lt"/>
          <a:ea typeface="+mn-ea"/>
          <a:cs typeface="+mn-cs"/>
        </a:defRPr>
      </a:lvl3pPr>
      <a:lvl4pPr marL="5643037" algn="l" defTabSz="3762024" rtl="0" eaLnBrk="1" latinLnBrk="0" hangingPunct="1">
        <a:defRPr sz="7400" kern="1200">
          <a:solidFill>
            <a:schemeClr val="tx1"/>
          </a:solidFill>
          <a:latin typeface="+mn-lt"/>
          <a:ea typeface="+mn-ea"/>
          <a:cs typeface="+mn-cs"/>
        </a:defRPr>
      </a:lvl4pPr>
      <a:lvl5pPr marL="7524049" algn="l" defTabSz="3762024" rtl="0" eaLnBrk="1" latinLnBrk="0" hangingPunct="1">
        <a:defRPr sz="7400" kern="1200">
          <a:solidFill>
            <a:schemeClr val="tx1"/>
          </a:solidFill>
          <a:latin typeface="+mn-lt"/>
          <a:ea typeface="+mn-ea"/>
          <a:cs typeface="+mn-cs"/>
        </a:defRPr>
      </a:lvl5pPr>
      <a:lvl6pPr marL="9405061" algn="l" defTabSz="3762024" rtl="0" eaLnBrk="1" latinLnBrk="0" hangingPunct="1">
        <a:defRPr sz="7400" kern="1200">
          <a:solidFill>
            <a:schemeClr val="tx1"/>
          </a:solidFill>
          <a:latin typeface="+mn-lt"/>
          <a:ea typeface="+mn-ea"/>
          <a:cs typeface="+mn-cs"/>
        </a:defRPr>
      </a:lvl6pPr>
      <a:lvl7pPr marL="11286073" algn="l" defTabSz="3762024" rtl="0" eaLnBrk="1" latinLnBrk="0" hangingPunct="1">
        <a:defRPr sz="7400" kern="1200">
          <a:solidFill>
            <a:schemeClr val="tx1"/>
          </a:solidFill>
          <a:latin typeface="+mn-lt"/>
          <a:ea typeface="+mn-ea"/>
          <a:cs typeface="+mn-cs"/>
        </a:defRPr>
      </a:lvl7pPr>
      <a:lvl8pPr marL="13167086" algn="l" defTabSz="3762024" rtl="0" eaLnBrk="1" latinLnBrk="0" hangingPunct="1">
        <a:defRPr sz="7400" kern="1200">
          <a:solidFill>
            <a:schemeClr val="tx1"/>
          </a:solidFill>
          <a:latin typeface="+mn-lt"/>
          <a:ea typeface="+mn-ea"/>
          <a:cs typeface="+mn-cs"/>
        </a:defRPr>
      </a:lvl8pPr>
      <a:lvl9pPr marL="15048098" algn="l" defTabSz="3762024" rtl="0" eaLnBrk="1" latinLnBrk="0" hangingPunct="1">
        <a:defRPr sz="7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4000">
              <a:schemeClr val="tx2">
                <a:lumMod val="40000"/>
                <a:lumOff val="60000"/>
              </a:schemeClr>
            </a:gs>
            <a:gs pos="100000">
              <a:schemeClr val="accent1">
                <a:tint val="23500"/>
                <a:satMod val="160000"/>
              </a:schemeClr>
            </a:gs>
          </a:gsLst>
          <a:lin ang="27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325123"/>
            <a:ext cx="31089600" cy="6272106"/>
          </a:xfrm>
        </p:spPr>
        <p:txBody>
          <a:bodyPr>
            <a:normAutofit/>
          </a:bodyPr>
          <a:lstStyle/>
          <a:p>
            <a:r>
              <a:rPr lang="en-US" sz="8000" b="1" dirty="0" smtClean="0"/>
              <a:t>An Economic Analysis of </a:t>
            </a:r>
            <a:r>
              <a:rPr lang="en-US" sz="8000" b="1" i="1" dirty="0" smtClean="0"/>
              <a:t>Kelo v. City of New London</a:t>
            </a:r>
            <a:br>
              <a:rPr lang="en-US" sz="8000" b="1" i="1" dirty="0" smtClean="0"/>
            </a:br>
            <a:r>
              <a:rPr lang="en-US" sz="4000" dirty="0" smtClean="0"/>
              <a:t>Law and Economics</a:t>
            </a:r>
            <a:br>
              <a:rPr lang="en-US" sz="4000" dirty="0" smtClean="0"/>
            </a:br>
            <a:r>
              <a:rPr lang="en-US" sz="4000" dirty="0" smtClean="0"/>
              <a:t>Harry Shea  </a:t>
            </a:r>
            <a:endParaRPr lang="en-US" sz="4000" b="1" i="1" dirty="0"/>
          </a:p>
        </p:txBody>
      </p:sp>
      <p:sp>
        <p:nvSpPr>
          <p:cNvPr id="13" name="TextBox 12"/>
          <p:cNvSpPr txBox="1"/>
          <p:nvPr/>
        </p:nvSpPr>
        <p:spPr>
          <a:xfrm>
            <a:off x="1389184" y="4732308"/>
            <a:ext cx="11869615" cy="9448740"/>
          </a:xfrm>
          <a:prstGeom prst="rect">
            <a:avLst/>
          </a:prstGeom>
          <a:noFill/>
        </p:spPr>
        <p:txBody>
          <a:bodyPr wrap="square" rtlCol="0">
            <a:spAutoFit/>
          </a:bodyPr>
          <a:lstStyle/>
          <a:p>
            <a:r>
              <a:rPr lang="en-US" sz="3200" b="1" dirty="0" smtClean="0"/>
              <a:t>Case Summary</a:t>
            </a:r>
          </a:p>
          <a:p>
            <a:r>
              <a:rPr lang="en-US" sz="2400" dirty="0" smtClean="0"/>
              <a:t>     On </a:t>
            </a:r>
            <a:r>
              <a:rPr lang="en-US" sz="2400" dirty="0"/>
              <a:t>June 23, 2005, the Supreme Court of the United States granted the writ of certiorari for the case, Kelo v. City of New London. This was a property law case involving the plaintiff, a disgruntled property owner named </a:t>
            </a:r>
            <a:r>
              <a:rPr lang="en-US" sz="2400" dirty="0" err="1"/>
              <a:t>Susette</a:t>
            </a:r>
            <a:r>
              <a:rPr lang="en-US" sz="2400" dirty="0"/>
              <a:t> Kelo, and the city of New London, Connecticut, as the defendant. In an attempt to revitalize an economically distressed area, the city of New London approved a development plan that required the use of privately owned property. In conjunction with this decision, the pharmaceutical company Pfizer announced the development of a large research facility close by, which would presumably serve as a catalyst for further economic development. In order to attain this private property, the state planned to make purchases from willing sellers and use the power of eminent domain to acquire land from unwilling sellers for just compensation. A group of petitioners who wished to retain their property and resist eminent domain, led by </a:t>
            </a:r>
            <a:r>
              <a:rPr lang="en-US" sz="2400" dirty="0" err="1"/>
              <a:t>Susette</a:t>
            </a:r>
            <a:r>
              <a:rPr lang="en-US" sz="2400" dirty="0"/>
              <a:t> Kelo, took action to the New London Superior Court. It is important to note that these properties were selected by the state solely because of their location in relation to the development plan, not because there were blighted. </a:t>
            </a:r>
          </a:p>
          <a:p>
            <a:r>
              <a:rPr lang="en-US" sz="2400" dirty="0" smtClean="0"/>
              <a:t>     The </a:t>
            </a:r>
            <a:r>
              <a:rPr lang="en-US" sz="2400" dirty="0"/>
              <a:t>New London Superior Court came to a mixed decision, granting the state to take over some of the properties, while also allowing a select number of petitioners to keep their property. This case was then appealed to the Supreme Court of Connecticut, who decided that the power of eminent domain to take over all property was valid. The Supreme Court of the United States decided to review the lower court’s finding and granted a writ of certiorari. Ultimately, the decisions of the Supreme Court of Connecticut were affirmed on the basis that the New London economic development plan was in accordance with the “public use” restriction of the Fifth Amendment. The city of New London was able to use eminent domain to take over private property for just compensation for the state’s own public use. (Stevens, 2005</a:t>
            </a:r>
            <a:r>
              <a:rPr lang="en-US" sz="2400" dirty="0" smtClean="0"/>
              <a:t>.)</a:t>
            </a:r>
            <a:endParaRPr lang="en-US" sz="2400" dirty="0"/>
          </a:p>
        </p:txBody>
      </p:sp>
      <p:sp>
        <p:nvSpPr>
          <p:cNvPr id="15" name="TextBox 14"/>
          <p:cNvSpPr txBox="1"/>
          <p:nvPr/>
        </p:nvSpPr>
        <p:spPr>
          <a:xfrm>
            <a:off x="1447800" y="14833600"/>
            <a:ext cx="11785600" cy="12403395"/>
          </a:xfrm>
          <a:prstGeom prst="rect">
            <a:avLst/>
          </a:prstGeom>
          <a:noFill/>
        </p:spPr>
        <p:txBody>
          <a:bodyPr wrap="square" rtlCol="0">
            <a:spAutoFit/>
          </a:bodyPr>
          <a:lstStyle/>
          <a:p>
            <a:r>
              <a:rPr lang="en-US" sz="3200" b="1" dirty="0" smtClean="0"/>
              <a:t>Major Legal Issues</a:t>
            </a:r>
          </a:p>
          <a:p>
            <a:r>
              <a:rPr lang="en-US" sz="2400" dirty="0" smtClean="0"/>
              <a:t>     The </a:t>
            </a:r>
            <a:r>
              <a:rPr lang="en-US" sz="2400" dirty="0"/>
              <a:t>outcome of Kelo v. City of New London created a significant amount of controversy because the interpretation of the Supreme Court gave state governments increasingly more flexibility and power in relation to private ownership. The judges of the Supreme Court used their interpretation of the Takings clause of the Fifth Amendment to formulate their final opinion. This clause states, “nor shall private property be taken for public use without just compensation.” (Stevens, 2005.) The main focus of this case was to determine whether or not the city of New London’s economic development plan constituted as “public use.” Historically, the Supreme Court has widely accepted projects like major highways or roadways as public use. Led by Justice Stevens, it was the majority opinion of the court to take a broad view on what constitutes as public use. They determined that economic development is a traditionally accepted role of government, and there is no way to distinguish this type of public purpose from something like the creation of a state roadway.  Therefore, by determining this economic plan served as a public purpose to revitalize a distressed area, the Supreme Court deemed this state action a sufficient qualification of public use and was thus considered constitutional. (Stevens, 2005.)</a:t>
            </a:r>
          </a:p>
          <a:p>
            <a:r>
              <a:rPr lang="en-US" sz="2400" dirty="0" smtClean="0"/>
              <a:t>     Cases </a:t>
            </a:r>
            <a:r>
              <a:rPr lang="en-US" sz="2400" dirty="0"/>
              <a:t>that deal with private property rights like this one evoke controversy and strong criticism. The Supreme Court narrowly affirmed the ruling of the state to use eminent domain in a five to four decision. Powerful dissent from Justice O’Connor vehemently opposed the loose interpretation of what constitutes as public use. There is a concern that this outcome makes private property significantly more vulnerable setting the precedent for governments to transfer property from one private owner to another for the purpose of a higher public benefit.(O’Connor, 2005.) Many believe that the Fifth Amendment was misinterpreted by the Supreme Court which led to an outcome that blurs the line between public and private ownership rights. </a:t>
            </a:r>
          </a:p>
          <a:p>
            <a:r>
              <a:rPr lang="en-US" sz="2400" dirty="0" smtClean="0"/>
              <a:t>     Since </a:t>
            </a:r>
            <a:r>
              <a:rPr lang="en-US" sz="2400" dirty="0"/>
              <a:t>the case ruling, there have been a number of states have passed laws to prohibit the use of eminent domain. New Hampshire added an amendment to the State Constitution mandating that “no part of a person's property shall be taken by eminent domain and transferred, directly or indirectly, to another person if the taking is for the purpose of private development or other private use of the property.” (New Hampshire State Constitution, 2006.) Many states, concerned with the looser interpretation of public use and increased eminent domain power, made legislative changes to preserve private property </a:t>
            </a:r>
            <a:r>
              <a:rPr lang="en-US" sz="2400" dirty="0" smtClean="0"/>
              <a:t>rights</a:t>
            </a:r>
            <a:endParaRPr lang="en-US" sz="24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90334" y="6796088"/>
            <a:ext cx="8114527" cy="5700712"/>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85892" y="15571788"/>
            <a:ext cx="8467708" cy="63230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TextBox 15"/>
          <p:cNvSpPr txBox="1"/>
          <p:nvPr/>
        </p:nvSpPr>
        <p:spPr>
          <a:xfrm>
            <a:off x="23088600" y="4536242"/>
            <a:ext cx="11658600" cy="10187404"/>
          </a:xfrm>
          <a:prstGeom prst="rect">
            <a:avLst/>
          </a:prstGeom>
          <a:noFill/>
        </p:spPr>
        <p:txBody>
          <a:bodyPr wrap="square" rtlCol="0">
            <a:spAutoFit/>
          </a:bodyPr>
          <a:lstStyle/>
          <a:p>
            <a:r>
              <a:rPr lang="en-US" sz="3200" b="1" dirty="0" smtClean="0"/>
              <a:t>Economic Issues</a:t>
            </a:r>
          </a:p>
          <a:p>
            <a:r>
              <a:rPr lang="en-US" sz="2400" dirty="0"/>
              <a:t>The outcome of this case brings up the widely contested debate about what sort of role governments should have in relation to the economy. The ruling of this case supports government intervention as a positive force for improved economic momentum. This sort of ruling varies greatly from the laissez faire system, another popular economic theory which opposes any sort government intervention.  The city of New London felt it necessary to provide assistance to restore a deteriorating economy. The unemployment level was higher than other parts of the state of Connecticut and a diminishing population was at its lowest level since 1920. The development plan included a hotel, shopping stores, restaurants, office buildings, and a new residential area. The ultimate goal was to create over 1000 jobs and increase tax revenue. (Stevens, 2005.) </a:t>
            </a:r>
          </a:p>
          <a:p>
            <a:r>
              <a:rPr lang="en-US" sz="2400" dirty="0" smtClean="0"/>
              <a:t>     A </a:t>
            </a:r>
            <a:r>
              <a:rPr lang="en-US" sz="2400" dirty="0"/>
              <a:t>significant catalyst to the revitalization of this area was the Pfizer announcement to build a large research and development facility that would complement the economic development plan. In 2009, Pfizer shut down its New London site for consolidation after a merger with Wyeth, another pharmaceutical company. (</a:t>
            </a:r>
            <a:r>
              <a:rPr lang="en-US" sz="2400" dirty="0" err="1"/>
              <a:t>Gershon</a:t>
            </a:r>
            <a:r>
              <a:rPr lang="en-US" sz="2400" dirty="0"/>
              <a:t>, 2009.) The company that was supposed to develop a large portion of the land was unable to secure sufficient financing. Around a third of land which was supposed to be developed for hotels, restaurants, and shops remain vacant. When asked about the current status of New London, </a:t>
            </a:r>
            <a:r>
              <a:rPr lang="en-US" sz="2400" dirty="0" err="1"/>
              <a:t>Susette</a:t>
            </a:r>
            <a:r>
              <a:rPr lang="en-US" sz="2400" dirty="0"/>
              <a:t> Kelo stated “I don’t think this is what the United States Supreme Court justices had in mind when they made this decision.” (Nelson, 2009.)</a:t>
            </a:r>
          </a:p>
          <a:p>
            <a:r>
              <a:rPr lang="en-US" sz="2400" dirty="0" smtClean="0"/>
              <a:t>     Clearly</a:t>
            </a:r>
            <a:r>
              <a:rPr lang="en-US" sz="2400" dirty="0"/>
              <a:t>, the economic development plan provided little if any economic relief to the city of New London. This is not, however, a clear sign that all government intervention in the economy is negative. It is important to note that the timing and execution of this plan occurred during the great recession, providing a severe economic decline and difficult environment for business expansion. The merger, consolidation, and movement of the Pfizer facility was an unexpected event, that could have potentially boosted this area with economic activity had it stayed. </a:t>
            </a:r>
          </a:p>
        </p:txBody>
      </p:sp>
      <p:sp>
        <p:nvSpPr>
          <p:cNvPr id="17" name="TextBox 16"/>
          <p:cNvSpPr txBox="1"/>
          <p:nvPr/>
        </p:nvSpPr>
        <p:spPr>
          <a:xfrm>
            <a:off x="23063200" y="14986000"/>
            <a:ext cx="11557000" cy="20405586"/>
          </a:xfrm>
          <a:prstGeom prst="rect">
            <a:avLst/>
          </a:prstGeom>
          <a:noFill/>
        </p:spPr>
        <p:txBody>
          <a:bodyPr wrap="square" rtlCol="0">
            <a:spAutoFit/>
          </a:bodyPr>
          <a:lstStyle/>
          <a:p>
            <a:r>
              <a:rPr lang="en-US" sz="3200" b="1" dirty="0" smtClean="0"/>
              <a:t>Economic Analysis</a:t>
            </a:r>
          </a:p>
          <a:p>
            <a:r>
              <a:rPr lang="en-US" sz="2400" dirty="0"/>
              <a:t>The payoff matrix (Figure 1) provides a helpful resource to analyze the various outcomes of this case. The potential outcome for the plaintiff is to either retain the property, or to lose this property to the state. As for the defendant, a favorable outcome would be one that allows them to seize the privately held property, while a loss would result in the state being unable to obtain the private property. There are only two potential outcomes to this case, depicted in box A and D. Box A depicts a scenario where Supreme Court ruled this particular use of eminent domain as unconstitutional, resulting in the Plaintiff, </a:t>
            </a:r>
            <a:r>
              <a:rPr lang="en-US" sz="2400" dirty="0" err="1"/>
              <a:t>Susette</a:t>
            </a:r>
            <a:r>
              <a:rPr lang="en-US" sz="2400" dirty="0"/>
              <a:t> Kelo, being able to keep her property. This would prove problematic to the city of New London, who would have to either significantly alter the development plan or find new land for the project. Scenario D represents the situation where the Supreme Court ruled in favor of the state, allowing them to take possession of the privately held property. </a:t>
            </a:r>
            <a:r>
              <a:rPr lang="en-US" sz="2400" dirty="0" err="1"/>
              <a:t>Susette</a:t>
            </a:r>
            <a:r>
              <a:rPr lang="en-US" sz="2400" dirty="0"/>
              <a:t> Kelo would lose her house but would be paid just compensation. The state would then be able to execute the economic development plan.</a:t>
            </a:r>
          </a:p>
          <a:p>
            <a:endParaRPr lang="en-US" sz="2400" b="1" dirty="0" smtClean="0"/>
          </a:p>
          <a:p>
            <a:endParaRPr lang="en-US" sz="2400" b="1" dirty="0"/>
          </a:p>
          <a:p>
            <a:endParaRPr lang="en-US" sz="3200" b="1" dirty="0" smtClean="0"/>
          </a:p>
          <a:p>
            <a:r>
              <a:rPr lang="en-US" sz="3200" b="1" dirty="0" smtClean="0"/>
              <a:t>Conclusion</a:t>
            </a:r>
            <a:endParaRPr lang="en-US" sz="3200" dirty="0"/>
          </a:p>
          <a:p>
            <a:r>
              <a:rPr lang="en-US" sz="2400" dirty="0" smtClean="0"/>
              <a:t>     Kelo </a:t>
            </a:r>
            <a:r>
              <a:rPr lang="en-US" sz="2400" dirty="0"/>
              <a:t>v. City of New London is one of the most controversial cases in the history of the United States. The ruling of this case, while very unpopular, was extremely important because its wide publicity evoked strong questions and conversation about the role of government. From an economic point of view, this case brings up the subject of government intervention and what kind of role should be taken to facilitate financial well-being. While the Supreme Court interpreted a loose interpretation on the justification for eminent domain, many states subsequently adopted new legislation to preserve private property rights. This action indicates that the unpopular precedence set by the Supreme Court is relatively ineffective.</a:t>
            </a:r>
          </a:p>
          <a:p>
            <a:endParaRPr lang="en-US" sz="2400" dirty="0" smtClean="0"/>
          </a:p>
          <a:p>
            <a:endParaRPr lang="en-US" sz="2400" dirty="0" smtClean="0"/>
          </a:p>
          <a:p>
            <a:endParaRPr lang="en-US" sz="2400" dirty="0"/>
          </a:p>
          <a:p>
            <a:endParaRPr lang="en-US" sz="2400" dirty="0" smtClean="0"/>
          </a:p>
          <a:p>
            <a:endParaRPr lang="en-US" sz="2400" dirty="0"/>
          </a:p>
          <a:p>
            <a:endParaRPr lang="en-US" sz="2400" dirty="0" smtClean="0"/>
          </a:p>
          <a:p>
            <a:endParaRPr lang="en-US" sz="2400" dirty="0"/>
          </a:p>
          <a:p>
            <a:endParaRPr lang="en-US" sz="2400" dirty="0" smtClean="0"/>
          </a:p>
          <a:p>
            <a:endParaRPr lang="en-US" sz="2400" dirty="0"/>
          </a:p>
          <a:p>
            <a:endParaRPr lang="en-US" sz="2400" dirty="0" smtClean="0"/>
          </a:p>
          <a:p>
            <a:endParaRPr lang="en-US" sz="2400" dirty="0"/>
          </a:p>
          <a:p>
            <a:endParaRPr lang="en-US" sz="2400" dirty="0" smtClean="0"/>
          </a:p>
          <a:p>
            <a:endParaRPr lang="en-US" sz="2400" dirty="0"/>
          </a:p>
          <a:p>
            <a:endParaRPr lang="en-US" sz="2400" dirty="0" smtClean="0"/>
          </a:p>
          <a:p>
            <a:endParaRPr lang="en-US" sz="2400" dirty="0"/>
          </a:p>
          <a:p>
            <a:endParaRPr lang="en-US" sz="2400" dirty="0" smtClean="0"/>
          </a:p>
          <a:p>
            <a:endParaRPr lang="en-US" sz="2400" dirty="0"/>
          </a:p>
          <a:p>
            <a:endParaRPr lang="en-US" sz="2400" dirty="0" smtClean="0"/>
          </a:p>
          <a:p>
            <a:endParaRPr lang="en-US" sz="2400" dirty="0"/>
          </a:p>
          <a:p>
            <a:endParaRPr lang="en-US" sz="2400" dirty="0" smtClean="0"/>
          </a:p>
          <a:p>
            <a:endParaRPr lang="en-US" sz="2400" dirty="0"/>
          </a:p>
          <a:p>
            <a:endParaRPr lang="en-US" sz="2400" dirty="0" smtClean="0"/>
          </a:p>
          <a:p>
            <a:endParaRPr lang="en-US" sz="2400" dirty="0"/>
          </a:p>
          <a:p>
            <a:endParaRPr lang="en-US" sz="2400" dirty="0" smtClean="0"/>
          </a:p>
          <a:p>
            <a:endParaRPr lang="en-US" sz="2400" dirty="0"/>
          </a:p>
          <a:p>
            <a:endParaRPr lang="en-US" sz="2400" dirty="0"/>
          </a:p>
        </p:txBody>
      </p:sp>
      <p:sp>
        <p:nvSpPr>
          <p:cNvPr id="3" name="TextBox 2"/>
          <p:cNvSpPr txBox="1"/>
          <p:nvPr/>
        </p:nvSpPr>
        <p:spPr>
          <a:xfrm>
            <a:off x="13995400" y="24155400"/>
            <a:ext cx="8509000" cy="4616648"/>
          </a:xfrm>
          <a:prstGeom prst="rect">
            <a:avLst/>
          </a:prstGeom>
          <a:noFill/>
        </p:spPr>
        <p:txBody>
          <a:bodyPr wrap="square" rtlCol="0">
            <a:spAutoFit/>
          </a:bodyPr>
          <a:lstStyle/>
          <a:p>
            <a:r>
              <a:rPr lang="en-US" sz="2000" b="1" dirty="0" smtClean="0"/>
              <a:t>References</a:t>
            </a:r>
          </a:p>
          <a:p>
            <a:r>
              <a:rPr lang="en-US" sz="2000" dirty="0" err="1"/>
              <a:t>Cooter</a:t>
            </a:r>
            <a:r>
              <a:rPr lang="en-US" sz="2000" dirty="0"/>
              <a:t>, Robert and Thomas </a:t>
            </a:r>
            <a:r>
              <a:rPr lang="en-US" sz="2000" dirty="0" err="1"/>
              <a:t>Ulen</a:t>
            </a:r>
            <a:r>
              <a:rPr lang="en-US" sz="2000" dirty="0"/>
              <a:t>, </a:t>
            </a:r>
            <a:r>
              <a:rPr lang="en-US" sz="2000" i="1" dirty="0"/>
              <a:t>Law and Economics Sixth Edition, </a:t>
            </a:r>
            <a:r>
              <a:rPr lang="en-US" sz="2000" dirty="0"/>
              <a:t>chapter 1. Prentice Hall, 2011.</a:t>
            </a:r>
          </a:p>
          <a:p>
            <a:r>
              <a:rPr lang="en-US" sz="2000" dirty="0" err="1"/>
              <a:t>Gershon</a:t>
            </a:r>
            <a:r>
              <a:rPr lang="en-US" sz="2000" dirty="0"/>
              <a:t>, Eric. “Pfizer to Close New London Headquarters.” </a:t>
            </a:r>
            <a:r>
              <a:rPr lang="en-US" sz="2000" i="1" dirty="0"/>
              <a:t>Hartford Courant </a:t>
            </a:r>
            <a:r>
              <a:rPr lang="en-US" sz="2000" dirty="0"/>
              <a:t>(Nov. 9, 2009). </a:t>
            </a:r>
          </a:p>
          <a:p>
            <a:r>
              <a:rPr lang="en-US" sz="2000" dirty="0"/>
              <a:t>Nelson, Katie. “Conn. Land taken from homeowners still undeveloped.” </a:t>
            </a:r>
            <a:r>
              <a:rPr lang="en-US" sz="2000" i="1" dirty="0"/>
              <a:t>The Seattle Times</a:t>
            </a:r>
            <a:r>
              <a:rPr lang="en-US" sz="2000" dirty="0"/>
              <a:t> (Sept. 25, 2009).</a:t>
            </a:r>
          </a:p>
          <a:p>
            <a:r>
              <a:rPr lang="en-US" sz="2000" dirty="0"/>
              <a:t>New Hampshire State Constitution. Art. 12-a. (November 7, 2006). </a:t>
            </a:r>
          </a:p>
          <a:p>
            <a:r>
              <a:rPr lang="en-US" sz="2000" dirty="0"/>
              <a:t>O’Connor, J. </a:t>
            </a:r>
            <a:r>
              <a:rPr lang="en-US" sz="2000" dirty="0" err="1"/>
              <a:t>Kelo</a:t>
            </a:r>
            <a:r>
              <a:rPr lang="en-US" sz="2000" dirty="0"/>
              <a:t> v. City of New London, 545 U.S. (2005).</a:t>
            </a:r>
          </a:p>
          <a:p>
            <a:r>
              <a:rPr lang="en-US" sz="2000" dirty="0"/>
              <a:t>Stevens, J. </a:t>
            </a:r>
            <a:r>
              <a:rPr lang="en-US" sz="2000" dirty="0" err="1"/>
              <a:t>Kelo</a:t>
            </a:r>
            <a:r>
              <a:rPr lang="en-US" sz="2000" dirty="0"/>
              <a:t> v. City of New London, 545 U.S. (2005).</a:t>
            </a:r>
          </a:p>
          <a:p>
            <a:endParaRPr lang="en-US" sz="2000" dirty="0" smtClean="0"/>
          </a:p>
          <a:p>
            <a:endParaRPr lang="en-US" dirty="0"/>
          </a:p>
        </p:txBody>
      </p:sp>
    </p:spTree>
    <p:extLst>
      <p:ext uri="{BB962C8B-B14F-4D97-AF65-F5344CB8AC3E}">
        <p14:creationId xmlns:p14="http://schemas.microsoft.com/office/powerpoint/2010/main" val="18782156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1690</Words>
  <Application>Microsoft Office PowerPoint</Application>
  <PresentationFormat>Custom</PresentationFormat>
  <Paragraphs>50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An Economic Analysis of Kelo v. City of New London Law and Economics Harry Shea  </vt:lpstr>
    </vt:vector>
  </TitlesOfParts>
  <Company>University of New Hampshire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Economic Analysis of Kelo v. City of New London</dc:title>
  <dc:creator>Harrison J Shea</dc:creator>
  <cp:lastModifiedBy> </cp:lastModifiedBy>
  <cp:revision>9</cp:revision>
  <dcterms:created xsi:type="dcterms:W3CDTF">2013-04-22T19:48:45Z</dcterms:created>
  <dcterms:modified xsi:type="dcterms:W3CDTF">2013-04-22T21:02:13Z</dcterms:modified>
</cp:coreProperties>
</file>