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43891200" cy="29260800"/>
  <p:notesSz cx="6858000" cy="9144000"/>
  <p:defaultTextStyle>
    <a:defPPr>
      <a:defRPr lang="en-US"/>
    </a:defPPr>
    <a:lvl1pPr algn="l" defTabSz="2716213" rtl="0" fontAlgn="base">
      <a:spcBef>
        <a:spcPct val="0"/>
      </a:spcBef>
      <a:spcAft>
        <a:spcPct val="0"/>
      </a:spcAft>
      <a:defRPr sz="10700" kern="1200">
        <a:solidFill>
          <a:schemeClr val="tx1"/>
        </a:solidFill>
        <a:latin typeface="Arial" charset="0"/>
        <a:ea typeface="+mn-ea"/>
        <a:cs typeface="+mn-cs"/>
      </a:defRPr>
    </a:lvl1pPr>
    <a:lvl2pPr marL="2716213" indent="-2259013" algn="l" defTabSz="2716213" rtl="0" fontAlgn="base">
      <a:spcBef>
        <a:spcPct val="0"/>
      </a:spcBef>
      <a:spcAft>
        <a:spcPct val="0"/>
      </a:spcAft>
      <a:defRPr sz="10700" kern="1200">
        <a:solidFill>
          <a:schemeClr val="tx1"/>
        </a:solidFill>
        <a:latin typeface="Arial" charset="0"/>
        <a:ea typeface="+mn-ea"/>
        <a:cs typeface="+mn-cs"/>
      </a:defRPr>
    </a:lvl2pPr>
    <a:lvl3pPr marL="5434013" indent="-4519613" algn="l" defTabSz="2716213" rtl="0" fontAlgn="base">
      <a:spcBef>
        <a:spcPct val="0"/>
      </a:spcBef>
      <a:spcAft>
        <a:spcPct val="0"/>
      </a:spcAft>
      <a:defRPr sz="10700" kern="1200">
        <a:solidFill>
          <a:schemeClr val="tx1"/>
        </a:solidFill>
        <a:latin typeface="Arial" charset="0"/>
        <a:ea typeface="+mn-ea"/>
        <a:cs typeface="+mn-cs"/>
      </a:defRPr>
    </a:lvl3pPr>
    <a:lvl4pPr marL="8150225" indent="-6778625" algn="l" defTabSz="2716213" rtl="0" fontAlgn="base">
      <a:spcBef>
        <a:spcPct val="0"/>
      </a:spcBef>
      <a:spcAft>
        <a:spcPct val="0"/>
      </a:spcAft>
      <a:defRPr sz="10700" kern="1200">
        <a:solidFill>
          <a:schemeClr val="tx1"/>
        </a:solidFill>
        <a:latin typeface="Arial" charset="0"/>
        <a:ea typeface="+mn-ea"/>
        <a:cs typeface="+mn-cs"/>
      </a:defRPr>
    </a:lvl4pPr>
    <a:lvl5pPr marL="10868025" indent="-9039225" algn="l" defTabSz="2716213" rtl="0" fontAlgn="base">
      <a:spcBef>
        <a:spcPct val="0"/>
      </a:spcBef>
      <a:spcAft>
        <a:spcPct val="0"/>
      </a:spcAft>
      <a:defRPr sz="10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58" autoAdjust="0"/>
  </p:normalViewPr>
  <p:slideViewPr>
    <p:cSldViewPr snapToGrid="0" snapToObjects="1">
      <p:cViewPr varScale="1">
        <p:scale>
          <a:sx n="17" d="100"/>
          <a:sy n="17" d="100"/>
        </p:scale>
        <p:origin x="-222" y="-126"/>
      </p:cViewPr>
      <p:guideLst>
        <p:guide orient="horz" pos="9216"/>
        <p:guide pos="13824"/>
      </p:guideLst>
    </p:cSldViewPr>
  </p:slideViewPr>
  <p:notesTextViewPr>
    <p:cViewPr>
      <p:scale>
        <a:sx n="100" d="100"/>
        <a:sy n="100" d="100"/>
      </p:scale>
      <p:origin x="0" y="32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7170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71704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A1F2E7E-4E83-4183-A10B-FB6562050D45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71704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71704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9C1826-6DA8-49C8-8B07-4A550CF18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716213" fontAlgn="base">
              <a:spcBef>
                <a:spcPct val="0"/>
              </a:spcBef>
              <a:spcAft>
                <a:spcPct val="0"/>
              </a:spcAft>
            </a:pPr>
            <a:fld id="{EBF9CCEE-93BD-4D09-A14E-CC9FD22BDEA7}" type="slidenum">
              <a:rPr lang="en-US"/>
              <a:pPr defTabSz="27162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9089816"/>
            <a:ext cx="37307520" cy="627210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6581120"/>
            <a:ext cx="3072384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1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43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12A44-0046-440D-8960-D9EB124EAA4F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DCABF-4195-489B-A64D-6E405F8B4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D89E-25B2-418E-88F0-B63CCEFFD1E4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134A7-54DD-4212-85DF-B2EA4D672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8751148"/>
            <a:ext cx="47404018" cy="1864156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8751148"/>
            <a:ext cx="141480542" cy="1864156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6651-4310-4351-8A53-7C050DC3775C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7C36-BB7B-45AA-9935-A7B79C1D3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F44F-0D7E-4CB3-8BF3-2BDF7CC61ED0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366C7-318F-4EF6-828D-061C164D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8802775"/>
            <a:ext cx="37307520" cy="5811520"/>
          </a:xfrm>
        </p:spPr>
        <p:txBody>
          <a:bodyPr anchor="t"/>
          <a:lstStyle>
            <a:lvl1pPr algn="l">
              <a:defRPr sz="2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2401978"/>
            <a:ext cx="37307520" cy="6400797"/>
          </a:xfrm>
        </p:spPr>
        <p:txBody>
          <a:bodyPr anchor="b"/>
          <a:lstStyle>
            <a:lvl1pPr marL="0" indent="0">
              <a:buNone/>
              <a:defRPr sz="11900">
                <a:solidFill>
                  <a:schemeClr val="tx1">
                    <a:tint val="75000"/>
                  </a:schemeClr>
                </a:solidFill>
              </a:defRPr>
            </a:lvl1pPr>
            <a:lvl2pPr marL="2717048" indent="0">
              <a:buNone/>
              <a:defRPr sz="10700">
                <a:solidFill>
                  <a:schemeClr val="tx1">
                    <a:tint val="75000"/>
                  </a:schemeClr>
                </a:solidFill>
              </a:defRPr>
            </a:lvl2pPr>
            <a:lvl3pPr marL="5434096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3pPr>
            <a:lvl4pPr marL="8151144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4pPr>
            <a:lvl5pPr marL="10868193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5pPr>
            <a:lvl6pPr marL="13585241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6pPr>
            <a:lvl7pPr marL="16302289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7pPr>
            <a:lvl8pPr marL="19019337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8pPr>
            <a:lvl9pPr marL="21736385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41444-55A0-44A8-A9FD-085383673BA3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C3B9-7ACD-41EB-9772-AD223C633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50976107"/>
            <a:ext cx="94442280" cy="144190720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50976107"/>
            <a:ext cx="94442280" cy="144190720"/>
          </a:xfrm>
        </p:spPr>
        <p:txBody>
          <a:bodyPr/>
          <a:lstStyle>
            <a:lvl1pPr>
              <a:defRPr sz="16600"/>
            </a:lvl1pPr>
            <a:lvl2pPr>
              <a:defRPr sz="14300"/>
            </a:lvl2pPr>
            <a:lvl3pPr>
              <a:defRPr sz="11900"/>
            </a:lvl3pPr>
            <a:lvl4pPr>
              <a:defRPr sz="10700"/>
            </a:lvl4pPr>
            <a:lvl5pPr>
              <a:defRPr sz="10700"/>
            </a:lvl5pPr>
            <a:lvl6pPr>
              <a:defRPr sz="10700"/>
            </a:lvl6pPr>
            <a:lvl7pPr>
              <a:defRPr sz="10700"/>
            </a:lvl7pPr>
            <a:lvl8pPr>
              <a:defRPr sz="10700"/>
            </a:lvl8pPr>
            <a:lvl9pPr>
              <a:defRPr sz="10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76DFA-B05D-4EE0-9B69-2123EF1FF48A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6F5C-98DD-460A-A968-339A93E9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171788"/>
            <a:ext cx="3950208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6549815"/>
            <a:ext cx="19392902" cy="2729652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9279467"/>
            <a:ext cx="19392902" cy="16858828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6549815"/>
            <a:ext cx="19400520" cy="2729652"/>
          </a:xfrm>
        </p:spPr>
        <p:txBody>
          <a:bodyPr anchor="b"/>
          <a:lstStyle>
            <a:lvl1pPr marL="0" indent="0">
              <a:buNone/>
              <a:defRPr sz="14300" b="1"/>
            </a:lvl1pPr>
            <a:lvl2pPr marL="2717048" indent="0">
              <a:buNone/>
              <a:defRPr sz="11900" b="1"/>
            </a:lvl2pPr>
            <a:lvl3pPr marL="5434096" indent="0">
              <a:buNone/>
              <a:defRPr sz="10700" b="1"/>
            </a:lvl3pPr>
            <a:lvl4pPr marL="8151144" indent="0">
              <a:buNone/>
              <a:defRPr sz="9500" b="1"/>
            </a:lvl4pPr>
            <a:lvl5pPr marL="10868193" indent="0">
              <a:buNone/>
              <a:defRPr sz="9500" b="1"/>
            </a:lvl5pPr>
            <a:lvl6pPr marL="13585241" indent="0">
              <a:buNone/>
              <a:defRPr sz="9500" b="1"/>
            </a:lvl6pPr>
            <a:lvl7pPr marL="16302289" indent="0">
              <a:buNone/>
              <a:defRPr sz="9500" b="1"/>
            </a:lvl7pPr>
            <a:lvl8pPr marL="19019337" indent="0">
              <a:buNone/>
              <a:defRPr sz="9500" b="1"/>
            </a:lvl8pPr>
            <a:lvl9pPr marL="21736385" indent="0">
              <a:buNone/>
              <a:defRPr sz="9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9279467"/>
            <a:ext cx="19400520" cy="16858828"/>
          </a:xfrm>
        </p:spPr>
        <p:txBody>
          <a:bodyPr/>
          <a:lstStyle>
            <a:lvl1pPr>
              <a:defRPr sz="14300"/>
            </a:lvl1pPr>
            <a:lvl2pPr>
              <a:defRPr sz="11900"/>
            </a:lvl2pPr>
            <a:lvl3pPr>
              <a:defRPr sz="107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841F-148D-4CB8-8FAC-F787B8165EEC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1929-2A1C-4C36-BC38-3DA628F6D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E64AA-504C-43A4-BBB1-DB2A5C88E5B6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0A9F-CBBC-4FFF-9647-FA4261157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8C11A-27B2-497B-A5BC-E72C28D121BB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2B6D-5645-497A-8958-9E8B285B1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165013"/>
            <a:ext cx="14439902" cy="4958080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165015"/>
            <a:ext cx="24536400" cy="24973283"/>
          </a:xfrm>
        </p:spPr>
        <p:txBody>
          <a:bodyPr/>
          <a:lstStyle>
            <a:lvl1pPr>
              <a:defRPr sz="19000"/>
            </a:lvl1pPr>
            <a:lvl2pPr>
              <a:defRPr sz="16600"/>
            </a:lvl2pPr>
            <a:lvl3pPr>
              <a:defRPr sz="14300"/>
            </a:lvl3pPr>
            <a:lvl4pPr>
              <a:defRPr sz="11900"/>
            </a:lvl4pPr>
            <a:lvl5pPr>
              <a:defRPr sz="11900"/>
            </a:lvl5pPr>
            <a:lvl6pPr>
              <a:defRPr sz="11900"/>
            </a:lvl6pPr>
            <a:lvl7pPr>
              <a:defRPr sz="11900"/>
            </a:lvl7pPr>
            <a:lvl8pPr>
              <a:defRPr sz="11900"/>
            </a:lvl8pPr>
            <a:lvl9pPr>
              <a:defRPr sz="1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123095"/>
            <a:ext cx="14439902" cy="20015203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DEDF0-31C0-453F-B44F-2EB71A8A03AB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89295-F053-487A-9C0F-E684A6D21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0482560"/>
            <a:ext cx="26334720" cy="2418083"/>
          </a:xfrm>
        </p:spPr>
        <p:txBody>
          <a:bodyPr anchor="b"/>
          <a:lstStyle>
            <a:lvl1pPr algn="l">
              <a:defRPr sz="1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614507"/>
            <a:ext cx="26334720" cy="17556480"/>
          </a:xfrm>
        </p:spPr>
        <p:txBody>
          <a:bodyPr rtlCol="0">
            <a:normAutofit/>
          </a:bodyPr>
          <a:lstStyle>
            <a:lvl1pPr marL="0" indent="0">
              <a:buNone/>
              <a:defRPr sz="19000"/>
            </a:lvl1pPr>
            <a:lvl2pPr marL="2717048" indent="0">
              <a:buNone/>
              <a:defRPr sz="16600"/>
            </a:lvl2pPr>
            <a:lvl3pPr marL="5434096" indent="0">
              <a:buNone/>
              <a:defRPr sz="14300"/>
            </a:lvl3pPr>
            <a:lvl4pPr marL="8151144" indent="0">
              <a:buNone/>
              <a:defRPr sz="11900"/>
            </a:lvl4pPr>
            <a:lvl5pPr marL="10868193" indent="0">
              <a:buNone/>
              <a:defRPr sz="11900"/>
            </a:lvl5pPr>
            <a:lvl6pPr marL="13585241" indent="0">
              <a:buNone/>
              <a:defRPr sz="11900"/>
            </a:lvl6pPr>
            <a:lvl7pPr marL="16302289" indent="0">
              <a:buNone/>
              <a:defRPr sz="11900"/>
            </a:lvl7pPr>
            <a:lvl8pPr marL="19019337" indent="0">
              <a:buNone/>
              <a:defRPr sz="11900"/>
            </a:lvl8pPr>
            <a:lvl9pPr marL="21736385" indent="0">
              <a:buNone/>
              <a:defRPr sz="1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2900643"/>
            <a:ext cx="26334720" cy="3434077"/>
          </a:xfrm>
        </p:spPr>
        <p:txBody>
          <a:bodyPr/>
          <a:lstStyle>
            <a:lvl1pPr marL="0" indent="0">
              <a:buNone/>
              <a:defRPr sz="8300"/>
            </a:lvl1pPr>
            <a:lvl2pPr marL="2717048" indent="0">
              <a:buNone/>
              <a:defRPr sz="7100"/>
            </a:lvl2pPr>
            <a:lvl3pPr marL="5434096" indent="0">
              <a:buNone/>
              <a:defRPr sz="5900"/>
            </a:lvl3pPr>
            <a:lvl4pPr marL="8151144" indent="0">
              <a:buNone/>
              <a:defRPr sz="5300"/>
            </a:lvl4pPr>
            <a:lvl5pPr marL="10868193" indent="0">
              <a:buNone/>
              <a:defRPr sz="5300"/>
            </a:lvl5pPr>
            <a:lvl6pPr marL="13585241" indent="0">
              <a:buNone/>
              <a:defRPr sz="5300"/>
            </a:lvl6pPr>
            <a:lvl7pPr marL="16302289" indent="0">
              <a:buNone/>
              <a:defRPr sz="5300"/>
            </a:lvl7pPr>
            <a:lvl8pPr marL="19019337" indent="0">
              <a:buNone/>
              <a:defRPr sz="5300"/>
            </a:lvl8pPr>
            <a:lvl9pPr marL="21736385" indent="0">
              <a:buNone/>
              <a:defRPr sz="5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05480-5320-42B7-A325-34AC34F66427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DD397-96AC-4734-A745-C5B08DF50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171575"/>
            <a:ext cx="39503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3410" tIns="271705" rIns="543410" bIns="271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6827838"/>
            <a:ext cx="39503350" cy="193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3410" tIns="271705" rIns="543410" bIns="271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27120850"/>
            <a:ext cx="10242550" cy="1557338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l" defTabSz="2717048" fontAlgn="auto">
              <a:spcBef>
                <a:spcPts val="0"/>
              </a:spcBef>
              <a:spcAft>
                <a:spcPts val="0"/>
              </a:spcAft>
              <a:defRPr sz="7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04C964-5443-4089-9755-CFD649DE484E}" type="datetimeFigureOut">
              <a:rPr lang="en-US"/>
              <a:pPr>
                <a:defRPr/>
              </a:pPr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27120850"/>
            <a:ext cx="13900150" cy="1557338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ctr" defTabSz="2717048" fontAlgn="auto">
              <a:spcBef>
                <a:spcPts val="0"/>
              </a:spcBef>
              <a:spcAft>
                <a:spcPts val="0"/>
              </a:spcAft>
              <a:defRPr sz="7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27120850"/>
            <a:ext cx="10242550" cy="1557338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r" defTabSz="2717048" fontAlgn="auto">
              <a:spcBef>
                <a:spcPts val="0"/>
              </a:spcBef>
              <a:spcAft>
                <a:spcPts val="0"/>
              </a:spcAft>
              <a:defRPr sz="71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F96A54-21EA-4498-9328-9925F4CA0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16213" rtl="0" fontAlgn="base">
        <a:spcBef>
          <a:spcPct val="0"/>
        </a:spcBef>
        <a:spcAft>
          <a:spcPct val="0"/>
        </a:spcAft>
        <a:defRPr sz="2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716213" rtl="0" fontAlgn="base">
        <a:spcBef>
          <a:spcPct val="0"/>
        </a:spcBef>
        <a:spcAft>
          <a:spcPct val="0"/>
        </a:spcAft>
        <a:defRPr sz="26100">
          <a:solidFill>
            <a:schemeClr val="tx1"/>
          </a:solidFill>
          <a:latin typeface="Calibri" pitchFamily="34" charset="0"/>
        </a:defRPr>
      </a:lvl2pPr>
      <a:lvl3pPr algn="ctr" defTabSz="2716213" rtl="0" fontAlgn="base">
        <a:spcBef>
          <a:spcPct val="0"/>
        </a:spcBef>
        <a:spcAft>
          <a:spcPct val="0"/>
        </a:spcAft>
        <a:defRPr sz="26100">
          <a:solidFill>
            <a:schemeClr val="tx1"/>
          </a:solidFill>
          <a:latin typeface="Calibri" pitchFamily="34" charset="0"/>
        </a:defRPr>
      </a:lvl3pPr>
      <a:lvl4pPr algn="ctr" defTabSz="2716213" rtl="0" fontAlgn="base">
        <a:spcBef>
          <a:spcPct val="0"/>
        </a:spcBef>
        <a:spcAft>
          <a:spcPct val="0"/>
        </a:spcAft>
        <a:defRPr sz="26100">
          <a:solidFill>
            <a:schemeClr val="tx1"/>
          </a:solidFill>
          <a:latin typeface="Calibri" pitchFamily="34" charset="0"/>
        </a:defRPr>
      </a:lvl4pPr>
      <a:lvl5pPr algn="ctr" defTabSz="2716213" rtl="0" fontAlgn="base">
        <a:spcBef>
          <a:spcPct val="0"/>
        </a:spcBef>
        <a:spcAft>
          <a:spcPct val="0"/>
        </a:spcAft>
        <a:defRPr sz="26100">
          <a:solidFill>
            <a:schemeClr val="tx1"/>
          </a:solidFill>
          <a:latin typeface="Calibri" pitchFamily="34" charset="0"/>
        </a:defRPr>
      </a:lvl5pPr>
      <a:lvl6pPr marL="457200" algn="ctr" defTabSz="2716213" rtl="0" fontAlgn="base">
        <a:spcBef>
          <a:spcPct val="0"/>
        </a:spcBef>
        <a:spcAft>
          <a:spcPct val="0"/>
        </a:spcAft>
        <a:defRPr sz="26100">
          <a:solidFill>
            <a:schemeClr val="tx1"/>
          </a:solidFill>
          <a:latin typeface="Calibri" pitchFamily="34" charset="0"/>
        </a:defRPr>
      </a:lvl6pPr>
      <a:lvl7pPr marL="914400" algn="ctr" defTabSz="2716213" rtl="0" fontAlgn="base">
        <a:spcBef>
          <a:spcPct val="0"/>
        </a:spcBef>
        <a:spcAft>
          <a:spcPct val="0"/>
        </a:spcAft>
        <a:defRPr sz="26100">
          <a:solidFill>
            <a:schemeClr val="tx1"/>
          </a:solidFill>
          <a:latin typeface="Calibri" pitchFamily="34" charset="0"/>
        </a:defRPr>
      </a:lvl7pPr>
      <a:lvl8pPr marL="1371600" algn="ctr" defTabSz="2716213" rtl="0" fontAlgn="base">
        <a:spcBef>
          <a:spcPct val="0"/>
        </a:spcBef>
        <a:spcAft>
          <a:spcPct val="0"/>
        </a:spcAft>
        <a:defRPr sz="26100">
          <a:solidFill>
            <a:schemeClr val="tx1"/>
          </a:solidFill>
          <a:latin typeface="Calibri" pitchFamily="34" charset="0"/>
        </a:defRPr>
      </a:lvl8pPr>
      <a:lvl9pPr marL="1828800" algn="ctr" defTabSz="2716213" rtl="0" fontAlgn="base">
        <a:spcBef>
          <a:spcPct val="0"/>
        </a:spcBef>
        <a:spcAft>
          <a:spcPct val="0"/>
        </a:spcAft>
        <a:defRPr sz="26100">
          <a:solidFill>
            <a:schemeClr val="tx1"/>
          </a:solidFill>
          <a:latin typeface="Calibri" pitchFamily="34" charset="0"/>
        </a:defRPr>
      </a:lvl9pPr>
    </p:titleStyle>
    <p:bodyStyle>
      <a:lvl1pPr marL="2036763" indent="-2036763" algn="l" defTabSz="2716213" rtl="0" fontAlgn="base">
        <a:spcBef>
          <a:spcPct val="20000"/>
        </a:spcBef>
        <a:spcAft>
          <a:spcPct val="0"/>
        </a:spcAft>
        <a:buFont typeface="Arial" charset="0"/>
        <a:buChar char="•"/>
        <a:defRPr sz="19000" kern="1200">
          <a:solidFill>
            <a:schemeClr val="tx1"/>
          </a:solidFill>
          <a:latin typeface="+mn-lt"/>
          <a:ea typeface="+mn-ea"/>
          <a:cs typeface="+mn-cs"/>
        </a:defRPr>
      </a:lvl1pPr>
      <a:lvl2pPr marL="4414838" indent="-1697038" algn="l" defTabSz="2716213" rtl="0" fontAlgn="base">
        <a:spcBef>
          <a:spcPct val="20000"/>
        </a:spcBef>
        <a:spcAft>
          <a:spcPct val="0"/>
        </a:spcAft>
        <a:buFont typeface="Arial" charset="0"/>
        <a:buChar char="–"/>
        <a:defRPr sz="16600" kern="1200">
          <a:solidFill>
            <a:schemeClr val="tx1"/>
          </a:solidFill>
          <a:latin typeface="+mn-lt"/>
          <a:ea typeface="+mn-ea"/>
          <a:cs typeface="+mn-cs"/>
        </a:defRPr>
      </a:lvl2pPr>
      <a:lvl3pPr marL="6791325" indent="-1357313" algn="l" defTabSz="2716213" rtl="0" fontAlgn="base">
        <a:spcBef>
          <a:spcPct val="20000"/>
        </a:spcBef>
        <a:spcAft>
          <a:spcPct val="0"/>
        </a:spcAft>
        <a:buFont typeface="Arial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125" indent="-1357313" algn="l" defTabSz="2716213" rtl="0" fontAlgn="base">
        <a:spcBef>
          <a:spcPct val="20000"/>
        </a:spcBef>
        <a:spcAft>
          <a:spcPct val="0"/>
        </a:spcAft>
        <a:buFont typeface="Arial" charset="0"/>
        <a:buChar char="–"/>
        <a:defRPr sz="1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25338" indent="-1357313" algn="l" defTabSz="2716213" rtl="0" fontAlgn="base">
        <a:spcBef>
          <a:spcPct val="20000"/>
        </a:spcBef>
        <a:spcAft>
          <a:spcPct val="0"/>
        </a:spcAft>
        <a:buFont typeface="Arial" charset="0"/>
        <a:buChar char="»"/>
        <a:defRPr sz="11900" kern="1200">
          <a:solidFill>
            <a:schemeClr val="tx1"/>
          </a:solidFill>
          <a:latin typeface="+mn-lt"/>
          <a:ea typeface="+mn-ea"/>
          <a:cs typeface="+mn-cs"/>
        </a:defRPr>
      </a:lvl5pPr>
      <a:lvl6pPr marL="14943765" indent="-1358524" algn="l" defTabSz="2717048" rtl="0" eaLnBrk="1" latinLnBrk="0" hangingPunct="1">
        <a:spcBef>
          <a:spcPct val="20000"/>
        </a:spcBef>
        <a:buFont typeface="Arial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6pPr>
      <a:lvl7pPr marL="17660813" indent="-1358524" algn="l" defTabSz="2717048" rtl="0" eaLnBrk="1" latinLnBrk="0" hangingPunct="1">
        <a:spcBef>
          <a:spcPct val="20000"/>
        </a:spcBef>
        <a:buFont typeface="Arial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7pPr>
      <a:lvl8pPr marL="20377861" indent="-1358524" algn="l" defTabSz="2717048" rtl="0" eaLnBrk="1" latinLnBrk="0" hangingPunct="1">
        <a:spcBef>
          <a:spcPct val="20000"/>
        </a:spcBef>
        <a:buFont typeface="Arial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8pPr>
      <a:lvl9pPr marL="23094909" indent="-1358524" algn="l" defTabSz="2717048" rtl="0" eaLnBrk="1" latinLnBrk="0" hangingPunct="1">
        <a:spcBef>
          <a:spcPct val="20000"/>
        </a:spcBef>
        <a:buFont typeface="Arial"/>
        <a:buChar char="•"/>
        <a:defRPr sz="1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17048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1pPr>
      <a:lvl2pPr marL="2717048" algn="l" defTabSz="2717048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5434096" algn="l" defTabSz="2717048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8151144" algn="l" defTabSz="2717048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4pPr>
      <a:lvl5pPr marL="10868193" algn="l" defTabSz="2717048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5pPr>
      <a:lvl6pPr marL="13585241" algn="l" defTabSz="2717048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6pPr>
      <a:lvl7pPr marL="16302289" algn="l" defTabSz="2717048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337" algn="l" defTabSz="2717048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8pPr>
      <a:lvl9pPr marL="21736385" algn="l" defTabSz="2717048" rtl="0" eaLnBrk="1" latinLnBrk="0" hangingPunct="1">
        <a:defRPr sz="10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5" descr="background.jpg"/>
          <p:cNvPicPr>
            <a:picLocks noChangeAspect="1"/>
          </p:cNvPicPr>
          <p:nvPr/>
        </p:nvPicPr>
        <p:blipFill>
          <a:blip r:embed="rId3"/>
          <a:srcRect r="12132"/>
          <a:stretch>
            <a:fillRect/>
          </a:stretch>
        </p:blipFill>
        <p:spPr bwMode="auto">
          <a:xfrm>
            <a:off x="0" y="0"/>
            <a:ext cx="43891200" cy="292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lternate Process 7"/>
          <p:cNvSpPr/>
          <p:nvPr/>
        </p:nvSpPr>
        <p:spPr>
          <a:xfrm>
            <a:off x="31227713" y="3443288"/>
            <a:ext cx="12012612" cy="21958300"/>
          </a:xfrm>
          <a:prstGeom prst="flowChartAlternateProcess">
            <a:avLst/>
          </a:prstGeom>
          <a:solidFill>
            <a:schemeClr val="tx1">
              <a:alpha val="3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717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Results:</a:t>
            </a:r>
          </a:p>
          <a:p>
            <a:pPr defTabSz="2717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/>
              <a:t> </a:t>
            </a:r>
            <a:r>
              <a:rPr lang="en-US" sz="8000" dirty="0"/>
              <a:t>    </a:t>
            </a:r>
            <a:r>
              <a:rPr lang="en-US" sz="7200" dirty="0"/>
              <a:t> These points have a somewhat unknown reason of what causes them. Having a long excel list of events that we helped compile, allows scientists to preform a statistical study. Here they can focus on other aspects that these events have in common. Hopefully, this would help pin down the source of these events. </a:t>
            </a:r>
            <a:endParaRPr lang="en-US" sz="7200" dirty="0"/>
          </a:p>
          <a:p>
            <a:pPr defTabSz="27170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/>
          </a:p>
          <a:p>
            <a:pPr defTabSz="27170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00" dirty="0"/>
          </a:p>
          <a:p>
            <a:pPr defTabSz="2717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/>
              <a:t> </a:t>
            </a:r>
          </a:p>
          <a:p>
            <a:pPr defTabSz="2717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/>
              <a:t>      </a:t>
            </a:r>
            <a:endParaRPr lang="en-US" sz="7200" dirty="0"/>
          </a:p>
        </p:txBody>
      </p:sp>
      <p:sp>
        <p:nvSpPr>
          <p:cNvPr id="11" name="Alternate Process 10"/>
          <p:cNvSpPr/>
          <p:nvPr/>
        </p:nvSpPr>
        <p:spPr>
          <a:xfrm>
            <a:off x="14539913" y="5588000"/>
            <a:ext cx="15113000" cy="22523450"/>
          </a:xfrm>
          <a:prstGeom prst="flowChartAlternateProcess">
            <a:avLst/>
          </a:prstGeom>
          <a:solidFill>
            <a:schemeClr val="tx1">
              <a:alpha val="3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2717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Data: </a:t>
            </a:r>
            <a:r>
              <a:rPr lang="en-US" sz="6000" dirty="0">
                <a:solidFill>
                  <a:srgbClr val="FFFFFF"/>
                </a:solidFill>
              </a:rPr>
              <a:t>We studied plots from 2012, looking for these shapes.</a:t>
            </a:r>
            <a:endParaRPr lang="en-US" sz="6000" dirty="0">
              <a:solidFill>
                <a:srgbClr val="FFFFFF"/>
              </a:solidFill>
            </a:endParaRPr>
          </a:p>
        </p:txBody>
      </p:sp>
      <p:pic>
        <p:nvPicPr>
          <p:cNvPr id="14340" name="Picture 11" descr="RBSP-B_ECT-HOPE_rel02_L2SA_2013061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13125" y="9405938"/>
            <a:ext cx="12066588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-111125"/>
            <a:ext cx="40144700" cy="3554413"/>
          </a:xfrm>
        </p:spPr>
        <p:txBody>
          <a:bodyPr rtlCol="0">
            <a:normAutofit fontScale="90000"/>
          </a:bodyPr>
          <a:lstStyle/>
          <a:p>
            <a:pPr defTabSz="2717048" fontAlgn="auto">
              <a:spcAft>
                <a:spcPts val="0"/>
              </a:spcAft>
              <a:defRPr/>
            </a:pPr>
            <a:r>
              <a:rPr lang="en-US" sz="16000" dirty="0" smtClean="0">
                <a:solidFill>
                  <a:srgbClr val="FFFFFF"/>
                </a:solidFill>
              </a:rPr>
              <a:t>Looking For Patterns </a:t>
            </a:r>
            <a:r>
              <a:rPr lang="en-US" sz="16000" dirty="0">
                <a:solidFill>
                  <a:srgbClr val="FFFFFF"/>
                </a:solidFill>
              </a:rPr>
              <a:t>W</a:t>
            </a:r>
            <a:r>
              <a:rPr lang="en-US" sz="16000" dirty="0" smtClean="0">
                <a:solidFill>
                  <a:srgbClr val="FFFFFF"/>
                </a:solidFill>
              </a:rPr>
              <a:t>ith Magnetospheric Ions</a:t>
            </a:r>
            <a:endParaRPr lang="en-US" sz="16000" dirty="0">
              <a:solidFill>
                <a:srgbClr val="FFFFFF"/>
              </a:solidFill>
            </a:endParaRPr>
          </a:p>
        </p:txBody>
      </p:sp>
      <p:sp>
        <p:nvSpPr>
          <p:cNvPr id="7" name="Alternate Process 6"/>
          <p:cNvSpPr/>
          <p:nvPr/>
        </p:nvSpPr>
        <p:spPr>
          <a:xfrm>
            <a:off x="31227713" y="25807988"/>
            <a:ext cx="12012612" cy="3125787"/>
          </a:xfrm>
          <a:prstGeom prst="flowChartAlternateProcess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717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/>
              <a:t>Acknowledgements:</a:t>
            </a:r>
          </a:p>
          <a:p>
            <a:pPr algn="ctr" defTabSz="2717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/>
              <a:t>Louis Broad, Scott </a:t>
            </a:r>
            <a:r>
              <a:rPr lang="en-US" sz="7200" dirty="0" err="1"/>
              <a:t>Goelzer</a:t>
            </a:r>
            <a:r>
              <a:rPr lang="en-US" sz="7200" dirty="0"/>
              <a:t>, Dr. Zhang and </a:t>
            </a:r>
            <a:r>
              <a:rPr lang="en-US" sz="7200" dirty="0" err="1"/>
              <a:t>Cristian</a:t>
            </a:r>
            <a:r>
              <a:rPr lang="en-US" sz="7200" dirty="0"/>
              <a:t> </a:t>
            </a:r>
            <a:r>
              <a:rPr lang="en-US" sz="7200" dirty="0" err="1"/>
              <a:t>Ferrera</a:t>
            </a:r>
            <a:r>
              <a:rPr lang="en-US" sz="7200" dirty="0"/>
              <a:t> </a:t>
            </a:r>
            <a:endParaRPr lang="en-US" sz="7200" dirty="0"/>
          </a:p>
        </p:txBody>
      </p:sp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14539913" y="2670175"/>
            <a:ext cx="1668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Calibri" pitchFamily="34" charset="0"/>
              </a:rPr>
              <a:t>John Gadbois, Brandor Matos</a:t>
            </a:r>
          </a:p>
        </p:txBody>
      </p:sp>
      <p:sp>
        <p:nvSpPr>
          <p:cNvPr id="14344" name="TextBox 4"/>
          <p:cNvSpPr txBox="1">
            <a:spLocks noChangeArrowheads="1"/>
          </p:cNvSpPr>
          <p:nvPr/>
        </p:nvSpPr>
        <p:spPr bwMode="auto">
          <a:xfrm>
            <a:off x="13333413" y="4216400"/>
            <a:ext cx="178943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FFFF"/>
                </a:solidFill>
                <a:latin typeface="Calibri" pitchFamily="34" charset="0"/>
              </a:rPr>
              <a:t>Advised by Dr. Zhang and Cristian Ferrera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191913" y="11618913"/>
            <a:ext cx="1206500" cy="54197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191913" y="13525500"/>
            <a:ext cx="1206500" cy="3783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91913" y="9879013"/>
            <a:ext cx="1206500" cy="77327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8" name="TextBox 22"/>
          <p:cNvSpPr txBox="1">
            <a:spLocks noChangeArrowheads="1"/>
          </p:cNvSpPr>
          <p:nvPr/>
        </p:nvSpPr>
        <p:spPr bwMode="auto">
          <a:xfrm>
            <a:off x="14539913" y="17052925"/>
            <a:ext cx="10858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FFFF"/>
                </a:solidFill>
                <a:latin typeface="Calibri" pitchFamily="34" charset="0"/>
              </a:rPr>
              <a:t>       This is an example of some well shaped tusks and trunks.</a:t>
            </a:r>
          </a:p>
        </p:txBody>
      </p:sp>
      <p:sp>
        <p:nvSpPr>
          <p:cNvPr id="14349" name="TextBox 23"/>
          <p:cNvSpPr txBox="1">
            <a:spLocks noChangeArrowheads="1"/>
          </p:cNvSpPr>
          <p:nvPr/>
        </p:nvSpPr>
        <p:spPr bwMode="auto">
          <a:xfrm>
            <a:off x="24588788" y="17052925"/>
            <a:ext cx="400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FFFF"/>
                </a:solidFill>
                <a:latin typeface="Calibri" pitchFamily="34" charset="0"/>
              </a:rPr>
              <a:t>Trunks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9270663" y="13454063"/>
            <a:ext cx="2857500" cy="2946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9270663" y="11252200"/>
            <a:ext cx="2857500" cy="51482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9270663" y="9515475"/>
            <a:ext cx="2857500" cy="68976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53" name="TextBox 30"/>
          <p:cNvSpPr txBox="1">
            <a:spLocks noChangeArrowheads="1"/>
          </p:cNvSpPr>
          <p:nvPr/>
        </p:nvSpPr>
        <p:spPr bwMode="auto">
          <a:xfrm>
            <a:off x="16113125" y="9899650"/>
            <a:ext cx="17446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Proton</a:t>
            </a:r>
          </a:p>
        </p:txBody>
      </p:sp>
      <p:sp>
        <p:nvSpPr>
          <p:cNvPr id="14354" name="TextBox 32"/>
          <p:cNvSpPr txBox="1">
            <a:spLocks noChangeArrowheads="1"/>
          </p:cNvSpPr>
          <p:nvPr/>
        </p:nvSpPr>
        <p:spPr bwMode="auto">
          <a:xfrm>
            <a:off x="16113125" y="11252200"/>
            <a:ext cx="19732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Helium</a:t>
            </a:r>
          </a:p>
        </p:txBody>
      </p:sp>
      <p:sp>
        <p:nvSpPr>
          <p:cNvPr id="14355" name="TextBox 33"/>
          <p:cNvSpPr txBox="1">
            <a:spLocks noChangeArrowheads="1"/>
          </p:cNvSpPr>
          <p:nvPr/>
        </p:nvSpPr>
        <p:spPr bwMode="auto">
          <a:xfrm>
            <a:off x="16113125" y="13454063"/>
            <a:ext cx="19732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Oxygen</a:t>
            </a:r>
          </a:p>
        </p:txBody>
      </p:sp>
      <p:sp>
        <p:nvSpPr>
          <p:cNvPr id="14356" name="TextBox 34"/>
          <p:cNvSpPr txBox="1">
            <a:spLocks noChangeArrowheads="1"/>
          </p:cNvSpPr>
          <p:nvPr/>
        </p:nvSpPr>
        <p:spPr bwMode="auto">
          <a:xfrm>
            <a:off x="17522825" y="16229013"/>
            <a:ext cx="3495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>
                <a:solidFill>
                  <a:srgbClr val="FFFFFF"/>
                </a:solidFill>
                <a:latin typeface="Calibri" pitchFamily="34" charset="0"/>
              </a:rPr>
              <a:t>Tusks</a:t>
            </a:r>
          </a:p>
        </p:txBody>
      </p:sp>
      <p:grpSp>
        <p:nvGrpSpPr>
          <p:cNvPr id="14357" name="Group 46"/>
          <p:cNvGrpSpPr>
            <a:grpSpLocks/>
          </p:cNvGrpSpPr>
          <p:nvPr/>
        </p:nvGrpSpPr>
        <p:grpSpPr bwMode="auto">
          <a:xfrm>
            <a:off x="762000" y="3443288"/>
            <a:ext cx="12571413" cy="24668162"/>
            <a:chOff x="761945" y="3873687"/>
            <a:chExt cx="12572090" cy="27750839"/>
          </a:xfrm>
        </p:grpSpPr>
        <p:sp>
          <p:nvSpPr>
            <p:cNvPr id="10" name="Alternate Process 9"/>
            <p:cNvSpPr/>
            <p:nvPr/>
          </p:nvSpPr>
          <p:spPr>
            <a:xfrm>
              <a:off x="761945" y="3873687"/>
              <a:ext cx="12572090" cy="27750839"/>
            </a:xfrm>
            <a:prstGeom prst="flowChartAlternateProcess">
              <a:avLst/>
            </a:prstGeom>
            <a:solidFill>
              <a:schemeClr val="tx1">
                <a:alpha val="53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defTabSz="27170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dirty="0">
                  <a:solidFill>
                    <a:schemeClr val="bg1"/>
                  </a:solidFill>
                </a:rPr>
                <a:t>What is Space Science?</a:t>
              </a:r>
            </a:p>
            <a:p>
              <a:pPr defTabSz="27170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dirty="0">
                  <a:solidFill>
                    <a:srgbClr val="FFFFFF"/>
                  </a:solidFill>
                </a:rPr>
                <a:t>	</a:t>
              </a:r>
              <a:r>
                <a:rPr lang="en-US" sz="6600" dirty="0">
                  <a:solidFill>
                    <a:srgbClr val="FFFFFF"/>
                  </a:solidFill>
                </a:rPr>
                <a:t>Space Science is the study of the interaction between the Earth and the Sun. In my research, I studied data from a Satellite called Hope.</a:t>
              </a:r>
            </a:p>
            <a:p>
              <a:pPr defTabSz="271704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600" dirty="0">
                <a:solidFill>
                  <a:srgbClr val="FFFFFF"/>
                </a:solidFill>
              </a:endParaRPr>
            </a:p>
            <a:p>
              <a:pPr defTabSz="27170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dirty="0">
                  <a:solidFill>
                    <a:srgbClr val="FFFFFF"/>
                  </a:solidFill>
                </a:rPr>
                <a:t>	</a:t>
              </a:r>
              <a:r>
                <a:rPr lang="en-US" sz="9600" dirty="0">
                  <a:solidFill>
                    <a:srgbClr val="FFFFFF"/>
                  </a:solidFill>
                </a:rPr>
                <a:t>Objective:</a:t>
              </a:r>
            </a:p>
            <a:p>
              <a:pPr defTabSz="2717048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dirty="0">
                  <a:solidFill>
                    <a:srgbClr val="FFFFFF"/>
                  </a:solidFill>
                </a:rPr>
                <a:t>     </a:t>
              </a:r>
              <a:r>
                <a:rPr lang="en-US" sz="6000" dirty="0">
                  <a:solidFill>
                    <a:srgbClr val="FFFFFF"/>
                  </a:solidFill>
                </a:rPr>
                <a:t> Hope was a satellite that recorded data on various atoms including Oxygen, Helium, and Protons. </a:t>
              </a:r>
              <a:r>
                <a:rPr lang="en-US" sz="6000" b="1" dirty="0">
                  <a:solidFill>
                    <a:srgbClr val="FFFFFF"/>
                  </a:solidFill>
                </a:rPr>
                <a:t>Our objective was to look for certain shapes that reflected an increase of flux of high energy particles</a:t>
              </a:r>
              <a:r>
                <a:rPr lang="en-US" sz="6000" dirty="0">
                  <a:solidFill>
                    <a:srgbClr val="FFFFFF"/>
                  </a:solidFill>
                </a:rPr>
                <a:t>. These ions are the ones injected into our magnetosphere. The shapes we looked for  resembled </a:t>
              </a:r>
              <a:r>
                <a:rPr lang="en-US" sz="6000" b="1" dirty="0">
                  <a:solidFill>
                    <a:srgbClr val="FFFFFF"/>
                  </a:solidFill>
                </a:rPr>
                <a:t>noses, tusks and trunks</a:t>
              </a:r>
              <a:r>
                <a:rPr lang="en-US" sz="6000" b="1" dirty="0">
                  <a:solidFill>
                    <a:schemeClr val="bg1"/>
                  </a:solidFill>
                </a:rPr>
                <a:t>.</a:t>
              </a:r>
              <a:endParaRPr lang="en-US" sz="6000" b="1" dirty="0">
                <a:solidFill>
                  <a:schemeClr val="bg1"/>
                </a:solidFill>
              </a:endParaRPr>
            </a:p>
          </p:txBody>
        </p:sp>
        <p:pic>
          <p:nvPicPr>
            <p:cNvPr id="14371" name="Picture 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02310" y="25843934"/>
              <a:ext cx="5727935" cy="5780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58" name="TextBox 5"/>
          <p:cNvSpPr txBox="1">
            <a:spLocks noChangeArrowheads="1"/>
          </p:cNvSpPr>
          <p:nvPr/>
        </p:nvSpPr>
        <p:spPr bwMode="auto">
          <a:xfrm>
            <a:off x="3033713" y="26385838"/>
            <a:ext cx="6985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latin typeface="Calibri" pitchFamily="34" charset="0"/>
              </a:rPr>
              <a:t>Hope Instrument</a:t>
            </a:r>
          </a:p>
        </p:txBody>
      </p:sp>
      <p:pic>
        <p:nvPicPr>
          <p:cNvPr id="14359" name="Picture 36" descr="RBSP-B_ECT-HOPE_rel02_L2SA_20121121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325850" y="18869025"/>
            <a:ext cx="11604625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TextBox 37"/>
          <p:cNvSpPr txBox="1">
            <a:spLocks noChangeArrowheads="1"/>
          </p:cNvSpPr>
          <p:nvPr/>
        </p:nvSpPr>
        <p:spPr bwMode="auto">
          <a:xfrm>
            <a:off x="16113125" y="25549225"/>
            <a:ext cx="1206658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>
                <a:solidFill>
                  <a:srgbClr val="FFFFFF"/>
                </a:solidFill>
                <a:latin typeface="Calibri" pitchFamily="34" charset="0"/>
              </a:rPr>
              <a:t>Here are some examples of noses</a:t>
            </a:r>
          </a:p>
        </p:txBody>
      </p:sp>
      <p:sp>
        <p:nvSpPr>
          <p:cNvPr id="39" name="Oval 38"/>
          <p:cNvSpPr/>
          <p:nvPr/>
        </p:nvSpPr>
        <p:spPr>
          <a:xfrm>
            <a:off x="21278850" y="18805525"/>
            <a:ext cx="1150938" cy="917575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7170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21018500" y="20642263"/>
            <a:ext cx="1150938" cy="915987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7170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21353463" y="22505988"/>
            <a:ext cx="1150937" cy="915987"/>
          </a:xfrm>
          <a:prstGeom prst="ellipse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271704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364" name="Picture 45" descr="Screen Shot 2014-07-22 at 11.16.28 AM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01675" y="-111125"/>
            <a:ext cx="42545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5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44638" y="0"/>
            <a:ext cx="4267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5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791525" y="20642263"/>
            <a:ext cx="757237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7" name="Rectangle 8"/>
          <p:cNvSpPr>
            <a:spLocks noChangeArrowheads="1"/>
          </p:cNvSpPr>
          <p:nvPr/>
        </p:nvSpPr>
        <p:spPr bwMode="auto">
          <a:xfrm>
            <a:off x="16325850" y="19723100"/>
            <a:ext cx="1752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Proton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14368" name="Rectangle 12"/>
          <p:cNvSpPr>
            <a:spLocks noChangeArrowheads="1"/>
          </p:cNvSpPr>
          <p:nvPr/>
        </p:nvSpPr>
        <p:spPr bwMode="auto">
          <a:xfrm>
            <a:off x="16332200" y="21174075"/>
            <a:ext cx="1841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solidFill>
                  <a:srgbClr val="000000"/>
                </a:solidFill>
                <a:latin typeface="Calibri" pitchFamily="34" charset="0"/>
              </a:rPr>
              <a:t>Helium</a:t>
            </a:r>
            <a:endParaRPr lang="en-US" sz="4400">
              <a:latin typeface="Calibri" pitchFamily="34" charset="0"/>
            </a:endParaRPr>
          </a:p>
        </p:txBody>
      </p:sp>
      <p:sp>
        <p:nvSpPr>
          <p:cNvPr id="14369" name="Rectangle 13"/>
          <p:cNvSpPr>
            <a:spLocks noChangeArrowheads="1"/>
          </p:cNvSpPr>
          <p:nvPr/>
        </p:nvSpPr>
        <p:spPr bwMode="auto">
          <a:xfrm>
            <a:off x="16252825" y="22653625"/>
            <a:ext cx="19002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Calibri" pitchFamily="34" charset="0"/>
              </a:rPr>
              <a:t>Oxygen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201</Words>
  <Application>Microsoft Macintosh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Looking For Patterns With Magnetospheric Ions</vt:lpstr>
    </vt:vector>
  </TitlesOfParts>
  <Company>Amesbury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For Patterns In Matgnetospheric Ions</dc:title>
  <dc:creator>john gadbois</dc:creator>
  <cp:lastModifiedBy>Charles W. Smith</cp:lastModifiedBy>
  <cp:revision>22</cp:revision>
  <dcterms:created xsi:type="dcterms:W3CDTF">2014-07-21T18:00:48Z</dcterms:created>
  <dcterms:modified xsi:type="dcterms:W3CDTF">2014-07-22T18:30:59Z</dcterms:modified>
</cp:coreProperties>
</file>