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
  </p:notesMasterIdLst>
  <p:sldIdLst>
    <p:sldId id="256" r:id="rId2"/>
  </p:sldIdLst>
  <p:sldSz cx="43891200" cy="29260800"/>
  <p:notesSz cx="6858000" cy="9144000"/>
  <p:defaultTextStyle>
    <a:lvl1pPr algn="ctr" defTabSz="584200">
      <a:defRPr sz="10800">
        <a:latin typeface="+mn-lt"/>
        <a:ea typeface="+mn-ea"/>
        <a:cs typeface="+mn-cs"/>
        <a:sym typeface="Helvetica Light"/>
      </a:defRPr>
    </a:lvl1pPr>
    <a:lvl2pPr indent="228600" algn="ctr" defTabSz="584200">
      <a:defRPr sz="10800">
        <a:latin typeface="+mn-lt"/>
        <a:ea typeface="+mn-ea"/>
        <a:cs typeface="+mn-cs"/>
        <a:sym typeface="Helvetica Light"/>
      </a:defRPr>
    </a:lvl2pPr>
    <a:lvl3pPr indent="457200" algn="ctr" defTabSz="584200">
      <a:defRPr sz="10800">
        <a:latin typeface="+mn-lt"/>
        <a:ea typeface="+mn-ea"/>
        <a:cs typeface="+mn-cs"/>
        <a:sym typeface="Helvetica Light"/>
      </a:defRPr>
    </a:lvl3pPr>
    <a:lvl4pPr indent="685800" algn="ctr" defTabSz="584200">
      <a:defRPr sz="10800">
        <a:latin typeface="+mn-lt"/>
        <a:ea typeface="+mn-ea"/>
        <a:cs typeface="+mn-cs"/>
        <a:sym typeface="Helvetica Light"/>
      </a:defRPr>
    </a:lvl4pPr>
    <a:lvl5pPr indent="914400" algn="ctr" defTabSz="584200">
      <a:defRPr sz="10800">
        <a:latin typeface="+mn-lt"/>
        <a:ea typeface="+mn-ea"/>
        <a:cs typeface="+mn-cs"/>
        <a:sym typeface="Helvetica Light"/>
      </a:defRPr>
    </a:lvl5pPr>
    <a:lvl6pPr indent="1143000" algn="ctr" defTabSz="584200">
      <a:defRPr sz="10800">
        <a:latin typeface="+mn-lt"/>
        <a:ea typeface="+mn-ea"/>
        <a:cs typeface="+mn-cs"/>
        <a:sym typeface="Helvetica Light"/>
      </a:defRPr>
    </a:lvl6pPr>
    <a:lvl7pPr indent="1371600" algn="ctr" defTabSz="584200">
      <a:defRPr sz="10800">
        <a:latin typeface="+mn-lt"/>
        <a:ea typeface="+mn-ea"/>
        <a:cs typeface="+mn-cs"/>
        <a:sym typeface="Helvetica Light"/>
      </a:defRPr>
    </a:lvl7pPr>
    <a:lvl8pPr indent="1600200" algn="ctr" defTabSz="584200">
      <a:defRPr sz="10800">
        <a:latin typeface="+mn-lt"/>
        <a:ea typeface="+mn-ea"/>
        <a:cs typeface="+mn-cs"/>
        <a:sym typeface="Helvetica Light"/>
      </a:defRPr>
    </a:lvl8pPr>
    <a:lvl9pPr indent="1828800" algn="ctr" defTabSz="584200">
      <a:defRPr sz="10800">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7868" autoAdjust="0"/>
    <p:restoredTop sz="94660"/>
  </p:normalViewPr>
  <p:slideViewPr>
    <p:cSldViewPr snapToGrid="0">
      <p:cViewPr>
        <p:scale>
          <a:sx n="20" d="100"/>
          <a:sy n="20" d="100"/>
        </p:scale>
        <p:origin x="1176" y="-5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549287927"/>
      </p:ext>
    </p:extLst>
  </p:cSld>
  <p:clrMap bg1="lt1" tx1="dk1" bg2="lt2" tx2="dk2" accent1="accent1" accent2="accent2" accent3="accent3" accent4="accent4" accent5="accent5" accent6="accent6" hlink="hlink" folHlink="folHlink"/>
  <p:notesStyle>
    <a:lvl1pPr defTabSz="457200">
      <a:lnSpc>
        <a:spcPct val="125000"/>
      </a:lnSpc>
      <a:defRPr sz="7200">
        <a:latin typeface="Avenir Roman"/>
        <a:ea typeface="Avenir Roman"/>
        <a:cs typeface="Avenir Roman"/>
        <a:sym typeface="Avenir Roman"/>
      </a:defRPr>
    </a:lvl1pPr>
    <a:lvl2pPr indent="228600" defTabSz="457200">
      <a:lnSpc>
        <a:spcPct val="125000"/>
      </a:lnSpc>
      <a:defRPr sz="7200">
        <a:latin typeface="Avenir Roman"/>
        <a:ea typeface="Avenir Roman"/>
        <a:cs typeface="Avenir Roman"/>
        <a:sym typeface="Avenir Roman"/>
      </a:defRPr>
    </a:lvl2pPr>
    <a:lvl3pPr indent="457200" defTabSz="457200">
      <a:lnSpc>
        <a:spcPct val="125000"/>
      </a:lnSpc>
      <a:defRPr sz="7200">
        <a:latin typeface="Avenir Roman"/>
        <a:ea typeface="Avenir Roman"/>
        <a:cs typeface="Avenir Roman"/>
        <a:sym typeface="Avenir Roman"/>
      </a:defRPr>
    </a:lvl3pPr>
    <a:lvl4pPr indent="685800" defTabSz="457200">
      <a:lnSpc>
        <a:spcPct val="125000"/>
      </a:lnSpc>
      <a:defRPr sz="7200">
        <a:latin typeface="Avenir Roman"/>
        <a:ea typeface="Avenir Roman"/>
        <a:cs typeface="Avenir Roman"/>
        <a:sym typeface="Avenir Roman"/>
      </a:defRPr>
    </a:lvl4pPr>
    <a:lvl5pPr indent="914400" defTabSz="457200">
      <a:lnSpc>
        <a:spcPct val="125000"/>
      </a:lnSpc>
      <a:defRPr sz="7200">
        <a:latin typeface="Avenir Roman"/>
        <a:ea typeface="Avenir Roman"/>
        <a:cs typeface="Avenir Roman"/>
        <a:sym typeface="Avenir Roman"/>
      </a:defRPr>
    </a:lvl5pPr>
    <a:lvl6pPr indent="1143000" defTabSz="457200">
      <a:lnSpc>
        <a:spcPct val="125000"/>
      </a:lnSpc>
      <a:defRPr sz="7200">
        <a:latin typeface="Avenir Roman"/>
        <a:ea typeface="Avenir Roman"/>
        <a:cs typeface="Avenir Roman"/>
        <a:sym typeface="Avenir Roman"/>
      </a:defRPr>
    </a:lvl6pPr>
    <a:lvl7pPr indent="1371600" defTabSz="457200">
      <a:lnSpc>
        <a:spcPct val="125000"/>
      </a:lnSpc>
      <a:defRPr sz="7200">
        <a:latin typeface="Avenir Roman"/>
        <a:ea typeface="Avenir Roman"/>
        <a:cs typeface="Avenir Roman"/>
        <a:sym typeface="Avenir Roman"/>
      </a:defRPr>
    </a:lvl7pPr>
    <a:lvl8pPr indent="1600200" defTabSz="457200">
      <a:lnSpc>
        <a:spcPct val="125000"/>
      </a:lnSpc>
      <a:defRPr sz="7200">
        <a:latin typeface="Avenir Roman"/>
        <a:ea typeface="Avenir Roman"/>
        <a:cs typeface="Avenir Roman"/>
        <a:sym typeface="Avenir Roman"/>
      </a:defRPr>
    </a:lvl8pPr>
    <a:lvl9pPr indent="1828800" defTabSz="457200">
      <a:lnSpc>
        <a:spcPct val="125000"/>
      </a:lnSpc>
      <a:defRPr sz="72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378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6248400" y="4914900"/>
            <a:ext cx="31394400" cy="9906000"/>
          </a:xfrm>
          <a:prstGeom prst="rect">
            <a:avLst/>
          </a:prstGeom>
        </p:spPr>
        <p:txBody>
          <a:bodyPr anchor="b"/>
          <a:lstStyle/>
          <a:p>
            <a:pPr lvl="0">
              <a:defRPr sz="1800"/>
            </a:pPr>
            <a:r>
              <a:rPr sz="24000"/>
              <a:t>Title Text</a:t>
            </a:r>
          </a:p>
        </p:txBody>
      </p:sp>
      <p:sp>
        <p:nvSpPr>
          <p:cNvPr id="6" name="Shape 6"/>
          <p:cNvSpPr>
            <a:spLocks noGrp="1"/>
          </p:cNvSpPr>
          <p:nvPr>
            <p:ph type="body" idx="1"/>
          </p:nvPr>
        </p:nvSpPr>
        <p:spPr>
          <a:xfrm>
            <a:off x="6248400" y="15087600"/>
            <a:ext cx="31394400" cy="3390900"/>
          </a:xfrm>
          <a:prstGeom prst="rect">
            <a:avLst/>
          </a:prstGeom>
        </p:spPr>
        <p:txBody>
          <a:bodyPr anchor="t"/>
          <a:lstStyle>
            <a:lvl1pPr marL="0" indent="0" algn="ctr">
              <a:spcBef>
                <a:spcPts val="0"/>
              </a:spcBef>
              <a:buSzTx/>
              <a:buNone/>
              <a:defRPr sz="9600"/>
            </a:lvl1pPr>
            <a:lvl2pPr marL="0" indent="228600" algn="ctr">
              <a:spcBef>
                <a:spcPts val="0"/>
              </a:spcBef>
              <a:buSzTx/>
              <a:buNone/>
              <a:defRPr sz="9600"/>
            </a:lvl2pPr>
            <a:lvl3pPr marL="0" indent="457200" algn="ctr">
              <a:spcBef>
                <a:spcPts val="0"/>
              </a:spcBef>
              <a:buSzTx/>
              <a:buNone/>
              <a:defRPr sz="9600"/>
            </a:lvl3pPr>
            <a:lvl4pPr marL="0" indent="685800" algn="ctr">
              <a:spcBef>
                <a:spcPts val="0"/>
              </a:spcBef>
              <a:buSzTx/>
              <a:buNone/>
              <a:defRPr sz="9600"/>
            </a:lvl4pPr>
            <a:lvl5pPr marL="0" indent="914400" algn="ctr">
              <a:spcBef>
                <a:spcPts val="0"/>
              </a:spcBef>
              <a:buSzTx/>
              <a:buNone/>
              <a:defRPr sz="9600"/>
            </a:lvl5pPr>
          </a:lstStyle>
          <a:p>
            <a:pPr lvl="0">
              <a:defRPr sz="1800"/>
            </a:pPr>
            <a:r>
              <a:rPr sz="9600"/>
              <a:t>Body Level One</a:t>
            </a:r>
          </a:p>
          <a:p>
            <a:pPr lvl="1">
              <a:defRPr sz="1800"/>
            </a:pPr>
            <a:r>
              <a:rPr sz="9600"/>
              <a:t>Body Level Two</a:t>
            </a:r>
          </a:p>
          <a:p>
            <a:pPr lvl="2">
              <a:defRPr sz="1800"/>
            </a:pPr>
            <a:r>
              <a:rPr sz="9600"/>
              <a:t>Body Level Three</a:t>
            </a:r>
          </a:p>
          <a:p>
            <a:pPr lvl="3">
              <a:defRPr sz="1800"/>
            </a:pPr>
            <a:r>
              <a:rPr sz="9600"/>
              <a:t>Body Level Four</a:t>
            </a:r>
          </a:p>
          <a:p>
            <a:pPr lvl="4">
              <a:defRPr sz="1800"/>
            </a:pPr>
            <a:r>
              <a:rPr sz="9600"/>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6248400" y="20154900"/>
            <a:ext cx="31394400" cy="4267200"/>
          </a:xfrm>
          <a:prstGeom prst="rect">
            <a:avLst/>
          </a:prstGeom>
        </p:spPr>
        <p:txBody>
          <a:bodyPr anchor="b"/>
          <a:lstStyle/>
          <a:p>
            <a:pPr lvl="0">
              <a:defRPr sz="1800"/>
            </a:pPr>
            <a:r>
              <a:rPr sz="24000"/>
              <a:t>Title Text</a:t>
            </a:r>
          </a:p>
        </p:txBody>
      </p:sp>
      <p:sp>
        <p:nvSpPr>
          <p:cNvPr id="9" name="Shape 9"/>
          <p:cNvSpPr>
            <a:spLocks noGrp="1"/>
          </p:cNvSpPr>
          <p:nvPr>
            <p:ph type="body" idx="1"/>
          </p:nvPr>
        </p:nvSpPr>
        <p:spPr>
          <a:xfrm>
            <a:off x="6248400" y="24574500"/>
            <a:ext cx="31394400" cy="3390900"/>
          </a:xfrm>
          <a:prstGeom prst="rect">
            <a:avLst/>
          </a:prstGeom>
        </p:spPr>
        <p:txBody>
          <a:bodyPr anchor="t"/>
          <a:lstStyle>
            <a:lvl1pPr marL="0" indent="0" algn="ctr">
              <a:spcBef>
                <a:spcPts val="0"/>
              </a:spcBef>
              <a:buSzTx/>
              <a:buNone/>
              <a:defRPr sz="9600"/>
            </a:lvl1pPr>
            <a:lvl2pPr marL="0" indent="228600" algn="ctr">
              <a:spcBef>
                <a:spcPts val="0"/>
              </a:spcBef>
              <a:buSzTx/>
              <a:buNone/>
              <a:defRPr sz="9600"/>
            </a:lvl2pPr>
            <a:lvl3pPr marL="0" indent="457200" algn="ctr">
              <a:spcBef>
                <a:spcPts val="0"/>
              </a:spcBef>
              <a:buSzTx/>
              <a:buNone/>
              <a:defRPr sz="9600"/>
            </a:lvl3pPr>
            <a:lvl4pPr marL="0" indent="685800" algn="ctr">
              <a:spcBef>
                <a:spcPts val="0"/>
              </a:spcBef>
              <a:buSzTx/>
              <a:buNone/>
              <a:defRPr sz="9600"/>
            </a:lvl4pPr>
            <a:lvl5pPr marL="0" indent="914400" algn="ctr">
              <a:spcBef>
                <a:spcPts val="0"/>
              </a:spcBef>
              <a:buSzTx/>
              <a:buNone/>
              <a:defRPr sz="9600"/>
            </a:lvl5pPr>
          </a:lstStyle>
          <a:p>
            <a:pPr lvl="0">
              <a:defRPr sz="1800"/>
            </a:pPr>
            <a:r>
              <a:rPr sz="9600"/>
              <a:t>Body Level One</a:t>
            </a:r>
          </a:p>
          <a:p>
            <a:pPr lvl="1">
              <a:defRPr sz="1800"/>
            </a:pPr>
            <a:r>
              <a:rPr sz="9600"/>
              <a:t>Body Level Two</a:t>
            </a:r>
          </a:p>
          <a:p>
            <a:pPr lvl="2">
              <a:defRPr sz="1800"/>
            </a:pPr>
            <a:r>
              <a:rPr sz="9600"/>
              <a:t>Body Level Three</a:t>
            </a:r>
          </a:p>
          <a:p>
            <a:pPr lvl="3">
              <a:defRPr sz="1800"/>
            </a:pPr>
            <a:r>
              <a:rPr sz="9600"/>
              <a:t>Body Level Four</a:t>
            </a:r>
          </a:p>
          <a:p>
            <a:pPr lvl="4">
              <a:defRPr sz="1800"/>
            </a:pPr>
            <a:r>
              <a:rPr sz="9600"/>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6248400" y="9677400"/>
            <a:ext cx="31394400" cy="9906000"/>
          </a:xfrm>
          <a:prstGeom prst="rect">
            <a:avLst/>
          </a:prstGeom>
        </p:spPr>
        <p:txBody>
          <a:bodyPr/>
          <a:lstStyle/>
          <a:p>
            <a:pPr lvl="0">
              <a:defRPr sz="1800"/>
            </a:pPr>
            <a:r>
              <a:rPr sz="2400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5295900" y="1905000"/>
            <a:ext cx="16002000" cy="11963400"/>
          </a:xfrm>
          <a:prstGeom prst="rect">
            <a:avLst/>
          </a:prstGeom>
        </p:spPr>
        <p:txBody>
          <a:bodyPr anchor="b"/>
          <a:lstStyle>
            <a:lvl1pPr>
              <a:defRPr sz="18000"/>
            </a:lvl1pPr>
          </a:lstStyle>
          <a:p>
            <a:pPr lvl="0">
              <a:defRPr sz="1800"/>
            </a:pPr>
            <a:r>
              <a:rPr sz="18000"/>
              <a:t>Title Text</a:t>
            </a:r>
          </a:p>
        </p:txBody>
      </p:sp>
      <p:sp>
        <p:nvSpPr>
          <p:cNvPr id="14" name="Shape 14"/>
          <p:cNvSpPr>
            <a:spLocks noGrp="1"/>
          </p:cNvSpPr>
          <p:nvPr>
            <p:ph type="body" idx="1"/>
          </p:nvPr>
        </p:nvSpPr>
        <p:spPr>
          <a:xfrm>
            <a:off x="5295900" y="14287500"/>
            <a:ext cx="16002000" cy="12306300"/>
          </a:xfrm>
          <a:prstGeom prst="rect">
            <a:avLst/>
          </a:prstGeom>
        </p:spPr>
        <p:txBody>
          <a:bodyPr anchor="t"/>
          <a:lstStyle>
            <a:lvl1pPr marL="0" indent="0" algn="ctr">
              <a:spcBef>
                <a:spcPts val="0"/>
              </a:spcBef>
              <a:buSzTx/>
              <a:buNone/>
              <a:defRPr sz="9600"/>
            </a:lvl1pPr>
            <a:lvl2pPr marL="0" indent="228600" algn="ctr">
              <a:spcBef>
                <a:spcPts val="0"/>
              </a:spcBef>
              <a:buSzTx/>
              <a:buNone/>
              <a:defRPr sz="9600"/>
            </a:lvl2pPr>
            <a:lvl3pPr marL="0" indent="457200" algn="ctr">
              <a:spcBef>
                <a:spcPts val="0"/>
              </a:spcBef>
              <a:buSzTx/>
              <a:buNone/>
              <a:defRPr sz="9600"/>
            </a:lvl3pPr>
            <a:lvl4pPr marL="0" indent="685800" algn="ctr">
              <a:spcBef>
                <a:spcPts val="0"/>
              </a:spcBef>
              <a:buSzTx/>
              <a:buNone/>
              <a:defRPr sz="9600"/>
            </a:lvl4pPr>
            <a:lvl5pPr marL="0" indent="914400" algn="ctr">
              <a:spcBef>
                <a:spcPts val="0"/>
              </a:spcBef>
              <a:buSzTx/>
              <a:buNone/>
              <a:defRPr sz="9600"/>
            </a:lvl5pPr>
          </a:lstStyle>
          <a:p>
            <a:pPr lvl="0">
              <a:defRPr sz="1800"/>
            </a:pPr>
            <a:r>
              <a:rPr sz="9600"/>
              <a:t>Body Level One</a:t>
            </a:r>
          </a:p>
          <a:p>
            <a:pPr lvl="1">
              <a:defRPr sz="1800"/>
            </a:pPr>
            <a:r>
              <a:rPr sz="9600"/>
              <a:t>Body Level Two</a:t>
            </a:r>
          </a:p>
          <a:p>
            <a:pPr lvl="2">
              <a:defRPr sz="1800"/>
            </a:pPr>
            <a:r>
              <a:rPr sz="9600"/>
              <a:t>Body Level Three</a:t>
            </a:r>
          </a:p>
          <a:p>
            <a:pPr lvl="3">
              <a:defRPr sz="1800"/>
            </a:pPr>
            <a:r>
              <a:rPr sz="9600"/>
              <a:t>Body Level Four</a:t>
            </a:r>
          </a:p>
          <a:p>
            <a:pPr lvl="4">
              <a:defRPr sz="1800"/>
            </a:pPr>
            <a:r>
              <a:rPr sz="9600"/>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2400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24000"/>
              <a:t>Title Text</a:t>
            </a:r>
          </a:p>
        </p:txBody>
      </p:sp>
      <p:sp>
        <p:nvSpPr>
          <p:cNvPr id="19" name="Shape 19"/>
          <p:cNvSpPr>
            <a:spLocks noGrp="1"/>
          </p:cNvSpPr>
          <p:nvPr>
            <p:ph type="body" idx="1"/>
          </p:nvPr>
        </p:nvSpPr>
        <p:spPr>
          <a:prstGeom prst="rect">
            <a:avLst/>
          </a:prstGeom>
        </p:spPr>
        <p:txBody>
          <a:bodyPr/>
          <a:lstStyle/>
          <a:p>
            <a:pPr lvl="0">
              <a:defRPr sz="1800"/>
            </a:pPr>
            <a:r>
              <a:rPr sz="10800"/>
              <a:t>Body Level One</a:t>
            </a:r>
          </a:p>
          <a:p>
            <a:pPr lvl="1">
              <a:defRPr sz="1800"/>
            </a:pPr>
            <a:r>
              <a:rPr sz="10800"/>
              <a:t>Body Level Two</a:t>
            </a:r>
          </a:p>
          <a:p>
            <a:pPr lvl="2">
              <a:defRPr sz="1800"/>
            </a:pPr>
            <a:r>
              <a:rPr sz="10800"/>
              <a:t>Body Level Three</a:t>
            </a:r>
          </a:p>
          <a:p>
            <a:pPr lvl="3">
              <a:defRPr sz="1800"/>
            </a:pPr>
            <a:r>
              <a:rPr sz="10800"/>
              <a:t>Body Level Four</a:t>
            </a:r>
          </a:p>
          <a:p>
            <a:pPr lvl="4">
              <a:defRPr sz="1800"/>
            </a:pPr>
            <a:r>
              <a:rPr sz="10800"/>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24000"/>
              <a:t>Title Text</a:t>
            </a:r>
          </a:p>
        </p:txBody>
      </p:sp>
      <p:sp>
        <p:nvSpPr>
          <p:cNvPr id="22" name="Shape 22"/>
          <p:cNvSpPr>
            <a:spLocks noGrp="1"/>
          </p:cNvSpPr>
          <p:nvPr>
            <p:ph type="body" idx="1"/>
          </p:nvPr>
        </p:nvSpPr>
        <p:spPr>
          <a:xfrm>
            <a:off x="5295900" y="7810500"/>
            <a:ext cx="16002000" cy="18859500"/>
          </a:xfrm>
          <a:prstGeom prst="rect">
            <a:avLst/>
          </a:prstGeom>
        </p:spPr>
        <p:txBody>
          <a:bodyPr/>
          <a:lstStyle>
            <a:lvl1pPr marL="1028700" indent="-1028700">
              <a:spcBef>
                <a:spcPts val="3200"/>
              </a:spcBef>
              <a:defRPr sz="8400"/>
            </a:lvl1pPr>
            <a:lvl2pPr marL="1371600" indent="-1028700">
              <a:spcBef>
                <a:spcPts val="3200"/>
              </a:spcBef>
              <a:defRPr sz="8400"/>
            </a:lvl2pPr>
            <a:lvl3pPr marL="1714500" indent="-1028700">
              <a:spcBef>
                <a:spcPts val="3200"/>
              </a:spcBef>
              <a:defRPr sz="8400"/>
            </a:lvl3pPr>
            <a:lvl4pPr marL="2057400" indent="-1028700">
              <a:spcBef>
                <a:spcPts val="3200"/>
              </a:spcBef>
              <a:defRPr sz="8400"/>
            </a:lvl4pPr>
            <a:lvl5pPr marL="2400300" indent="-1028700">
              <a:spcBef>
                <a:spcPts val="3200"/>
              </a:spcBef>
              <a:defRPr sz="8400"/>
            </a:lvl5pPr>
          </a:lstStyle>
          <a:p>
            <a:pPr lvl="0">
              <a:defRPr sz="1800"/>
            </a:pPr>
            <a:r>
              <a:rPr sz="8400"/>
              <a:t>Body Level One</a:t>
            </a:r>
          </a:p>
          <a:p>
            <a:pPr lvl="1">
              <a:defRPr sz="1800"/>
            </a:pPr>
            <a:r>
              <a:rPr sz="8400"/>
              <a:t>Body Level Two</a:t>
            </a:r>
          </a:p>
          <a:p>
            <a:pPr lvl="2">
              <a:defRPr sz="1800"/>
            </a:pPr>
            <a:r>
              <a:rPr sz="8400"/>
              <a:t>Body Level Three</a:t>
            </a:r>
          </a:p>
          <a:p>
            <a:pPr lvl="3">
              <a:defRPr sz="1800"/>
            </a:pPr>
            <a:r>
              <a:rPr sz="8400"/>
              <a:t>Body Level Four</a:t>
            </a:r>
          </a:p>
          <a:p>
            <a:pPr lvl="4">
              <a:defRPr sz="1800"/>
            </a:pPr>
            <a:r>
              <a:rPr sz="8400"/>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5295900" y="3810000"/>
            <a:ext cx="33299400" cy="21640800"/>
          </a:xfrm>
          <a:prstGeom prst="rect">
            <a:avLst/>
          </a:prstGeom>
        </p:spPr>
        <p:txBody>
          <a:bodyPr/>
          <a:lstStyle/>
          <a:p>
            <a:pPr lvl="0">
              <a:defRPr sz="1800"/>
            </a:pPr>
            <a:r>
              <a:rPr sz="10800"/>
              <a:t>Body Level One</a:t>
            </a:r>
          </a:p>
          <a:p>
            <a:pPr lvl="1">
              <a:defRPr sz="1800"/>
            </a:pPr>
            <a:r>
              <a:rPr sz="10800"/>
              <a:t>Body Level Two</a:t>
            </a:r>
          </a:p>
          <a:p>
            <a:pPr lvl="2">
              <a:defRPr sz="1800"/>
            </a:pPr>
            <a:r>
              <a:rPr sz="10800"/>
              <a:t>Body Level Three</a:t>
            </a:r>
          </a:p>
          <a:p>
            <a:pPr lvl="3">
              <a:defRPr sz="1800"/>
            </a:pPr>
            <a:r>
              <a:rPr sz="10800"/>
              <a:t>Body Level Four</a:t>
            </a:r>
          </a:p>
          <a:p>
            <a:pPr lvl="4">
              <a:defRPr sz="1800"/>
            </a:pPr>
            <a:r>
              <a:rPr sz="10800"/>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295900" y="1333500"/>
            <a:ext cx="33299400" cy="6477000"/>
          </a:xfrm>
          <a:prstGeom prst="rect">
            <a:avLst/>
          </a:prstGeom>
          <a:ln w="381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24000"/>
              <a:t>Title Text</a:t>
            </a:r>
          </a:p>
        </p:txBody>
      </p:sp>
      <p:sp>
        <p:nvSpPr>
          <p:cNvPr id="3" name="Shape 3"/>
          <p:cNvSpPr>
            <a:spLocks noGrp="1"/>
          </p:cNvSpPr>
          <p:nvPr>
            <p:ph type="body" idx="1"/>
          </p:nvPr>
        </p:nvSpPr>
        <p:spPr>
          <a:xfrm>
            <a:off x="5295900" y="7810500"/>
            <a:ext cx="33299400" cy="18859500"/>
          </a:xfrm>
          <a:prstGeom prst="rect">
            <a:avLst/>
          </a:prstGeom>
          <a:ln w="381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10800"/>
              <a:t>Body Level One</a:t>
            </a:r>
          </a:p>
          <a:p>
            <a:pPr lvl="1">
              <a:defRPr sz="1800"/>
            </a:pPr>
            <a:r>
              <a:rPr sz="10800"/>
              <a:t>Body Level Two</a:t>
            </a:r>
          </a:p>
          <a:p>
            <a:pPr lvl="2">
              <a:defRPr sz="1800"/>
            </a:pPr>
            <a:r>
              <a:rPr sz="10800"/>
              <a:t>Body Level Three</a:t>
            </a:r>
          </a:p>
          <a:p>
            <a:pPr lvl="3">
              <a:defRPr sz="1800"/>
            </a:pPr>
            <a:r>
              <a:rPr sz="10800"/>
              <a:t>Body Level Four</a:t>
            </a:r>
          </a:p>
          <a:p>
            <a:pPr lvl="4">
              <a:defRPr sz="1800"/>
            </a:pPr>
            <a:r>
              <a:rPr sz="1080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algn="ctr" defTabSz="584200">
        <a:defRPr sz="24000">
          <a:latin typeface="+mn-lt"/>
          <a:ea typeface="+mn-ea"/>
          <a:cs typeface="+mn-cs"/>
          <a:sym typeface="Helvetica Light"/>
        </a:defRPr>
      </a:lvl1pPr>
      <a:lvl2pPr indent="228600" algn="ctr" defTabSz="584200">
        <a:defRPr sz="24000">
          <a:latin typeface="+mn-lt"/>
          <a:ea typeface="+mn-ea"/>
          <a:cs typeface="+mn-cs"/>
          <a:sym typeface="Helvetica Light"/>
        </a:defRPr>
      </a:lvl2pPr>
      <a:lvl3pPr indent="457200" algn="ctr" defTabSz="584200">
        <a:defRPr sz="24000">
          <a:latin typeface="+mn-lt"/>
          <a:ea typeface="+mn-ea"/>
          <a:cs typeface="+mn-cs"/>
          <a:sym typeface="Helvetica Light"/>
        </a:defRPr>
      </a:lvl3pPr>
      <a:lvl4pPr indent="685800" algn="ctr" defTabSz="584200">
        <a:defRPr sz="24000">
          <a:latin typeface="+mn-lt"/>
          <a:ea typeface="+mn-ea"/>
          <a:cs typeface="+mn-cs"/>
          <a:sym typeface="Helvetica Light"/>
        </a:defRPr>
      </a:lvl4pPr>
      <a:lvl5pPr indent="914400" algn="ctr" defTabSz="584200">
        <a:defRPr sz="24000">
          <a:latin typeface="+mn-lt"/>
          <a:ea typeface="+mn-ea"/>
          <a:cs typeface="+mn-cs"/>
          <a:sym typeface="Helvetica Light"/>
        </a:defRPr>
      </a:lvl5pPr>
      <a:lvl6pPr indent="1143000" algn="ctr" defTabSz="584200">
        <a:defRPr sz="24000">
          <a:latin typeface="+mn-lt"/>
          <a:ea typeface="+mn-ea"/>
          <a:cs typeface="+mn-cs"/>
          <a:sym typeface="Helvetica Light"/>
        </a:defRPr>
      </a:lvl6pPr>
      <a:lvl7pPr indent="1371600" algn="ctr" defTabSz="584200">
        <a:defRPr sz="24000">
          <a:latin typeface="+mn-lt"/>
          <a:ea typeface="+mn-ea"/>
          <a:cs typeface="+mn-cs"/>
          <a:sym typeface="Helvetica Light"/>
        </a:defRPr>
      </a:lvl7pPr>
      <a:lvl8pPr indent="1600200" algn="ctr" defTabSz="584200">
        <a:defRPr sz="24000">
          <a:latin typeface="+mn-lt"/>
          <a:ea typeface="+mn-ea"/>
          <a:cs typeface="+mn-cs"/>
          <a:sym typeface="Helvetica Light"/>
        </a:defRPr>
      </a:lvl8pPr>
      <a:lvl9pPr indent="1828800" algn="ctr" defTabSz="584200">
        <a:defRPr sz="24000">
          <a:latin typeface="+mn-lt"/>
          <a:ea typeface="+mn-ea"/>
          <a:cs typeface="+mn-cs"/>
          <a:sym typeface="Helvetica Light"/>
        </a:defRPr>
      </a:lvl9pPr>
    </p:titleStyle>
    <p:bodyStyle>
      <a:lvl1pPr marL="1333500" indent="-1333500" defTabSz="584200">
        <a:spcBef>
          <a:spcPts val="4200"/>
        </a:spcBef>
        <a:buSzPct val="75000"/>
        <a:buChar char="•"/>
        <a:defRPr sz="10800">
          <a:latin typeface="+mn-lt"/>
          <a:ea typeface="+mn-ea"/>
          <a:cs typeface="+mn-cs"/>
          <a:sym typeface="Helvetica Light"/>
        </a:defRPr>
      </a:lvl1pPr>
      <a:lvl2pPr marL="1778000" indent="-1333500" defTabSz="584200">
        <a:spcBef>
          <a:spcPts val="4200"/>
        </a:spcBef>
        <a:buSzPct val="75000"/>
        <a:buChar char="•"/>
        <a:defRPr sz="10800">
          <a:latin typeface="+mn-lt"/>
          <a:ea typeface="+mn-ea"/>
          <a:cs typeface="+mn-cs"/>
          <a:sym typeface="Helvetica Light"/>
        </a:defRPr>
      </a:lvl2pPr>
      <a:lvl3pPr marL="2222500" indent="-1333500" defTabSz="584200">
        <a:spcBef>
          <a:spcPts val="4200"/>
        </a:spcBef>
        <a:buSzPct val="75000"/>
        <a:buChar char="•"/>
        <a:defRPr sz="10800">
          <a:latin typeface="+mn-lt"/>
          <a:ea typeface="+mn-ea"/>
          <a:cs typeface="+mn-cs"/>
          <a:sym typeface="Helvetica Light"/>
        </a:defRPr>
      </a:lvl3pPr>
      <a:lvl4pPr marL="2667000" indent="-1333500" defTabSz="584200">
        <a:spcBef>
          <a:spcPts val="4200"/>
        </a:spcBef>
        <a:buSzPct val="75000"/>
        <a:buChar char="•"/>
        <a:defRPr sz="10800">
          <a:latin typeface="+mn-lt"/>
          <a:ea typeface="+mn-ea"/>
          <a:cs typeface="+mn-cs"/>
          <a:sym typeface="Helvetica Light"/>
        </a:defRPr>
      </a:lvl4pPr>
      <a:lvl5pPr marL="3111500" indent="-1333500" defTabSz="584200">
        <a:spcBef>
          <a:spcPts val="4200"/>
        </a:spcBef>
        <a:buSzPct val="75000"/>
        <a:buChar char="•"/>
        <a:defRPr sz="10800">
          <a:latin typeface="+mn-lt"/>
          <a:ea typeface="+mn-ea"/>
          <a:cs typeface="+mn-cs"/>
          <a:sym typeface="Helvetica Light"/>
        </a:defRPr>
      </a:lvl5pPr>
      <a:lvl6pPr marL="3556000" indent="-1333500" defTabSz="584200">
        <a:spcBef>
          <a:spcPts val="4200"/>
        </a:spcBef>
        <a:buSzPct val="75000"/>
        <a:buChar char="•"/>
        <a:defRPr sz="10800">
          <a:latin typeface="+mn-lt"/>
          <a:ea typeface="+mn-ea"/>
          <a:cs typeface="+mn-cs"/>
          <a:sym typeface="Helvetica Light"/>
        </a:defRPr>
      </a:lvl6pPr>
      <a:lvl7pPr marL="4000500" indent="-1333500" defTabSz="584200">
        <a:spcBef>
          <a:spcPts val="4200"/>
        </a:spcBef>
        <a:buSzPct val="75000"/>
        <a:buChar char="•"/>
        <a:defRPr sz="10800">
          <a:latin typeface="+mn-lt"/>
          <a:ea typeface="+mn-ea"/>
          <a:cs typeface="+mn-cs"/>
          <a:sym typeface="Helvetica Light"/>
        </a:defRPr>
      </a:lvl7pPr>
      <a:lvl8pPr marL="4445000" indent="-1333500" defTabSz="584200">
        <a:spcBef>
          <a:spcPts val="4200"/>
        </a:spcBef>
        <a:buSzPct val="75000"/>
        <a:buChar char="•"/>
        <a:defRPr sz="10800">
          <a:latin typeface="+mn-lt"/>
          <a:ea typeface="+mn-ea"/>
          <a:cs typeface="+mn-cs"/>
          <a:sym typeface="Helvetica Light"/>
        </a:defRPr>
      </a:lvl8pPr>
      <a:lvl9pPr marL="4889500" indent="-1333500" defTabSz="584200">
        <a:spcBef>
          <a:spcPts val="4200"/>
        </a:spcBef>
        <a:buSzPct val="75000"/>
        <a:buChar char="•"/>
        <a:defRPr sz="10800">
          <a:latin typeface="+mn-lt"/>
          <a:ea typeface="+mn-ea"/>
          <a:cs typeface="+mn-cs"/>
          <a:sym typeface="Helvetica Light"/>
        </a:defRPr>
      </a:lvl9pPr>
    </p:bodyStyle>
    <p:otherStyle>
      <a:lvl1pPr algn="ctr" defTabSz="584200">
        <a:defRPr sz="5400">
          <a:solidFill>
            <a:schemeClr val="tx1"/>
          </a:solidFill>
          <a:latin typeface="+mn-lt"/>
          <a:ea typeface="+mn-ea"/>
          <a:cs typeface="+mn-cs"/>
          <a:sym typeface="Helvetica Light"/>
        </a:defRPr>
      </a:lvl1pPr>
      <a:lvl2pPr indent="228600" algn="ctr" defTabSz="584200">
        <a:defRPr sz="5400">
          <a:solidFill>
            <a:schemeClr val="tx1"/>
          </a:solidFill>
          <a:latin typeface="+mn-lt"/>
          <a:ea typeface="+mn-ea"/>
          <a:cs typeface="+mn-cs"/>
          <a:sym typeface="Helvetica Light"/>
        </a:defRPr>
      </a:lvl2pPr>
      <a:lvl3pPr indent="457200" algn="ctr" defTabSz="584200">
        <a:defRPr sz="5400">
          <a:solidFill>
            <a:schemeClr val="tx1"/>
          </a:solidFill>
          <a:latin typeface="+mn-lt"/>
          <a:ea typeface="+mn-ea"/>
          <a:cs typeface="+mn-cs"/>
          <a:sym typeface="Helvetica Light"/>
        </a:defRPr>
      </a:lvl3pPr>
      <a:lvl4pPr indent="685800" algn="ctr" defTabSz="584200">
        <a:defRPr sz="5400">
          <a:solidFill>
            <a:schemeClr val="tx1"/>
          </a:solidFill>
          <a:latin typeface="+mn-lt"/>
          <a:ea typeface="+mn-ea"/>
          <a:cs typeface="+mn-cs"/>
          <a:sym typeface="Helvetica Light"/>
        </a:defRPr>
      </a:lvl4pPr>
      <a:lvl5pPr indent="914400" algn="ctr" defTabSz="584200">
        <a:defRPr sz="5400">
          <a:solidFill>
            <a:schemeClr val="tx1"/>
          </a:solidFill>
          <a:latin typeface="+mn-lt"/>
          <a:ea typeface="+mn-ea"/>
          <a:cs typeface="+mn-cs"/>
          <a:sym typeface="Helvetica Light"/>
        </a:defRPr>
      </a:lvl5pPr>
      <a:lvl6pPr indent="1143000" algn="ctr" defTabSz="584200">
        <a:defRPr sz="5400">
          <a:solidFill>
            <a:schemeClr val="tx1"/>
          </a:solidFill>
          <a:latin typeface="+mn-lt"/>
          <a:ea typeface="+mn-ea"/>
          <a:cs typeface="+mn-cs"/>
          <a:sym typeface="Helvetica Light"/>
        </a:defRPr>
      </a:lvl6pPr>
      <a:lvl7pPr indent="1371600" algn="ctr" defTabSz="584200">
        <a:defRPr sz="5400">
          <a:solidFill>
            <a:schemeClr val="tx1"/>
          </a:solidFill>
          <a:latin typeface="+mn-lt"/>
          <a:ea typeface="+mn-ea"/>
          <a:cs typeface="+mn-cs"/>
          <a:sym typeface="Helvetica Light"/>
        </a:defRPr>
      </a:lvl7pPr>
      <a:lvl8pPr indent="1600200" algn="ctr" defTabSz="584200">
        <a:defRPr sz="5400">
          <a:solidFill>
            <a:schemeClr val="tx1"/>
          </a:solidFill>
          <a:latin typeface="+mn-lt"/>
          <a:ea typeface="+mn-ea"/>
          <a:cs typeface="+mn-cs"/>
          <a:sym typeface="Helvetica Light"/>
        </a:defRPr>
      </a:lvl8pPr>
      <a:lvl9pPr indent="1828800" algn="ctr" defTabSz="584200">
        <a:defRPr sz="5400">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hyperlink" Target="http://www.rbsp-ect.lanl.gov/" TargetMode="External"/><Relationship Id="rId12" Type="http://schemas.openxmlformats.org/officeDocument/2006/relationships/image" Target="../media/image10.jpe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2" name="IMG_8154.jpeg"/>
          <p:cNvPicPr/>
          <p:nvPr/>
        </p:nvPicPr>
        <p:blipFill>
          <a:blip r:embed="rId3">
            <a:extLst/>
          </a:blip>
          <a:srcRect b="17818"/>
          <a:stretch>
            <a:fillRect/>
          </a:stretch>
        </p:blipFill>
        <p:spPr>
          <a:xfrm>
            <a:off x="-113289" y="-38403"/>
            <a:ext cx="44117814" cy="29337528"/>
          </a:xfrm>
          <a:prstGeom prst="rect">
            <a:avLst/>
          </a:prstGeom>
          <a:ln w="38100">
            <a:miter lim="400000"/>
          </a:ln>
        </p:spPr>
      </p:pic>
      <p:sp>
        <p:nvSpPr>
          <p:cNvPr id="33" name="Shape 33"/>
          <p:cNvSpPr/>
          <p:nvPr/>
        </p:nvSpPr>
        <p:spPr>
          <a:xfrm>
            <a:off x="2349340" y="10575758"/>
            <a:ext cx="11945188" cy="3531544"/>
          </a:xfrm>
          <a:prstGeom prst="rect">
            <a:avLst/>
          </a:prstGeom>
          <a:solidFill>
            <a:srgbClr val="FFFFFF">
              <a:alpha val="64573"/>
            </a:srgbClr>
          </a:solidFill>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l" defTabSz="233679">
              <a:defRPr sz="3880">
                <a:latin typeface="Times Roman"/>
                <a:ea typeface="Times Roman"/>
                <a:cs typeface="Times Roman"/>
                <a:sym typeface="Times Roman"/>
              </a:defRPr>
            </a:lvl1pPr>
          </a:lstStyle>
          <a:p>
            <a:pPr lvl="0">
              <a:defRPr sz="1800"/>
            </a:pPr>
            <a:r>
              <a:rPr sz="3880" dirty="0"/>
              <a:t>This study shows the structures of Proton, Helium and Oxygen ions injected into our Earth’s inner magnetosphere. Our results indicate how deep the ions are able to penetrate inside the magnetosphere, and how often different types of ion structures occur. </a:t>
            </a:r>
          </a:p>
        </p:txBody>
      </p:sp>
      <p:sp>
        <p:nvSpPr>
          <p:cNvPr id="34" name="Shape 34"/>
          <p:cNvSpPr/>
          <p:nvPr/>
        </p:nvSpPr>
        <p:spPr>
          <a:xfrm>
            <a:off x="2359639" y="14267924"/>
            <a:ext cx="5974133" cy="8336273"/>
          </a:xfrm>
          <a:prstGeom prst="rect">
            <a:avLst/>
          </a:prstGeom>
          <a:solidFill>
            <a:srgbClr val="FFFFFF">
              <a:alpha val="64573"/>
            </a:srgbClr>
          </a:solidFill>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l" defTabSz="309625">
              <a:defRPr sz="3285">
                <a:latin typeface="Times Roman"/>
                <a:ea typeface="Times Roman"/>
                <a:cs typeface="Times Roman"/>
                <a:sym typeface="Times Roman"/>
              </a:defRPr>
            </a:lvl1pPr>
          </a:lstStyle>
          <a:p>
            <a:pPr lvl="0">
              <a:defRPr sz="1800"/>
            </a:pPr>
            <a:r>
              <a:rPr sz="3285"/>
              <a:t>Data was mainly analyzed from the six points of perigee each day. Perigee is when the satellite is closest to the Earth. HOPE measures how much Helium, Oxygen and Protons are entering through the instrument.  Each day contained an inward and outbound record of data. The number of these formations was then recorded in two excel spreadsheet, for both probes.  The data analyzed was from October 2012-December 2012, the first three months of the mission.</a:t>
            </a:r>
          </a:p>
        </p:txBody>
      </p:sp>
      <p:sp>
        <p:nvSpPr>
          <p:cNvPr id="35" name="Shape 35"/>
          <p:cNvSpPr>
            <a:spLocks noGrp="1"/>
          </p:cNvSpPr>
          <p:nvPr>
            <p:ph type="body" idx="1"/>
          </p:nvPr>
        </p:nvSpPr>
        <p:spPr>
          <a:xfrm>
            <a:off x="2340233" y="5081135"/>
            <a:ext cx="11942064" cy="5334001"/>
          </a:xfrm>
          <a:prstGeom prst="rect">
            <a:avLst/>
          </a:prstGeom>
          <a:solidFill>
            <a:srgbClr val="FFFFFF">
              <a:alpha val="64573"/>
            </a:srgbClr>
          </a:solidFill>
          <a:ln w="12700"/>
        </p:spPr>
        <p:txBody>
          <a:bodyPr anchor="ctr">
            <a:normAutofit lnSpcReduction="10000"/>
          </a:bodyPr>
          <a:lstStyle>
            <a:lvl1pPr marL="0" indent="0" defTabSz="420624">
              <a:spcBef>
                <a:spcPts val="0"/>
              </a:spcBef>
              <a:buSzTx/>
              <a:buNone/>
              <a:defRPr sz="4464">
                <a:latin typeface="Times Roman"/>
                <a:ea typeface="Times Roman"/>
                <a:cs typeface="Times Roman"/>
                <a:sym typeface="Times Roman"/>
              </a:defRPr>
            </a:lvl1pPr>
          </a:lstStyle>
          <a:p>
            <a:pPr lvl="0">
              <a:defRPr sz="1800"/>
            </a:pPr>
            <a:r>
              <a:rPr sz="4464" dirty="0"/>
              <a:t>Two Van Allen Probes, previously known as RBSP (Radiation Belt Storm Probes), are equipped with HOPE (Helium Oxygen Proton Electron). HOPE is an instrument that measures particles in the inner magnetosphere. Using data from HOPE, we classified ion injections into three different types of structures: noses, tusks, and trunks.</a:t>
            </a:r>
          </a:p>
        </p:txBody>
      </p:sp>
      <p:sp>
        <p:nvSpPr>
          <p:cNvPr id="36" name="Shape 36"/>
          <p:cNvSpPr/>
          <p:nvPr/>
        </p:nvSpPr>
        <p:spPr>
          <a:xfrm>
            <a:off x="27544721" y="5099708"/>
            <a:ext cx="3980019" cy="6964189"/>
          </a:xfrm>
          <a:prstGeom prst="rect">
            <a:avLst/>
          </a:prstGeom>
          <a:solidFill>
            <a:srgbClr val="FFFFFF">
              <a:alpha val="64573"/>
            </a:srgbClr>
          </a:solidFill>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lgn="l" defTabSz="403097">
              <a:defRPr sz="1800"/>
            </a:pPr>
            <a:r>
              <a:rPr sz="4278">
                <a:latin typeface="Times Roman"/>
                <a:ea typeface="Times Roman"/>
                <a:cs typeface="Times Roman"/>
                <a:sym typeface="Times Roman"/>
              </a:rPr>
              <a:t>“</a:t>
            </a:r>
            <a:r>
              <a:rPr sz="4278" b="1">
                <a:latin typeface="Times Roman"/>
                <a:ea typeface="Times Roman"/>
                <a:cs typeface="Times Roman"/>
                <a:sym typeface="Times Roman"/>
              </a:rPr>
              <a:t>Noses</a:t>
            </a:r>
            <a:r>
              <a:rPr sz="4278">
                <a:latin typeface="Times Roman"/>
                <a:ea typeface="Times Roman"/>
                <a:cs typeface="Times Roman"/>
                <a:sym typeface="Times Roman"/>
              </a:rPr>
              <a:t>” are the most common ion structure.  They are typically formed by freshly injected ions from the tail of the magnetosphere. </a:t>
            </a:r>
          </a:p>
        </p:txBody>
      </p:sp>
      <p:pic>
        <p:nvPicPr>
          <p:cNvPr id="37" name="RBSP-A_ECT-HOPE_rel02_L2SA_20121125.png"/>
          <p:cNvPicPr/>
          <p:nvPr/>
        </p:nvPicPr>
        <p:blipFill>
          <a:blip r:embed="rId4">
            <a:extLst/>
          </a:blip>
          <a:stretch>
            <a:fillRect/>
          </a:stretch>
        </p:blipFill>
        <p:spPr>
          <a:xfrm>
            <a:off x="14555965" y="5073966"/>
            <a:ext cx="12763501" cy="6972301"/>
          </a:xfrm>
          <a:prstGeom prst="rect">
            <a:avLst/>
          </a:prstGeom>
          <a:ln w="38100">
            <a:miter lim="400000"/>
          </a:ln>
        </p:spPr>
      </p:pic>
      <p:sp>
        <p:nvSpPr>
          <p:cNvPr id="38" name="Shape 38"/>
          <p:cNvSpPr/>
          <p:nvPr/>
        </p:nvSpPr>
        <p:spPr>
          <a:xfrm>
            <a:off x="27535612" y="21209661"/>
            <a:ext cx="3998233" cy="5757635"/>
          </a:xfrm>
          <a:prstGeom prst="rect">
            <a:avLst/>
          </a:prstGeom>
          <a:solidFill>
            <a:srgbClr val="FFFFFF">
              <a:alpha val="64573"/>
            </a:srgbClr>
          </a:solidFill>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lgn="l" defTabSz="420624">
              <a:defRPr sz="1800"/>
            </a:pPr>
            <a:r>
              <a:rPr sz="4464">
                <a:latin typeface="Times Roman"/>
                <a:ea typeface="Times Roman"/>
                <a:cs typeface="Times Roman"/>
                <a:sym typeface="Times Roman"/>
              </a:rPr>
              <a:t>“</a:t>
            </a:r>
            <a:r>
              <a:rPr sz="4464" b="1">
                <a:latin typeface="Times Roman"/>
                <a:ea typeface="Times Roman"/>
                <a:cs typeface="Times Roman"/>
                <a:sym typeface="Times Roman"/>
              </a:rPr>
              <a:t>Trunks</a:t>
            </a:r>
            <a:r>
              <a:rPr sz="4464">
                <a:latin typeface="Times Roman"/>
                <a:ea typeface="Times Roman"/>
                <a:cs typeface="Times Roman"/>
                <a:sym typeface="Times Roman"/>
              </a:rPr>
              <a:t>” are structures that often slant downwards. This type is also more common in heavy ions.</a:t>
            </a:r>
          </a:p>
        </p:txBody>
      </p:sp>
      <p:sp>
        <p:nvSpPr>
          <p:cNvPr id="39" name="Shape 39"/>
          <p:cNvSpPr/>
          <p:nvPr/>
        </p:nvSpPr>
        <p:spPr>
          <a:xfrm>
            <a:off x="27535612" y="12264240"/>
            <a:ext cx="3998232" cy="3531544"/>
          </a:xfrm>
          <a:prstGeom prst="rect">
            <a:avLst/>
          </a:prstGeom>
          <a:solidFill>
            <a:srgbClr val="FFFFFF">
              <a:alpha val="64573"/>
            </a:srgbClr>
          </a:solidFill>
          <a:ln w="12700">
            <a:miter lim="400000"/>
          </a:ln>
          <a:extLst>
            <a:ext uri="{C572A759-6A51-4108-AA02-DFA0A04FC94B}">
              <ma14:wrappingTextBoxFlag xmlns="" xmlns:ma14="http://schemas.microsoft.com/office/mac/drawingml/2011/main" val="1"/>
            </a:ext>
          </a:extLst>
        </p:spPr>
        <p:txBody>
          <a:bodyPr lIns="0" tIns="0" rIns="0" bIns="0" anchor="ctr">
            <a:normAutofit lnSpcReduction="10000"/>
          </a:bodyPr>
          <a:lstStyle/>
          <a:p>
            <a:pPr lvl="0" algn="l" defTabSz="420624">
              <a:defRPr sz="1800"/>
            </a:pPr>
            <a:r>
              <a:rPr sz="4032">
                <a:latin typeface="Times Roman"/>
                <a:ea typeface="Times Roman"/>
                <a:cs typeface="Times Roman"/>
                <a:sym typeface="Times Roman"/>
              </a:rPr>
              <a:t>“</a:t>
            </a:r>
            <a:r>
              <a:rPr sz="4032" b="1">
                <a:latin typeface="Times Roman"/>
                <a:ea typeface="Times Roman"/>
                <a:cs typeface="Times Roman"/>
                <a:sym typeface="Times Roman"/>
              </a:rPr>
              <a:t>Tusks</a:t>
            </a:r>
            <a:r>
              <a:rPr sz="4032">
                <a:latin typeface="Times Roman"/>
                <a:ea typeface="Times Roman"/>
                <a:cs typeface="Times Roman"/>
                <a:sym typeface="Times Roman"/>
              </a:rPr>
              <a:t>” are most common in heavier ions They shoot upwards, in a thin band.</a:t>
            </a:r>
          </a:p>
        </p:txBody>
      </p:sp>
      <p:pic>
        <p:nvPicPr>
          <p:cNvPr id="40" name="RBSP-A_ECT-HOPE_rel02_L2SA_20140208.png"/>
          <p:cNvPicPr/>
          <p:nvPr/>
        </p:nvPicPr>
        <p:blipFill>
          <a:blip r:embed="rId5">
            <a:extLst/>
          </a:blip>
          <a:stretch>
            <a:fillRect/>
          </a:stretch>
        </p:blipFill>
        <p:spPr>
          <a:xfrm>
            <a:off x="14554153" y="19413050"/>
            <a:ext cx="12763501" cy="6965751"/>
          </a:xfrm>
          <a:prstGeom prst="rect">
            <a:avLst/>
          </a:prstGeom>
          <a:ln w="38100">
            <a:miter lim="400000"/>
          </a:ln>
        </p:spPr>
      </p:pic>
      <p:sp>
        <p:nvSpPr>
          <p:cNvPr id="41" name="Shape 41"/>
          <p:cNvSpPr/>
          <p:nvPr/>
        </p:nvSpPr>
        <p:spPr>
          <a:xfrm>
            <a:off x="2350068" y="22840153"/>
            <a:ext cx="6000843" cy="5897881"/>
          </a:xfrm>
          <a:prstGeom prst="rect">
            <a:avLst/>
          </a:prstGeom>
          <a:solidFill>
            <a:srgbClr val="FFFFFF">
              <a:alpha val="64573"/>
            </a:srgbClr>
          </a:solidFill>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l" defTabSz="315468">
              <a:defRPr sz="3348">
                <a:latin typeface="Times Roman"/>
                <a:ea typeface="Times Roman"/>
                <a:cs typeface="Times Roman"/>
                <a:sym typeface="Times Roman"/>
              </a:defRPr>
            </a:lvl1pPr>
          </a:lstStyle>
          <a:p>
            <a:pPr lvl="0">
              <a:defRPr sz="1800"/>
            </a:pPr>
            <a:r>
              <a:rPr sz="3348"/>
              <a:t>The exact cause for this phenomenon isn't fully understood. But through the data that has been collected, scientists may be able to do statistical studies allowing them to achieve a better understanding of the different ion structures. Through this study they we are able to find how common these events are.</a:t>
            </a:r>
          </a:p>
        </p:txBody>
      </p:sp>
      <p:sp>
        <p:nvSpPr>
          <p:cNvPr id="42" name="Shape 42"/>
          <p:cNvSpPr/>
          <p:nvPr/>
        </p:nvSpPr>
        <p:spPr>
          <a:xfrm>
            <a:off x="27503183" y="19460947"/>
            <a:ext cx="4089080" cy="1469232"/>
          </a:xfrm>
          <a:prstGeom prst="rect">
            <a:avLst/>
          </a:prstGeom>
          <a:solidFill>
            <a:srgbClr val="FFFFFF">
              <a:alpha val="64573"/>
            </a:srgbClr>
          </a:solidFill>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lgn="l" defTabSz="239522">
              <a:defRPr sz="1800"/>
            </a:pPr>
            <a:r>
              <a:rPr sz="2542" b="1">
                <a:latin typeface="Times Roman"/>
                <a:ea typeface="Times Roman"/>
                <a:cs typeface="Times Roman"/>
                <a:sym typeface="Times Roman"/>
              </a:rPr>
              <a:t>FIG. 3</a:t>
            </a:r>
          </a:p>
          <a:p>
            <a:pPr lvl="0" algn="l" defTabSz="239522">
              <a:defRPr sz="1800"/>
            </a:pPr>
            <a:r>
              <a:rPr sz="2542">
                <a:latin typeface="Times Roman"/>
                <a:ea typeface="Times Roman"/>
                <a:cs typeface="Times Roman"/>
                <a:sym typeface="Times Roman"/>
              </a:rPr>
              <a:t>HOPE, instrument used to measure the ions.</a:t>
            </a:r>
          </a:p>
        </p:txBody>
      </p:sp>
      <p:sp>
        <p:nvSpPr>
          <p:cNvPr id="43" name="Shape 43"/>
          <p:cNvSpPr/>
          <p:nvPr/>
        </p:nvSpPr>
        <p:spPr>
          <a:xfrm>
            <a:off x="27500076" y="27247784"/>
            <a:ext cx="14050891" cy="1469233"/>
          </a:xfrm>
          <a:prstGeom prst="rect">
            <a:avLst/>
          </a:prstGeom>
          <a:solidFill>
            <a:srgbClr val="FFFFFF">
              <a:alpha val="64573"/>
            </a:srgbClr>
          </a:solidFill>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lgn="l" defTabSz="280415">
              <a:defRPr sz="1800"/>
            </a:pPr>
            <a:r>
              <a:rPr sz="2592" b="1" u="sng">
                <a:latin typeface="Times Roman"/>
                <a:ea typeface="Times Roman"/>
                <a:cs typeface="Times Roman"/>
                <a:sym typeface="Times Roman"/>
              </a:rPr>
              <a:t>Acknowledgements</a:t>
            </a:r>
          </a:p>
          <a:p>
            <a:pPr lvl="0" algn="l" defTabSz="280415">
              <a:defRPr sz="1800"/>
            </a:pPr>
            <a:r>
              <a:rPr sz="2592">
                <a:latin typeface="Times Roman"/>
                <a:ea typeface="Times Roman"/>
                <a:cs typeface="Times Roman"/>
                <a:sym typeface="Times Roman"/>
              </a:rPr>
              <a:t>Thanks to Jichun and Cristian for helping with data analysis and creating the graphs. Special thanks to Scott Goelzer, and Louis Broad for helping write the poster and design it.</a:t>
            </a:r>
          </a:p>
        </p:txBody>
      </p:sp>
      <p:sp>
        <p:nvSpPr>
          <p:cNvPr id="44" name="Shape 44"/>
          <p:cNvSpPr/>
          <p:nvPr/>
        </p:nvSpPr>
        <p:spPr>
          <a:xfrm>
            <a:off x="8526657" y="21478605"/>
            <a:ext cx="5835661" cy="1143680"/>
          </a:xfrm>
          <a:prstGeom prst="rect">
            <a:avLst/>
          </a:prstGeom>
          <a:solidFill>
            <a:srgbClr val="FFFFFF">
              <a:alpha val="64573"/>
            </a:srgbClr>
          </a:solidFill>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lgn="l" defTabSz="257047">
              <a:defRPr sz="1800"/>
            </a:pPr>
            <a:r>
              <a:rPr sz="2728" b="1">
                <a:latin typeface="Times Roman"/>
                <a:ea typeface="Times Roman"/>
                <a:cs typeface="Times Roman"/>
                <a:sym typeface="Times Roman"/>
              </a:rPr>
              <a:t>Fig. 1</a:t>
            </a:r>
          </a:p>
          <a:p>
            <a:pPr lvl="0" algn="l" defTabSz="257047">
              <a:defRPr sz="1800"/>
            </a:pPr>
            <a:r>
              <a:rPr sz="2728">
                <a:latin typeface="Times Roman"/>
                <a:ea typeface="Times Roman"/>
                <a:cs typeface="Times Roman"/>
                <a:sym typeface="Times Roman"/>
              </a:rPr>
              <a:t>Picture of the RBSP satellite in orbit</a:t>
            </a:r>
          </a:p>
        </p:txBody>
      </p:sp>
      <p:grpSp>
        <p:nvGrpSpPr>
          <p:cNvPr id="47" name="Group 47"/>
          <p:cNvGrpSpPr/>
          <p:nvPr/>
        </p:nvGrpSpPr>
        <p:grpSpPr>
          <a:xfrm>
            <a:off x="8533175" y="14325853"/>
            <a:ext cx="5822625" cy="6934201"/>
            <a:chOff x="-247193" y="-13880"/>
            <a:chExt cx="5822624" cy="6934200"/>
          </a:xfrm>
        </p:grpSpPr>
        <p:pic>
          <p:nvPicPr>
            <p:cNvPr id="45" name="pasted-image-small.png"/>
            <p:cNvPicPr/>
            <p:nvPr/>
          </p:nvPicPr>
          <p:blipFill>
            <a:blip r:embed="rId6">
              <a:extLst/>
            </a:blip>
            <a:srcRect l="25032" r="28551"/>
            <a:stretch>
              <a:fillRect/>
            </a:stretch>
          </p:blipFill>
          <p:spPr>
            <a:xfrm>
              <a:off x="-247194" y="-13881"/>
              <a:ext cx="5822625" cy="6934201"/>
            </a:xfrm>
            <a:prstGeom prst="rect">
              <a:avLst/>
            </a:prstGeom>
            <a:ln w="38100" cap="flat">
              <a:noFill/>
              <a:miter lim="400000"/>
            </a:ln>
            <a:effectLst/>
          </p:spPr>
        </p:pic>
        <p:sp>
          <p:nvSpPr>
            <p:cNvPr id="46" name="Shape 46"/>
            <p:cNvSpPr/>
            <p:nvPr/>
          </p:nvSpPr>
          <p:spPr>
            <a:xfrm>
              <a:off x="5200" y="156241"/>
              <a:ext cx="2247552" cy="972167"/>
            </a:xfrm>
            <a:prstGeom prst="rect">
              <a:avLst/>
            </a:prstGeom>
            <a:noFill/>
            <a:ln w="38100" cap="flat">
              <a:noFill/>
              <a:miter lim="400000"/>
            </a:ln>
            <a:effectLst/>
            <a:extLst>
              <a:ext uri="{C572A759-6A51-4108-AA02-DFA0A04FC94B}">
                <ma14:wrappingTextBoxFlag xmlns="" xmlns:ma14="http://schemas.microsoft.com/office/mac/drawingml/2011/main" val="1"/>
              </a:ext>
            </a:extLst>
          </p:spPr>
          <p:txBody>
            <a:bodyPr wrap="square" lIns="152400" tIns="152400" rIns="152400" bIns="152400" numCol="1" anchor="ctr">
              <a:noAutofit/>
            </a:bodyPr>
            <a:lstStyle>
              <a:lvl1pPr>
                <a:defRPr sz="5000">
                  <a:latin typeface="Times Roman"/>
                  <a:ea typeface="Times Roman"/>
                  <a:cs typeface="Times Roman"/>
                  <a:sym typeface="Times Roman"/>
                </a:defRPr>
              </a:lvl1pPr>
            </a:lstStyle>
            <a:p>
              <a:pPr lvl="0">
                <a:defRPr sz="1800"/>
              </a:pPr>
              <a:r>
                <a:rPr sz="5000"/>
                <a:t>FIG. 1</a:t>
              </a:r>
            </a:p>
          </p:txBody>
        </p:sp>
      </p:grpSp>
      <p:sp>
        <p:nvSpPr>
          <p:cNvPr id="48" name="Shape 48"/>
          <p:cNvSpPr/>
          <p:nvPr/>
        </p:nvSpPr>
        <p:spPr>
          <a:xfrm>
            <a:off x="14541117" y="26579146"/>
            <a:ext cx="12767126" cy="1143680"/>
          </a:xfrm>
          <a:prstGeom prst="rect">
            <a:avLst/>
          </a:prstGeom>
          <a:solidFill>
            <a:srgbClr val="FFFFFF">
              <a:alpha val="64573"/>
            </a:srgbClr>
          </a:solidFill>
          <a:ln w="12700">
            <a:miter lim="400000"/>
          </a:ln>
          <a:extLst>
            <a:ext uri="{C572A759-6A51-4108-AA02-DFA0A04FC94B}">
              <ma14:wrappingTextBoxFlag xmlns="" xmlns:ma14="http://schemas.microsoft.com/office/mac/drawingml/2011/main" val="1"/>
            </a:ext>
          </a:extLst>
        </p:spPr>
        <p:txBody>
          <a:bodyPr lIns="0" tIns="0" rIns="0" bIns="0" anchor="ctr">
            <a:normAutofit fontScale="92500"/>
          </a:bodyPr>
          <a:lstStyle/>
          <a:p>
            <a:pPr lvl="0" algn="l" defTabSz="519937">
              <a:defRPr sz="1800"/>
            </a:pPr>
            <a:r>
              <a:rPr sz="5518" b="1" u="sng">
                <a:latin typeface="Times Roman"/>
                <a:ea typeface="Times Roman"/>
                <a:cs typeface="Times Roman"/>
                <a:sym typeface="Times Roman"/>
              </a:rPr>
              <a:t>References</a:t>
            </a:r>
            <a:r>
              <a:rPr sz="5518" b="1">
                <a:latin typeface="Times Roman"/>
                <a:ea typeface="Times Roman"/>
                <a:cs typeface="Times Roman"/>
                <a:sym typeface="Times Roman"/>
              </a:rPr>
              <a:t>: </a:t>
            </a:r>
            <a:r>
              <a:rPr sz="5518" b="1" u="sng">
                <a:latin typeface="Times Roman"/>
                <a:ea typeface="Times Roman"/>
                <a:cs typeface="Times Roman"/>
                <a:sym typeface="Times Roman"/>
                <a:hlinkClick r:id="rId7"/>
              </a:rPr>
              <a:t>http://www.rbsp-ect.lanl.gov/</a:t>
            </a:r>
          </a:p>
        </p:txBody>
      </p:sp>
      <p:grpSp>
        <p:nvGrpSpPr>
          <p:cNvPr id="54" name="Group 54"/>
          <p:cNvGrpSpPr/>
          <p:nvPr/>
        </p:nvGrpSpPr>
        <p:grpSpPr>
          <a:xfrm>
            <a:off x="2860612" y="-6434"/>
            <a:ext cx="38169975" cy="4846008"/>
            <a:chOff x="-1" y="0"/>
            <a:chExt cx="38169974" cy="4846007"/>
          </a:xfrm>
        </p:grpSpPr>
        <p:sp>
          <p:nvSpPr>
            <p:cNvPr id="49" name="Shape 49"/>
            <p:cNvSpPr/>
            <p:nvPr/>
          </p:nvSpPr>
          <p:spPr>
            <a:xfrm>
              <a:off x="9550883" y="1407116"/>
              <a:ext cx="18777440" cy="2031325"/>
            </a:xfrm>
            <a:prstGeom prst="rect">
              <a:avLst/>
            </a:prstGeom>
            <a:solidFill>
              <a:srgbClr val="DCDEE0">
                <a:alpha val="50000"/>
              </a:srgb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defRPr sz="1800"/>
              </a:pPr>
              <a:r>
                <a:rPr sz="6000" b="1">
                  <a:latin typeface="Times Roman"/>
                  <a:ea typeface="Times Roman"/>
                  <a:cs typeface="Times Roman"/>
                  <a:sym typeface="Times Roman"/>
                </a:rPr>
                <a:t>Ion Structures Observed by Van Allen Probes</a:t>
              </a:r>
            </a:p>
            <a:p>
              <a:pPr lvl="0">
                <a:defRPr sz="1800"/>
              </a:pPr>
              <a:r>
                <a:rPr sz="3600">
                  <a:latin typeface="Times Roman"/>
                  <a:ea typeface="Times Roman"/>
                  <a:cs typeface="Times Roman"/>
                  <a:sym typeface="Times Roman"/>
                </a:rPr>
                <a:t>Brandor Matos (Concord Academy), John Gadbois (Amesbury High School),</a:t>
              </a:r>
            </a:p>
            <a:p>
              <a:pPr lvl="0">
                <a:defRPr sz="1800"/>
              </a:pPr>
              <a:r>
                <a:rPr sz="3600">
                  <a:latin typeface="Times Roman"/>
                  <a:ea typeface="Times Roman"/>
                  <a:cs typeface="Times Roman"/>
                  <a:sym typeface="Times Roman"/>
                </a:rPr>
                <a:t>Cristian Ferradas (UNH), and Jichun Zhang (UNH)</a:t>
              </a:r>
            </a:p>
          </p:txBody>
        </p:sp>
        <p:pic>
          <p:nvPicPr>
            <p:cNvPr id="50" name="image3.png" descr="UNH_Emblem_661.eps"/>
            <p:cNvPicPr/>
            <p:nvPr/>
          </p:nvPicPr>
          <p:blipFill>
            <a:blip r:embed="rId8">
              <a:extLst/>
            </a:blip>
            <a:srcRect/>
            <a:stretch>
              <a:fillRect/>
            </a:stretch>
          </p:blipFill>
          <p:spPr>
            <a:xfrm>
              <a:off x="5677137" y="502896"/>
              <a:ext cx="3156341" cy="3840214"/>
            </a:xfrm>
            <a:prstGeom prst="rect">
              <a:avLst/>
            </a:prstGeom>
            <a:ln w="38100" cap="flat">
              <a:noFill/>
              <a:miter lim="400000"/>
            </a:ln>
            <a:effectLst/>
          </p:spPr>
        </p:pic>
        <p:pic>
          <p:nvPicPr>
            <p:cNvPr id="51" name="image1.png"/>
            <p:cNvPicPr/>
            <p:nvPr/>
          </p:nvPicPr>
          <p:blipFill>
            <a:blip r:embed="rId9">
              <a:extLst/>
            </a:blip>
            <a:stretch>
              <a:fillRect/>
            </a:stretch>
          </p:blipFill>
          <p:spPr>
            <a:xfrm>
              <a:off x="29045722" y="723920"/>
              <a:ext cx="3958398" cy="3397719"/>
            </a:xfrm>
            <a:prstGeom prst="rect">
              <a:avLst/>
            </a:prstGeom>
            <a:ln w="38100" cap="flat">
              <a:noFill/>
              <a:miter lim="400000"/>
            </a:ln>
            <a:effectLst/>
          </p:spPr>
        </p:pic>
        <p:pic>
          <p:nvPicPr>
            <p:cNvPr id="52" name="pasted-image.jpg"/>
            <p:cNvPicPr/>
            <p:nvPr/>
          </p:nvPicPr>
          <p:blipFill>
            <a:blip r:embed="rId10">
              <a:extLst/>
            </a:blip>
            <a:stretch>
              <a:fillRect/>
            </a:stretch>
          </p:blipFill>
          <p:spPr>
            <a:xfrm>
              <a:off x="-1" y="502980"/>
              <a:ext cx="5335230" cy="3839838"/>
            </a:xfrm>
            <a:prstGeom prst="rect">
              <a:avLst/>
            </a:prstGeom>
            <a:ln w="38100" cap="flat">
              <a:noFill/>
              <a:miter lim="400000"/>
            </a:ln>
            <a:effectLst/>
          </p:spPr>
        </p:pic>
        <p:pic>
          <p:nvPicPr>
            <p:cNvPr id="53" name="pasted-image.png"/>
            <p:cNvPicPr/>
            <p:nvPr/>
          </p:nvPicPr>
          <p:blipFill>
            <a:blip r:embed="rId11">
              <a:extLst/>
            </a:blip>
            <a:stretch>
              <a:fillRect/>
            </a:stretch>
          </p:blipFill>
          <p:spPr>
            <a:xfrm>
              <a:off x="33346026" y="0"/>
              <a:ext cx="4823947" cy="4846007"/>
            </a:xfrm>
            <a:prstGeom prst="rect">
              <a:avLst/>
            </a:prstGeom>
            <a:ln w="38100" cap="flat">
              <a:noFill/>
              <a:miter lim="400000"/>
            </a:ln>
            <a:effectLst/>
          </p:spPr>
        </p:pic>
      </p:grpSp>
      <p:grpSp>
        <p:nvGrpSpPr>
          <p:cNvPr id="57" name="Group 57"/>
          <p:cNvGrpSpPr/>
          <p:nvPr/>
        </p:nvGrpSpPr>
        <p:grpSpPr>
          <a:xfrm>
            <a:off x="8523085" y="22840835"/>
            <a:ext cx="5842805" cy="5896517"/>
            <a:chOff x="0" y="0"/>
            <a:chExt cx="5842803" cy="5896516"/>
          </a:xfrm>
        </p:grpSpPr>
        <p:pic>
          <p:nvPicPr>
            <p:cNvPr id="55" name="pasted-image.jpg"/>
            <p:cNvPicPr/>
            <p:nvPr/>
          </p:nvPicPr>
          <p:blipFill>
            <a:blip r:embed="rId12">
              <a:extLst/>
            </a:blip>
            <a:stretch>
              <a:fillRect/>
            </a:stretch>
          </p:blipFill>
          <p:spPr>
            <a:xfrm>
              <a:off x="0" y="0"/>
              <a:ext cx="5842804" cy="5896517"/>
            </a:xfrm>
            <a:prstGeom prst="rect">
              <a:avLst/>
            </a:prstGeom>
            <a:ln w="38100" cap="flat">
              <a:noFill/>
              <a:miter lim="400000"/>
            </a:ln>
            <a:effectLst/>
          </p:spPr>
        </p:pic>
        <p:sp>
          <p:nvSpPr>
            <p:cNvPr id="56" name="Shape 56"/>
            <p:cNvSpPr/>
            <p:nvPr/>
          </p:nvSpPr>
          <p:spPr>
            <a:xfrm>
              <a:off x="2774282" y="4825717"/>
              <a:ext cx="2250303" cy="973357"/>
            </a:xfrm>
            <a:prstGeom prst="rect">
              <a:avLst/>
            </a:prstGeom>
            <a:noFill/>
            <a:ln w="38100" cap="flat">
              <a:noFill/>
              <a:miter lim="400000"/>
            </a:ln>
            <a:effectLst/>
            <a:extLst>
              <a:ext uri="{C572A759-6A51-4108-AA02-DFA0A04FC94B}">
                <ma14:wrappingTextBoxFlag xmlns="" xmlns:ma14="http://schemas.microsoft.com/office/mac/drawingml/2011/main" val="1"/>
              </a:ext>
            </a:extLst>
          </p:spPr>
          <p:txBody>
            <a:bodyPr wrap="square" lIns="152400" tIns="152400" rIns="152400" bIns="152400" numCol="1" anchor="ctr">
              <a:noAutofit/>
            </a:bodyPr>
            <a:lstStyle>
              <a:lvl1pPr>
                <a:defRPr sz="5000">
                  <a:latin typeface="Times Roman"/>
                  <a:ea typeface="Times Roman"/>
                  <a:cs typeface="Times Roman"/>
                  <a:sym typeface="Times Roman"/>
                </a:defRPr>
              </a:lvl1pPr>
            </a:lstStyle>
            <a:p>
              <a:pPr lvl="0">
                <a:defRPr sz="1800"/>
              </a:pPr>
              <a:r>
                <a:rPr sz="5000"/>
                <a:t>FIG. 2</a:t>
              </a:r>
            </a:p>
          </p:txBody>
        </p:sp>
      </p:grpSp>
      <p:sp>
        <p:nvSpPr>
          <p:cNvPr id="58" name="Shape 58"/>
          <p:cNvSpPr/>
          <p:nvPr/>
        </p:nvSpPr>
        <p:spPr>
          <a:xfrm>
            <a:off x="14552339" y="27923170"/>
            <a:ext cx="12767127" cy="828640"/>
          </a:xfrm>
          <a:prstGeom prst="rect">
            <a:avLst/>
          </a:prstGeom>
          <a:solidFill>
            <a:srgbClr val="FFFFFF">
              <a:alpha val="64573"/>
            </a:srgbClr>
          </a:solidFill>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lgn="l" defTabSz="315468">
              <a:defRPr sz="1800"/>
            </a:pPr>
            <a:r>
              <a:rPr sz="3348" b="1">
                <a:latin typeface="Times Roman"/>
                <a:ea typeface="Times Roman"/>
                <a:cs typeface="Times Roman"/>
                <a:sym typeface="Times Roman"/>
              </a:rPr>
              <a:t>Fig.2 </a:t>
            </a:r>
            <a:r>
              <a:rPr sz="3348">
                <a:latin typeface="Times Roman"/>
                <a:ea typeface="Times Roman"/>
                <a:cs typeface="Times Roman"/>
                <a:sym typeface="Times Roman"/>
              </a:rPr>
              <a:t>Labeled diagram of the Van Allen robe</a:t>
            </a:r>
          </a:p>
        </p:txBody>
      </p:sp>
      <p:grpSp>
        <p:nvGrpSpPr>
          <p:cNvPr id="61" name="Group 61"/>
          <p:cNvGrpSpPr/>
          <p:nvPr/>
        </p:nvGrpSpPr>
        <p:grpSpPr>
          <a:xfrm>
            <a:off x="27500077" y="15776641"/>
            <a:ext cx="3808624" cy="3373840"/>
            <a:chOff x="12867" y="29354"/>
            <a:chExt cx="3808622" cy="3373838"/>
          </a:xfrm>
        </p:grpSpPr>
        <p:pic>
          <p:nvPicPr>
            <p:cNvPr id="59" name="pasted-image.jpg"/>
            <p:cNvPicPr/>
            <p:nvPr/>
          </p:nvPicPr>
          <p:blipFill>
            <a:blip r:embed="rId13">
              <a:extLst/>
            </a:blip>
            <a:stretch>
              <a:fillRect/>
            </a:stretch>
          </p:blipFill>
          <p:spPr>
            <a:xfrm>
              <a:off x="567117" y="412481"/>
              <a:ext cx="3254375" cy="2990713"/>
            </a:xfrm>
            <a:prstGeom prst="rect">
              <a:avLst/>
            </a:prstGeom>
            <a:ln w="38100" cap="flat">
              <a:noFill/>
              <a:miter lim="400000"/>
            </a:ln>
            <a:effectLst/>
          </p:spPr>
        </p:pic>
        <p:sp>
          <p:nvSpPr>
            <p:cNvPr id="60" name="Shape 60"/>
            <p:cNvSpPr/>
            <p:nvPr/>
          </p:nvSpPr>
          <p:spPr>
            <a:xfrm rot="16219774">
              <a:off x="-490376" y="542148"/>
              <a:ext cx="2174678" cy="1155701"/>
            </a:xfrm>
            <a:prstGeom prst="rect">
              <a:avLst/>
            </a:prstGeom>
            <a:noFill/>
            <a:ln w="38100" cap="flat">
              <a:noFill/>
              <a:miter lim="400000"/>
            </a:ln>
            <a:effectLst/>
            <a:extLst>
              <a:ext uri="{C572A759-6A51-4108-AA02-DFA0A04FC94B}">
                <ma14:wrappingTextBoxFlag xmlns="" xmlns:ma14="http://schemas.microsoft.com/office/mac/drawingml/2011/main" val="1"/>
              </a:ext>
            </a:extLst>
          </p:spPr>
          <p:txBody>
            <a:bodyPr wrap="none" lIns="152400" tIns="152400" rIns="152400" bIns="152400" numCol="1" anchor="ctr">
              <a:spAutoFit/>
            </a:bodyPr>
            <a:lstStyle>
              <a:lvl1pPr>
                <a:defRPr sz="5600">
                  <a:latin typeface="Times Roman"/>
                  <a:ea typeface="Times Roman"/>
                  <a:cs typeface="Times Roman"/>
                  <a:sym typeface="Times Roman"/>
                </a:defRPr>
              </a:lvl1pPr>
            </a:lstStyle>
            <a:p>
              <a:pPr lvl="0">
                <a:defRPr sz="1800"/>
              </a:pPr>
              <a:r>
                <a:rPr sz="5600"/>
                <a:t>FIG. 3</a:t>
              </a:r>
            </a:p>
          </p:txBody>
        </p:sp>
      </p:grpSp>
      <p:pic>
        <p:nvPicPr>
          <p:cNvPr id="62" name="pasted-image.png"/>
          <p:cNvPicPr/>
          <p:nvPr/>
        </p:nvPicPr>
        <p:blipFill>
          <a:blip r:embed="rId14">
            <a:extLst/>
          </a:blip>
          <a:stretch>
            <a:fillRect/>
          </a:stretch>
        </p:blipFill>
        <p:spPr>
          <a:xfrm>
            <a:off x="31784397" y="6528162"/>
            <a:ext cx="9710930" cy="6629401"/>
          </a:xfrm>
          <a:prstGeom prst="rect">
            <a:avLst/>
          </a:prstGeom>
          <a:ln w="38100">
            <a:miter lim="400000"/>
          </a:ln>
        </p:spPr>
      </p:pic>
      <p:pic>
        <p:nvPicPr>
          <p:cNvPr id="63" name="pasted-image.png"/>
          <p:cNvPicPr/>
          <p:nvPr/>
        </p:nvPicPr>
        <p:blipFill>
          <a:blip r:embed="rId15">
            <a:extLst/>
          </a:blip>
          <a:srcRect/>
          <a:stretch>
            <a:fillRect/>
          </a:stretch>
        </p:blipFill>
        <p:spPr>
          <a:xfrm>
            <a:off x="31784097" y="20345930"/>
            <a:ext cx="9711333" cy="6625630"/>
          </a:xfrm>
          <a:prstGeom prst="rect">
            <a:avLst/>
          </a:prstGeom>
          <a:ln w="38100">
            <a:miter lim="400000"/>
          </a:ln>
        </p:spPr>
      </p:pic>
      <p:pic>
        <p:nvPicPr>
          <p:cNvPr id="64" name="pasted-image.png"/>
          <p:cNvPicPr/>
          <p:nvPr/>
        </p:nvPicPr>
        <p:blipFill>
          <a:blip r:embed="rId15">
            <a:extLst/>
          </a:blip>
          <a:srcRect/>
          <a:stretch>
            <a:fillRect/>
          </a:stretch>
        </p:blipFill>
        <p:spPr>
          <a:xfrm>
            <a:off x="31784494" y="13437046"/>
            <a:ext cx="9710929" cy="6629401"/>
          </a:xfrm>
          <a:prstGeom prst="rect">
            <a:avLst/>
          </a:prstGeom>
          <a:ln w="38100">
            <a:miter lim="400000"/>
          </a:ln>
        </p:spPr>
      </p:pic>
      <p:pic>
        <p:nvPicPr>
          <p:cNvPr id="65" name="RBSP-B_ECT-HOPE_rel01_L2SA_20130619.png"/>
          <p:cNvPicPr/>
          <p:nvPr/>
        </p:nvPicPr>
        <p:blipFill>
          <a:blip r:embed="rId16">
            <a:extLst/>
          </a:blip>
          <a:stretch>
            <a:fillRect/>
          </a:stretch>
        </p:blipFill>
        <p:spPr>
          <a:xfrm>
            <a:off x="14555203" y="12245794"/>
            <a:ext cx="12765024" cy="6967729"/>
          </a:xfrm>
          <a:prstGeom prst="rect">
            <a:avLst/>
          </a:prstGeom>
          <a:ln w="38100">
            <a:miter lim="400000"/>
          </a:ln>
        </p:spPr>
      </p:pic>
      <p:sp>
        <p:nvSpPr>
          <p:cNvPr id="66" name="Shape 66"/>
          <p:cNvSpPr/>
          <p:nvPr/>
        </p:nvSpPr>
        <p:spPr>
          <a:xfrm>
            <a:off x="31749993" y="5112028"/>
            <a:ext cx="9779738" cy="1143680"/>
          </a:xfrm>
          <a:prstGeom prst="rect">
            <a:avLst/>
          </a:prstGeom>
          <a:solidFill>
            <a:srgbClr val="FFFFFF">
              <a:alpha val="64573"/>
            </a:srgbClr>
          </a:solidFill>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defTabSz="519937">
              <a:defRPr sz="5518" b="1" u="sng">
                <a:latin typeface="Times Roman"/>
                <a:ea typeface="Times Roman"/>
                <a:cs typeface="Times Roman"/>
                <a:sym typeface="Times Roman"/>
              </a:defRPr>
            </a:lvl1pPr>
          </a:lstStyle>
          <a:p>
            <a:pPr lvl="0">
              <a:defRPr sz="1800" b="0" u="none"/>
            </a:pPr>
            <a:r>
              <a:rPr sz="5518" b="1" u="sng"/>
              <a:t>Data</a:t>
            </a:r>
          </a:p>
        </p:txBody>
      </p:sp>
      <p:sp>
        <p:nvSpPr>
          <p:cNvPr id="2" name="Rectangle 1"/>
          <p:cNvSpPr/>
          <p:nvPr/>
        </p:nvSpPr>
        <p:spPr>
          <a:xfrm>
            <a:off x="17134368" y="5299185"/>
            <a:ext cx="479864" cy="769366"/>
          </a:xfrm>
          <a:prstGeom prst="rect">
            <a:avLst/>
          </a:prstGeom>
          <a:noFill/>
          <a:ln w="76200" cap="flat">
            <a:solidFill>
              <a:schemeClr val="accent5">
                <a:lumMod val="60000"/>
                <a:lumOff val="40000"/>
              </a:schemeClr>
            </a:solidFill>
            <a:miter lim="400000"/>
          </a:ln>
          <a:effectLst>
            <a:outerShdw blurRad="114300" dist="762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7200" b="0" i="0" u="none" strike="noStrike" cap="none" spc="0" normalizeH="0" baseline="0">
              <a:ln>
                <a:noFill/>
              </a:ln>
              <a:solidFill>
                <a:srgbClr val="FFFFFF"/>
              </a:solidFill>
              <a:effectLst/>
              <a:uFillTx/>
              <a:latin typeface="+mn-lt"/>
              <a:ea typeface="+mn-ea"/>
              <a:cs typeface="+mn-cs"/>
              <a:sym typeface="Helvetica Light"/>
            </a:endParaRPr>
          </a:p>
        </p:txBody>
      </p:sp>
      <p:sp>
        <p:nvSpPr>
          <p:cNvPr id="67" name="Rectangle 66"/>
          <p:cNvSpPr/>
          <p:nvPr/>
        </p:nvSpPr>
        <p:spPr>
          <a:xfrm>
            <a:off x="20456038" y="5376337"/>
            <a:ext cx="479864" cy="769366"/>
          </a:xfrm>
          <a:prstGeom prst="rect">
            <a:avLst/>
          </a:prstGeom>
          <a:noFill/>
          <a:ln w="76200" cap="flat">
            <a:solidFill>
              <a:schemeClr val="accent5">
                <a:lumMod val="60000"/>
                <a:lumOff val="40000"/>
              </a:schemeClr>
            </a:solidFill>
            <a:miter lim="400000"/>
          </a:ln>
          <a:effectLst>
            <a:outerShdw blurRad="114300" dist="762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7200" b="0" i="0" u="none" strike="noStrike" cap="none" spc="0" normalizeH="0" baseline="0">
              <a:ln>
                <a:noFill/>
              </a:ln>
              <a:solidFill>
                <a:srgbClr val="FFFFFF"/>
              </a:solidFill>
              <a:effectLst/>
              <a:uFillTx/>
              <a:latin typeface="+mn-lt"/>
              <a:ea typeface="+mn-ea"/>
              <a:cs typeface="+mn-cs"/>
              <a:sym typeface="Helvetica Light"/>
            </a:endParaRPr>
          </a:p>
        </p:txBody>
      </p:sp>
      <p:sp>
        <p:nvSpPr>
          <p:cNvPr id="68" name="Rectangle 67"/>
          <p:cNvSpPr/>
          <p:nvPr/>
        </p:nvSpPr>
        <p:spPr>
          <a:xfrm>
            <a:off x="23897391" y="5299185"/>
            <a:ext cx="479864" cy="769366"/>
          </a:xfrm>
          <a:prstGeom prst="rect">
            <a:avLst/>
          </a:prstGeom>
          <a:noFill/>
          <a:ln w="76200" cap="flat">
            <a:solidFill>
              <a:schemeClr val="accent5">
                <a:lumMod val="60000"/>
                <a:lumOff val="40000"/>
              </a:schemeClr>
            </a:solidFill>
            <a:miter lim="400000"/>
          </a:ln>
          <a:effectLst>
            <a:outerShdw blurRad="114300" dist="762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7200" b="0" i="0" u="none" strike="noStrike" cap="none" spc="0" normalizeH="0" baseline="0">
              <a:ln>
                <a:noFill/>
              </a:ln>
              <a:solidFill>
                <a:srgbClr val="FFFFFF"/>
              </a:solidFill>
              <a:effectLst/>
              <a:uFillTx/>
              <a:latin typeface="+mn-lt"/>
              <a:ea typeface="+mn-ea"/>
              <a:cs typeface="+mn-cs"/>
              <a:sym typeface="Helvetica Light"/>
            </a:endParaRPr>
          </a:p>
        </p:txBody>
      </p:sp>
      <p:sp>
        <p:nvSpPr>
          <p:cNvPr id="69" name="Rectangle 68"/>
          <p:cNvSpPr/>
          <p:nvPr/>
        </p:nvSpPr>
        <p:spPr>
          <a:xfrm>
            <a:off x="17192455" y="7228237"/>
            <a:ext cx="479864" cy="769366"/>
          </a:xfrm>
          <a:prstGeom prst="rect">
            <a:avLst/>
          </a:prstGeom>
          <a:noFill/>
          <a:ln w="76200" cap="flat">
            <a:solidFill>
              <a:schemeClr val="accent5">
                <a:lumMod val="60000"/>
                <a:lumOff val="40000"/>
              </a:schemeClr>
            </a:solidFill>
            <a:miter lim="400000"/>
          </a:ln>
          <a:effectLst>
            <a:outerShdw blurRad="114300" dist="762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7200" b="0" i="0" u="none" strike="noStrike" cap="none" spc="0" normalizeH="0" baseline="0">
              <a:ln>
                <a:noFill/>
              </a:ln>
              <a:solidFill>
                <a:srgbClr val="FFFFFF"/>
              </a:solidFill>
              <a:effectLst/>
              <a:uFillTx/>
              <a:latin typeface="+mn-lt"/>
              <a:ea typeface="+mn-ea"/>
              <a:cs typeface="+mn-cs"/>
              <a:sym typeface="Helvetica Light"/>
            </a:endParaRPr>
          </a:p>
        </p:txBody>
      </p:sp>
      <p:sp>
        <p:nvSpPr>
          <p:cNvPr id="70" name="Rectangle 69"/>
          <p:cNvSpPr/>
          <p:nvPr/>
        </p:nvSpPr>
        <p:spPr>
          <a:xfrm>
            <a:off x="17187040" y="9073496"/>
            <a:ext cx="479864" cy="769366"/>
          </a:xfrm>
          <a:prstGeom prst="rect">
            <a:avLst/>
          </a:prstGeom>
          <a:noFill/>
          <a:ln w="76200" cap="flat">
            <a:solidFill>
              <a:schemeClr val="accent5">
                <a:lumMod val="60000"/>
                <a:lumOff val="40000"/>
              </a:schemeClr>
            </a:solidFill>
            <a:miter lim="400000"/>
          </a:ln>
          <a:effectLst>
            <a:outerShdw blurRad="114300" dist="762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7200" b="0" i="0" u="none" strike="noStrike" cap="none" spc="0" normalizeH="0" baseline="0">
              <a:ln>
                <a:noFill/>
              </a:ln>
              <a:solidFill>
                <a:srgbClr val="FFFFFF"/>
              </a:solidFill>
              <a:effectLst/>
              <a:uFillTx/>
              <a:latin typeface="+mn-lt"/>
              <a:ea typeface="+mn-ea"/>
              <a:cs typeface="+mn-cs"/>
              <a:sym typeface="Helvetica Light"/>
            </a:endParaRPr>
          </a:p>
        </p:txBody>
      </p:sp>
      <p:sp>
        <p:nvSpPr>
          <p:cNvPr id="71" name="Rectangle 70"/>
          <p:cNvSpPr/>
          <p:nvPr/>
        </p:nvSpPr>
        <p:spPr>
          <a:xfrm>
            <a:off x="23958750" y="7228237"/>
            <a:ext cx="479864" cy="769366"/>
          </a:xfrm>
          <a:prstGeom prst="rect">
            <a:avLst/>
          </a:prstGeom>
          <a:noFill/>
          <a:ln w="76200" cap="flat">
            <a:solidFill>
              <a:schemeClr val="accent5">
                <a:lumMod val="60000"/>
                <a:lumOff val="40000"/>
              </a:schemeClr>
            </a:solidFill>
            <a:miter lim="400000"/>
          </a:ln>
          <a:effectLst>
            <a:outerShdw blurRad="114300" dist="762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7200" b="0" i="0" u="none" strike="noStrike" cap="none" spc="0" normalizeH="0" baseline="0">
              <a:ln>
                <a:noFill/>
              </a:ln>
              <a:solidFill>
                <a:srgbClr val="FFFFFF"/>
              </a:solidFill>
              <a:effectLst/>
              <a:uFillTx/>
              <a:latin typeface="+mn-lt"/>
              <a:ea typeface="+mn-ea"/>
              <a:cs typeface="+mn-cs"/>
              <a:sym typeface="Helvetica Light"/>
            </a:endParaRPr>
          </a:p>
        </p:txBody>
      </p:sp>
      <p:sp>
        <p:nvSpPr>
          <p:cNvPr id="72" name="Rectangle 71"/>
          <p:cNvSpPr/>
          <p:nvPr/>
        </p:nvSpPr>
        <p:spPr>
          <a:xfrm>
            <a:off x="23981945" y="8818342"/>
            <a:ext cx="479864" cy="769366"/>
          </a:xfrm>
          <a:prstGeom prst="rect">
            <a:avLst/>
          </a:prstGeom>
          <a:noFill/>
          <a:ln w="76200" cap="flat">
            <a:solidFill>
              <a:schemeClr val="accent5">
                <a:lumMod val="60000"/>
                <a:lumOff val="40000"/>
              </a:schemeClr>
            </a:solidFill>
            <a:miter lim="400000"/>
          </a:ln>
          <a:effectLst>
            <a:outerShdw blurRad="114300" dist="762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7200" b="0" i="0" u="none" strike="noStrike" cap="none" spc="0" normalizeH="0" baseline="0">
              <a:ln>
                <a:noFill/>
              </a:ln>
              <a:solidFill>
                <a:srgbClr val="FFFFFF"/>
              </a:solidFill>
              <a:effectLst/>
              <a:uFillTx/>
              <a:latin typeface="+mn-lt"/>
              <a:ea typeface="+mn-ea"/>
              <a:cs typeface="+mn-cs"/>
              <a:sym typeface="Helvetica Light"/>
            </a:endParaRPr>
          </a:p>
        </p:txBody>
      </p:sp>
      <p:sp>
        <p:nvSpPr>
          <p:cNvPr id="73" name="Rectangle 72"/>
          <p:cNvSpPr/>
          <p:nvPr/>
        </p:nvSpPr>
        <p:spPr>
          <a:xfrm>
            <a:off x="20644424" y="8834957"/>
            <a:ext cx="479864" cy="769366"/>
          </a:xfrm>
          <a:prstGeom prst="rect">
            <a:avLst/>
          </a:prstGeom>
          <a:noFill/>
          <a:ln w="76200" cap="flat">
            <a:solidFill>
              <a:schemeClr val="accent5">
                <a:lumMod val="60000"/>
                <a:lumOff val="40000"/>
              </a:schemeClr>
            </a:solidFill>
            <a:miter lim="400000"/>
          </a:ln>
          <a:effectLst>
            <a:outerShdw blurRad="114300" dist="762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7200" b="0" i="0" u="none" strike="noStrike" cap="none" spc="0" normalizeH="0" baseline="0">
              <a:ln>
                <a:noFill/>
              </a:ln>
              <a:solidFill>
                <a:srgbClr val="FFFFFF"/>
              </a:solidFill>
              <a:effectLst/>
              <a:uFillTx/>
              <a:latin typeface="+mn-lt"/>
              <a:ea typeface="+mn-ea"/>
              <a:cs typeface="+mn-cs"/>
              <a:sym typeface="Helvetica Light"/>
            </a:endParaRPr>
          </a:p>
        </p:txBody>
      </p:sp>
      <p:sp>
        <p:nvSpPr>
          <p:cNvPr id="74" name="Rectangle 73"/>
          <p:cNvSpPr/>
          <p:nvPr/>
        </p:nvSpPr>
        <p:spPr>
          <a:xfrm>
            <a:off x="20703018" y="7228237"/>
            <a:ext cx="479864" cy="769366"/>
          </a:xfrm>
          <a:prstGeom prst="rect">
            <a:avLst/>
          </a:prstGeom>
          <a:noFill/>
          <a:ln w="76200" cap="flat">
            <a:solidFill>
              <a:schemeClr val="accent5">
                <a:lumMod val="60000"/>
                <a:lumOff val="40000"/>
              </a:schemeClr>
            </a:solidFill>
            <a:miter lim="400000"/>
          </a:ln>
          <a:effectLst>
            <a:outerShdw blurRad="114300" dist="762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7200" b="0" i="0" u="none" strike="noStrike" cap="none" spc="0" normalizeH="0" baseline="0">
              <a:ln>
                <a:noFill/>
              </a:ln>
              <a:solidFill>
                <a:srgbClr val="FFFFFF"/>
              </a:solidFill>
              <a:effectLst/>
              <a:uFillTx/>
              <a:latin typeface="+mn-lt"/>
              <a:ea typeface="+mn-ea"/>
              <a:cs typeface="+mn-cs"/>
              <a:sym typeface="Helvetica Light"/>
            </a:endParaRPr>
          </a:p>
        </p:txBody>
      </p:sp>
      <p:sp>
        <p:nvSpPr>
          <p:cNvPr id="75" name="Rectangle 74"/>
          <p:cNvSpPr/>
          <p:nvPr/>
        </p:nvSpPr>
        <p:spPr>
          <a:xfrm>
            <a:off x="20050004" y="12751738"/>
            <a:ext cx="885898" cy="769366"/>
          </a:xfrm>
          <a:prstGeom prst="rect">
            <a:avLst/>
          </a:prstGeom>
          <a:noFill/>
          <a:ln w="76200" cap="flat">
            <a:solidFill>
              <a:schemeClr val="accent5">
                <a:lumMod val="60000"/>
                <a:lumOff val="40000"/>
              </a:schemeClr>
            </a:solidFill>
            <a:miter lim="400000"/>
          </a:ln>
          <a:effectLst>
            <a:outerShdw blurRad="114300" dist="762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7200" b="0" i="0" u="none" strike="noStrike" cap="none" spc="0" normalizeH="0" baseline="0">
              <a:ln>
                <a:noFill/>
              </a:ln>
              <a:solidFill>
                <a:srgbClr val="FFFFFF"/>
              </a:solidFill>
              <a:effectLst/>
              <a:uFillTx/>
              <a:latin typeface="+mn-lt"/>
              <a:ea typeface="+mn-ea"/>
              <a:cs typeface="+mn-cs"/>
              <a:sym typeface="Helvetica Light"/>
            </a:endParaRPr>
          </a:p>
        </p:txBody>
      </p:sp>
      <p:sp>
        <p:nvSpPr>
          <p:cNvPr id="76" name="Rectangle 75"/>
          <p:cNvSpPr/>
          <p:nvPr/>
        </p:nvSpPr>
        <p:spPr>
          <a:xfrm>
            <a:off x="23454442" y="12664808"/>
            <a:ext cx="885898" cy="769366"/>
          </a:xfrm>
          <a:prstGeom prst="rect">
            <a:avLst/>
          </a:prstGeom>
          <a:noFill/>
          <a:ln w="76200" cap="flat">
            <a:solidFill>
              <a:schemeClr val="accent5">
                <a:lumMod val="60000"/>
                <a:lumOff val="40000"/>
              </a:schemeClr>
            </a:solidFill>
            <a:miter lim="400000"/>
          </a:ln>
          <a:effectLst>
            <a:outerShdw blurRad="114300" dist="762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7200" b="0" i="0" u="none" strike="noStrike" cap="none" spc="0" normalizeH="0" baseline="0">
              <a:ln>
                <a:noFill/>
              </a:ln>
              <a:solidFill>
                <a:srgbClr val="FFFFFF"/>
              </a:solidFill>
              <a:effectLst/>
              <a:uFillTx/>
              <a:latin typeface="+mn-lt"/>
              <a:ea typeface="+mn-ea"/>
              <a:cs typeface="+mn-cs"/>
              <a:sym typeface="Helvetica Light"/>
            </a:endParaRPr>
          </a:p>
        </p:txBody>
      </p:sp>
      <p:sp>
        <p:nvSpPr>
          <p:cNvPr id="77" name="Rectangle 76"/>
          <p:cNvSpPr/>
          <p:nvPr/>
        </p:nvSpPr>
        <p:spPr>
          <a:xfrm>
            <a:off x="19843858" y="14841577"/>
            <a:ext cx="885898" cy="769366"/>
          </a:xfrm>
          <a:prstGeom prst="rect">
            <a:avLst/>
          </a:prstGeom>
          <a:noFill/>
          <a:ln w="76200" cap="flat">
            <a:solidFill>
              <a:schemeClr val="accent5">
                <a:lumMod val="60000"/>
                <a:lumOff val="40000"/>
              </a:schemeClr>
            </a:solidFill>
            <a:miter lim="400000"/>
          </a:ln>
          <a:effectLst>
            <a:outerShdw blurRad="114300" dist="762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7200" b="0" i="0" u="none" strike="noStrike" cap="none" spc="0" normalizeH="0" baseline="0">
              <a:ln>
                <a:noFill/>
              </a:ln>
              <a:solidFill>
                <a:srgbClr val="FFFFFF"/>
              </a:solidFill>
              <a:effectLst/>
              <a:uFillTx/>
              <a:latin typeface="+mn-lt"/>
              <a:ea typeface="+mn-ea"/>
              <a:cs typeface="+mn-cs"/>
              <a:sym typeface="Helvetica Light"/>
            </a:endParaRPr>
          </a:p>
        </p:txBody>
      </p:sp>
      <p:sp>
        <p:nvSpPr>
          <p:cNvPr id="79" name="Rectangle 78"/>
          <p:cNvSpPr/>
          <p:nvPr/>
        </p:nvSpPr>
        <p:spPr>
          <a:xfrm>
            <a:off x="16368653" y="14778198"/>
            <a:ext cx="885898" cy="769366"/>
          </a:xfrm>
          <a:prstGeom prst="rect">
            <a:avLst/>
          </a:prstGeom>
          <a:noFill/>
          <a:ln w="76200" cap="flat">
            <a:solidFill>
              <a:schemeClr val="accent5">
                <a:lumMod val="60000"/>
                <a:lumOff val="40000"/>
              </a:schemeClr>
            </a:solidFill>
            <a:miter lim="400000"/>
          </a:ln>
          <a:effectLst>
            <a:outerShdw blurRad="114300" dist="762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7200" b="0" i="0" u="none" strike="noStrike" cap="none" spc="0" normalizeH="0" baseline="0">
              <a:ln>
                <a:noFill/>
              </a:ln>
              <a:solidFill>
                <a:srgbClr val="FFFFFF"/>
              </a:solidFill>
              <a:effectLst/>
              <a:uFillTx/>
              <a:latin typeface="+mn-lt"/>
              <a:ea typeface="+mn-ea"/>
              <a:cs typeface="+mn-cs"/>
              <a:sym typeface="Helvetica Light"/>
            </a:endParaRPr>
          </a:p>
        </p:txBody>
      </p:sp>
      <p:sp>
        <p:nvSpPr>
          <p:cNvPr id="80" name="Rectangle 79"/>
          <p:cNvSpPr/>
          <p:nvPr/>
        </p:nvSpPr>
        <p:spPr>
          <a:xfrm>
            <a:off x="23433307" y="16944539"/>
            <a:ext cx="885898" cy="769366"/>
          </a:xfrm>
          <a:prstGeom prst="rect">
            <a:avLst/>
          </a:prstGeom>
          <a:noFill/>
          <a:ln w="76200" cap="flat">
            <a:solidFill>
              <a:schemeClr val="accent5">
                <a:lumMod val="60000"/>
                <a:lumOff val="40000"/>
              </a:schemeClr>
            </a:solidFill>
            <a:miter lim="400000"/>
          </a:ln>
          <a:effectLst>
            <a:outerShdw blurRad="114300" dist="762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7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81" name="Rectangle 80"/>
          <p:cNvSpPr/>
          <p:nvPr/>
        </p:nvSpPr>
        <p:spPr>
          <a:xfrm>
            <a:off x="19998458" y="16931416"/>
            <a:ext cx="885898" cy="769366"/>
          </a:xfrm>
          <a:prstGeom prst="rect">
            <a:avLst/>
          </a:prstGeom>
          <a:noFill/>
          <a:ln w="76200" cap="flat">
            <a:solidFill>
              <a:schemeClr val="accent5">
                <a:lumMod val="60000"/>
                <a:lumOff val="40000"/>
              </a:schemeClr>
            </a:solidFill>
            <a:miter lim="400000"/>
          </a:ln>
          <a:effectLst>
            <a:outerShdw blurRad="114300" dist="762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7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82" name="Rectangle 81"/>
          <p:cNvSpPr/>
          <p:nvPr/>
        </p:nvSpPr>
        <p:spPr>
          <a:xfrm>
            <a:off x="16488402" y="17228120"/>
            <a:ext cx="885898" cy="769366"/>
          </a:xfrm>
          <a:prstGeom prst="rect">
            <a:avLst/>
          </a:prstGeom>
          <a:noFill/>
          <a:ln w="76200" cap="flat">
            <a:solidFill>
              <a:schemeClr val="accent5">
                <a:lumMod val="60000"/>
                <a:lumOff val="40000"/>
              </a:schemeClr>
            </a:solidFill>
            <a:miter lim="400000"/>
          </a:ln>
          <a:effectLst>
            <a:outerShdw blurRad="114300" dist="762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7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83" name="Rectangle 82"/>
          <p:cNvSpPr/>
          <p:nvPr/>
        </p:nvSpPr>
        <p:spPr>
          <a:xfrm>
            <a:off x="23349939" y="22126559"/>
            <a:ext cx="885898" cy="769366"/>
          </a:xfrm>
          <a:prstGeom prst="rect">
            <a:avLst/>
          </a:prstGeom>
          <a:noFill/>
          <a:ln w="76200" cap="flat">
            <a:solidFill>
              <a:schemeClr val="accent5">
                <a:lumMod val="60000"/>
                <a:lumOff val="40000"/>
              </a:schemeClr>
            </a:solidFill>
            <a:miter lim="400000"/>
          </a:ln>
          <a:effectLst>
            <a:outerShdw blurRad="114300" dist="762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7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85" name="Rectangle 84"/>
          <p:cNvSpPr/>
          <p:nvPr/>
        </p:nvSpPr>
        <p:spPr>
          <a:xfrm>
            <a:off x="23242570" y="23894255"/>
            <a:ext cx="885898" cy="769366"/>
          </a:xfrm>
          <a:prstGeom prst="rect">
            <a:avLst/>
          </a:prstGeom>
          <a:noFill/>
          <a:ln w="76200" cap="flat">
            <a:solidFill>
              <a:schemeClr val="accent5">
                <a:lumMod val="60000"/>
                <a:lumOff val="40000"/>
              </a:schemeClr>
            </a:solidFill>
            <a:miter lim="400000"/>
          </a:ln>
          <a:effectLst>
            <a:outerShdw blurRad="114300" dist="762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7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87" name="Rectangle 86"/>
          <p:cNvSpPr/>
          <p:nvPr/>
        </p:nvSpPr>
        <p:spPr>
          <a:xfrm>
            <a:off x="20000434" y="23798336"/>
            <a:ext cx="885898" cy="769366"/>
          </a:xfrm>
          <a:prstGeom prst="rect">
            <a:avLst/>
          </a:prstGeom>
          <a:noFill/>
          <a:ln w="76200" cap="flat">
            <a:solidFill>
              <a:schemeClr val="accent5">
                <a:lumMod val="60000"/>
                <a:lumOff val="40000"/>
              </a:schemeClr>
            </a:solidFill>
            <a:miter lim="400000"/>
          </a:ln>
          <a:effectLst>
            <a:outerShdw blurRad="114300" dist="762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52400" tIns="152400" rIns="152400" bIns="1524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7200" b="0" i="0" u="none" strike="noStrike" cap="none" spc="0" normalizeH="0" baseline="0" dirty="0">
              <a:ln>
                <a:noFill/>
              </a:ln>
              <a:solidFill>
                <a:srgbClr val="FFFFFF"/>
              </a:solidFill>
              <a:effectLst/>
              <a:uFillTx/>
              <a:latin typeface="+mn-lt"/>
              <a:ea typeface="+mn-ea"/>
              <a:cs typeface="+mn-cs"/>
              <a:sym typeface="Helvetica Light"/>
            </a:endParaRP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14300" dist="76200" dir="5400000" rotWithShape="0">
              <a:srgbClr val="000000">
                <a:alpha val="50000"/>
              </a:srgbClr>
            </a:outerShdw>
          </a:effectLst>
        </a:effectStyle>
        <a:effectStyle>
          <a:effectLst>
            <a:outerShdw blurRad="152400" dist="38100" rotWithShape="0">
              <a:srgbClr val="000000">
                <a:alpha val="50000"/>
              </a:srgbClr>
            </a:outerShdw>
          </a:effectLst>
        </a:effectStyle>
        <a:effectStyle>
          <a:effectLst>
            <a:outerShdw blurRad="114300" dist="762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8100" cap="flat">
          <a:noFill/>
          <a:miter lim="400000"/>
        </a:ln>
        <a:effectLst>
          <a:outerShdw blurRad="114300" dist="76200" dir="5400000" rotWithShape="0">
            <a:srgbClr val="000000">
              <a:alpha val="50000"/>
            </a:srgbClr>
          </a:outerShdw>
        </a:effectLst>
      </a:spPr>
      <a:bodyPr rot="0" spcFirstLastPara="1" vertOverflow="overflow" horzOverflow="overflow" vert="horz" wrap="square" lIns="152400" tIns="152400" rIns="152400" bIns="1524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7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762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8100" cap="flat">
          <a:noFill/>
          <a:miter lim="400000"/>
        </a:ln>
        <a:effectLst/>
      </a:spPr>
      <a:bodyPr rot="0" spcFirstLastPara="1" vertOverflow="overflow" horzOverflow="overflow" vert="horz" wrap="square" lIns="152400" tIns="152400" rIns="152400" bIns="1524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108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14300" dist="76200" dir="5400000" rotWithShape="0">
              <a:srgbClr val="000000">
                <a:alpha val="50000"/>
              </a:srgbClr>
            </a:outerShdw>
          </a:effectLst>
        </a:effectStyle>
        <a:effectStyle>
          <a:effectLst>
            <a:outerShdw blurRad="152400" dist="38100" rotWithShape="0">
              <a:srgbClr val="000000">
                <a:alpha val="50000"/>
              </a:srgbClr>
            </a:outerShdw>
          </a:effectLst>
        </a:effectStyle>
        <a:effectStyle>
          <a:effectLst>
            <a:outerShdw blurRad="114300" dist="762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8100" cap="flat">
          <a:noFill/>
          <a:miter lim="400000"/>
        </a:ln>
        <a:effectLst>
          <a:outerShdw blurRad="114300" dist="76200" dir="5400000" rotWithShape="0">
            <a:srgbClr val="000000">
              <a:alpha val="50000"/>
            </a:srgbClr>
          </a:outerShdw>
        </a:effectLst>
      </a:spPr>
      <a:bodyPr rot="0" spcFirstLastPara="1" vertOverflow="overflow" horzOverflow="overflow" vert="horz" wrap="square" lIns="152400" tIns="152400" rIns="152400" bIns="1524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7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762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8100" cap="flat">
          <a:noFill/>
          <a:miter lim="400000"/>
        </a:ln>
        <a:effectLst/>
      </a:spPr>
      <a:bodyPr rot="0" spcFirstLastPara="1" vertOverflow="overflow" horzOverflow="overflow" vert="horz" wrap="square" lIns="152400" tIns="152400" rIns="152400" bIns="1524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108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TotalTime>
  <Words>417</Words>
  <Application>Microsoft Office PowerPoint</Application>
  <PresentationFormat>Custom</PresentationFormat>
  <Paragraphs>22</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Avenir Roman</vt:lpstr>
      <vt:lpstr>Helvetica Light</vt:lpstr>
      <vt:lpstr>Times Roman</vt:lpstr>
      <vt:lpstr>White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account</cp:lastModifiedBy>
  <cp:revision>4</cp:revision>
  <dcterms:modified xsi:type="dcterms:W3CDTF">2014-07-23T19:35:13Z</dcterms:modified>
</cp:coreProperties>
</file>