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5720000" cy="3200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5" d="100"/>
          <a:sy n="25" d="100"/>
        </p:scale>
        <p:origin x="594"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c:style val="2"/>
  <c:chart>
    <c:autoTitleDeleted val="1"/>
    <c:plotArea>
      <c:layout/>
      <c:barChart>
        <c:barDir val="col"/>
        <c:grouping val="clustered"/>
        <c:varyColors val="0"/>
        <c:ser>
          <c:idx val="0"/>
          <c:order val="0"/>
          <c:tx>
            <c:v>Column 1</c:v>
          </c:tx>
          <c:spPr>
            <a:solidFill>
              <a:srgbClr val="004586"/>
            </a:solidFill>
            <a:ln>
              <a:noFill/>
            </a:ln>
          </c:spPr>
          <c:invertIfNegative val="0"/>
          <c:cat>
            <c:strLit>
              <c:ptCount val="4"/>
              <c:pt idx="0">
                <c:v>Row 1</c:v>
              </c:pt>
              <c:pt idx="1">
                <c:v>Row 2</c:v>
              </c:pt>
              <c:pt idx="2">
                <c:v>Row 3</c:v>
              </c:pt>
              <c:pt idx="3">
                <c:v>Row 4</c:v>
              </c:pt>
            </c:strLit>
          </c:cat>
          <c:val>
            <c:numLit>
              <c:formatCode>General</c:formatCode>
              <c:ptCount val="4"/>
              <c:pt idx="0">
                <c:v>9.1</c:v>
              </c:pt>
              <c:pt idx="1">
                <c:v>2.4</c:v>
              </c:pt>
              <c:pt idx="2">
                <c:v>3.1</c:v>
              </c:pt>
              <c:pt idx="3">
                <c:v>4.3</c:v>
              </c:pt>
            </c:numLit>
          </c:val>
        </c:ser>
        <c:ser>
          <c:idx val="1"/>
          <c:order val="1"/>
          <c:tx>
            <c:v>Column 2</c:v>
          </c:tx>
          <c:spPr>
            <a:solidFill>
              <a:srgbClr val="FF420E"/>
            </a:solidFill>
            <a:ln>
              <a:noFill/>
            </a:ln>
          </c:spPr>
          <c:invertIfNegative val="0"/>
          <c:cat>
            <c:strLit>
              <c:ptCount val="4"/>
              <c:pt idx="0">
                <c:v>Row 1</c:v>
              </c:pt>
              <c:pt idx="1">
                <c:v>Row 2</c:v>
              </c:pt>
              <c:pt idx="2">
                <c:v>Row 3</c:v>
              </c:pt>
              <c:pt idx="3">
                <c:v>Row 4</c:v>
              </c:pt>
            </c:strLit>
          </c:cat>
          <c:val>
            <c:numLit>
              <c:formatCode>General</c:formatCode>
              <c:ptCount val="4"/>
              <c:pt idx="0">
                <c:v>3.2</c:v>
              </c:pt>
              <c:pt idx="1">
                <c:v>8.8000000000000007</c:v>
              </c:pt>
              <c:pt idx="2">
                <c:v>1.5</c:v>
              </c:pt>
              <c:pt idx="3">
                <c:v>9.02</c:v>
              </c:pt>
            </c:numLit>
          </c:val>
        </c:ser>
        <c:ser>
          <c:idx val="2"/>
          <c:order val="2"/>
          <c:tx>
            <c:v>Column 3</c:v>
          </c:tx>
          <c:spPr>
            <a:solidFill>
              <a:srgbClr val="FFD320"/>
            </a:solidFill>
            <a:ln>
              <a:noFill/>
            </a:ln>
          </c:spPr>
          <c:invertIfNegative val="0"/>
          <c:cat>
            <c:strLit>
              <c:ptCount val="4"/>
              <c:pt idx="0">
                <c:v>Row 1</c:v>
              </c:pt>
              <c:pt idx="1">
                <c:v>Row 2</c:v>
              </c:pt>
              <c:pt idx="2">
                <c:v>Row 3</c:v>
              </c:pt>
              <c:pt idx="3">
                <c:v>Row 4</c:v>
              </c:pt>
            </c:strLit>
          </c:cat>
          <c:val>
            <c:numLit>
              <c:formatCode>General</c:formatCode>
              <c:ptCount val="4"/>
              <c:pt idx="0">
                <c:v>4.54</c:v>
              </c:pt>
              <c:pt idx="1">
                <c:v>9.65</c:v>
              </c:pt>
              <c:pt idx="2">
                <c:v>3.7</c:v>
              </c:pt>
              <c:pt idx="3">
                <c:v>6.2</c:v>
              </c:pt>
            </c:numLit>
          </c:val>
        </c:ser>
        <c:dLbls>
          <c:showLegendKey val="0"/>
          <c:showVal val="0"/>
          <c:showCatName val="0"/>
          <c:showSerName val="0"/>
          <c:showPercent val="0"/>
          <c:showBubbleSize val="0"/>
        </c:dLbls>
        <c:gapWidth val="150"/>
        <c:axId val="140933416"/>
        <c:axId val="140933032"/>
      </c:barChart>
      <c:valAx>
        <c:axId val="140933032"/>
        <c:scaling>
          <c:orientation val="minMax"/>
        </c:scaling>
        <c:delete val="0"/>
        <c:axPos val="l"/>
        <c:numFmt formatCode="General" sourceLinked="0"/>
        <c:majorTickMark val="none"/>
        <c:minorTickMark val="none"/>
        <c:tickLblPos val="nextTo"/>
        <c:spPr>
          <a:noFill/>
          <a:ln w="6483" cap="flat">
            <a:solidFill>
              <a:srgbClr val="B3B3B3"/>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crossAx val="140933416"/>
        <c:crosses val="autoZero"/>
        <c:crossBetween val="between"/>
      </c:valAx>
      <c:catAx>
        <c:axId val="140933416"/>
        <c:scaling>
          <c:orientation val="minMax"/>
        </c:scaling>
        <c:delete val="0"/>
        <c:axPos val="b"/>
        <c:numFmt formatCode="General" sourceLinked="0"/>
        <c:majorTickMark val="none"/>
        <c:minorTickMark val="none"/>
        <c:tickLblPos val="low"/>
        <c:spPr>
          <a:noFill/>
          <a:ln w="6483" cap="flat">
            <a:solidFill>
              <a:srgbClr val="B3B3B3"/>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crossAx val="140933032"/>
        <c:crossesAt val="0"/>
        <c:auto val="1"/>
        <c:lblAlgn val="ctr"/>
        <c:lblOffset val="100"/>
        <c:noMultiLvlLbl val="0"/>
      </c:catAx>
      <c:spPr>
        <a:noFill/>
        <a:ln>
          <a:noFill/>
        </a:ln>
      </c:spPr>
    </c:plotArea>
    <c:legend>
      <c:legendPos val="r"/>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c:style val="2"/>
  <c:chart>
    <c:title>
      <c:tx>
        <c:rich>
          <a:bodyPr lIns="0" tIns="0" rIns="0" bIns="0"/>
          <a:lstStyle/>
          <a:p>
            <a:pPr marL="0" marR="0" indent="0" algn="ctr" defTabSz="914400" fontAlgn="auto" hangingPunct="1">
              <a:lnSpc>
                <a:spcPct val="100000"/>
              </a:lnSpc>
              <a:spcBef>
                <a:spcPts val="0"/>
              </a:spcBef>
              <a:spcAft>
                <a:spcPts val="0"/>
              </a:spcAft>
              <a:tabLst/>
              <a:defRPr lang="en-US" sz="2200" b="0" i="0" u="none" strike="noStrike" kern="1200" baseline="0">
                <a:solidFill>
                  <a:srgbClr val="595959"/>
                </a:solidFill>
                <a:latin typeface="Calibri Light"/>
              </a:defRPr>
            </a:pPr>
            <a:r>
              <a:rPr lang="en-US" sz="2200" b="0" i="0" u="none" strike="noStrike" kern="1200" cap="none" spc="0" baseline="0">
                <a:solidFill>
                  <a:srgbClr val="595959"/>
                </a:solidFill>
                <a:uFillTx/>
                <a:latin typeface="Calibri Light"/>
              </a:rPr>
              <a:t>Structural Motion</a:t>
            </a:r>
          </a:p>
        </c:rich>
      </c:tx>
      <c:layout>
        <c:manualLayout>
          <c:xMode val="edge"/>
          <c:yMode val="edge"/>
          <c:x val="0.38937225433943301"/>
          <c:y val="4.5816938929583947E-5"/>
        </c:manualLayout>
      </c:layout>
      <c:overlay val="0"/>
      <c:spPr>
        <a:noFill/>
        <a:ln>
          <a:noFill/>
        </a:ln>
      </c:spPr>
    </c:title>
    <c:autoTitleDeleted val="0"/>
    <c:plotArea>
      <c:layout>
        <c:manualLayout>
          <c:xMode val="edge"/>
          <c:yMode val="edge"/>
          <c:x val="8.780918231257262E-3"/>
          <c:y val="5.6123077533969445E-2"/>
          <c:w val="0.98999844788791891"/>
          <c:h val="0.93851621334199442"/>
        </c:manualLayout>
      </c:layout>
      <c:lineChart>
        <c:grouping val="standard"/>
        <c:varyColors val="0"/>
        <c:ser>
          <c:idx val="0"/>
          <c:order val="0"/>
          <c:tx>
            <c:v>Series1</c:v>
          </c:tx>
          <c:spPr>
            <a:ln w="38157" cap="rnd">
              <a:solidFill>
                <a:srgbClr val="5B9BD5"/>
              </a:solidFill>
              <a:prstDash val="solid"/>
              <a:round/>
            </a:ln>
          </c:spPr>
          <c:marker>
            <c:symbol val="none"/>
          </c:marker>
          <c:cat>
            <c:strLit>
              <c:ptCount val="18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strLit>
          </c:cat>
          <c:val>
            <c:numLit>
              <c:formatCode>General</c:formatCode>
              <c:ptCount val="1804"/>
              <c:pt idx="0">
                <c:v>1964</c:v>
              </c:pt>
              <c:pt idx="1">
                <c:v>1969</c:v>
              </c:pt>
              <c:pt idx="2">
                <c:v>1966</c:v>
              </c:pt>
              <c:pt idx="3">
                <c:v>1962</c:v>
              </c:pt>
              <c:pt idx="4">
                <c:v>1965</c:v>
              </c:pt>
              <c:pt idx="5">
                <c:v>1960</c:v>
              </c:pt>
              <c:pt idx="6">
                <c:v>1966</c:v>
              </c:pt>
              <c:pt idx="7">
                <c:v>1964</c:v>
              </c:pt>
              <c:pt idx="8">
                <c:v>1970</c:v>
              </c:pt>
              <c:pt idx="9">
                <c:v>1964</c:v>
              </c:pt>
              <c:pt idx="10">
                <c:v>1970</c:v>
              </c:pt>
              <c:pt idx="11">
                <c:v>1968</c:v>
              </c:pt>
              <c:pt idx="12">
                <c:v>1968</c:v>
              </c:pt>
              <c:pt idx="13">
                <c:v>1967</c:v>
              </c:pt>
              <c:pt idx="14">
                <c:v>1965</c:v>
              </c:pt>
              <c:pt idx="15">
                <c:v>1964</c:v>
              </c:pt>
              <c:pt idx="16">
                <c:v>1969</c:v>
              </c:pt>
              <c:pt idx="17">
                <c:v>1968</c:v>
              </c:pt>
              <c:pt idx="18">
                <c:v>1969</c:v>
              </c:pt>
              <c:pt idx="19">
                <c:v>1967</c:v>
              </c:pt>
              <c:pt idx="20">
                <c:v>1968</c:v>
              </c:pt>
              <c:pt idx="21">
                <c:v>1968</c:v>
              </c:pt>
              <c:pt idx="22">
                <c:v>1969</c:v>
              </c:pt>
              <c:pt idx="23">
                <c:v>1972</c:v>
              </c:pt>
              <c:pt idx="24">
                <c:v>1966</c:v>
              </c:pt>
              <c:pt idx="25">
                <c:v>1966</c:v>
              </c:pt>
              <c:pt idx="26">
                <c:v>1968</c:v>
              </c:pt>
              <c:pt idx="27">
                <c:v>1969</c:v>
              </c:pt>
              <c:pt idx="28">
                <c:v>1967</c:v>
              </c:pt>
              <c:pt idx="29">
                <c:v>1963</c:v>
              </c:pt>
              <c:pt idx="30">
                <c:v>1966</c:v>
              </c:pt>
              <c:pt idx="31">
                <c:v>1972</c:v>
              </c:pt>
              <c:pt idx="32">
                <c:v>1972</c:v>
              </c:pt>
              <c:pt idx="33">
                <c:v>1968</c:v>
              </c:pt>
              <c:pt idx="34">
                <c:v>1967</c:v>
              </c:pt>
              <c:pt idx="35">
                <c:v>1969</c:v>
              </c:pt>
              <c:pt idx="36">
                <c:v>1974</c:v>
              </c:pt>
              <c:pt idx="37">
                <c:v>1966</c:v>
              </c:pt>
              <c:pt idx="38">
                <c:v>1966</c:v>
              </c:pt>
              <c:pt idx="39">
                <c:v>1967</c:v>
              </c:pt>
              <c:pt idx="40">
                <c:v>1969</c:v>
              </c:pt>
              <c:pt idx="41">
                <c:v>1972</c:v>
              </c:pt>
              <c:pt idx="42">
                <c:v>1974</c:v>
              </c:pt>
              <c:pt idx="43">
                <c:v>1965</c:v>
              </c:pt>
              <c:pt idx="44">
                <c:v>1976</c:v>
              </c:pt>
              <c:pt idx="45">
                <c:v>1973</c:v>
              </c:pt>
              <c:pt idx="46">
                <c:v>1968</c:v>
              </c:pt>
              <c:pt idx="47">
                <c:v>1974</c:v>
              </c:pt>
              <c:pt idx="48">
                <c:v>1970</c:v>
              </c:pt>
              <c:pt idx="49">
                <c:v>1966</c:v>
              </c:pt>
              <c:pt idx="50">
                <c:v>1969</c:v>
              </c:pt>
              <c:pt idx="51">
                <c:v>1966</c:v>
              </c:pt>
              <c:pt idx="52">
                <c:v>1972</c:v>
              </c:pt>
              <c:pt idx="53">
                <c:v>1967</c:v>
              </c:pt>
              <c:pt idx="54">
                <c:v>1967</c:v>
              </c:pt>
              <c:pt idx="55">
                <c:v>1970</c:v>
              </c:pt>
              <c:pt idx="56">
                <c:v>1968</c:v>
              </c:pt>
              <c:pt idx="57">
                <c:v>1965</c:v>
              </c:pt>
              <c:pt idx="58">
                <c:v>1970</c:v>
              </c:pt>
              <c:pt idx="59">
                <c:v>1967</c:v>
              </c:pt>
              <c:pt idx="60">
                <c:v>1968</c:v>
              </c:pt>
              <c:pt idx="61">
                <c:v>1968</c:v>
              </c:pt>
              <c:pt idx="62">
                <c:v>1964</c:v>
              </c:pt>
              <c:pt idx="63">
                <c:v>1963</c:v>
              </c:pt>
              <c:pt idx="64">
                <c:v>1967</c:v>
              </c:pt>
              <c:pt idx="65">
                <c:v>1966</c:v>
              </c:pt>
              <c:pt idx="66">
                <c:v>1963</c:v>
              </c:pt>
              <c:pt idx="67">
                <c:v>1960</c:v>
              </c:pt>
              <c:pt idx="68">
                <c:v>1965</c:v>
              </c:pt>
              <c:pt idx="69">
                <c:v>1964</c:v>
              </c:pt>
              <c:pt idx="70">
                <c:v>1972</c:v>
              </c:pt>
              <c:pt idx="71">
                <c:v>1965</c:v>
              </c:pt>
              <c:pt idx="72">
                <c:v>1967</c:v>
              </c:pt>
              <c:pt idx="73">
                <c:v>1964</c:v>
              </c:pt>
              <c:pt idx="74">
                <c:v>1965</c:v>
              </c:pt>
              <c:pt idx="75">
                <c:v>1965</c:v>
              </c:pt>
              <c:pt idx="76">
                <c:v>1966</c:v>
              </c:pt>
              <c:pt idx="77">
                <c:v>1962</c:v>
              </c:pt>
              <c:pt idx="78">
                <c:v>1966</c:v>
              </c:pt>
              <c:pt idx="79">
                <c:v>1963</c:v>
              </c:pt>
              <c:pt idx="80">
                <c:v>1958</c:v>
              </c:pt>
              <c:pt idx="81">
                <c:v>1963</c:v>
              </c:pt>
              <c:pt idx="82">
                <c:v>1962</c:v>
              </c:pt>
              <c:pt idx="83">
                <c:v>1962</c:v>
              </c:pt>
              <c:pt idx="84">
                <c:v>1965</c:v>
              </c:pt>
              <c:pt idx="85">
                <c:v>1964</c:v>
              </c:pt>
              <c:pt idx="86">
                <c:v>1960</c:v>
              </c:pt>
              <c:pt idx="87">
                <c:v>1964</c:v>
              </c:pt>
              <c:pt idx="88">
                <c:v>1962</c:v>
              </c:pt>
              <c:pt idx="89">
                <c:v>1960</c:v>
              </c:pt>
              <c:pt idx="90">
                <c:v>1958</c:v>
              </c:pt>
              <c:pt idx="91">
                <c:v>1960</c:v>
              </c:pt>
              <c:pt idx="92">
                <c:v>1956</c:v>
              </c:pt>
              <c:pt idx="93">
                <c:v>1962</c:v>
              </c:pt>
              <c:pt idx="94">
                <c:v>1963</c:v>
              </c:pt>
              <c:pt idx="95">
                <c:v>1962</c:v>
              </c:pt>
              <c:pt idx="96">
                <c:v>1961</c:v>
              </c:pt>
              <c:pt idx="97">
                <c:v>1955</c:v>
              </c:pt>
              <c:pt idx="98">
                <c:v>1958</c:v>
              </c:pt>
              <c:pt idx="99">
                <c:v>1960</c:v>
              </c:pt>
              <c:pt idx="100">
                <c:v>1962</c:v>
              </c:pt>
              <c:pt idx="101">
                <c:v>1965</c:v>
              </c:pt>
              <c:pt idx="102">
                <c:v>1960</c:v>
              </c:pt>
              <c:pt idx="103">
                <c:v>1963</c:v>
              </c:pt>
              <c:pt idx="104">
                <c:v>1962</c:v>
              </c:pt>
              <c:pt idx="105">
                <c:v>1961</c:v>
              </c:pt>
              <c:pt idx="106">
                <c:v>1960</c:v>
              </c:pt>
              <c:pt idx="107">
                <c:v>1963</c:v>
              </c:pt>
              <c:pt idx="108">
                <c:v>1962</c:v>
              </c:pt>
              <c:pt idx="109">
                <c:v>1961</c:v>
              </c:pt>
              <c:pt idx="110">
                <c:v>1957</c:v>
              </c:pt>
              <c:pt idx="111">
                <c:v>1961</c:v>
              </c:pt>
              <c:pt idx="112">
                <c:v>1963</c:v>
              </c:pt>
              <c:pt idx="113">
                <c:v>1960</c:v>
              </c:pt>
              <c:pt idx="114">
                <c:v>1959</c:v>
              </c:pt>
              <c:pt idx="115">
                <c:v>1959</c:v>
              </c:pt>
              <c:pt idx="116">
                <c:v>1960</c:v>
              </c:pt>
              <c:pt idx="117">
                <c:v>1960</c:v>
              </c:pt>
              <c:pt idx="118">
                <c:v>1963</c:v>
              </c:pt>
              <c:pt idx="119">
                <c:v>1962</c:v>
              </c:pt>
              <c:pt idx="120">
                <c:v>1961</c:v>
              </c:pt>
              <c:pt idx="121">
                <c:v>1961</c:v>
              </c:pt>
              <c:pt idx="122">
                <c:v>1963</c:v>
              </c:pt>
              <c:pt idx="123">
                <c:v>1964</c:v>
              </c:pt>
              <c:pt idx="124">
                <c:v>1963</c:v>
              </c:pt>
              <c:pt idx="125">
                <c:v>1962</c:v>
              </c:pt>
              <c:pt idx="126">
                <c:v>1965</c:v>
              </c:pt>
              <c:pt idx="127">
                <c:v>1962</c:v>
              </c:pt>
              <c:pt idx="128">
                <c:v>1965</c:v>
              </c:pt>
              <c:pt idx="129">
                <c:v>1965</c:v>
              </c:pt>
              <c:pt idx="130">
                <c:v>1962</c:v>
              </c:pt>
              <c:pt idx="131">
                <c:v>1966</c:v>
              </c:pt>
              <c:pt idx="132">
                <c:v>1961</c:v>
              </c:pt>
              <c:pt idx="133">
                <c:v>1966</c:v>
              </c:pt>
              <c:pt idx="134">
                <c:v>1966</c:v>
              </c:pt>
              <c:pt idx="135">
                <c:v>1961</c:v>
              </c:pt>
              <c:pt idx="136">
                <c:v>1965</c:v>
              </c:pt>
              <c:pt idx="137">
                <c:v>1962</c:v>
              </c:pt>
              <c:pt idx="138">
                <c:v>1963</c:v>
              </c:pt>
              <c:pt idx="139">
                <c:v>1958</c:v>
              </c:pt>
              <c:pt idx="140">
                <c:v>1961</c:v>
              </c:pt>
              <c:pt idx="141">
                <c:v>1967</c:v>
              </c:pt>
              <c:pt idx="142">
                <c:v>1963</c:v>
              </c:pt>
              <c:pt idx="143">
                <c:v>1969</c:v>
              </c:pt>
              <c:pt idx="144">
                <c:v>1971</c:v>
              </c:pt>
              <c:pt idx="145">
                <c:v>1967</c:v>
              </c:pt>
              <c:pt idx="146">
                <c:v>1964</c:v>
              </c:pt>
              <c:pt idx="147">
                <c:v>1965</c:v>
              </c:pt>
              <c:pt idx="148">
                <c:v>1964</c:v>
              </c:pt>
              <c:pt idx="149">
                <c:v>1964</c:v>
              </c:pt>
              <c:pt idx="150">
                <c:v>1967</c:v>
              </c:pt>
              <c:pt idx="151">
                <c:v>1971</c:v>
              </c:pt>
              <c:pt idx="152">
                <c:v>1966</c:v>
              </c:pt>
              <c:pt idx="153">
                <c:v>1963</c:v>
              </c:pt>
              <c:pt idx="154">
                <c:v>1969</c:v>
              </c:pt>
              <c:pt idx="155">
                <c:v>1964</c:v>
              </c:pt>
              <c:pt idx="156">
                <c:v>1968</c:v>
              </c:pt>
              <c:pt idx="157">
                <c:v>1971</c:v>
              </c:pt>
              <c:pt idx="158">
                <c:v>1971</c:v>
              </c:pt>
              <c:pt idx="159">
                <c:v>1968</c:v>
              </c:pt>
              <c:pt idx="160">
                <c:v>1969</c:v>
              </c:pt>
              <c:pt idx="161">
                <c:v>1967</c:v>
              </c:pt>
              <c:pt idx="162">
                <c:v>1968</c:v>
              </c:pt>
              <c:pt idx="163">
                <c:v>1968</c:v>
              </c:pt>
              <c:pt idx="164">
                <c:v>1971</c:v>
              </c:pt>
              <c:pt idx="165">
                <c:v>1972</c:v>
              </c:pt>
              <c:pt idx="166">
                <c:v>1970</c:v>
              </c:pt>
              <c:pt idx="167">
                <c:v>1971</c:v>
              </c:pt>
              <c:pt idx="168">
                <c:v>1966</c:v>
              </c:pt>
              <c:pt idx="169">
                <c:v>1969</c:v>
              </c:pt>
              <c:pt idx="170">
                <c:v>1970</c:v>
              </c:pt>
              <c:pt idx="171">
                <c:v>1969</c:v>
              </c:pt>
              <c:pt idx="172">
                <c:v>1970</c:v>
              </c:pt>
              <c:pt idx="173">
                <c:v>1973</c:v>
              </c:pt>
              <c:pt idx="174">
                <c:v>1973</c:v>
              </c:pt>
              <c:pt idx="175">
                <c:v>1965</c:v>
              </c:pt>
              <c:pt idx="176">
                <c:v>1971</c:v>
              </c:pt>
              <c:pt idx="177">
                <c:v>1967</c:v>
              </c:pt>
              <c:pt idx="178">
                <c:v>1970</c:v>
              </c:pt>
              <c:pt idx="179">
                <c:v>1972</c:v>
              </c:pt>
              <c:pt idx="180">
                <c:v>1971</c:v>
              </c:pt>
              <c:pt idx="181">
                <c:v>1966</c:v>
              </c:pt>
              <c:pt idx="182">
                <c:v>1965</c:v>
              </c:pt>
              <c:pt idx="183">
                <c:v>1966</c:v>
              </c:pt>
              <c:pt idx="184">
                <c:v>1964</c:v>
              </c:pt>
              <c:pt idx="185">
                <c:v>1970</c:v>
              </c:pt>
              <c:pt idx="186">
                <c:v>1971</c:v>
              </c:pt>
              <c:pt idx="187">
                <c:v>1972</c:v>
              </c:pt>
              <c:pt idx="188">
                <c:v>1968</c:v>
              </c:pt>
              <c:pt idx="189">
                <c:v>1964</c:v>
              </c:pt>
              <c:pt idx="190">
                <c:v>1964</c:v>
              </c:pt>
              <c:pt idx="191">
                <c:v>1968</c:v>
              </c:pt>
              <c:pt idx="192">
                <c:v>1971</c:v>
              </c:pt>
              <c:pt idx="193">
                <c:v>1970</c:v>
              </c:pt>
              <c:pt idx="194">
                <c:v>1966</c:v>
              </c:pt>
              <c:pt idx="195">
                <c:v>1970</c:v>
              </c:pt>
              <c:pt idx="196">
                <c:v>1970</c:v>
              </c:pt>
              <c:pt idx="197">
                <c:v>1964</c:v>
              </c:pt>
              <c:pt idx="198">
                <c:v>1967</c:v>
              </c:pt>
              <c:pt idx="199">
                <c:v>1969</c:v>
              </c:pt>
              <c:pt idx="200">
                <c:v>1967</c:v>
              </c:pt>
              <c:pt idx="201">
                <c:v>1968</c:v>
              </c:pt>
              <c:pt idx="202">
                <c:v>1962</c:v>
              </c:pt>
              <c:pt idx="203">
                <c:v>1961</c:v>
              </c:pt>
              <c:pt idx="204">
                <c:v>1963</c:v>
              </c:pt>
              <c:pt idx="205">
                <c:v>1965</c:v>
              </c:pt>
              <c:pt idx="206">
                <c:v>1964</c:v>
              </c:pt>
              <c:pt idx="207">
                <c:v>1959</c:v>
              </c:pt>
              <c:pt idx="208">
                <c:v>1960</c:v>
              </c:pt>
              <c:pt idx="209">
                <c:v>1965</c:v>
              </c:pt>
              <c:pt idx="210">
                <c:v>1965</c:v>
              </c:pt>
              <c:pt idx="211">
                <c:v>1963</c:v>
              </c:pt>
              <c:pt idx="212">
                <c:v>1964</c:v>
              </c:pt>
              <c:pt idx="213">
                <c:v>1960</c:v>
              </c:pt>
              <c:pt idx="214">
                <c:v>1963</c:v>
              </c:pt>
              <c:pt idx="215">
                <c:v>1964</c:v>
              </c:pt>
              <c:pt idx="216">
                <c:v>1959</c:v>
              </c:pt>
              <c:pt idx="217">
                <c:v>1958</c:v>
              </c:pt>
              <c:pt idx="218">
                <c:v>1962</c:v>
              </c:pt>
              <c:pt idx="219">
                <c:v>1961</c:v>
              </c:pt>
              <c:pt idx="220">
                <c:v>1961</c:v>
              </c:pt>
              <c:pt idx="221">
                <c:v>1963</c:v>
              </c:pt>
              <c:pt idx="222">
                <c:v>1964</c:v>
              </c:pt>
              <c:pt idx="223">
                <c:v>1960</c:v>
              </c:pt>
              <c:pt idx="224">
                <c:v>1958</c:v>
              </c:pt>
              <c:pt idx="225">
                <c:v>1963</c:v>
              </c:pt>
              <c:pt idx="226">
                <c:v>1959</c:v>
              </c:pt>
              <c:pt idx="227">
                <c:v>1962</c:v>
              </c:pt>
              <c:pt idx="228">
                <c:v>1964</c:v>
              </c:pt>
              <c:pt idx="229">
                <c:v>1959</c:v>
              </c:pt>
              <c:pt idx="230">
                <c:v>1960</c:v>
              </c:pt>
              <c:pt idx="231">
                <c:v>1965</c:v>
              </c:pt>
              <c:pt idx="232">
                <c:v>1959</c:v>
              </c:pt>
              <c:pt idx="233">
                <c:v>1959</c:v>
              </c:pt>
              <c:pt idx="234">
                <c:v>1959</c:v>
              </c:pt>
              <c:pt idx="235">
                <c:v>1967</c:v>
              </c:pt>
              <c:pt idx="236">
                <c:v>1957</c:v>
              </c:pt>
              <c:pt idx="237">
                <c:v>1958</c:v>
              </c:pt>
              <c:pt idx="238">
                <c:v>1959</c:v>
              </c:pt>
              <c:pt idx="239">
                <c:v>1958</c:v>
              </c:pt>
              <c:pt idx="240">
                <c:v>1960</c:v>
              </c:pt>
              <c:pt idx="241">
                <c:v>1960</c:v>
              </c:pt>
              <c:pt idx="242">
                <c:v>1964</c:v>
              </c:pt>
              <c:pt idx="243">
                <c:v>1963</c:v>
              </c:pt>
              <c:pt idx="244">
                <c:v>1958</c:v>
              </c:pt>
              <c:pt idx="245">
                <c:v>1958</c:v>
              </c:pt>
              <c:pt idx="246">
                <c:v>1962</c:v>
              </c:pt>
              <c:pt idx="247">
                <c:v>1961</c:v>
              </c:pt>
              <c:pt idx="248">
                <c:v>1961</c:v>
              </c:pt>
              <c:pt idx="249">
                <c:v>1965</c:v>
              </c:pt>
              <c:pt idx="250">
                <c:v>1961</c:v>
              </c:pt>
              <c:pt idx="251">
                <c:v>1961</c:v>
              </c:pt>
              <c:pt idx="252">
                <c:v>1961</c:v>
              </c:pt>
              <c:pt idx="253">
                <c:v>1962</c:v>
              </c:pt>
              <c:pt idx="254">
                <c:v>1962</c:v>
              </c:pt>
              <c:pt idx="255">
                <c:v>1965</c:v>
              </c:pt>
              <c:pt idx="256">
                <c:v>1966</c:v>
              </c:pt>
              <c:pt idx="257">
                <c:v>1962</c:v>
              </c:pt>
              <c:pt idx="258">
                <c:v>1964</c:v>
              </c:pt>
              <c:pt idx="259">
                <c:v>1962</c:v>
              </c:pt>
              <c:pt idx="260">
                <c:v>1959</c:v>
              </c:pt>
              <c:pt idx="261">
                <c:v>1960</c:v>
              </c:pt>
              <c:pt idx="262">
                <c:v>1965</c:v>
              </c:pt>
              <c:pt idx="263">
                <c:v>1962</c:v>
              </c:pt>
              <c:pt idx="264">
                <c:v>1956</c:v>
              </c:pt>
              <c:pt idx="265">
                <c:v>1967</c:v>
              </c:pt>
              <c:pt idx="266">
                <c:v>1960</c:v>
              </c:pt>
              <c:pt idx="267">
                <c:v>1966</c:v>
              </c:pt>
              <c:pt idx="268">
                <c:v>1966</c:v>
              </c:pt>
              <c:pt idx="269">
                <c:v>1960</c:v>
              </c:pt>
              <c:pt idx="270">
                <c:v>1965</c:v>
              </c:pt>
              <c:pt idx="271">
                <c:v>1964</c:v>
              </c:pt>
              <c:pt idx="272">
                <c:v>1968</c:v>
              </c:pt>
              <c:pt idx="273">
                <c:v>1964</c:v>
              </c:pt>
              <c:pt idx="274">
                <c:v>1961</c:v>
              </c:pt>
              <c:pt idx="275">
                <c:v>1966</c:v>
              </c:pt>
              <c:pt idx="276">
                <c:v>1970</c:v>
              </c:pt>
              <c:pt idx="277">
                <c:v>1966</c:v>
              </c:pt>
              <c:pt idx="278">
                <c:v>1963</c:v>
              </c:pt>
              <c:pt idx="279">
                <c:v>1967</c:v>
              </c:pt>
              <c:pt idx="280">
                <c:v>1966</c:v>
              </c:pt>
              <c:pt idx="281">
                <c:v>1964</c:v>
              </c:pt>
              <c:pt idx="282">
                <c:v>1965</c:v>
              </c:pt>
              <c:pt idx="283">
                <c:v>1966</c:v>
              </c:pt>
              <c:pt idx="284">
                <c:v>1964</c:v>
              </c:pt>
              <c:pt idx="285">
                <c:v>1972</c:v>
              </c:pt>
              <c:pt idx="286">
                <c:v>1969</c:v>
              </c:pt>
              <c:pt idx="287">
                <c:v>1969</c:v>
              </c:pt>
              <c:pt idx="288">
                <c:v>1967</c:v>
              </c:pt>
              <c:pt idx="289">
                <c:v>1968</c:v>
              </c:pt>
              <c:pt idx="290">
                <c:v>1964</c:v>
              </c:pt>
              <c:pt idx="291">
                <c:v>1973</c:v>
              </c:pt>
              <c:pt idx="292">
                <c:v>1973</c:v>
              </c:pt>
              <c:pt idx="293">
                <c:v>1964</c:v>
              </c:pt>
              <c:pt idx="294">
                <c:v>1971</c:v>
              </c:pt>
              <c:pt idx="295">
                <c:v>1968</c:v>
              </c:pt>
              <c:pt idx="296">
                <c:v>1972</c:v>
              </c:pt>
              <c:pt idx="297">
                <c:v>1971</c:v>
              </c:pt>
              <c:pt idx="298">
                <c:v>1969</c:v>
              </c:pt>
              <c:pt idx="299">
                <c:v>1973</c:v>
              </c:pt>
              <c:pt idx="300">
                <c:v>1972</c:v>
              </c:pt>
              <c:pt idx="301">
                <c:v>1973</c:v>
              </c:pt>
              <c:pt idx="302">
                <c:v>1968</c:v>
              </c:pt>
              <c:pt idx="303">
                <c:v>1972</c:v>
              </c:pt>
              <c:pt idx="304">
                <c:v>1973</c:v>
              </c:pt>
              <c:pt idx="305">
                <c:v>1973</c:v>
              </c:pt>
              <c:pt idx="306">
                <c:v>1972</c:v>
              </c:pt>
              <c:pt idx="307">
                <c:v>1970</c:v>
              </c:pt>
              <c:pt idx="308">
                <c:v>1973</c:v>
              </c:pt>
              <c:pt idx="309">
                <c:v>1974</c:v>
              </c:pt>
              <c:pt idx="310">
                <c:v>1973</c:v>
              </c:pt>
              <c:pt idx="311">
                <c:v>1967</c:v>
              </c:pt>
              <c:pt idx="312">
                <c:v>1975</c:v>
              </c:pt>
              <c:pt idx="313">
                <c:v>1964</c:v>
              </c:pt>
              <c:pt idx="314">
                <c:v>1968</c:v>
              </c:pt>
              <c:pt idx="315">
                <c:v>1970</c:v>
              </c:pt>
              <c:pt idx="316">
                <c:v>1970</c:v>
              </c:pt>
              <c:pt idx="317">
                <c:v>1969</c:v>
              </c:pt>
              <c:pt idx="318">
                <c:v>1968</c:v>
              </c:pt>
              <c:pt idx="319">
                <c:v>1968</c:v>
              </c:pt>
              <c:pt idx="320">
                <c:v>1970</c:v>
              </c:pt>
              <c:pt idx="321">
                <c:v>1969</c:v>
              </c:pt>
              <c:pt idx="322">
                <c:v>1965</c:v>
              </c:pt>
              <c:pt idx="323">
                <c:v>1970</c:v>
              </c:pt>
              <c:pt idx="324">
                <c:v>1968</c:v>
              </c:pt>
              <c:pt idx="325">
                <c:v>1967</c:v>
              </c:pt>
              <c:pt idx="326">
                <c:v>1970</c:v>
              </c:pt>
              <c:pt idx="327">
                <c:v>1966</c:v>
              </c:pt>
              <c:pt idx="328">
                <c:v>1967</c:v>
              </c:pt>
              <c:pt idx="329">
                <c:v>1970</c:v>
              </c:pt>
              <c:pt idx="330">
                <c:v>1965</c:v>
              </c:pt>
              <c:pt idx="331">
                <c:v>1967</c:v>
              </c:pt>
              <c:pt idx="332">
                <c:v>1967</c:v>
              </c:pt>
              <c:pt idx="333">
                <c:v>1969</c:v>
              </c:pt>
              <c:pt idx="334">
                <c:v>1969</c:v>
              </c:pt>
              <c:pt idx="335">
                <c:v>1965</c:v>
              </c:pt>
              <c:pt idx="336">
                <c:v>1965</c:v>
              </c:pt>
              <c:pt idx="337">
                <c:v>1966</c:v>
              </c:pt>
              <c:pt idx="338">
                <c:v>1961</c:v>
              </c:pt>
              <c:pt idx="339">
                <c:v>1965</c:v>
              </c:pt>
              <c:pt idx="340">
                <c:v>1964</c:v>
              </c:pt>
              <c:pt idx="341">
                <c:v>1968</c:v>
              </c:pt>
              <c:pt idx="342">
                <c:v>1959</c:v>
              </c:pt>
              <c:pt idx="343">
                <c:v>1964</c:v>
              </c:pt>
              <c:pt idx="344">
                <c:v>1959</c:v>
              </c:pt>
              <c:pt idx="345">
                <c:v>1966</c:v>
              </c:pt>
              <c:pt idx="346">
                <c:v>1963</c:v>
              </c:pt>
              <c:pt idx="347">
                <c:v>1957</c:v>
              </c:pt>
              <c:pt idx="348">
                <c:v>1962</c:v>
              </c:pt>
              <c:pt idx="349">
                <c:v>1960</c:v>
              </c:pt>
              <c:pt idx="350">
                <c:v>1965</c:v>
              </c:pt>
              <c:pt idx="351">
                <c:v>1966</c:v>
              </c:pt>
              <c:pt idx="352">
                <c:v>1961</c:v>
              </c:pt>
              <c:pt idx="353">
                <c:v>1959</c:v>
              </c:pt>
              <c:pt idx="354">
                <c:v>1958</c:v>
              </c:pt>
              <c:pt idx="355">
                <c:v>1960</c:v>
              </c:pt>
              <c:pt idx="356">
                <c:v>1959</c:v>
              </c:pt>
              <c:pt idx="357">
                <c:v>1961</c:v>
              </c:pt>
              <c:pt idx="358">
                <c:v>1963</c:v>
              </c:pt>
              <c:pt idx="359">
                <c:v>1961</c:v>
              </c:pt>
              <c:pt idx="360">
                <c:v>1959</c:v>
              </c:pt>
              <c:pt idx="361">
                <c:v>1961</c:v>
              </c:pt>
              <c:pt idx="362">
                <c:v>1958</c:v>
              </c:pt>
              <c:pt idx="363">
                <c:v>1960</c:v>
              </c:pt>
              <c:pt idx="364">
                <c:v>1962</c:v>
              </c:pt>
              <c:pt idx="365">
                <c:v>1959</c:v>
              </c:pt>
              <c:pt idx="366">
                <c:v>1959</c:v>
              </c:pt>
              <c:pt idx="367">
                <c:v>1959</c:v>
              </c:pt>
              <c:pt idx="368">
                <c:v>1962</c:v>
              </c:pt>
              <c:pt idx="369">
                <c:v>1962</c:v>
              </c:pt>
              <c:pt idx="370">
                <c:v>1955</c:v>
              </c:pt>
              <c:pt idx="371">
                <c:v>1958</c:v>
              </c:pt>
              <c:pt idx="372">
                <c:v>1961</c:v>
              </c:pt>
              <c:pt idx="373">
                <c:v>1958</c:v>
              </c:pt>
              <c:pt idx="374">
                <c:v>1959</c:v>
              </c:pt>
              <c:pt idx="375">
                <c:v>1960</c:v>
              </c:pt>
              <c:pt idx="376">
                <c:v>1962</c:v>
              </c:pt>
              <c:pt idx="377">
                <c:v>1962</c:v>
              </c:pt>
              <c:pt idx="378">
                <c:v>1955</c:v>
              </c:pt>
              <c:pt idx="379">
                <c:v>1960</c:v>
              </c:pt>
              <c:pt idx="380">
                <c:v>1959</c:v>
              </c:pt>
              <c:pt idx="381">
                <c:v>1962</c:v>
              </c:pt>
              <c:pt idx="382">
                <c:v>1964</c:v>
              </c:pt>
              <c:pt idx="383">
                <c:v>1958</c:v>
              </c:pt>
              <c:pt idx="384">
                <c:v>1963</c:v>
              </c:pt>
              <c:pt idx="385">
                <c:v>1960</c:v>
              </c:pt>
              <c:pt idx="386">
                <c:v>1960</c:v>
              </c:pt>
              <c:pt idx="387">
                <c:v>1967</c:v>
              </c:pt>
              <c:pt idx="388">
                <c:v>1957</c:v>
              </c:pt>
              <c:pt idx="389">
                <c:v>1963</c:v>
              </c:pt>
              <c:pt idx="390">
                <c:v>1963</c:v>
              </c:pt>
              <c:pt idx="391">
                <c:v>1961</c:v>
              </c:pt>
              <c:pt idx="392">
                <c:v>1960</c:v>
              </c:pt>
              <c:pt idx="393">
                <c:v>1963</c:v>
              </c:pt>
              <c:pt idx="394">
                <c:v>1963</c:v>
              </c:pt>
              <c:pt idx="395">
                <c:v>1965</c:v>
              </c:pt>
              <c:pt idx="396">
                <c:v>1959</c:v>
              </c:pt>
              <c:pt idx="397">
                <c:v>1965</c:v>
              </c:pt>
              <c:pt idx="398">
                <c:v>1961</c:v>
              </c:pt>
              <c:pt idx="399">
                <c:v>1962</c:v>
              </c:pt>
              <c:pt idx="400">
                <c:v>1964</c:v>
              </c:pt>
              <c:pt idx="401">
                <c:v>1964</c:v>
              </c:pt>
              <c:pt idx="402">
                <c:v>1967</c:v>
              </c:pt>
              <c:pt idx="403">
                <c:v>1964</c:v>
              </c:pt>
              <c:pt idx="404">
                <c:v>1966</c:v>
              </c:pt>
              <c:pt idx="405">
                <c:v>1965</c:v>
              </c:pt>
              <c:pt idx="406">
                <c:v>1968</c:v>
              </c:pt>
              <c:pt idx="407">
                <c:v>1969</c:v>
              </c:pt>
              <c:pt idx="408">
                <c:v>1970</c:v>
              </c:pt>
              <c:pt idx="409">
                <c:v>1967</c:v>
              </c:pt>
              <c:pt idx="410">
                <c:v>1971</c:v>
              </c:pt>
              <c:pt idx="411">
                <c:v>1969</c:v>
              </c:pt>
              <c:pt idx="412">
                <c:v>1965</c:v>
              </c:pt>
              <c:pt idx="413">
                <c:v>1961</c:v>
              </c:pt>
              <c:pt idx="414">
                <c:v>1960</c:v>
              </c:pt>
              <c:pt idx="415">
                <c:v>1967</c:v>
              </c:pt>
              <c:pt idx="416">
                <c:v>1969</c:v>
              </c:pt>
              <c:pt idx="417">
                <c:v>1963</c:v>
              </c:pt>
              <c:pt idx="418">
                <c:v>1967</c:v>
              </c:pt>
              <c:pt idx="419">
                <c:v>1969</c:v>
              </c:pt>
              <c:pt idx="420">
                <c:v>1967</c:v>
              </c:pt>
              <c:pt idx="421">
                <c:v>1969</c:v>
              </c:pt>
              <c:pt idx="422">
                <c:v>1971</c:v>
              </c:pt>
              <c:pt idx="423">
                <c:v>1969</c:v>
              </c:pt>
              <c:pt idx="424">
                <c:v>1968</c:v>
              </c:pt>
              <c:pt idx="425">
                <c:v>1970</c:v>
              </c:pt>
              <c:pt idx="426">
                <c:v>1968</c:v>
              </c:pt>
              <c:pt idx="427">
                <c:v>1965</c:v>
              </c:pt>
              <c:pt idx="428">
                <c:v>1966</c:v>
              </c:pt>
              <c:pt idx="429">
                <c:v>1973</c:v>
              </c:pt>
              <c:pt idx="430">
                <c:v>1968</c:v>
              </c:pt>
              <c:pt idx="431">
                <c:v>1972</c:v>
              </c:pt>
              <c:pt idx="432">
                <c:v>1972</c:v>
              </c:pt>
              <c:pt idx="433">
                <c:v>1967</c:v>
              </c:pt>
              <c:pt idx="434">
                <c:v>1974</c:v>
              </c:pt>
              <c:pt idx="435">
                <c:v>1972</c:v>
              </c:pt>
              <c:pt idx="436">
                <c:v>1972</c:v>
              </c:pt>
              <c:pt idx="437">
                <c:v>1969</c:v>
              </c:pt>
              <c:pt idx="438">
                <c:v>1968</c:v>
              </c:pt>
              <c:pt idx="439">
                <c:v>1971</c:v>
              </c:pt>
              <c:pt idx="440">
                <c:v>1965</c:v>
              </c:pt>
              <c:pt idx="441">
                <c:v>1965</c:v>
              </c:pt>
              <c:pt idx="442">
                <c:v>1967</c:v>
              </c:pt>
              <c:pt idx="443">
                <c:v>1967</c:v>
              </c:pt>
              <c:pt idx="444">
                <c:v>1974</c:v>
              </c:pt>
              <c:pt idx="445">
                <c:v>1967</c:v>
              </c:pt>
              <c:pt idx="446">
                <c:v>1967</c:v>
              </c:pt>
              <c:pt idx="447">
                <c:v>1970</c:v>
              </c:pt>
              <c:pt idx="448">
                <c:v>1967</c:v>
              </c:pt>
              <c:pt idx="449">
                <c:v>1967</c:v>
              </c:pt>
              <c:pt idx="450">
                <c:v>1967</c:v>
              </c:pt>
              <c:pt idx="451">
                <c:v>1964</c:v>
              </c:pt>
              <c:pt idx="452">
                <c:v>1973</c:v>
              </c:pt>
              <c:pt idx="453">
                <c:v>1971</c:v>
              </c:pt>
              <c:pt idx="454">
                <c:v>1967</c:v>
              </c:pt>
              <c:pt idx="455">
                <c:v>1965</c:v>
              </c:pt>
              <c:pt idx="456">
                <c:v>1970</c:v>
              </c:pt>
              <c:pt idx="457">
                <c:v>1967</c:v>
              </c:pt>
              <c:pt idx="458">
                <c:v>1971</c:v>
              </c:pt>
              <c:pt idx="459">
                <c:v>1970</c:v>
              </c:pt>
              <c:pt idx="460">
                <c:v>1962</c:v>
              </c:pt>
              <c:pt idx="461">
                <c:v>1964</c:v>
              </c:pt>
              <c:pt idx="462">
                <c:v>1966</c:v>
              </c:pt>
              <c:pt idx="463">
                <c:v>1967</c:v>
              </c:pt>
              <c:pt idx="464">
                <c:v>1966</c:v>
              </c:pt>
              <c:pt idx="465">
                <c:v>1968</c:v>
              </c:pt>
              <c:pt idx="466">
                <c:v>1967</c:v>
              </c:pt>
              <c:pt idx="467">
                <c:v>1964</c:v>
              </c:pt>
              <c:pt idx="468">
                <c:v>1964</c:v>
              </c:pt>
              <c:pt idx="469">
                <c:v>1964</c:v>
              </c:pt>
              <c:pt idx="470">
                <c:v>1963</c:v>
              </c:pt>
              <c:pt idx="471">
                <c:v>1965</c:v>
              </c:pt>
              <c:pt idx="472">
                <c:v>1961</c:v>
              </c:pt>
              <c:pt idx="473">
                <c:v>1966</c:v>
              </c:pt>
              <c:pt idx="474">
                <c:v>1961</c:v>
              </c:pt>
              <c:pt idx="475">
                <c:v>1964</c:v>
              </c:pt>
              <c:pt idx="476">
                <c:v>1967</c:v>
              </c:pt>
              <c:pt idx="477">
                <c:v>1961</c:v>
              </c:pt>
              <c:pt idx="478">
                <c:v>1963</c:v>
              </c:pt>
              <c:pt idx="479">
                <c:v>1967</c:v>
              </c:pt>
              <c:pt idx="480">
                <c:v>1962</c:v>
              </c:pt>
              <c:pt idx="481">
                <c:v>1960</c:v>
              </c:pt>
              <c:pt idx="482">
                <c:v>1960</c:v>
              </c:pt>
              <c:pt idx="483">
                <c:v>1965</c:v>
              </c:pt>
              <c:pt idx="484">
                <c:v>1961</c:v>
              </c:pt>
              <c:pt idx="485">
                <c:v>2075</c:v>
              </c:pt>
              <c:pt idx="486">
                <c:v>1963</c:v>
              </c:pt>
              <c:pt idx="487">
                <c:v>1946</c:v>
              </c:pt>
              <c:pt idx="488">
                <c:v>2034</c:v>
              </c:pt>
              <c:pt idx="489">
                <c:v>1890</c:v>
              </c:pt>
              <c:pt idx="490">
                <c:v>2010</c:v>
              </c:pt>
              <c:pt idx="491">
                <c:v>1942</c:v>
              </c:pt>
              <c:pt idx="492">
                <c:v>2079</c:v>
              </c:pt>
              <c:pt idx="493">
                <c:v>1961</c:v>
              </c:pt>
              <c:pt idx="494">
                <c:v>2031</c:v>
              </c:pt>
              <c:pt idx="495">
                <c:v>2012</c:v>
              </c:pt>
              <c:pt idx="496">
                <c:v>2020</c:v>
              </c:pt>
              <c:pt idx="497">
                <c:v>1915</c:v>
              </c:pt>
              <c:pt idx="498">
                <c:v>1974</c:v>
              </c:pt>
              <c:pt idx="499">
                <c:v>1924</c:v>
              </c:pt>
              <c:pt idx="500">
                <c:v>1963</c:v>
              </c:pt>
              <c:pt idx="501">
                <c:v>2011</c:v>
              </c:pt>
              <c:pt idx="502">
                <c:v>2011</c:v>
              </c:pt>
              <c:pt idx="503">
                <c:v>2001</c:v>
              </c:pt>
              <c:pt idx="504">
                <c:v>2017</c:v>
              </c:pt>
              <c:pt idx="505">
                <c:v>2044</c:v>
              </c:pt>
              <c:pt idx="506">
                <c:v>2057</c:v>
              </c:pt>
              <c:pt idx="507">
                <c:v>2061</c:v>
              </c:pt>
              <c:pt idx="508">
                <c:v>1994</c:v>
              </c:pt>
              <c:pt idx="509">
                <c:v>1967</c:v>
              </c:pt>
              <c:pt idx="510">
                <c:v>2028</c:v>
              </c:pt>
              <c:pt idx="511">
                <c:v>1983</c:v>
              </c:pt>
              <c:pt idx="512">
                <c:v>2019</c:v>
              </c:pt>
              <c:pt idx="513">
                <c:v>1968</c:v>
              </c:pt>
              <c:pt idx="514">
                <c:v>2003</c:v>
              </c:pt>
              <c:pt idx="515">
                <c:v>2002</c:v>
              </c:pt>
              <c:pt idx="516">
                <c:v>2074</c:v>
              </c:pt>
              <c:pt idx="517">
                <c:v>2012</c:v>
              </c:pt>
              <c:pt idx="518">
                <c:v>2036</c:v>
              </c:pt>
              <c:pt idx="519">
                <c:v>2034</c:v>
              </c:pt>
              <c:pt idx="520">
                <c:v>2035</c:v>
              </c:pt>
              <c:pt idx="521">
                <c:v>2062</c:v>
              </c:pt>
              <c:pt idx="522">
                <c:v>2029</c:v>
              </c:pt>
              <c:pt idx="523">
                <c:v>2002</c:v>
              </c:pt>
              <c:pt idx="524">
                <c:v>1980</c:v>
              </c:pt>
              <c:pt idx="525">
                <c:v>2035</c:v>
              </c:pt>
              <c:pt idx="526">
                <c:v>1997</c:v>
              </c:pt>
              <c:pt idx="527">
                <c:v>2037</c:v>
              </c:pt>
              <c:pt idx="528">
                <c:v>1976</c:v>
              </c:pt>
              <c:pt idx="529">
                <c:v>2003</c:v>
              </c:pt>
              <c:pt idx="530">
                <c:v>2021</c:v>
              </c:pt>
              <c:pt idx="531">
                <c:v>2049</c:v>
              </c:pt>
              <c:pt idx="532">
                <c:v>2025</c:v>
              </c:pt>
              <c:pt idx="533">
                <c:v>2023</c:v>
              </c:pt>
              <c:pt idx="534">
                <c:v>2010</c:v>
              </c:pt>
              <c:pt idx="535">
                <c:v>1999</c:v>
              </c:pt>
              <c:pt idx="536">
                <c:v>2044</c:v>
              </c:pt>
              <c:pt idx="537">
                <c:v>1992</c:v>
              </c:pt>
              <c:pt idx="538">
                <c:v>1982</c:v>
              </c:pt>
              <c:pt idx="539">
                <c:v>1955</c:v>
              </c:pt>
              <c:pt idx="540">
                <c:v>1976</c:v>
              </c:pt>
              <c:pt idx="541">
                <c:v>1994</c:v>
              </c:pt>
              <c:pt idx="542">
                <c:v>2007</c:v>
              </c:pt>
              <c:pt idx="543">
                <c:v>1976</c:v>
              </c:pt>
              <c:pt idx="544">
                <c:v>1966</c:v>
              </c:pt>
              <c:pt idx="545">
                <c:v>2011</c:v>
              </c:pt>
              <c:pt idx="546">
                <c:v>1987</c:v>
              </c:pt>
              <c:pt idx="547">
                <c:v>2023</c:v>
              </c:pt>
              <c:pt idx="548">
                <c:v>1988</c:v>
              </c:pt>
              <c:pt idx="549">
                <c:v>1966</c:v>
              </c:pt>
              <c:pt idx="550">
                <c:v>1961</c:v>
              </c:pt>
              <c:pt idx="551">
                <c:v>1988</c:v>
              </c:pt>
              <c:pt idx="552">
                <c:v>1958</c:v>
              </c:pt>
              <c:pt idx="553">
                <c:v>1946</c:v>
              </c:pt>
              <c:pt idx="554">
                <c:v>1952</c:v>
              </c:pt>
              <c:pt idx="555">
                <c:v>1911</c:v>
              </c:pt>
              <c:pt idx="556">
                <c:v>1977</c:v>
              </c:pt>
              <c:pt idx="557">
                <c:v>1935</c:v>
              </c:pt>
              <c:pt idx="558">
                <c:v>1961</c:v>
              </c:pt>
              <c:pt idx="559">
                <c:v>1915</c:v>
              </c:pt>
              <c:pt idx="560">
                <c:v>1964</c:v>
              </c:pt>
              <c:pt idx="561">
                <c:v>1930</c:v>
              </c:pt>
              <c:pt idx="562">
                <c:v>1985</c:v>
              </c:pt>
              <c:pt idx="563">
                <c:v>1934</c:v>
              </c:pt>
              <c:pt idx="564">
                <c:v>1930</c:v>
              </c:pt>
              <c:pt idx="565">
                <c:v>1924</c:v>
              </c:pt>
              <c:pt idx="566">
                <c:v>1939</c:v>
              </c:pt>
              <c:pt idx="567">
                <c:v>1935</c:v>
              </c:pt>
              <c:pt idx="568">
                <c:v>1933</c:v>
              </c:pt>
              <c:pt idx="569">
                <c:v>1891</c:v>
              </c:pt>
              <c:pt idx="570">
                <c:v>1900</c:v>
              </c:pt>
              <c:pt idx="571">
                <c:v>1930</c:v>
              </c:pt>
              <c:pt idx="572">
                <c:v>1924</c:v>
              </c:pt>
              <c:pt idx="573">
                <c:v>1913</c:v>
              </c:pt>
              <c:pt idx="574">
                <c:v>1911</c:v>
              </c:pt>
              <c:pt idx="575">
                <c:v>1890</c:v>
              </c:pt>
              <c:pt idx="576">
                <c:v>1930</c:v>
              </c:pt>
              <c:pt idx="577">
                <c:v>1932</c:v>
              </c:pt>
              <c:pt idx="578">
                <c:v>1932</c:v>
              </c:pt>
              <c:pt idx="579">
                <c:v>1897</c:v>
              </c:pt>
              <c:pt idx="580">
                <c:v>1928</c:v>
              </c:pt>
              <c:pt idx="581">
                <c:v>1899</c:v>
              </c:pt>
              <c:pt idx="582">
                <c:v>1935</c:v>
              </c:pt>
              <c:pt idx="583">
                <c:v>1902</c:v>
              </c:pt>
              <c:pt idx="584">
                <c:v>1886</c:v>
              </c:pt>
              <c:pt idx="585">
                <c:v>1890</c:v>
              </c:pt>
              <c:pt idx="586">
                <c:v>1903</c:v>
              </c:pt>
              <c:pt idx="587">
                <c:v>1904</c:v>
              </c:pt>
              <c:pt idx="588">
                <c:v>1910</c:v>
              </c:pt>
              <c:pt idx="589">
                <c:v>1901</c:v>
              </c:pt>
              <c:pt idx="590">
                <c:v>1884</c:v>
              </c:pt>
              <c:pt idx="591">
                <c:v>1934</c:v>
              </c:pt>
              <c:pt idx="592">
                <c:v>1926</c:v>
              </c:pt>
              <c:pt idx="593">
                <c:v>1941</c:v>
              </c:pt>
              <c:pt idx="594">
                <c:v>1909</c:v>
              </c:pt>
              <c:pt idx="595">
                <c:v>1900</c:v>
              </c:pt>
              <c:pt idx="596">
                <c:v>1905</c:v>
              </c:pt>
              <c:pt idx="597">
                <c:v>1936</c:v>
              </c:pt>
              <c:pt idx="598">
                <c:v>1905</c:v>
              </c:pt>
              <c:pt idx="599">
                <c:v>1897</c:v>
              </c:pt>
              <c:pt idx="600">
                <c:v>1898</c:v>
              </c:pt>
              <c:pt idx="601">
                <c:v>1896</c:v>
              </c:pt>
              <c:pt idx="602">
                <c:v>1929</c:v>
              </c:pt>
              <c:pt idx="603">
                <c:v>1943</c:v>
              </c:pt>
              <c:pt idx="604">
                <c:v>1929</c:v>
              </c:pt>
              <c:pt idx="605">
                <c:v>1924</c:v>
              </c:pt>
              <c:pt idx="606">
                <c:v>1950</c:v>
              </c:pt>
              <c:pt idx="607">
                <c:v>1956</c:v>
              </c:pt>
              <c:pt idx="608">
                <c:v>1961</c:v>
              </c:pt>
              <c:pt idx="609">
                <c:v>1941</c:v>
              </c:pt>
              <c:pt idx="610">
                <c:v>1908</c:v>
              </c:pt>
              <c:pt idx="611">
                <c:v>1940</c:v>
              </c:pt>
              <c:pt idx="612">
                <c:v>1953</c:v>
              </c:pt>
              <c:pt idx="613">
                <c:v>1943</c:v>
              </c:pt>
              <c:pt idx="614">
                <c:v>1932</c:v>
              </c:pt>
              <c:pt idx="615">
                <c:v>1943</c:v>
              </c:pt>
              <c:pt idx="616">
                <c:v>1930</c:v>
              </c:pt>
              <c:pt idx="617">
                <c:v>1983</c:v>
              </c:pt>
              <c:pt idx="618">
                <c:v>1972</c:v>
              </c:pt>
              <c:pt idx="619">
                <c:v>1977</c:v>
              </c:pt>
              <c:pt idx="620">
                <c:v>1967</c:v>
              </c:pt>
              <c:pt idx="621">
                <c:v>1976</c:v>
              </c:pt>
              <c:pt idx="622">
                <c:v>1988</c:v>
              </c:pt>
              <c:pt idx="623">
                <c:v>2002</c:v>
              </c:pt>
              <c:pt idx="624">
                <c:v>1971</c:v>
              </c:pt>
              <c:pt idx="625">
                <c:v>1956</c:v>
              </c:pt>
              <c:pt idx="626">
                <c:v>1971</c:v>
              </c:pt>
              <c:pt idx="627">
                <c:v>1977</c:v>
              </c:pt>
              <c:pt idx="628">
                <c:v>1992</c:v>
              </c:pt>
              <c:pt idx="629">
                <c:v>1982</c:v>
              </c:pt>
              <c:pt idx="630">
                <c:v>1971</c:v>
              </c:pt>
              <c:pt idx="631">
                <c:v>1991</c:v>
              </c:pt>
              <c:pt idx="632">
                <c:v>2020</c:v>
              </c:pt>
              <c:pt idx="633">
                <c:v>2018</c:v>
              </c:pt>
              <c:pt idx="634">
                <c:v>2013</c:v>
              </c:pt>
              <c:pt idx="635">
                <c:v>2007</c:v>
              </c:pt>
              <c:pt idx="636">
                <c:v>1990</c:v>
              </c:pt>
              <c:pt idx="637">
                <c:v>2023</c:v>
              </c:pt>
              <c:pt idx="638">
                <c:v>2011</c:v>
              </c:pt>
              <c:pt idx="639">
                <c:v>2009</c:v>
              </c:pt>
              <c:pt idx="640">
                <c:v>1985</c:v>
              </c:pt>
              <c:pt idx="641">
                <c:v>1994</c:v>
              </c:pt>
              <c:pt idx="642">
                <c:v>2011</c:v>
              </c:pt>
              <c:pt idx="643">
                <c:v>2035</c:v>
              </c:pt>
              <c:pt idx="644">
                <c:v>2013</c:v>
              </c:pt>
              <c:pt idx="645">
                <c:v>2008</c:v>
              </c:pt>
              <c:pt idx="646">
                <c:v>2025</c:v>
              </c:pt>
              <c:pt idx="647">
                <c:v>2027</c:v>
              </c:pt>
              <c:pt idx="648">
                <c:v>2042</c:v>
              </c:pt>
              <c:pt idx="649">
                <c:v>2026</c:v>
              </c:pt>
              <c:pt idx="650">
                <c:v>2009</c:v>
              </c:pt>
              <c:pt idx="651">
                <c:v>2010</c:v>
              </c:pt>
              <c:pt idx="652">
                <c:v>2033</c:v>
              </c:pt>
              <c:pt idx="653">
                <c:v>2018</c:v>
              </c:pt>
              <c:pt idx="654">
                <c:v>2019</c:v>
              </c:pt>
              <c:pt idx="655">
                <c:v>2007</c:v>
              </c:pt>
              <c:pt idx="656">
                <c:v>2005</c:v>
              </c:pt>
              <c:pt idx="657">
                <c:v>2025</c:v>
              </c:pt>
              <c:pt idx="658">
                <c:v>2031</c:v>
              </c:pt>
              <c:pt idx="659">
                <c:v>2024</c:v>
              </c:pt>
              <c:pt idx="660">
                <c:v>2011</c:v>
              </c:pt>
              <c:pt idx="661">
                <c:v>2012</c:v>
              </c:pt>
              <c:pt idx="662">
                <c:v>2016</c:v>
              </c:pt>
              <c:pt idx="663">
                <c:v>2036</c:v>
              </c:pt>
              <c:pt idx="664">
                <c:v>2012</c:v>
              </c:pt>
              <c:pt idx="665">
                <c:v>2004</c:v>
              </c:pt>
              <c:pt idx="666">
                <c:v>1995</c:v>
              </c:pt>
              <c:pt idx="667">
                <c:v>2000</c:v>
              </c:pt>
              <c:pt idx="668">
                <c:v>2016</c:v>
              </c:pt>
              <c:pt idx="669">
                <c:v>2013</c:v>
              </c:pt>
              <c:pt idx="670">
                <c:v>1993</c:v>
              </c:pt>
              <c:pt idx="671">
                <c:v>1984</c:v>
              </c:pt>
              <c:pt idx="672">
                <c:v>2009</c:v>
              </c:pt>
              <c:pt idx="673">
                <c:v>2003</c:v>
              </c:pt>
              <c:pt idx="674">
                <c:v>2015</c:v>
              </c:pt>
              <c:pt idx="675">
                <c:v>1986</c:v>
              </c:pt>
              <c:pt idx="676">
                <c:v>1986</c:v>
              </c:pt>
              <c:pt idx="677">
                <c:v>1982</c:v>
              </c:pt>
              <c:pt idx="678">
                <c:v>2009</c:v>
              </c:pt>
              <c:pt idx="679">
                <c:v>1993</c:v>
              </c:pt>
              <c:pt idx="680">
                <c:v>1971</c:v>
              </c:pt>
              <c:pt idx="681">
                <c:v>1968</c:v>
              </c:pt>
              <c:pt idx="682">
                <c:v>1959</c:v>
              </c:pt>
              <c:pt idx="683">
                <c:v>1979</c:v>
              </c:pt>
              <c:pt idx="684">
                <c:v>1976</c:v>
              </c:pt>
              <c:pt idx="685">
                <c:v>1964</c:v>
              </c:pt>
              <c:pt idx="686">
                <c:v>1960</c:v>
              </c:pt>
              <c:pt idx="687">
                <c:v>1961</c:v>
              </c:pt>
              <c:pt idx="688">
                <c:v>1972</c:v>
              </c:pt>
              <c:pt idx="689">
                <c:v>1973</c:v>
              </c:pt>
              <c:pt idx="690">
                <c:v>1960</c:v>
              </c:pt>
              <c:pt idx="691">
                <c:v>1938</c:v>
              </c:pt>
              <c:pt idx="692">
                <c:v>1950</c:v>
              </c:pt>
              <c:pt idx="693">
                <c:v>1946</c:v>
              </c:pt>
              <c:pt idx="694">
                <c:v>1954</c:v>
              </c:pt>
              <c:pt idx="695">
                <c:v>1939</c:v>
              </c:pt>
              <c:pt idx="696">
                <c:v>1927</c:v>
              </c:pt>
              <c:pt idx="697">
                <c:v>1928</c:v>
              </c:pt>
              <c:pt idx="698">
                <c:v>1944</c:v>
              </c:pt>
              <c:pt idx="699">
                <c:v>1940</c:v>
              </c:pt>
              <c:pt idx="700">
                <c:v>1927</c:v>
              </c:pt>
              <c:pt idx="701">
                <c:v>1927</c:v>
              </c:pt>
              <c:pt idx="702">
                <c:v>1915</c:v>
              </c:pt>
              <c:pt idx="703">
                <c:v>1934</c:v>
              </c:pt>
              <c:pt idx="704">
                <c:v>1933</c:v>
              </c:pt>
              <c:pt idx="705">
                <c:v>1915</c:v>
              </c:pt>
              <c:pt idx="706">
                <c:v>1911</c:v>
              </c:pt>
              <c:pt idx="707">
                <c:v>1920</c:v>
              </c:pt>
              <c:pt idx="708">
                <c:v>1919</c:v>
              </c:pt>
              <c:pt idx="709">
                <c:v>1925</c:v>
              </c:pt>
              <c:pt idx="710">
                <c:v>1922</c:v>
              </c:pt>
              <c:pt idx="711">
                <c:v>1905</c:v>
              </c:pt>
              <c:pt idx="712">
                <c:v>1909</c:v>
              </c:pt>
              <c:pt idx="713">
                <c:v>1909</c:v>
              </c:pt>
              <c:pt idx="714">
                <c:v>1921</c:v>
              </c:pt>
              <c:pt idx="715">
                <c:v>1910</c:v>
              </c:pt>
              <c:pt idx="716">
                <c:v>1906</c:v>
              </c:pt>
              <c:pt idx="717">
                <c:v>1898</c:v>
              </c:pt>
              <c:pt idx="718">
                <c:v>1913</c:v>
              </c:pt>
              <c:pt idx="719">
                <c:v>1915</c:v>
              </c:pt>
              <c:pt idx="720">
                <c:v>1908</c:v>
              </c:pt>
              <c:pt idx="721">
                <c:v>1906</c:v>
              </c:pt>
              <c:pt idx="722">
                <c:v>1898</c:v>
              </c:pt>
              <c:pt idx="723">
                <c:v>1920</c:v>
              </c:pt>
              <c:pt idx="724">
                <c:v>1922</c:v>
              </c:pt>
              <c:pt idx="725">
                <c:v>1915</c:v>
              </c:pt>
              <c:pt idx="726">
                <c:v>1898</c:v>
              </c:pt>
              <c:pt idx="727">
                <c:v>1911</c:v>
              </c:pt>
              <c:pt idx="728">
                <c:v>1903</c:v>
              </c:pt>
              <c:pt idx="729">
                <c:v>1920</c:v>
              </c:pt>
              <c:pt idx="730">
                <c:v>1912</c:v>
              </c:pt>
              <c:pt idx="731">
                <c:v>1911</c:v>
              </c:pt>
              <c:pt idx="732">
                <c:v>1910</c:v>
              </c:pt>
              <c:pt idx="733">
                <c:v>1923</c:v>
              </c:pt>
              <c:pt idx="734">
                <c:v>1934</c:v>
              </c:pt>
              <c:pt idx="735">
                <c:v>1928</c:v>
              </c:pt>
              <c:pt idx="736">
                <c:v>1919</c:v>
              </c:pt>
              <c:pt idx="737">
                <c:v>1914</c:v>
              </c:pt>
              <c:pt idx="738">
                <c:v>1939</c:v>
              </c:pt>
              <c:pt idx="739">
                <c:v>1936</c:v>
              </c:pt>
              <c:pt idx="740">
                <c:v>1931</c:v>
              </c:pt>
              <c:pt idx="741">
                <c:v>1931</c:v>
              </c:pt>
              <c:pt idx="742">
                <c:v>1926</c:v>
              </c:pt>
              <c:pt idx="743">
                <c:v>1937</c:v>
              </c:pt>
              <c:pt idx="744">
                <c:v>1946</c:v>
              </c:pt>
              <c:pt idx="745">
                <c:v>1953</c:v>
              </c:pt>
              <c:pt idx="746">
                <c:v>1943</c:v>
              </c:pt>
              <c:pt idx="747">
                <c:v>1950</c:v>
              </c:pt>
              <c:pt idx="748">
                <c:v>1947</c:v>
              </c:pt>
              <c:pt idx="749">
                <c:v>1971</c:v>
              </c:pt>
              <c:pt idx="750">
                <c:v>1966</c:v>
              </c:pt>
              <c:pt idx="751">
                <c:v>1958</c:v>
              </c:pt>
              <c:pt idx="752">
                <c:v>1950</c:v>
              </c:pt>
              <c:pt idx="753">
                <c:v>1966</c:v>
              </c:pt>
              <c:pt idx="754">
                <c:v>1967</c:v>
              </c:pt>
              <c:pt idx="755">
                <c:v>1968</c:v>
              </c:pt>
              <c:pt idx="756">
                <c:v>1971</c:v>
              </c:pt>
              <c:pt idx="757">
                <c:v>1956</c:v>
              </c:pt>
              <c:pt idx="758">
                <c:v>1980</c:v>
              </c:pt>
              <c:pt idx="759">
                <c:v>1987</c:v>
              </c:pt>
              <c:pt idx="760">
                <c:v>1992</c:v>
              </c:pt>
              <c:pt idx="761">
                <c:v>1983</c:v>
              </c:pt>
              <c:pt idx="762">
                <c:v>1985</c:v>
              </c:pt>
              <c:pt idx="763">
                <c:v>1994</c:v>
              </c:pt>
              <c:pt idx="764">
                <c:v>2004</c:v>
              </c:pt>
              <c:pt idx="765">
                <c:v>1998</c:v>
              </c:pt>
              <c:pt idx="766">
                <c:v>1985</c:v>
              </c:pt>
              <c:pt idx="767">
                <c:v>1989</c:v>
              </c:pt>
              <c:pt idx="768">
                <c:v>1990</c:v>
              </c:pt>
              <c:pt idx="769">
                <c:v>2011</c:v>
              </c:pt>
              <c:pt idx="770">
                <c:v>2008</c:v>
              </c:pt>
              <c:pt idx="771">
                <c:v>2004</c:v>
              </c:pt>
              <c:pt idx="772">
                <c:v>1996</c:v>
              </c:pt>
              <c:pt idx="773">
                <c:v>2015</c:v>
              </c:pt>
              <c:pt idx="774">
                <c:v>2022</c:v>
              </c:pt>
              <c:pt idx="775">
                <c:v>2015</c:v>
              </c:pt>
              <c:pt idx="776">
                <c:v>2020</c:v>
              </c:pt>
              <c:pt idx="777">
                <c:v>2002</c:v>
              </c:pt>
              <c:pt idx="778">
                <c:v>2019</c:v>
              </c:pt>
              <c:pt idx="779">
                <c:v>2027</c:v>
              </c:pt>
              <c:pt idx="780">
                <c:v>2023</c:v>
              </c:pt>
              <c:pt idx="781">
                <c:v>2011</c:v>
              </c:pt>
              <c:pt idx="782">
                <c:v>2011</c:v>
              </c:pt>
              <c:pt idx="783">
                <c:v>2013</c:v>
              </c:pt>
              <c:pt idx="784">
                <c:v>2033</c:v>
              </c:pt>
              <c:pt idx="785">
                <c:v>2027</c:v>
              </c:pt>
              <c:pt idx="786">
                <c:v>2019</c:v>
              </c:pt>
              <c:pt idx="787">
                <c:v>2021</c:v>
              </c:pt>
              <c:pt idx="788">
                <c:v>2017</c:v>
              </c:pt>
              <c:pt idx="789">
                <c:v>2029</c:v>
              </c:pt>
              <c:pt idx="790">
                <c:v>2029</c:v>
              </c:pt>
              <c:pt idx="791">
                <c:v>2023</c:v>
              </c:pt>
              <c:pt idx="792">
                <c:v>2009</c:v>
              </c:pt>
              <c:pt idx="793">
                <c:v>2019</c:v>
              </c:pt>
              <c:pt idx="794">
                <c:v>2013</c:v>
              </c:pt>
              <c:pt idx="795">
                <c:v>2016</c:v>
              </c:pt>
              <c:pt idx="796">
                <c:v>2020</c:v>
              </c:pt>
              <c:pt idx="797">
                <c:v>1995</c:v>
              </c:pt>
              <c:pt idx="798">
                <c:v>2008</c:v>
              </c:pt>
              <c:pt idx="799">
                <c:v>2013</c:v>
              </c:pt>
              <c:pt idx="800">
                <c:v>2018</c:v>
              </c:pt>
              <c:pt idx="801">
                <c:v>2008</c:v>
              </c:pt>
              <c:pt idx="802">
                <c:v>2010</c:v>
              </c:pt>
              <c:pt idx="803">
                <c:v>2004</c:v>
              </c:pt>
              <c:pt idx="804">
                <c:v>2013</c:v>
              </c:pt>
              <c:pt idx="805">
                <c:v>2008</c:v>
              </c:pt>
              <c:pt idx="806">
                <c:v>1996</c:v>
              </c:pt>
              <c:pt idx="807">
                <c:v>1989</c:v>
              </c:pt>
              <c:pt idx="808">
                <c:v>1985</c:v>
              </c:pt>
              <c:pt idx="809">
                <c:v>1991</c:v>
              </c:pt>
              <c:pt idx="810">
                <c:v>1988</c:v>
              </c:pt>
              <c:pt idx="811">
                <c:v>1991</c:v>
              </c:pt>
              <c:pt idx="812">
                <c:v>1972</c:v>
              </c:pt>
              <c:pt idx="813">
                <c:v>1979</c:v>
              </c:pt>
              <c:pt idx="814">
                <c:v>1980</c:v>
              </c:pt>
              <c:pt idx="815">
                <c:v>1983</c:v>
              </c:pt>
              <c:pt idx="816">
                <c:v>1979</c:v>
              </c:pt>
              <c:pt idx="817">
                <c:v>1970</c:v>
              </c:pt>
              <c:pt idx="818">
                <c:v>1965</c:v>
              </c:pt>
              <c:pt idx="819">
                <c:v>1980</c:v>
              </c:pt>
              <c:pt idx="820">
                <c:v>1971</c:v>
              </c:pt>
              <c:pt idx="821">
                <c:v>1962</c:v>
              </c:pt>
              <c:pt idx="822">
                <c:v>1958</c:v>
              </c:pt>
              <c:pt idx="823">
                <c:v>1940</c:v>
              </c:pt>
              <c:pt idx="824">
                <c:v>1952</c:v>
              </c:pt>
              <c:pt idx="825">
                <c:v>1953</c:v>
              </c:pt>
              <c:pt idx="826">
                <c:v>1950</c:v>
              </c:pt>
              <c:pt idx="827">
                <c:v>1942</c:v>
              </c:pt>
              <c:pt idx="828">
                <c:v>1948</c:v>
              </c:pt>
              <c:pt idx="829">
                <c:v>1938</c:v>
              </c:pt>
              <c:pt idx="830">
                <c:v>1948</c:v>
              </c:pt>
              <c:pt idx="831">
                <c:v>1941</c:v>
              </c:pt>
              <c:pt idx="832">
                <c:v>1926</c:v>
              </c:pt>
              <c:pt idx="833">
                <c:v>1933</c:v>
              </c:pt>
              <c:pt idx="834">
                <c:v>1921</c:v>
              </c:pt>
              <c:pt idx="835">
                <c:v>1933</c:v>
              </c:pt>
              <c:pt idx="836">
                <c:v>1928</c:v>
              </c:pt>
              <c:pt idx="837">
                <c:v>1919</c:v>
              </c:pt>
              <c:pt idx="838">
                <c:v>1908</c:v>
              </c:pt>
              <c:pt idx="839">
                <c:v>1921</c:v>
              </c:pt>
              <c:pt idx="840">
                <c:v>1923</c:v>
              </c:pt>
              <c:pt idx="841">
                <c:v>1920</c:v>
              </c:pt>
              <c:pt idx="842">
                <c:v>1915</c:v>
              </c:pt>
              <c:pt idx="843">
                <c:v>1912</c:v>
              </c:pt>
              <c:pt idx="844">
                <c:v>1914</c:v>
              </c:pt>
              <c:pt idx="845">
                <c:v>1916</c:v>
              </c:pt>
              <c:pt idx="846">
                <c:v>1919</c:v>
              </c:pt>
              <c:pt idx="847">
                <c:v>1909</c:v>
              </c:pt>
              <c:pt idx="848">
                <c:v>1909</c:v>
              </c:pt>
              <c:pt idx="849">
                <c:v>1903</c:v>
              </c:pt>
              <c:pt idx="850">
                <c:v>1911</c:v>
              </c:pt>
              <c:pt idx="851">
                <c:v>1913</c:v>
              </c:pt>
              <c:pt idx="852">
                <c:v>1908</c:v>
              </c:pt>
              <c:pt idx="853">
                <c:v>1903</c:v>
              </c:pt>
              <c:pt idx="854">
                <c:v>1907</c:v>
              </c:pt>
              <c:pt idx="855">
                <c:v>1912</c:v>
              </c:pt>
              <c:pt idx="856">
                <c:v>1916</c:v>
              </c:pt>
              <c:pt idx="857">
                <c:v>1911</c:v>
              </c:pt>
              <c:pt idx="858">
                <c:v>1899</c:v>
              </c:pt>
              <c:pt idx="859">
                <c:v>1913</c:v>
              </c:pt>
              <c:pt idx="860">
                <c:v>1919</c:v>
              </c:pt>
              <c:pt idx="861">
                <c:v>1921</c:v>
              </c:pt>
              <c:pt idx="862">
                <c:v>1914</c:v>
              </c:pt>
              <c:pt idx="863">
                <c:v>1906</c:v>
              </c:pt>
              <c:pt idx="864">
                <c:v>1914</c:v>
              </c:pt>
              <c:pt idx="865">
                <c:v>1919</c:v>
              </c:pt>
              <c:pt idx="866">
                <c:v>1925</c:v>
              </c:pt>
              <c:pt idx="867">
                <c:v>1909</c:v>
              </c:pt>
              <c:pt idx="868">
                <c:v>1922</c:v>
              </c:pt>
              <c:pt idx="869">
                <c:v>1914</c:v>
              </c:pt>
              <c:pt idx="870">
                <c:v>1926</c:v>
              </c:pt>
              <c:pt idx="871">
                <c:v>1928</c:v>
              </c:pt>
              <c:pt idx="872">
                <c:v>1925</c:v>
              </c:pt>
              <c:pt idx="873">
                <c:v>1928</c:v>
              </c:pt>
              <c:pt idx="874">
                <c:v>1930</c:v>
              </c:pt>
              <c:pt idx="875">
                <c:v>1946</c:v>
              </c:pt>
              <c:pt idx="876">
                <c:v>1950</c:v>
              </c:pt>
              <c:pt idx="877">
                <c:v>1946</c:v>
              </c:pt>
              <c:pt idx="878">
                <c:v>1936</c:v>
              </c:pt>
              <c:pt idx="879">
                <c:v>1944</c:v>
              </c:pt>
              <c:pt idx="880">
                <c:v>1950</c:v>
              </c:pt>
              <c:pt idx="881">
                <c:v>1956</c:v>
              </c:pt>
              <c:pt idx="882">
                <c:v>1948</c:v>
              </c:pt>
              <c:pt idx="883">
                <c:v>1953</c:v>
              </c:pt>
              <c:pt idx="884">
                <c:v>1949</c:v>
              </c:pt>
              <c:pt idx="885">
                <c:v>1966</c:v>
              </c:pt>
              <c:pt idx="886">
                <c:v>1969</c:v>
              </c:pt>
              <c:pt idx="887">
                <c:v>1966</c:v>
              </c:pt>
              <c:pt idx="888">
                <c:v>1967</c:v>
              </c:pt>
              <c:pt idx="889">
                <c:v>1965</c:v>
              </c:pt>
              <c:pt idx="890">
                <c:v>1977</c:v>
              </c:pt>
              <c:pt idx="891">
                <c:v>1988</c:v>
              </c:pt>
              <c:pt idx="892">
                <c:v>1984</c:v>
              </c:pt>
              <c:pt idx="893">
                <c:v>1968</c:v>
              </c:pt>
              <c:pt idx="894">
                <c:v>1979</c:v>
              </c:pt>
              <c:pt idx="895">
                <c:v>1987</c:v>
              </c:pt>
              <c:pt idx="896">
                <c:v>1995</c:v>
              </c:pt>
              <c:pt idx="897">
                <c:v>1991</c:v>
              </c:pt>
              <c:pt idx="898">
                <c:v>1985</c:v>
              </c:pt>
              <c:pt idx="899">
                <c:v>1989</c:v>
              </c:pt>
              <c:pt idx="900">
                <c:v>1997</c:v>
              </c:pt>
              <c:pt idx="901">
                <c:v>2011</c:v>
              </c:pt>
              <c:pt idx="902">
                <c:v>2002</c:v>
              </c:pt>
              <c:pt idx="903">
                <c:v>2010</c:v>
              </c:pt>
              <c:pt idx="904">
                <c:v>1998</c:v>
              </c:pt>
              <c:pt idx="905">
                <c:v>2013</c:v>
              </c:pt>
              <c:pt idx="906">
                <c:v>2017</c:v>
              </c:pt>
              <c:pt idx="907">
                <c:v>2012</c:v>
              </c:pt>
              <c:pt idx="908">
                <c:v>2007</c:v>
              </c:pt>
              <c:pt idx="909">
                <c:v>2005</c:v>
              </c:pt>
              <c:pt idx="910">
                <c:v>2014</c:v>
              </c:pt>
              <c:pt idx="911">
                <c:v>2022</c:v>
              </c:pt>
              <c:pt idx="912">
                <c:v>2022</c:v>
              </c:pt>
              <c:pt idx="913">
                <c:v>2006</c:v>
              </c:pt>
              <c:pt idx="914">
                <c:v>2015</c:v>
              </c:pt>
              <c:pt idx="915">
                <c:v>2023</c:v>
              </c:pt>
              <c:pt idx="916">
                <c:v>2031</c:v>
              </c:pt>
              <c:pt idx="917">
                <c:v>2027</c:v>
              </c:pt>
              <c:pt idx="918">
                <c:v>2018</c:v>
              </c:pt>
              <c:pt idx="919">
                <c:v>2021</c:v>
              </c:pt>
              <c:pt idx="920">
                <c:v>2021</c:v>
              </c:pt>
              <c:pt idx="921">
                <c:v>2028</c:v>
              </c:pt>
              <c:pt idx="922">
                <c:v>2018</c:v>
              </c:pt>
              <c:pt idx="923">
                <c:v>2019</c:v>
              </c:pt>
              <c:pt idx="924">
                <c:v>2006</c:v>
              </c:pt>
              <c:pt idx="925">
                <c:v>2022</c:v>
              </c:pt>
              <c:pt idx="926">
                <c:v>2013</c:v>
              </c:pt>
              <c:pt idx="927">
                <c:v>2024</c:v>
              </c:pt>
              <c:pt idx="928">
                <c:v>2016</c:v>
              </c:pt>
              <c:pt idx="929">
                <c:v>2008</c:v>
              </c:pt>
              <c:pt idx="930">
                <c:v>2015</c:v>
              </c:pt>
              <c:pt idx="931">
                <c:v>2019</c:v>
              </c:pt>
              <c:pt idx="932">
                <c:v>2020</c:v>
              </c:pt>
              <c:pt idx="933">
                <c:v>1999</c:v>
              </c:pt>
              <c:pt idx="934">
                <c:v>2009</c:v>
              </c:pt>
              <c:pt idx="935">
                <c:v>2004</c:v>
              </c:pt>
              <c:pt idx="936">
                <c:v>2012</c:v>
              </c:pt>
              <c:pt idx="937">
                <c:v>2004</c:v>
              </c:pt>
              <c:pt idx="938">
                <c:v>1999</c:v>
              </c:pt>
              <c:pt idx="939">
                <c:v>1992</c:v>
              </c:pt>
              <c:pt idx="940">
                <c:v>2000</c:v>
              </c:pt>
              <c:pt idx="941">
                <c:v>2001</c:v>
              </c:pt>
              <c:pt idx="942">
                <c:v>2001</c:v>
              </c:pt>
              <c:pt idx="943">
                <c:v>1990</c:v>
              </c:pt>
              <c:pt idx="944">
                <c:v>1984</c:v>
              </c:pt>
              <c:pt idx="945">
                <c:v>1989</c:v>
              </c:pt>
              <c:pt idx="946">
                <c:v>1989</c:v>
              </c:pt>
              <c:pt idx="947">
                <c:v>1990</c:v>
              </c:pt>
              <c:pt idx="948">
                <c:v>1975</c:v>
              </c:pt>
              <c:pt idx="949">
                <c:v>1977</c:v>
              </c:pt>
              <c:pt idx="950">
                <c:v>1967</c:v>
              </c:pt>
              <c:pt idx="951">
                <c:v>1965</c:v>
              </c:pt>
              <c:pt idx="952">
                <c:v>1968</c:v>
              </c:pt>
              <c:pt idx="953">
                <c:v>1962</c:v>
              </c:pt>
              <c:pt idx="954">
                <c:v>1960</c:v>
              </c:pt>
              <c:pt idx="955">
                <c:v>1958</c:v>
              </c:pt>
              <c:pt idx="956">
                <c:v>1964</c:v>
              </c:pt>
              <c:pt idx="957">
                <c:v>1965</c:v>
              </c:pt>
              <c:pt idx="958">
                <c:v>1958</c:v>
              </c:pt>
              <c:pt idx="959">
                <c:v>1941</c:v>
              </c:pt>
              <c:pt idx="960">
                <c:v>1949</c:v>
              </c:pt>
              <c:pt idx="961">
                <c:v>1949</c:v>
              </c:pt>
              <c:pt idx="962">
                <c:v>1946</c:v>
              </c:pt>
              <c:pt idx="963">
                <c:v>1945</c:v>
              </c:pt>
              <c:pt idx="964">
                <c:v>1933</c:v>
              </c:pt>
              <c:pt idx="965">
                <c:v>1932</c:v>
              </c:pt>
              <c:pt idx="966">
                <c:v>1932</c:v>
              </c:pt>
              <c:pt idx="967">
                <c:v>1937</c:v>
              </c:pt>
              <c:pt idx="968">
                <c:v>1928</c:v>
              </c:pt>
              <c:pt idx="969">
                <c:v>1925</c:v>
              </c:pt>
              <c:pt idx="970">
                <c:v>1922</c:v>
              </c:pt>
              <c:pt idx="971">
                <c:v>1930</c:v>
              </c:pt>
              <c:pt idx="972">
                <c:v>1926</c:v>
              </c:pt>
              <c:pt idx="973">
                <c:v>1922</c:v>
              </c:pt>
              <c:pt idx="974">
                <c:v>1914</c:v>
              </c:pt>
              <c:pt idx="975">
                <c:v>1917</c:v>
              </c:pt>
              <c:pt idx="976">
                <c:v>1918</c:v>
              </c:pt>
              <c:pt idx="977">
                <c:v>1918</c:v>
              </c:pt>
              <c:pt idx="978">
                <c:v>1920</c:v>
              </c:pt>
              <c:pt idx="979">
                <c:v>1906</c:v>
              </c:pt>
              <c:pt idx="980">
                <c:v>1909</c:v>
              </c:pt>
              <c:pt idx="981">
                <c:v>1905</c:v>
              </c:pt>
              <c:pt idx="982">
                <c:v>1912</c:v>
              </c:pt>
              <c:pt idx="983">
                <c:v>1914</c:v>
              </c:pt>
              <c:pt idx="984">
                <c:v>1906</c:v>
              </c:pt>
              <c:pt idx="985">
                <c:v>1903</c:v>
              </c:pt>
              <c:pt idx="986">
                <c:v>1913</c:v>
              </c:pt>
              <c:pt idx="987">
                <c:v>1909</c:v>
              </c:pt>
              <c:pt idx="988">
                <c:v>1914</c:v>
              </c:pt>
              <c:pt idx="989">
                <c:v>1913</c:v>
              </c:pt>
              <c:pt idx="990">
                <c:v>1903</c:v>
              </c:pt>
              <c:pt idx="991">
                <c:v>1915</c:v>
              </c:pt>
              <c:pt idx="992">
                <c:v>1920</c:v>
              </c:pt>
              <c:pt idx="993">
                <c:v>1914</c:v>
              </c:pt>
              <c:pt idx="994">
                <c:v>1906</c:v>
              </c:pt>
              <c:pt idx="995">
                <c:v>1906</c:v>
              </c:pt>
              <c:pt idx="996">
                <c:v>1908</c:v>
              </c:pt>
              <c:pt idx="997">
                <c:v>1923</c:v>
              </c:pt>
              <c:pt idx="998">
                <c:v>1924</c:v>
              </c:pt>
              <c:pt idx="999">
                <c:v>1916</c:v>
              </c:pt>
              <c:pt idx="1000">
                <c:v>1913</c:v>
              </c:pt>
              <c:pt idx="1001">
                <c:v>1922</c:v>
              </c:pt>
              <c:pt idx="1002">
                <c:v>1925</c:v>
              </c:pt>
              <c:pt idx="1003">
                <c:v>1925</c:v>
              </c:pt>
              <c:pt idx="1004">
                <c:v>1929</c:v>
              </c:pt>
              <c:pt idx="1005">
                <c:v>1922</c:v>
              </c:pt>
              <c:pt idx="1006">
                <c:v>1930</c:v>
              </c:pt>
              <c:pt idx="1007">
                <c:v>1937</c:v>
              </c:pt>
              <c:pt idx="1008">
                <c:v>1939</c:v>
              </c:pt>
              <c:pt idx="1009">
                <c:v>1940</c:v>
              </c:pt>
              <c:pt idx="1010">
                <c:v>1929</c:v>
              </c:pt>
              <c:pt idx="1011">
                <c:v>1943</c:v>
              </c:pt>
              <c:pt idx="1012">
                <c:v>1947</c:v>
              </c:pt>
              <c:pt idx="1013">
                <c:v>1948</c:v>
              </c:pt>
              <c:pt idx="1014">
                <c:v>1947</c:v>
              </c:pt>
              <c:pt idx="1015">
                <c:v>1947</c:v>
              </c:pt>
              <c:pt idx="1016">
                <c:v>1947</c:v>
              </c:pt>
              <c:pt idx="1017">
                <c:v>1965</c:v>
              </c:pt>
              <c:pt idx="1018">
                <c:v>1971</c:v>
              </c:pt>
              <c:pt idx="1019">
                <c:v>1963</c:v>
              </c:pt>
              <c:pt idx="1020">
                <c:v>1962</c:v>
              </c:pt>
              <c:pt idx="1021">
                <c:v>1966</c:v>
              </c:pt>
              <c:pt idx="1022">
                <c:v>1970</c:v>
              </c:pt>
              <c:pt idx="1023">
                <c:v>1976</c:v>
              </c:pt>
              <c:pt idx="1024">
                <c:v>1978</c:v>
              </c:pt>
              <c:pt idx="1025">
                <c:v>1968</c:v>
              </c:pt>
              <c:pt idx="1026">
                <c:v>1977</c:v>
              </c:pt>
              <c:pt idx="1027">
                <c:v>1985</c:v>
              </c:pt>
              <c:pt idx="1028">
                <c:v>1993</c:v>
              </c:pt>
              <c:pt idx="1029">
                <c:v>1985</c:v>
              </c:pt>
              <c:pt idx="1030">
                <c:v>1988</c:v>
              </c:pt>
              <c:pt idx="1031">
                <c:v>1990</c:v>
              </c:pt>
              <c:pt idx="1032">
                <c:v>1997</c:v>
              </c:pt>
              <c:pt idx="1033">
                <c:v>2003</c:v>
              </c:pt>
              <c:pt idx="1034">
                <c:v>2001</c:v>
              </c:pt>
              <c:pt idx="1035">
                <c:v>2000</c:v>
              </c:pt>
              <c:pt idx="1036">
                <c:v>2000</c:v>
              </c:pt>
              <c:pt idx="1037">
                <c:v>2003</c:v>
              </c:pt>
              <c:pt idx="1038">
                <c:v>2002</c:v>
              </c:pt>
              <c:pt idx="1039">
                <c:v>2011</c:v>
              </c:pt>
              <c:pt idx="1040">
                <c:v>2004</c:v>
              </c:pt>
              <c:pt idx="1041">
                <c:v>2004</c:v>
              </c:pt>
              <c:pt idx="1042">
                <c:v>2008</c:v>
              </c:pt>
              <c:pt idx="1043">
                <c:v>2017</c:v>
              </c:pt>
              <c:pt idx="1044">
                <c:v>2024</c:v>
              </c:pt>
              <c:pt idx="1045">
                <c:v>2007</c:v>
              </c:pt>
              <c:pt idx="1046">
                <c:v>2013</c:v>
              </c:pt>
              <c:pt idx="1047">
                <c:v>2020</c:v>
              </c:pt>
              <c:pt idx="1048">
                <c:v>2024</c:v>
              </c:pt>
              <c:pt idx="1049">
                <c:v>2018</c:v>
              </c:pt>
              <c:pt idx="1050">
                <c:v>2017</c:v>
              </c:pt>
              <c:pt idx="1051">
                <c:v>2020</c:v>
              </c:pt>
              <c:pt idx="1052">
                <c:v>2023</c:v>
              </c:pt>
              <c:pt idx="1053">
                <c:v>2023</c:v>
              </c:pt>
              <c:pt idx="1054">
                <c:v>2022</c:v>
              </c:pt>
              <c:pt idx="1055">
                <c:v>2016</c:v>
              </c:pt>
              <c:pt idx="1056">
                <c:v>2013</c:v>
              </c:pt>
              <c:pt idx="1057">
                <c:v>2020</c:v>
              </c:pt>
              <c:pt idx="1058">
                <c:v>2025</c:v>
              </c:pt>
              <c:pt idx="1059">
                <c:v>2020</c:v>
              </c:pt>
              <c:pt idx="1060">
                <c:v>2011</c:v>
              </c:pt>
              <c:pt idx="1061">
                <c:v>2015</c:v>
              </c:pt>
              <c:pt idx="1062">
                <c:v>2013</c:v>
              </c:pt>
              <c:pt idx="1063">
                <c:v>2015</c:v>
              </c:pt>
              <c:pt idx="1064">
                <c:v>2015</c:v>
              </c:pt>
              <c:pt idx="1065">
                <c:v>2011</c:v>
              </c:pt>
              <c:pt idx="1066">
                <c:v>2002</c:v>
              </c:pt>
              <c:pt idx="1067">
                <c:v>2007</c:v>
              </c:pt>
              <c:pt idx="1068">
                <c:v>2012</c:v>
              </c:pt>
              <c:pt idx="1069">
                <c:v>2006</c:v>
              </c:pt>
              <c:pt idx="1070">
                <c:v>2006</c:v>
              </c:pt>
              <c:pt idx="1071">
                <c:v>1995</c:v>
              </c:pt>
              <c:pt idx="1072">
                <c:v>2001</c:v>
              </c:pt>
              <c:pt idx="1073">
                <c:v>1999</c:v>
              </c:pt>
              <c:pt idx="1074">
                <c:v>2003</c:v>
              </c:pt>
              <c:pt idx="1075">
                <c:v>1991</c:v>
              </c:pt>
              <c:pt idx="1076">
                <c:v>1992</c:v>
              </c:pt>
              <c:pt idx="1077">
                <c:v>1984</c:v>
              </c:pt>
              <c:pt idx="1078">
                <c:v>1993</c:v>
              </c:pt>
              <c:pt idx="1079">
                <c:v>1988</c:v>
              </c:pt>
              <c:pt idx="1080">
                <c:v>1975</c:v>
              </c:pt>
              <c:pt idx="1081">
                <c:v>1979</c:v>
              </c:pt>
              <c:pt idx="1082">
                <c:v>1973</c:v>
              </c:pt>
              <c:pt idx="1083">
                <c:v>1978</c:v>
              </c:pt>
              <c:pt idx="1084">
                <c:v>1974</c:v>
              </c:pt>
              <c:pt idx="1085">
                <c:v>1973</c:v>
              </c:pt>
              <c:pt idx="1086">
                <c:v>1963</c:v>
              </c:pt>
              <c:pt idx="1087">
                <c:v>1971</c:v>
              </c:pt>
              <c:pt idx="1088">
                <c:v>1966</c:v>
              </c:pt>
              <c:pt idx="1089">
                <c:v>1963</c:v>
              </c:pt>
              <c:pt idx="1090">
                <c:v>1956</c:v>
              </c:pt>
              <c:pt idx="1091">
                <c:v>1951</c:v>
              </c:pt>
              <c:pt idx="1092">
                <c:v>1951</c:v>
              </c:pt>
              <c:pt idx="1093">
                <c:v>1949</c:v>
              </c:pt>
              <c:pt idx="1094">
                <c:v>1947</c:v>
              </c:pt>
              <c:pt idx="1095">
                <c:v>1944</c:v>
              </c:pt>
              <c:pt idx="1096">
                <c:v>1944</c:v>
              </c:pt>
              <c:pt idx="1097">
                <c:v>1938</c:v>
              </c:pt>
              <c:pt idx="1098">
                <c:v>1936</c:v>
              </c:pt>
              <c:pt idx="1099">
                <c:v>1941</c:v>
              </c:pt>
              <c:pt idx="1100">
                <c:v>1935</c:v>
              </c:pt>
              <c:pt idx="1101">
                <c:v>1933</c:v>
              </c:pt>
              <c:pt idx="1102">
                <c:v>1930</c:v>
              </c:pt>
              <c:pt idx="1103">
                <c:v>1932</c:v>
              </c:pt>
              <c:pt idx="1104">
                <c:v>1924</c:v>
              </c:pt>
              <c:pt idx="1105">
                <c:v>1927</c:v>
              </c:pt>
              <c:pt idx="1106">
                <c:v>1921</c:v>
              </c:pt>
              <c:pt idx="1107">
                <c:v>1917</c:v>
              </c:pt>
              <c:pt idx="1108">
                <c:v>1917</c:v>
              </c:pt>
              <c:pt idx="1109">
                <c:v>1918</c:v>
              </c:pt>
              <c:pt idx="1110">
                <c:v>1915</c:v>
              </c:pt>
              <c:pt idx="1111">
                <c:v>1913</c:v>
              </c:pt>
              <c:pt idx="1112">
                <c:v>1911</c:v>
              </c:pt>
              <c:pt idx="1113">
                <c:v>1914</c:v>
              </c:pt>
              <c:pt idx="1114">
                <c:v>1913</c:v>
              </c:pt>
              <c:pt idx="1115">
                <c:v>1916</c:v>
              </c:pt>
              <c:pt idx="1116">
                <c:v>1915</c:v>
              </c:pt>
              <c:pt idx="1117">
                <c:v>1905</c:v>
              </c:pt>
              <c:pt idx="1118">
                <c:v>1911</c:v>
              </c:pt>
              <c:pt idx="1119">
                <c:v>1912</c:v>
              </c:pt>
              <c:pt idx="1120">
                <c:v>1911</c:v>
              </c:pt>
              <c:pt idx="1121">
                <c:v>1909</c:v>
              </c:pt>
              <c:pt idx="1122">
                <c:v>1905</c:v>
              </c:pt>
              <c:pt idx="1123">
                <c:v>1908</c:v>
              </c:pt>
              <c:pt idx="1124">
                <c:v>1909</c:v>
              </c:pt>
              <c:pt idx="1125">
                <c:v>1916</c:v>
              </c:pt>
              <c:pt idx="1126">
                <c:v>1910</c:v>
              </c:pt>
              <c:pt idx="1127">
                <c:v>1903</c:v>
              </c:pt>
              <c:pt idx="1128">
                <c:v>1908</c:v>
              </c:pt>
              <c:pt idx="1129">
                <c:v>1916</c:v>
              </c:pt>
              <c:pt idx="1130">
                <c:v>1918</c:v>
              </c:pt>
              <c:pt idx="1131">
                <c:v>1916</c:v>
              </c:pt>
              <c:pt idx="1132">
                <c:v>1913</c:v>
              </c:pt>
              <c:pt idx="1133">
                <c:v>1919</c:v>
              </c:pt>
              <c:pt idx="1134">
                <c:v>1924</c:v>
              </c:pt>
              <c:pt idx="1135">
                <c:v>1925</c:v>
              </c:pt>
              <c:pt idx="1136">
                <c:v>1925</c:v>
              </c:pt>
              <c:pt idx="1137">
                <c:v>1921</c:v>
              </c:pt>
              <c:pt idx="1138">
                <c:v>1926</c:v>
              </c:pt>
              <c:pt idx="1139">
                <c:v>1928</c:v>
              </c:pt>
              <c:pt idx="1140">
                <c:v>1933</c:v>
              </c:pt>
              <c:pt idx="1141">
                <c:v>1932</c:v>
              </c:pt>
              <c:pt idx="1142">
                <c:v>1935</c:v>
              </c:pt>
              <c:pt idx="1143">
                <c:v>1939</c:v>
              </c:pt>
              <c:pt idx="1144">
                <c:v>1938</c:v>
              </c:pt>
              <c:pt idx="1145">
                <c:v>1941</c:v>
              </c:pt>
              <c:pt idx="1146">
                <c:v>1943</c:v>
              </c:pt>
              <c:pt idx="1147">
                <c:v>1949</c:v>
              </c:pt>
              <c:pt idx="1148">
                <c:v>1952</c:v>
              </c:pt>
              <c:pt idx="1149">
                <c:v>1960</c:v>
              </c:pt>
              <c:pt idx="1150">
                <c:v>1956</c:v>
              </c:pt>
              <c:pt idx="1151">
                <c:v>1957</c:v>
              </c:pt>
              <c:pt idx="1152">
                <c:v>1957</c:v>
              </c:pt>
              <c:pt idx="1153">
                <c:v>1953</c:v>
              </c:pt>
              <c:pt idx="1154">
                <c:v>1967</c:v>
              </c:pt>
              <c:pt idx="1155">
                <c:v>1974</c:v>
              </c:pt>
              <c:pt idx="1156">
                <c:v>1972</c:v>
              </c:pt>
              <c:pt idx="1157">
                <c:v>1966</c:v>
              </c:pt>
              <c:pt idx="1158">
                <c:v>1977</c:v>
              </c:pt>
              <c:pt idx="1159">
                <c:v>1981</c:v>
              </c:pt>
              <c:pt idx="1160">
                <c:v>1987</c:v>
              </c:pt>
              <c:pt idx="1161">
                <c:v>1989</c:v>
              </c:pt>
              <c:pt idx="1162">
                <c:v>1981</c:v>
              </c:pt>
              <c:pt idx="1163">
                <c:v>1984</c:v>
              </c:pt>
              <c:pt idx="1164">
                <c:v>1986</c:v>
              </c:pt>
              <c:pt idx="1165">
                <c:v>1992</c:v>
              </c:pt>
              <c:pt idx="1166">
                <c:v>1991</c:v>
              </c:pt>
              <c:pt idx="1167">
                <c:v>1991</c:v>
              </c:pt>
              <c:pt idx="1168">
                <c:v>2002</c:v>
              </c:pt>
              <c:pt idx="1169">
                <c:v>1999</c:v>
              </c:pt>
              <c:pt idx="1170">
                <c:v>2005</c:v>
              </c:pt>
              <c:pt idx="1171">
                <c:v>2004</c:v>
              </c:pt>
              <c:pt idx="1172">
                <c:v>2004</c:v>
              </c:pt>
              <c:pt idx="1173">
                <c:v>2004</c:v>
              </c:pt>
              <c:pt idx="1174">
                <c:v>2011</c:v>
              </c:pt>
              <c:pt idx="1175">
                <c:v>2010</c:v>
              </c:pt>
              <c:pt idx="1176">
                <c:v>2014</c:v>
              </c:pt>
              <c:pt idx="1177">
                <c:v>2013</c:v>
              </c:pt>
              <c:pt idx="1178">
                <c:v>2013</c:v>
              </c:pt>
              <c:pt idx="1179">
                <c:v>2015</c:v>
              </c:pt>
              <c:pt idx="1180">
                <c:v>2014</c:v>
              </c:pt>
              <c:pt idx="1181">
                <c:v>2017</c:v>
              </c:pt>
              <c:pt idx="1182">
                <c:v>2013</c:v>
              </c:pt>
              <c:pt idx="1183">
                <c:v>2009</c:v>
              </c:pt>
              <c:pt idx="1184">
                <c:v>2022</c:v>
              </c:pt>
              <c:pt idx="1185">
                <c:v>2019</c:v>
              </c:pt>
              <c:pt idx="1186">
                <c:v>2025</c:v>
              </c:pt>
              <c:pt idx="1187">
                <c:v>2021</c:v>
              </c:pt>
              <c:pt idx="1188">
                <c:v>2021</c:v>
              </c:pt>
              <c:pt idx="1189">
                <c:v>2021</c:v>
              </c:pt>
              <c:pt idx="1190">
                <c:v>2018</c:v>
              </c:pt>
              <c:pt idx="1191">
                <c:v>2027</c:v>
              </c:pt>
              <c:pt idx="1192">
                <c:v>2018</c:v>
              </c:pt>
              <c:pt idx="1193">
                <c:v>2017</c:v>
              </c:pt>
              <c:pt idx="1194">
                <c:v>2016</c:v>
              </c:pt>
              <c:pt idx="1195">
                <c:v>2013</c:v>
              </c:pt>
              <c:pt idx="1196">
                <c:v>2015</c:v>
              </c:pt>
              <c:pt idx="1197">
                <c:v>2012</c:v>
              </c:pt>
              <c:pt idx="1198">
                <c:v>2015</c:v>
              </c:pt>
              <c:pt idx="1199">
                <c:v>2009</c:v>
              </c:pt>
              <c:pt idx="1200">
                <c:v>2012</c:v>
              </c:pt>
              <c:pt idx="1201">
                <c:v>2008</c:v>
              </c:pt>
              <c:pt idx="1202">
                <c:v>2007</c:v>
              </c:pt>
              <c:pt idx="1203">
                <c:v>2005</c:v>
              </c:pt>
              <c:pt idx="1204">
                <c:v>2003</c:v>
              </c:pt>
              <c:pt idx="1205">
                <c:v>2003</c:v>
              </c:pt>
              <c:pt idx="1206">
                <c:v>1993</c:v>
              </c:pt>
              <c:pt idx="1207">
                <c:v>2001</c:v>
              </c:pt>
              <c:pt idx="1208">
                <c:v>1993</c:v>
              </c:pt>
              <c:pt idx="1209">
                <c:v>1991</c:v>
              </c:pt>
              <c:pt idx="1210">
                <c:v>1992</c:v>
              </c:pt>
              <c:pt idx="1211">
                <c:v>1990</c:v>
              </c:pt>
              <c:pt idx="1212">
                <c:v>1985</c:v>
              </c:pt>
              <c:pt idx="1213">
                <c:v>1986</c:v>
              </c:pt>
              <c:pt idx="1214">
                <c:v>1977</c:v>
              </c:pt>
              <c:pt idx="1215">
                <c:v>1976</c:v>
              </c:pt>
              <c:pt idx="1216">
                <c:v>1980</c:v>
              </c:pt>
              <c:pt idx="1217">
                <c:v>1972</c:v>
              </c:pt>
              <c:pt idx="1218">
                <c:v>1973</c:v>
              </c:pt>
              <c:pt idx="1219">
                <c:v>1971</c:v>
              </c:pt>
              <c:pt idx="1220">
                <c:v>1968</c:v>
              </c:pt>
              <c:pt idx="1221">
                <c:v>1962</c:v>
              </c:pt>
              <c:pt idx="1222">
                <c:v>1960</c:v>
              </c:pt>
              <c:pt idx="1223">
                <c:v>1953</c:v>
              </c:pt>
              <c:pt idx="1224">
                <c:v>1956</c:v>
              </c:pt>
              <c:pt idx="1225">
                <c:v>1952</c:v>
              </c:pt>
              <c:pt idx="1226">
                <c:v>1947</c:v>
              </c:pt>
              <c:pt idx="1227">
                <c:v>1947</c:v>
              </c:pt>
              <c:pt idx="1228">
                <c:v>1948</c:v>
              </c:pt>
              <c:pt idx="1229">
                <c:v>1945</c:v>
              </c:pt>
              <c:pt idx="1230">
                <c:v>1941</c:v>
              </c:pt>
              <c:pt idx="1231">
                <c:v>1946</c:v>
              </c:pt>
              <c:pt idx="1232">
                <c:v>1936</c:v>
              </c:pt>
              <c:pt idx="1233">
                <c:v>1940</c:v>
              </c:pt>
              <c:pt idx="1234">
                <c:v>1937</c:v>
              </c:pt>
              <c:pt idx="1235">
                <c:v>1927</c:v>
              </c:pt>
              <c:pt idx="1236">
                <c:v>1924</c:v>
              </c:pt>
              <c:pt idx="1237">
                <c:v>1923</c:v>
              </c:pt>
              <c:pt idx="1238">
                <c:v>1921</c:v>
              </c:pt>
              <c:pt idx="1239">
                <c:v>1926</c:v>
              </c:pt>
              <c:pt idx="1240">
                <c:v>1918</c:v>
              </c:pt>
              <c:pt idx="1241">
                <c:v>1921</c:v>
              </c:pt>
              <c:pt idx="1242">
                <c:v>1916</c:v>
              </c:pt>
              <c:pt idx="1243">
                <c:v>1918</c:v>
              </c:pt>
              <c:pt idx="1244">
                <c:v>1924</c:v>
              </c:pt>
              <c:pt idx="1245">
                <c:v>1909</c:v>
              </c:pt>
              <c:pt idx="1246">
                <c:v>1912</c:v>
              </c:pt>
              <c:pt idx="1247">
                <c:v>1910</c:v>
              </c:pt>
              <c:pt idx="1248">
                <c:v>1916</c:v>
              </c:pt>
              <c:pt idx="1249">
                <c:v>1910</c:v>
              </c:pt>
              <c:pt idx="1250">
                <c:v>1908</c:v>
              </c:pt>
              <c:pt idx="1251">
                <c:v>1913</c:v>
              </c:pt>
              <c:pt idx="1252">
                <c:v>1909</c:v>
              </c:pt>
              <c:pt idx="1253">
                <c:v>1913</c:v>
              </c:pt>
              <c:pt idx="1254">
                <c:v>1913</c:v>
              </c:pt>
              <c:pt idx="1255">
                <c:v>1911</c:v>
              </c:pt>
              <c:pt idx="1256">
                <c:v>1913</c:v>
              </c:pt>
              <c:pt idx="1257">
                <c:v>1904</c:v>
              </c:pt>
              <c:pt idx="1258">
                <c:v>1912</c:v>
              </c:pt>
              <c:pt idx="1259">
                <c:v>1912</c:v>
              </c:pt>
              <c:pt idx="1260">
                <c:v>1908</c:v>
              </c:pt>
              <c:pt idx="1261">
                <c:v>1909</c:v>
              </c:pt>
              <c:pt idx="1262">
                <c:v>1912</c:v>
              </c:pt>
              <c:pt idx="1263">
                <c:v>1915</c:v>
              </c:pt>
              <c:pt idx="1264">
                <c:v>1916</c:v>
              </c:pt>
              <c:pt idx="1265">
                <c:v>1913</c:v>
              </c:pt>
              <c:pt idx="1266">
                <c:v>1919</c:v>
              </c:pt>
              <c:pt idx="1267">
                <c:v>1920</c:v>
              </c:pt>
              <c:pt idx="1268">
                <c:v>1924</c:v>
              </c:pt>
              <c:pt idx="1269">
                <c:v>1925</c:v>
              </c:pt>
              <c:pt idx="1270">
                <c:v>1929</c:v>
              </c:pt>
              <c:pt idx="1271">
                <c:v>1926</c:v>
              </c:pt>
              <c:pt idx="1272">
                <c:v>1926</c:v>
              </c:pt>
              <c:pt idx="1273">
                <c:v>1931</c:v>
              </c:pt>
              <c:pt idx="1274">
                <c:v>1937</c:v>
              </c:pt>
              <c:pt idx="1275">
                <c:v>1938</c:v>
              </c:pt>
              <c:pt idx="1276">
                <c:v>1931</c:v>
              </c:pt>
              <c:pt idx="1277">
                <c:v>1935</c:v>
              </c:pt>
              <c:pt idx="1278">
                <c:v>1943</c:v>
              </c:pt>
              <c:pt idx="1279">
                <c:v>1940</c:v>
              </c:pt>
              <c:pt idx="1280">
                <c:v>1942</c:v>
              </c:pt>
              <c:pt idx="1281">
                <c:v>1947</c:v>
              </c:pt>
              <c:pt idx="1282">
                <c:v>1946</c:v>
              </c:pt>
              <c:pt idx="1283">
                <c:v>1945</c:v>
              </c:pt>
              <c:pt idx="1284">
                <c:v>1959</c:v>
              </c:pt>
              <c:pt idx="1285">
                <c:v>1959</c:v>
              </c:pt>
              <c:pt idx="1286">
                <c:v>1958</c:v>
              </c:pt>
              <c:pt idx="1287">
                <c:v>1962</c:v>
              </c:pt>
              <c:pt idx="1288">
                <c:v>1965</c:v>
              </c:pt>
              <c:pt idx="1289">
                <c:v>1971</c:v>
              </c:pt>
              <c:pt idx="1290">
                <c:v>1975</c:v>
              </c:pt>
              <c:pt idx="1291">
                <c:v>1975</c:v>
              </c:pt>
              <c:pt idx="1292">
                <c:v>1974</c:v>
              </c:pt>
              <c:pt idx="1293">
                <c:v>1974</c:v>
              </c:pt>
              <c:pt idx="1294">
                <c:v>1984</c:v>
              </c:pt>
              <c:pt idx="1295">
                <c:v>1989</c:v>
              </c:pt>
              <c:pt idx="1296">
                <c:v>1984</c:v>
              </c:pt>
              <c:pt idx="1297">
                <c:v>1984</c:v>
              </c:pt>
              <c:pt idx="1298">
                <c:v>1988</c:v>
              </c:pt>
              <c:pt idx="1299">
                <c:v>1994</c:v>
              </c:pt>
              <c:pt idx="1300">
                <c:v>1996</c:v>
              </c:pt>
              <c:pt idx="1301">
                <c:v>1999</c:v>
              </c:pt>
              <c:pt idx="1302">
                <c:v>1995</c:v>
              </c:pt>
              <c:pt idx="1303">
                <c:v>2001</c:v>
              </c:pt>
              <c:pt idx="1304">
                <c:v>2003</c:v>
              </c:pt>
              <c:pt idx="1305">
                <c:v>2003</c:v>
              </c:pt>
              <c:pt idx="1306">
                <c:v>2009</c:v>
              </c:pt>
              <c:pt idx="1307">
                <c:v>2006</c:v>
              </c:pt>
              <c:pt idx="1308">
                <c:v>2008</c:v>
              </c:pt>
              <c:pt idx="1309">
                <c:v>2011</c:v>
              </c:pt>
              <c:pt idx="1310">
                <c:v>2016</c:v>
              </c:pt>
              <c:pt idx="1311">
                <c:v>2010</c:v>
              </c:pt>
              <c:pt idx="1312">
                <c:v>2005</c:v>
              </c:pt>
              <c:pt idx="1313">
                <c:v>2013</c:v>
              </c:pt>
              <c:pt idx="1314">
                <c:v>2016</c:v>
              </c:pt>
              <c:pt idx="1315">
                <c:v>2019</c:v>
              </c:pt>
              <c:pt idx="1316">
                <c:v>2017</c:v>
              </c:pt>
              <c:pt idx="1317">
                <c:v>2015</c:v>
              </c:pt>
              <c:pt idx="1318">
                <c:v>2016</c:v>
              </c:pt>
              <c:pt idx="1319">
                <c:v>2019</c:v>
              </c:pt>
              <c:pt idx="1320">
                <c:v>2022</c:v>
              </c:pt>
              <c:pt idx="1321">
                <c:v>2022</c:v>
              </c:pt>
              <c:pt idx="1322">
                <c:v>2008</c:v>
              </c:pt>
              <c:pt idx="1323">
                <c:v>2020</c:v>
              </c:pt>
              <c:pt idx="1324">
                <c:v>2020</c:v>
              </c:pt>
              <c:pt idx="1325">
                <c:v>2022</c:v>
              </c:pt>
              <c:pt idx="1326">
                <c:v>2018</c:v>
              </c:pt>
              <c:pt idx="1327">
                <c:v>2010</c:v>
              </c:pt>
              <c:pt idx="1328">
                <c:v>2013</c:v>
              </c:pt>
              <c:pt idx="1329">
                <c:v>2013</c:v>
              </c:pt>
              <c:pt idx="1330">
                <c:v>2018</c:v>
              </c:pt>
              <c:pt idx="1331">
                <c:v>2017</c:v>
              </c:pt>
              <c:pt idx="1332">
                <c:v>2012</c:v>
              </c:pt>
              <c:pt idx="1333">
                <c:v>2007</c:v>
              </c:pt>
              <c:pt idx="1334">
                <c:v>2008</c:v>
              </c:pt>
              <c:pt idx="1335">
                <c:v>2012</c:v>
              </c:pt>
              <c:pt idx="1336">
                <c:v>2007</c:v>
              </c:pt>
              <c:pt idx="1337">
                <c:v>2000</c:v>
              </c:pt>
              <c:pt idx="1338">
                <c:v>1997</c:v>
              </c:pt>
              <c:pt idx="1339">
                <c:v>2000</c:v>
              </c:pt>
              <c:pt idx="1340">
                <c:v>1997</c:v>
              </c:pt>
              <c:pt idx="1341">
                <c:v>1999</c:v>
              </c:pt>
              <c:pt idx="1342">
                <c:v>1991</c:v>
              </c:pt>
              <c:pt idx="1343">
                <c:v>1989</c:v>
              </c:pt>
              <c:pt idx="1344">
                <c:v>1988</c:v>
              </c:pt>
              <c:pt idx="1345">
                <c:v>1990</c:v>
              </c:pt>
              <c:pt idx="1346">
                <c:v>1984</c:v>
              </c:pt>
              <c:pt idx="1347">
                <c:v>1981</c:v>
              </c:pt>
              <c:pt idx="1348">
                <c:v>1980</c:v>
              </c:pt>
              <c:pt idx="1349">
                <c:v>1980</c:v>
              </c:pt>
              <c:pt idx="1350">
                <c:v>1979</c:v>
              </c:pt>
              <c:pt idx="1351">
                <c:v>1976</c:v>
              </c:pt>
              <c:pt idx="1352">
                <c:v>1969</c:v>
              </c:pt>
              <c:pt idx="1353">
                <c:v>1961</c:v>
              </c:pt>
              <c:pt idx="1354">
                <c:v>1967</c:v>
              </c:pt>
              <c:pt idx="1355">
                <c:v>1964</c:v>
              </c:pt>
              <c:pt idx="1356">
                <c:v>1967</c:v>
              </c:pt>
              <c:pt idx="1357">
                <c:v>1955</c:v>
              </c:pt>
              <c:pt idx="1358">
                <c:v>1954</c:v>
              </c:pt>
              <c:pt idx="1359">
                <c:v>1949</c:v>
              </c:pt>
              <c:pt idx="1360">
                <c:v>1952</c:v>
              </c:pt>
              <c:pt idx="1361">
                <c:v>1956</c:v>
              </c:pt>
              <c:pt idx="1362">
                <c:v>1947</c:v>
              </c:pt>
              <c:pt idx="1363">
                <c:v>1943</c:v>
              </c:pt>
              <c:pt idx="1364">
                <c:v>1938</c:v>
              </c:pt>
              <c:pt idx="1365">
                <c:v>1946</c:v>
              </c:pt>
              <c:pt idx="1366">
                <c:v>1942</c:v>
              </c:pt>
              <c:pt idx="1367">
                <c:v>1933</c:v>
              </c:pt>
              <c:pt idx="1368">
                <c:v>1931</c:v>
              </c:pt>
              <c:pt idx="1369">
                <c:v>1929</c:v>
              </c:pt>
              <c:pt idx="1370">
                <c:v>1930</c:v>
              </c:pt>
              <c:pt idx="1371">
                <c:v>1928</c:v>
              </c:pt>
              <c:pt idx="1372">
                <c:v>1921</c:v>
              </c:pt>
              <c:pt idx="1373">
                <c:v>1920</c:v>
              </c:pt>
              <c:pt idx="1374">
                <c:v>1922</c:v>
              </c:pt>
              <c:pt idx="1375">
                <c:v>1920</c:v>
              </c:pt>
              <c:pt idx="1376">
                <c:v>1919</c:v>
              </c:pt>
              <c:pt idx="1377">
                <c:v>1921</c:v>
              </c:pt>
              <c:pt idx="1378">
                <c:v>1922</c:v>
              </c:pt>
              <c:pt idx="1379">
                <c:v>1914</c:v>
              </c:pt>
              <c:pt idx="1380">
                <c:v>1916</c:v>
              </c:pt>
              <c:pt idx="1381">
                <c:v>1911</c:v>
              </c:pt>
              <c:pt idx="1382">
                <c:v>1914</c:v>
              </c:pt>
              <c:pt idx="1383">
                <c:v>1902</c:v>
              </c:pt>
              <c:pt idx="1384">
                <c:v>1911</c:v>
              </c:pt>
              <c:pt idx="1385">
                <c:v>1909</c:v>
              </c:pt>
              <c:pt idx="1386">
                <c:v>1916</c:v>
              </c:pt>
              <c:pt idx="1387">
                <c:v>1914</c:v>
              </c:pt>
              <c:pt idx="1388">
                <c:v>1908</c:v>
              </c:pt>
              <c:pt idx="1389">
                <c:v>1910</c:v>
              </c:pt>
              <c:pt idx="1390">
                <c:v>1912</c:v>
              </c:pt>
              <c:pt idx="1391">
                <c:v>1922</c:v>
              </c:pt>
              <c:pt idx="1392">
                <c:v>1912</c:v>
              </c:pt>
              <c:pt idx="1393">
                <c:v>1912</c:v>
              </c:pt>
              <c:pt idx="1394">
                <c:v>1910</c:v>
              </c:pt>
              <c:pt idx="1395">
                <c:v>1916</c:v>
              </c:pt>
              <c:pt idx="1396">
                <c:v>1918</c:v>
              </c:pt>
              <c:pt idx="1397">
                <c:v>1918</c:v>
              </c:pt>
              <c:pt idx="1398">
                <c:v>1915</c:v>
              </c:pt>
              <c:pt idx="1399">
                <c:v>1918</c:v>
              </c:pt>
              <c:pt idx="1400">
                <c:v>1918</c:v>
              </c:pt>
              <c:pt idx="1401">
                <c:v>1921</c:v>
              </c:pt>
              <c:pt idx="1402">
                <c:v>1926</c:v>
              </c:pt>
              <c:pt idx="1403">
                <c:v>1922</c:v>
              </c:pt>
              <c:pt idx="1404">
                <c:v>1927</c:v>
              </c:pt>
              <c:pt idx="1405">
                <c:v>1930</c:v>
              </c:pt>
              <c:pt idx="1406">
                <c:v>1932</c:v>
              </c:pt>
              <c:pt idx="1407">
                <c:v>1930</c:v>
              </c:pt>
              <c:pt idx="1408">
                <c:v>1937</c:v>
              </c:pt>
              <c:pt idx="1409">
                <c:v>1930</c:v>
              </c:pt>
              <c:pt idx="1410">
                <c:v>1935</c:v>
              </c:pt>
              <c:pt idx="1411">
                <c:v>1943</c:v>
              </c:pt>
              <c:pt idx="1412">
                <c:v>1943</c:v>
              </c:pt>
              <c:pt idx="1413">
                <c:v>1946</c:v>
              </c:pt>
              <c:pt idx="1414">
                <c:v>1941</c:v>
              </c:pt>
              <c:pt idx="1415">
                <c:v>1948</c:v>
              </c:pt>
              <c:pt idx="1416">
                <c:v>1948</c:v>
              </c:pt>
              <c:pt idx="1417">
                <c:v>1955</c:v>
              </c:pt>
              <c:pt idx="1418">
                <c:v>1959</c:v>
              </c:pt>
              <c:pt idx="1419">
                <c:v>1960</c:v>
              </c:pt>
              <c:pt idx="1420">
                <c:v>1962</c:v>
              </c:pt>
              <c:pt idx="1421">
                <c:v>1968</c:v>
              </c:pt>
              <c:pt idx="1422">
                <c:v>1968</c:v>
              </c:pt>
              <c:pt idx="1423">
                <c:v>1972</c:v>
              </c:pt>
              <c:pt idx="1424">
                <c:v>1969</c:v>
              </c:pt>
              <c:pt idx="1425">
                <c:v>1974</c:v>
              </c:pt>
              <c:pt idx="1426">
                <c:v>1977</c:v>
              </c:pt>
              <c:pt idx="1427">
                <c:v>1978</c:v>
              </c:pt>
              <c:pt idx="1428">
                <c:v>1984</c:v>
              </c:pt>
              <c:pt idx="1429">
                <c:v>1979</c:v>
              </c:pt>
              <c:pt idx="1430">
                <c:v>1983</c:v>
              </c:pt>
              <c:pt idx="1431">
                <c:v>1989</c:v>
              </c:pt>
              <c:pt idx="1432">
                <c:v>2000</c:v>
              </c:pt>
              <c:pt idx="1433">
                <c:v>1992</c:v>
              </c:pt>
              <c:pt idx="1434">
                <c:v>1990</c:v>
              </c:pt>
              <c:pt idx="1435">
                <c:v>1998</c:v>
              </c:pt>
              <c:pt idx="1436">
                <c:v>1997</c:v>
              </c:pt>
              <c:pt idx="1437">
                <c:v>2004</c:v>
              </c:pt>
              <c:pt idx="1438">
                <c:v>2003</c:v>
              </c:pt>
              <c:pt idx="1439">
                <c:v>2001</c:v>
              </c:pt>
              <c:pt idx="1440">
                <c:v>2003</c:v>
              </c:pt>
              <c:pt idx="1441">
                <c:v>2016</c:v>
              </c:pt>
              <c:pt idx="1442">
                <c:v>2014</c:v>
              </c:pt>
              <c:pt idx="1443">
                <c:v>2011</c:v>
              </c:pt>
              <c:pt idx="1444">
                <c:v>2009</c:v>
              </c:pt>
              <c:pt idx="1445">
                <c:v>2010</c:v>
              </c:pt>
              <c:pt idx="1446">
                <c:v>2015</c:v>
              </c:pt>
              <c:pt idx="1447">
                <c:v>2018</c:v>
              </c:pt>
              <c:pt idx="1448">
                <c:v>2016</c:v>
              </c:pt>
              <c:pt idx="1449">
                <c:v>2010</c:v>
              </c:pt>
              <c:pt idx="1450">
                <c:v>2012</c:v>
              </c:pt>
              <c:pt idx="1451">
                <c:v>2015</c:v>
              </c:pt>
              <c:pt idx="1452">
                <c:v>2024</c:v>
              </c:pt>
              <c:pt idx="1453">
                <c:v>2020</c:v>
              </c:pt>
              <c:pt idx="1454">
                <c:v>2016</c:v>
              </c:pt>
              <c:pt idx="1455">
                <c:v>2012</c:v>
              </c:pt>
              <c:pt idx="1456">
                <c:v>2019</c:v>
              </c:pt>
              <c:pt idx="1457">
                <c:v>2023</c:v>
              </c:pt>
              <c:pt idx="1458">
                <c:v>2015</c:v>
              </c:pt>
              <c:pt idx="1459">
                <c:v>2015</c:v>
              </c:pt>
              <c:pt idx="1460">
                <c:v>2014</c:v>
              </c:pt>
              <c:pt idx="1461">
                <c:v>2018</c:v>
              </c:pt>
              <c:pt idx="1462">
                <c:v>2019</c:v>
              </c:pt>
              <c:pt idx="1463">
                <c:v>2020</c:v>
              </c:pt>
              <c:pt idx="1464">
                <c:v>2012</c:v>
              </c:pt>
              <c:pt idx="1465">
                <c:v>2011</c:v>
              </c:pt>
              <c:pt idx="1466">
                <c:v>2017</c:v>
              </c:pt>
              <c:pt idx="1467">
                <c:v>2010</c:v>
              </c:pt>
              <c:pt idx="1468">
                <c:v>2011</c:v>
              </c:pt>
              <c:pt idx="1469">
                <c:v>2009</c:v>
              </c:pt>
              <c:pt idx="1470">
                <c:v>2002</c:v>
              </c:pt>
              <c:pt idx="1471">
                <c:v>2006</c:v>
              </c:pt>
              <c:pt idx="1472">
                <c:v>2005</c:v>
              </c:pt>
              <c:pt idx="1473">
                <c:v>2000</c:v>
              </c:pt>
              <c:pt idx="1474">
                <c:v>1998</c:v>
              </c:pt>
              <c:pt idx="1475">
                <c:v>1998</c:v>
              </c:pt>
              <c:pt idx="1476">
                <c:v>1994</c:v>
              </c:pt>
              <c:pt idx="1477">
                <c:v>2000</c:v>
              </c:pt>
              <c:pt idx="1478">
                <c:v>1990</c:v>
              </c:pt>
              <c:pt idx="1479">
                <c:v>1986</c:v>
              </c:pt>
              <c:pt idx="1480">
                <c:v>1980</c:v>
              </c:pt>
              <c:pt idx="1481">
                <c:v>1985</c:v>
              </c:pt>
              <c:pt idx="1482">
                <c:v>1980</c:v>
              </c:pt>
              <c:pt idx="1483">
                <c:v>1979</c:v>
              </c:pt>
              <c:pt idx="1484">
                <c:v>1976</c:v>
              </c:pt>
              <c:pt idx="1485">
                <c:v>1966</c:v>
              </c:pt>
              <c:pt idx="1486">
                <c:v>1969</c:v>
              </c:pt>
              <c:pt idx="1487">
                <c:v>1964</c:v>
              </c:pt>
              <c:pt idx="1488">
                <c:v>1967</c:v>
              </c:pt>
              <c:pt idx="1489">
                <c:v>1963</c:v>
              </c:pt>
              <c:pt idx="1490">
                <c:v>1954</c:v>
              </c:pt>
              <c:pt idx="1491">
                <c:v>1961</c:v>
              </c:pt>
              <c:pt idx="1492">
                <c:v>1956</c:v>
              </c:pt>
              <c:pt idx="1493">
                <c:v>1961</c:v>
              </c:pt>
              <c:pt idx="1494">
                <c:v>1949</c:v>
              </c:pt>
              <c:pt idx="1495">
                <c:v>1946</c:v>
              </c:pt>
              <c:pt idx="1496">
                <c:v>1948</c:v>
              </c:pt>
              <c:pt idx="1497">
                <c:v>1948</c:v>
              </c:pt>
              <c:pt idx="1498">
                <c:v>1942</c:v>
              </c:pt>
              <c:pt idx="1499">
                <c:v>1939</c:v>
              </c:pt>
              <c:pt idx="1500">
                <c:v>1937</c:v>
              </c:pt>
              <c:pt idx="1501">
                <c:v>1936</c:v>
              </c:pt>
              <c:pt idx="1502">
                <c:v>1930</c:v>
              </c:pt>
              <c:pt idx="1503">
                <c:v>1932</c:v>
              </c:pt>
              <c:pt idx="1504">
                <c:v>1925</c:v>
              </c:pt>
              <c:pt idx="1505">
                <c:v>1920</c:v>
              </c:pt>
              <c:pt idx="1506">
                <c:v>1924</c:v>
              </c:pt>
              <c:pt idx="1507">
                <c:v>1921</c:v>
              </c:pt>
              <c:pt idx="1508">
                <c:v>1927</c:v>
              </c:pt>
              <c:pt idx="1509">
                <c:v>1923</c:v>
              </c:pt>
              <c:pt idx="1510">
                <c:v>1915</c:v>
              </c:pt>
              <c:pt idx="1511">
                <c:v>1914</c:v>
              </c:pt>
              <c:pt idx="1512">
                <c:v>1916</c:v>
              </c:pt>
              <c:pt idx="1513">
                <c:v>1912</c:v>
              </c:pt>
              <c:pt idx="1514">
                <c:v>1914</c:v>
              </c:pt>
              <c:pt idx="1515">
                <c:v>1912</c:v>
              </c:pt>
              <c:pt idx="1516">
                <c:v>1908</c:v>
              </c:pt>
              <c:pt idx="1517">
                <c:v>1917</c:v>
              </c:pt>
              <c:pt idx="1518">
                <c:v>1920</c:v>
              </c:pt>
              <c:pt idx="1519">
                <c:v>1912</c:v>
              </c:pt>
              <c:pt idx="1520">
                <c:v>1906</c:v>
              </c:pt>
              <c:pt idx="1521">
                <c:v>1911</c:v>
              </c:pt>
              <c:pt idx="1522">
                <c:v>1912</c:v>
              </c:pt>
              <c:pt idx="1523">
                <c:v>1914</c:v>
              </c:pt>
              <c:pt idx="1524">
                <c:v>1908</c:v>
              </c:pt>
              <c:pt idx="1525">
                <c:v>1912</c:v>
              </c:pt>
              <c:pt idx="1526">
                <c:v>1907</c:v>
              </c:pt>
              <c:pt idx="1527">
                <c:v>1920</c:v>
              </c:pt>
              <c:pt idx="1528">
                <c:v>1916</c:v>
              </c:pt>
              <c:pt idx="1529">
                <c:v>1914</c:v>
              </c:pt>
              <c:pt idx="1530">
                <c:v>1910</c:v>
              </c:pt>
              <c:pt idx="1531">
                <c:v>1912</c:v>
              </c:pt>
              <c:pt idx="1532">
                <c:v>1916</c:v>
              </c:pt>
              <c:pt idx="1533">
                <c:v>1916</c:v>
              </c:pt>
              <c:pt idx="1534">
                <c:v>1919</c:v>
              </c:pt>
              <c:pt idx="1535">
                <c:v>1923</c:v>
              </c:pt>
              <c:pt idx="1536">
                <c:v>1925</c:v>
              </c:pt>
              <c:pt idx="1537">
                <c:v>1924</c:v>
              </c:pt>
              <c:pt idx="1538">
                <c:v>1932</c:v>
              </c:pt>
              <c:pt idx="1539">
                <c:v>1933</c:v>
              </c:pt>
              <c:pt idx="1540">
                <c:v>1927</c:v>
              </c:pt>
              <c:pt idx="1541">
                <c:v>1930</c:v>
              </c:pt>
              <c:pt idx="1542">
                <c:v>1935</c:v>
              </c:pt>
              <c:pt idx="1543">
                <c:v>1946</c:v>
              </c:pt>
              <c:pt idx="1544">
                <c:v>1938</c:v>
              </c:pt>
              <c:pt idx="1545">
                <c:v>1935</c:v>
              </c:pt>
              <c:pt idx="1546">
                <c:v>1942</c:v>
              </c:pt>
              <c:pt idx="1547">
                <c:v>1943</c:v>
              </c:pt>
              <c:pt idx="1548">
                <c:v>1950</c:v>
              </c:pt>
              <c:pt idx="1549">
                <c:v>1949</c:v>
              </c:pt>
              <c:pt idx="1550">
                <c:v>1953</c:v>
              </c:pt>
              <c:pt idx="1551">
                <c:v>1948</c:v>
              </c:pt>
              <c:pt idx="1552">
                <c:v>1958</c:v>
              </c:pt>
              <c:pt idx="1553">
                <c:v>1961</c:v>
              </c:pt>
              <c:pt idx="1554">
                <c:v>1959</c:v>
              </c:pt>
              <c:pt idx="1555">
                <c:v>1962</c:v>
              </c:pt>
              <c:pt idx="1556">
                <c:v>1972</c:v>
              </c:pt>
              <c:pt idx="1557">
                <c:v>1969</c:v>
              </c:pt>
              <c:pt idx="1558">
                <c:v>1979</c:v>
              </c:pt>
              <c:pt idx="1559">
                <c:v>1975</c:v>
              </c:pt>
              <c:pt idx="1560">
                <c:v>1976</c:v>
              </c:pt>
              <c:pt idx="1561">
                <c:v>1976</c:v>
              </c:pt>
              <c:pt idx="1562">
                <c:v>1981</c:v>
              </c:pt>
              <c:pt idx="1563">
                <c:v>1985</c:v>
              </c:pt>
              <c:pt idx="1564">
                <c:v>1991</c:v>
              </c:pt>
              <c:pt idx="1565">
                <c:v>1985</c:v>
              </c:pt>
              <c:pt idx="1566">
                <c:v>1988</c:v>
              </c:pt>
              <c:pt idx="1567">
                <c:v>1997</c:v>
              </c:pt>
              <c:pt idx="1568">
                <c:v>1992</c:v>
              </c:pt>
              <c:pt idx="1569">
                <c:v>2001</c:v>
              </c:pt>
              <c:pt idx="1570">
                <c:v>1994</c:v>
              </c:pt>
              <c:pt idx="1571">
                <c:v>1998</c:v>
              </c:pt>
              <c:pt idx="1572">
                <c:v>1999</c:v>
              </c:pt>
              <c:pt idx="1573">
                <c:v>2000</c:v>
              </c:pt>
              <c:pt idx="1574">
                <c:v>2007</c:v>
              </c:pt>
              <c:pt idx="1575">
                <c:v>2005</c:v>
              </c:pt>
              <c:pt idx="1576">
                <c:v>2006</c:v>
              </c:pt>
              <c:pt idx="1577">
                <c:v>2004</c:v>
              </c:pt>
              <c:pt idx="1578">
                <c:v>2015</c:v>
              </c:pt>
              <c:pt idx="1579">
                <c:v>2012</c:v>
              </c:pt>
              <c:pt idx="1580">
                <c:v>2019</c:v>
              </c:pt>
              <c:pt idx="1581">
                <c:v>2011</c:v>
              </c:pt>
              <c:pt idx="1582">
                <c:v>2020</c:v>
              </c:pt>
              <c:pt idx="1583">
                <c:v>2016</c:v>
              </c:pt>
              <c:pt idx="1584">
                <c:v>2020</c:v>
              </c:pt>
              <c:pt idx="1585">
                <c:v>2010</c:v>
              </c:pt>
              <c:pt idx="1586">
                <c:v>2015</c:v>
              </c:pt>
              <c:pt idx="1587">
                <c:v>2020</c:v>
              </c:pt>
              <c:pt idx="1588">
                <c:v>2015</c:v>
              </c:pt>
              <c:pt idx="1589">
                <c:v>2017</c:v>
              </c:pt>
              <c:pt idx="1590">
                <c:v>2018</c:v>
              </c:pt>
              <c:pt idx="1591">
                <c:v>2018</c:v>
              </c:pt>
              <c:pt idx="1592">
                <c:v>2016</c:v>
              </c:pt>
              <c:pt idx="1593">
                <c:v>2022</c:v>
              </c:pt>
              <c:pt idx="1594">
                <c:v>2023</c:v>
              </c:pt>
              <c:pt idx="1595">
                <c:v>2014</c:v>
              </c:pt>
              <c:pt idx="1596">
                <c:v>2009</c:v>
              </c:pt>
              <c:pt idx="1597">
                <c:v>2013</c:v>
              </c:pt>
              <c:pt idx="1598">
                <c:v>2013</c:v>
              </c:pt>
              <c:pt idx="1599">
                <c:v>2015</c:v>
              </c:pt>
              <c:pt idx="1600">
                <c:v>2013</c:v>
              </c:pt>
              <c:pt idx="1601">
                <c:v>2004</c:v>
              </c:pt>
              <c:pt idx="1602">
                <c:v>2007</c:v>
              </c:pt>
              <c:pt idx="1603">
                <c:v>2009</c:v>
              </c:pt>
              <c:pt idx="1604">
                <c:v>2006</c:v>
              </c:pt>
              <c:pt idx="1605">
                <c:v>2003</c:v>
              </c:pt>
              <c:pt idx="1606">
                <c:v>1993</c:v>
              </c:pt>
              <c:pt idx="1607">
                <c:v>1996</c:v>
              </c:pt>
              <c:pt idx="1608">
                <c:v>2002</c:v>
              </c:pt>
              <c:pt idx="1609">
                <c:v>2000</c:v>
              </c:pt>
              <c:pt idx="1610">
                <c:v>1994</c:v>
              </c:pt>
              <c:pt idx="1611">
                <c:v>1989</c:v>
              </c:pt>
              <c:pt idx="1612">
                <c:v>1989</c:v>
              </c:pt>
              <c:pt idx="1613">
                <c:v>1986</c:v>
              </c:pt>
              <c:pt idx="1614">
                <c:v>1985</c:v>
              </c:pt>
              <c:pt idx="1615">
                <c:v>1980</c:v>
              </c:pt>
              <c:pt idx="1616">
                <c:v>1977</c:v>
              </c:pt>
              <c:pt idx="1617">
                <c:v>1972</c:v>
              </c:pt>
              <c:pt idx="1618">
                <c:v>1979</c:v>
              </c:pt>
              <c:pt idx="1619">
                <c:v>1977</c:v>
              </c:pt>
              <c:pt idx="1620">
                <c:v>1967</c:v>
              </c:pt>
              <c:pt idx="1621">
                <c:v>1962</c:v>
              </c:pt>
              <c:pt idx="1622">
                <c:v>1964</c:v>
              </c:pt>
              <c:pt idx="1623">
                <c:v>1960</c:v>
              </c:pt>
              <c:pt idx="1624">
                <c:v>1962</c:v>
              </c:pt>
              <c:pt idx="1625">
                <c:v>1957</c:v>
              </c:pt>
              <c:pt idx="1626">
                <c:v>1954</c:v>
              </c:pt>
              <c:pt idx="1627">
                <c:v>1949</c:v>
              </c:pt>
              <c:pt idx="1628">
                <c:v>1946</c:v>
              </c:pt>
              <c:pt idx="1629">
                <c:v>1953</c:v>
              </c:pt>
              <c:pt idx="1630">
                <c:v>1946</c:v>
              </c:pt>
              <c:pt idx="1631">
                <c:v>1939</c:v>
              </c:pt>
              <c:pt idx="1632">
                <c:v>1937</c:v>
              </c:pt>
              <c:pt idx="1633">
                <c:v>1943</c:v>
              </c:pt>
              <c:pt idx="1634">
                <c:v>1941</c:v>
              </c:pt>
              <c:pt idx="1635">
                <c:v>1933</c:v>
              </c:pt>
              <c:pt idx="1636">
                <c:v>1930</c:v>
              </c:pt>
              <c:pt idx="1637">
                <c:v>1926</c:v>
              </c:pt>
              <c:pt idx="1638">
                <c:v>1927</c:v>
              </c:pt>
              <c:pt idx="1639">
                <c:v>1928</c:v>
              </c:pt>
              <c:pt idx="1640">
                <c:v>1928</c:v>
              </c:pt>
              <c:pt idx="1641">
                <c:v>1924</c:v>
              </c:pt>
              <c:pt idx="1642">
                <c:v>1920</c:v>
              </c:pt>
              <c:pt idx="1643">
                <c:v>1922</c:v>
              </c:pt>
              <c:pt idx="1644">
                <c:v>1927</c:v>
              </c:pt>
              <c:pt idx="1645">
                <c:v>1914</c:v>
              </c:pt>
              <c:pt idx="1646">
                <c:v>1913</c:v>
              </c:pt>
              <c:pt idx="1647">
                <c:v>1915</c:v>
              </c:pt>
              <c:pt idx="1648">
                <c:v>1918</c:v>
              </c:pt>
              <c:pt idx="1649">
                <c:v>1914</c:v>
              </c:pt>
              <c:pt idx="1650">
                <c:v>1916</c:v>
              </c:pt>
              <c:pt idx="1651">
                <c:v>1916</c:v>
              </c:pt>
              <c:pt idx="1652">
                <c:v>1913</c:v>
              </c:pt>
              <c:pt idx="1653">
                <c:v>1914</c:v>
              </c:pt>
              <c:pt idx="1654">
                <c:v>1910</c:v>
              </c:pt>
              <c:pt idx="1655">
                <c:v>1917</c:v>
              </c:pt>
              <c:pt idx="1656">
                <c:v>1910</c:v>
              </c:pt>
              <c:pt idx="1657">
                <c:v>1907</c:v>
              </c:pt>
              <c:pt idx="1658">
                <c:v>1909</c:v>
              </c:pt>
              <c:pt idx="1659">
                <c:v>1916</c:v>
              </c:pt>
              <c:pt idx="1660">
                <c:v>1916</c:v>
              </c:pt>
              <c:pt idx="1661">
                <c:v>1909</c:v>
              </c:pt>
              <c:pt idx="1662">
                <c:v>1910</c:v>
              </c:pt>
              <c:pt idx="1663">
                <c:v>1919</c:v>
              </c:pt>
              <c:pt idx="1664">
                <c:v>1918</c:v>
              </c:pt>
              <c:pt idx="1665">
                <c:v>1920</c:v>
              </c:pt>
              <c:pt idx="1666">
                <c:v>1917</c:v>
              </c:pt>
              <c:pt idx="1667">
                <c:v>1922</c:v>
              </c:pt>
              <c:pt idx="1668">
                <c:v>1925</c:v>
              </c:pt>
              <c:pt idx="1669">
                <c:v>1927</c:v>
              </c:pt>
              <c:pt idx="1670">
                <c:v>1927</c:v>
              </c:pt>
              <c:pt idx="1671">
                <c:v>1927</c:v>
              </c:pt>
              <c:pt idx="1672">
                <c:v>1927</c:v>
              </c:pt>
              <c:pt idx="1673">
                <c:v>1927</c:v>
              </c:pt>
              <c:pt idx="1674">
                <c:v>1928</c:v>
              </c:pt>
              <c:pt idx="1675">
                <c:v>1937</c:v>
              </c:pt>
              <c:pt idx="1676">
                <c:v>1937</c:v>
              </c:pt>
              <c:pt idx="1677">
                <c:v>1937</c:v>
              </c:pt>
              <c:pt idx="1678">
                <c:v>1941</c:v>
              </c:pt>
              <c:pt idx="1679">
                <c:v>1946</c:v>
              </c:pt>
              <c:pt idx="1680">
                <c:v>1945</c:v>
              </c:pt>
              <c:pt idx="1681">
                <c:v>1948</c:v>
              </c:pt>
              <c:pt idx="1682">
                <c:v>1948</c:v>
              </c:pt>
              <c:pt idx="1683">
                <c:v>1954</c:v>
              </c:pt>
              <c:pt idx="1684">
                <c:v>1957</c:v>
              </c:pt>
              <c:pt idx="1685">
                <c:v>1958</c:v>
              </c:pt>
              <c:pt idx="1686">
                <c:v>1955</c:v>
              </c:pt>
              <c:pt idx="1687">
                <c:v>1956</c:v>
              </c:pt>
              <c:pt idx="1688">
                <c:v>1961</c:v>
              </c:pt>
              <c:pt idx="1689">
                <c:v>1967</c:v>
              </c:pt>
              <c:pt idx="1690">
                <c:v>1971</c:v>
              </c:pt>
              <c:pt idx="1691">
                <c:v>1971</c:v>
              </c:pt>
              <c:pt idx="1692">
                <c:v>1972</c:v>
              </c:pt>
              <c:pt idx="1693">
                <c:v>1972</c:v>
              </c:pt>
              <c:pt idx="1694">
                <c:v>1979</c:v>
              </c:pt>
              <c:pt idx="1695">
                <c:v>1985</c:v>
              </c:pt>
              <c:pt idx="1696">
                <c:v>1985</c:v>
              </c:pt>
              <c:pt idx="1697">
                <c:v>1986</c:v>
              </c:pt>
              <c:pt idx="1698">
                <c:v>1983</c:v>
              </c:pt>
              <c:pt idx="1699">
                <c:v>1995</c:v>
              </c:pt>
              <c:pt idx="1700">
                <c:v>1990</c:v>
              </c:pt>
              <c:pt idx="1701">
                <c:v>1990</c:v>
              </c:pt>
              <c:pt idx="1702">
                <c:v>1991</c:v>
              </c:pt>
              <c:pt idx="1703">
                <c:v>1993</c:v>
              </c:pt>
              <c:pt idx="1704">
                <c:v>2002</c:v>
              </c:pt>
              <c:pt idx="1705">
                <c:v>2004</c:v>
              </c:pt>
              <c:pt idx="1706">
                <c:v>2003</c:v>
              </c:pt>
              <c:pt idx="1707">
                <c:v>2002</c:v>
              </c:pt>
              <c:pt idx="1708">
                <c:v>2002</c:v>
              </c:pt>
              <c:pt idx="1709">
                <c:v>2008</c:v>
              </c:pt>
              <c:pt idx="1710">
                <c:v>2015</c:v>
              </c:pt>
              <c:pt idx="1711">
                <c:v>2010</c:v>
              </c:pt>
              <c:pt idx="1712">
                <c:v>2011</c:v>
              </c:pt>
              <c:pt idx="1713">
                <c:v>2005</c:v>
              </c:pt>
              <c:pt idx="1714">
                <c:v>2015</c:v>
              </c:pt>
              <c:pt idx="1715">
                <c:v>2020</c:v>
              </c:pt>
              <c:pt idx="1716">
                <c:v>2017</c:v>
              </c:pt>
              <c:pt idx="1717">
                <c:v>2015</c:v>
              </c:pt>
              <c:pt idx="1718">
                <c:v>2014</c:v>
              </c:pt>
              <c:pt idx="1719">
                <c:v>2012</c:v>
              </c:pt>
              <c:pt idx="1720">
                <c:v>2020</c:v>
              </c:pt>
              <c:pt idx="1721">
                <c:v>2019</c:v>
              </c:pt>
              <c:pt idx="1722">
                <c:v>2012</c:v>
              </c:pt>
              <c:pt idx="1723">
                <c:v>2017</c:v>
              </c:pt>
              <c:pt idx="1724">
                <c:v>2017</c:v>
              </c:pt>
              <c:pt idx="1725">
                <c:v>2023</c:v>
              </c:pt>
              <c:pt idx="1726">
                <c:v>2018</c:v>
              </c:pt>
              <c:pt idx="1727">
                <c:v>2015</c:v>
              </c:pt>
              <c:pt idx="1728">
                <c:v>2017</c:v>
              </c:pt>
              <c:pt idx="1729">
                <c:v>2011</c:v>
              </c:pt>
              <c:pt idx="1730">
                <c:v>2011</c:v>
              </c:pt>
              <c:pt idx="1731">
                <c:v>2017</c:v>
              </c:pt>
              <c:pt idx="1732">
                <c:v>2008</c:v>
              </c:pt>
              <c:pt idx="1733">
                <c:v>2008</c:v>
              </c:pt>
              <c:pt idx="1734">
                <c:v>2006</c:v>
              </c:pt>
              <c:pt idx="1735">
                <c:v>2009</c:v>
              </c:pt>
              <c:pt idx="1736">
                <c:v>2010</c:v>
              </c:pt>
              <c:pt idx="1737">
                <c:v>2001</c:v>
              </c:pt>
              <c:pt idx="1738">
                <c:v>2000</c:v>
              </c:pt>
              <c:pt idx="1739">
                <c:v>2005</c:v>
              </c:pt>
              <c:pt idx="1740">
                <c:v>2006</c:v>
              </c:pt>
              <c:pt idx="1741">
                <c:v>1996</c:v>
              </c:pt>
              <c:pt idx="1742">
                <c:v>1993</c:v>
              </c:pt>
              <c:pt idx="1743">
                <c:v>1991</c:v>
              </c:pt>
              <c:pt idx="1744">
                <c:v>1989</c:v>
              </c:pt>
              <c:pt idx="1745">
                <c:v>1997</c:v>
              </c:pt>
              <c:pt idx="1746">
                <c:v>1990</c:v>
              </c:pt>
              <c:pt idx="1747">
                <c:v>1981</c:v>
              </c:pt>
              <c:pt idx="1748">
                <c:v>1976</c:v>
              </c:pt>
              <c:pt idx="1749">
                <c:v>1980</c:v>
              </c:pt>
              <c:pt idx="1750">
                <c:v>1977</c:v>
              </c:pt>
              <c:pt idx="1751">
                <c:v>1979</c:v>
              </c:pt>
              <c:pt idx="1752">
                <c:v>1968</c:v>
              </c:pt>
              <c:pt idx="1753">
                <c:v>1973</c:v>
              </c:pt>
              <c:pt idx="1754">
                <c:v>1970</c:v>
              </c:pt>
              <c:pt idx="1755">
                <c:v>1966</c:v>
              </c:pt>
              <c:pt idx="1756">
                <c:v>1971</c:v>
              </c:pt>
              <c:pt idx="1757">
                <c:v>1962</c:v>
              </c:pt>
              <c:pt idx="1758">
                <c:v>1961</c:v>
              </c:pt>
              <c:pt idx="1759">
                <c:v>1953</c:v>
              </c:pt>
              <c:pt idx="1760">
                <c:v>1956</c:v>
              </c:pt>
              <c:pt idx="1761">
                <c:v>1957</c:v>
              </c:pt>
              <c:pt idx="1762">
                <c:v>1946</c:v>
              </c:pt>
              <c:pt idx="1763">
                <c:v>1940</c:v>
              </c:pt>
              <c:pt idx="1764">
                <c:v>1943</c:v>
              </c:pt>
              <c:pt idx="1765">
                <c:v>1944</c:v>
              </c:pt>
              <c:pt idx="1766">
                <c:v>1942</c:v>
              </c:pt>
              <c:pt idx="1767">
                <c:v>1940</c:v>
              </c:pt>
              <c:pt idx="1768">
                <c:v>1929</c:v>
              </c:pt>
              <c:pt idx="1769">
                <c:v>1932</c:v>
              </c:pt>
              <c:pt idx="1770">
                <c:v>1934</c:v>
              </c:pt>
              <c:pt idx="1771">
                <c:v>1933</c:v>
              </c:pt>
              <c:pt idx="1772">
                <c:v>1933</c:v>
              </c:pt>
              <c:pt idx="1773">
                <c:v>1928</c:v>
              </c:pt>
              <c:pt idx="1774">
                <c:v>1924</c:v>
              </c:pt>
              <c:pt idx="1775">
                <c:v>1923</c:v>
              </c:pt>
              <c:pt idx="1776">
                <c:v>1926</c:v>
              </c:pt>
              <c:pt idx="1777">
                <c:v>1920</c:v>
              </c:pt>
              <c:pt idx="1778">
                <c:v>1921</c:v>
              </c:pt>
              <c:pt idx="1779">
                <c:v>1916</c:v>
              </c:pt>
              <c:pt idx="1780">
                <c:v>1916</c:v>
              </c:pt>
              <c:pt idx="1781">
                <c:v>1923</c:v>
              </c:pt>
              <c:pt idx="1782">
                <c:v>1925</c:v>
              </c:pt>
              <c:pt idx="1783">
                <c:v>1915</c:v>
              </c:pt>
              <c:pt idx="1784">
                <c:v>1910</c:v>
              </c:pt>
              <c:pt idx="1785">
                <c:v>1918</c:v>
              </c:pt>
              <c:pt idx="1786">
                <c:v>1918</c:v>
              </c:pt>
              <c:pt idx="1787">
                <c:v>1909</c:v>
              </c:pt>
              <c:pt idx="1788">
                <c:v>1910</c:v>
              </c:pt>
              <c:pt idx="1789">
                <c:v>1912</c:v>
              </c:pt>
              <c:pt idx="1790">
                <c:v>1914</c:v>
              </c:pt>
              <c:pt idx="1791">
                <c:v>1916</c:v>
              </c:pt>
              <c:pt idx="1792">
                <c:v>1913</c:v>
              </c:pt>
              <c:pt idx="1793">
                <c:v>1909</c:v>
              </c:pt>
              <c:pt idx="1794">
                <c:v>1911</c:v>
              </c:pt>
              <c:pt idx="1795">
                <c:v>1912</c:v>
              </c:pt>
              <c:pt idx="1796">
                <c:v>1922</c:v>
              </c:pt>
              <c:pt idx="1797">
                <c:v>1915</c:v>
              </c:pt>
              <c:pt idx="1798">
                <c:v>1915</c:v>
              </c:pt>
              <c:pt idx="1799">
                <c:v>1913</c:v>
              </c:pt>
              <c:pt idx="1800">
                <c:v>1920</c:v>
              </c:pt>
              <c:pt idx="1801">
                <c:v>1921</c:v>
              </c:pt>
              <c:pt idx="1802">
                <c:v>1923</c:v>
              </c:pt>
              <c:pt idx="1803">
                <c:v>1920</c:v>
              </c:pt>
            </c:numLit>
          </c:val>
          <c:smooth val="0"/>
        </c:ser>
        <c:dLbls>
          <c:showLegendKey val="0"/>
          <c:showVal val="0"/>
          <c:showCatName val="0"/>
          <c:showSerName val="0"/>
          <c:showPercent val="0"/>
          <c:showBubbleSize val="0"/>
        </c:dLbls>
        <c:smooth val="0"/>
        <c:axId val="140340432"/>
        <c:axId val="140801512"/>
      </c:lineChart>
      <c:valAx>
        <c:axId val="140801512"/>
        <c:scaling>
          <c:orientation val="minMax"/>
        </c:scaling>
        <c:delete val="0"/>
        <c:axPos val="l"/>
        <c:majorGridlines>
          <c:spPr>
            <a:ln w="9363" cap="flat">
              <a:solidFill>
                <a:srgbClr val="D9D9D9"/>
              </a:solidFill>
              <a:prstDash val="solid"/>
              <a:round/>
            </a:ln>
          </c:spPr>
        </c:majorGridlines>
        <c:minorGridlines>
          <c:spPr>
            <a:ln w="9363" cap="flat">
              <a:solidFill>
                <a:srgbClr val="F2F2F2"/>
              </a:solidFill>
              <a:prstDash val="solid"/>
              <a:round/>
            </a:ln>
          </c:spPr>
        </c:minorGridlines>
        <c:numFmt formatCode="General"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lang="en-US" sz="1197" b="0" i="0" u="none" strike="noStrike" kern="1200" baseline="0">
                <a:solidFill>
                  <a:srgbClr val="595959"/>
                </a:solidFill>
                <a:latin typeface="Calibri"/>
              </a:defRPr>
            </a:pPr>
            <a:endParaRPr lang="en-US"/>
          </a:p>
        </c:txPr>
        <c:crossAx val="140340432"/>
        <c:crosses val="autoZero"/>
        <c:crossBetween val="between"/>
      </c:valAx>
      <c:catAx>
        <c:axId val="140340432"/>
        <c:scaling>
          <c:orientation val="minMax"/>
        </c:scaling>
        <c:delete val="0"/>
        <c:axPos val="b"/>
        <c:numFmt formatCode="General" sourceLinked="0"/>
        <c:majorTickMark val="none"/>
        <c:minorTickMark val="none"/>
        <c:tickLblPos val="low"/>
        <c:spPr>
          <a:noFill/>
          <a:ln w="9363"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197" b="0" i="0" u="none" strike="noStrike" kern="1200" baseline="0">
                <a:solidFill>
                  <a:srgbClr val="595959"/>
                </a:solidFill>
                <a:latin typeface="Calibri"/>
              </a:defRPr>
            </a:pPr>
            <a:endParaRPr lang="en-US"/>
          </a:p>
        </c:txPr>
        <c:crossAx val="140801512"/>
        <c:crossesAt val="0"/>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6115" cy="456843"/>
          </a:xfrm>
          <a:prstGeom prst="rect">
            <a:avLst/>
          </a:prstGeom>
          <a:noFill/>
          <a:ln>
            <a:noFill/>
          </a:ln>
        </p:spPr>
        <p:txBody>
          <a:bodyPr vert="horz" wrap="none" lIns="80640" tIns="40315" rIns="80640" bIns="40315"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18"/>
              <a:ea typeface="Arial Unicode MS" pitchFamily="2"/>
              <a:cs typeface="Arial Unicode MS" pitchFamily="2"/>
            </a:endParaRPr>
          </a:p>
        </p:txBody>
      </p:sp>
      <p:sp>
        <p:nvSpPr>
          <p:cNvPr id="3" name="Date Placeholder 2"/>
          <p:cNvSpPr txBox="1">
            <a:spLocks noGrp="1"/>
          </p:cNvSpPr>
          <p:nvPr>
            <p:ph type="dt" sz="quarter" idx="1"/>
          </p:nvPr>
        </p:nvSpPr>
        <p:spPr>
          <a:xfrm>
            <a:off x="3881518" y="0"/>
            <a:ext cx="2976115" cy="456843"/>
          </a:xfrm>
          <a:prstGeom prst="rect">
            <a:avLst/>
          </a:prstGeom>
          <a:noFill/>
          <a:ln>
            <a:noFill/>
          </a:ln>
        </p:spPr>
        <p:txBody>
          <a:bodyPr vert="horz" wrap="none" lIns="80640" tIns="40315" rIns="80640" bIns="40315"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18"/>
              <a:ea typeface="Arial Unicode MS" pitchFamily="2"/>
              <a:cs typeface="Arial Unicode MS" pitchFamily="2"/>
            </a:endParaRPr>
          </a:p>
        </p:txBody>
      </p:sp>
      <p:sp>
        <p:nvSpPr>
          <p:cNvPr id="4" name="Footer Placeholder 3"/>
          <p:cNvSpPr txBox="1">
            <a:spLocks noGrp="1"/>
          </p:cNvSpPr>
          <p:nvPr>
            <p:ph type="ftr" sz="quarter" idx="2"/>
          </p:nvPr>
        </p:nvSpPr>
        <p:spPr>
          <a:xfrm>
            <a:off x="0" y="8686800"/>
            <a:ext cx="2976115" cy="456843"/>
          </a:xfrm>
          <a:prstGeom prst="rect">
            <a:avLst/>
          </a:prstGeom>
          <a:noFill/>
          <a:ln>
            <a:noFill/>
          </a:ln>
        </p:spPr>
        <p:txBody>
          <a:bodyPr vert="horz" wrap="none" lIns="80640" tIns="40315" rIns="80640" bIns="40315" anchor="b"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18"/>
              <a:ea typeface="Arial Unicode MS" pitchFamily="2"/>
              <a:cs typeface="Arial Unicode MS" pitchFamily="2"/>
            </a:endParaRPr>
          </a:p>
        </p:txBody>
      </p:sp>
      <p:sp>
        <p:nvSpPr>
          <p:cNvPr id="5" name="Slide Number Placeholder 4"/>
          <p:cNvSpPr txBox="1">
            <a:spLocks noGrp="1"/>
          </p:cNvSpPr>
          <p:nvPr>
            <p:ph type="sldNum" sz="quarter" idx="3"/>
          </p:nvPr>
        </p:nvSpPr>
        <p:spPr>
          <a:xfrm>
            <a:off x="3881518" y="8686800"/>
            <a:ext cx="2976115" cy="456843"/>
          </a:xfrm>
          <a:prstGeom prst="rect">
            <a:avLst/>
          </a:prstGeom>
          <a:noFill/>
          <a:ln>
            <a:noFill/>
          </a:ln>
        </p:spPr>
        <p:txBody>
          <a:bodyPr vert="horz" wrap="none" lIns="80640" tIns="40315" rIns="80640" bIns="40315"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62A8DEF-7227-446A-BC42-56B31DD90D9C}" type="slidenum">
              <a:t>‹#›</a:t>
            </a:fld>
            <a:endParaRPr lang="en-US" sz="1300" b="0" i="0" u="none" strike="noStrike" kern="1200" cap="none" spc="0" baseline="0">
              <a:solidFill>
                <a:srgbClr val="000000"/>
              </a:solidFill>
              <a:uFillTx/>
              <a:latin typeface="Arial" pitchFamily="18"/>
              <a:ea typeface="Arial Unicode MS" pitchFamily="2"/>
              <a:cs typeface="Arial Unicode MS" pitchFamily="2"/>
            </a:endParaRPr>
          </a:p>
        </p:txBody>
      </p:sp>
    </p:spTree>
    <p:extLst>
      <p:ext uri="{BB962C8B-B14F-4D97-AF65-F5344CB8AC3E}">
        <p14:creationId xmlns:p14="http://schemas.microsoft.com/office/powerpoint/2010/main" val="1959908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371600" y="764282"/>
            <a:ext cx="5028477" cy="3771360"/>
          </a:xfrm>
          <a:prstGeom prst="rect">
            <a:avLst/>
          </a:prstGeom>
          <a:noFill/>
          <a:ln>
            <a:noFill/>
            <a:prstDash val="solid"/>
          </a:ln>
        </p:spPr>
      </p:sp>
      <p:sp>
        <p:nvSpPr>
          <p:cNvPr id="3" name="Notes Placeholder 2"/>
          <p:cNvSpPr txBox="1">
            <a:spLocks noGrp="1"/>
          </p:cNvSpPr>
          <p:nvPr>
            <p:ph type="body" sz="quarter" idx="3"/>
          </p:nvPr>
        </p:nvSpPr>
        <p:spPr>
          <a:xfrm>
            <a:off x="777240" y="4777557"/>
            <a:ext cx="6217563" cy="4525923"/>
          </a:xfrm>
          <a:prstGeom prst="rect">
            <a:avLst/>
          </a:prstGeom>
          <a:noFill/>
          <a:ln>
            <a:noFill/>
          </a:ln>
        </p:spPr>
        <p:txBody>
          <a:bodyPr vert="horz" wrap="square" lIns="0" tIns="0" rIns="0" bIns="0" anchor="t" anchorCtr="0" compatLnSpc="1">
            <a:noAutofit/>
          </a:bodyPr>
          <a:lstStyle/>
          <a:p>
            <a:pPr lvl="0"/>
            <a:endParaRPr lang="en-US"/>
          </a:p>
        </p:txBody>
      </p:sp>
      <p:sp>
        <p:nvSpPr>
          <p:cNvPr id="4" name="Header Placeholder 3"/>
          <p:cNvSpPr txBox="1">
            <a:spLocks noGrp="1"/>
          </p:cNvSpPr>
          <p:nvPr>
            <p:ph type="hdr" sz="quarter"/>
          </p:nvPr>
        </p:nvSpPr>
        <p:spPr>
          <a:xfrm>
            <a:off x="0" y="0"/>
            <a:ext cx="3372837" cy="502563"/>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en-US" sz="2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5" name="Date Placeholder 4"/>
          <p:cNvSpPr txBox="1">
            <a:spLocks noGrp="1"/>
          </p:cNvSpPr>
          <p:nvPr>
            <p:ph type="dt" idx="1"/>
          </p:nvPr>
        </p:nvSpPr>
        <p:spPr>
          <a:xfrm>
            <a:off x="4399196" y="0"/>
            <a:ext cx="3372837" cy="502563"/>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en-US" sz="2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6" name="Footer Placeholder 5"/>
          <p:cNvSpPr txBox="1">
            <a:spLocks noGrp="1"/>
          </p:cNvSpPr>
          <p:nvPr>
            <p:ph type="ftr" sz="quarter" idx="4"/>
          </p:nvPr>
        </p:nvSpPr>
        <p:spPr>
          <a:xfrm>
            <a:off x="0" y="9555480"/>
            <a:ext cx="3372837" cy="502563"/>
          </a:xfrm>
          <a:prstGeom prst="rect">
            <a:avLst/>
          </a:prstGeom>
          <a:noFill/>
          <a:ln>
            <a:noFill/>
          </a:ln>
        </p:spPr>
        <p:txBody>
          <a:bodyPr vert="horz" wrap="square" lIns="0" tIns="0" rIns="0" bIns="0" anchor="b" anchorCtr="0" compatLnSpc="1">
            <a:noAutofit/>
          </a:bodyPr>
          <a:lstStyle>
            <a:lvl1pPr marL="0" marR="0" lvl="0" indent="0" algn="l" defTabSz="914400" rtl="0" fontAlgn="auto" hangingPunct="0">
              <a:lnSpc>
                <a:spcPct val="100000"/>
              </a:lnSpc>
              <a:spcBef>
                <a:spcPts val="0"/>
              </a:spcBef>
              <a:spcAft>
                <a:spcPts val="0"/>
              </a:spcAft>
              <a:buNone/>
              <a:tabLst/>
              <a:defRPr lang="en-US" sz="2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196" y="9555480"/>
            <a:ext cx="3372837" cy="502563"/>
          </a:xfrm>
          <a:prstGeom prst="rect">
            <a:avLst/>
          </a:prstGeom>
          <a:noFill/>
          <a:ln>
            <a:noFill/>
          </a:ln>
        </p:spPr>
        <p:txBody>
          <a:bodyPr vert="horz" wrap="square" lIns="0" tIns="0" rIns="0" bIns="0" anchor="b" anchorCtr="0" compatLnSpc="1">
            <a:noAutofit/>
          </a:bodyPr>
          <a:lstStyle>
            <a:lvl1pPr marL="0" marR="0" lvl="0" indent="0" algn="r" defTabSz="914400"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fld id="{E10A4936-E269-42BB-9A1C-2C8E5F08E062}" type="slidenum">
              <a:t>‹#›</a:t>
            </a:fld>
            <a:endParaRPr lang="en-US"/>
          </a:p>
        </p:txBody>
      </p:sp>
    </p:spTree>
    <p:extLst>
      <p:ext uri="{BB962C8B-B14F-4D97-AF65-F5344CB8AC3E}">
        <p14:creationId xmlns:p14="http://schemas.microsoft.com/office/powerpoint/2010/main" val="3917202135"/>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en-US" sz="2000" b="0" i="0" u="none" strike="noStrike" kern="1200" cap="none" spc="0" baseline="0">
        <a:solidFill>
          <a:srgbClr val="000000"/>
        </a:solidFill>
        <a:uFillTx/>
        <a:latin typeface="Arial" pitchFamily="18"/>
        <a:ea typeface="Arial Unicode MS" pitchFamily="2"/>
        <a:cs typeface="Arial Unicode MS"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5F3982D-2CE7-4A45-BB07-DF38B8E23149}" type="slidenum">
              <a:t>1</a:t>
            </a:fld>
            <a:endParaRPr lang="en-US"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3E8B2EE-D6EA-4113-B94F-43330CA8F0A5}" type="slidenum">
              <a:t>1</a:t>
            </a:fld>
            <a:endParaRPr lang="en-US"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4" name="Shape 70"/>
          <p:cNvSpPr>
            <a:spLocks noGrp="1" noRot="1" noChangeAspect="1"/>
          </p:cNvSpPr>
          <p:nvPr>
            <p:ph type="sldImg"/>
          </p:nvPr>
        </p:nvSpPr>
        <p:spPr>
          <a:xfrm>
            <a:off x="981075" y="685800"/>
            <a:ext cx="4895850" cy="3429000"/>
          </a:xfrm>
          <a:solidFill>
            <a:srgbClr val="5B9BD5"/>
          </a:solidFill>
          <a:ln w="12701" cap="flat">
            <a:solidFill>
              <a:srgbClr val="41719C"/>
            </a:solidFill>
            <a:prstDash val="solid"/>
            <a:miter/>
          </a:ln>
        </p:spPr>
      </p:sp>
      <p:sp>
        <p:nvSpPr>
          <p:cNvPr id="5" name="Shape 71"/>
          <p:cNvSpPr txBox="1">
            <a:spLocks noGrp="1"/>
          </p:cNvSpPr>
          <p:nvPr>
            <p:ph type="body" sz="quarter" idx="1"/>
          </p:nvPr>
        </p:nvSpPr>
        <p:spPr>
          <a:xfrm>
            <a:off x="685800" y="4343400"/>
            <a:ext cx="5486043" cy="4114443"/>
          </a:xfrm>
        </p:spPr>
        <p:txBody>
          <a:bodyPr lIns="91440" tIns="45720" rIns="91440" bIns="45720"/>
          <a:lstStyle/>
          <a:p>
            <a:endParaRPr lang="en-US"/>
          </a:p>
        </p:txBody>
      </p:sp>
      <p:sp>
        <p:nvSpPr>
          <p:cNvPr id="6" name="Shape 72"/>
          <p:cNvSpPr/>
          <p:nvPr/>
        </p:nvSpPr>
        <p:spPr>
          <a:xfrm>
            <a:off x="3884755" y="8685364"/>
            <a:ext cx="2971443" cy="45684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Times New Roman" pitchFamily="18"/>
                <a:ea typeface="Times New Roman" pitchFamily="2"/>
                <a:cs typeface="Times New Roman" pitchFamily="2"/>
              </a:rPr>
              <a:t>*</a:t>
            </a:r>
          </a:p>
        </p:txBody>
      </p:sp>
    </p:spTree>
    <p:extLst>
      <p:ext uri="{BB962C8B-B14F-4D97-AF65-F5344CB8AC3E}">
        <p14:creationId xmlns:p14="http://schemas.microsoft.com/office/powerpoint/2010/main" val="1880766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5715000" y="5237280"/>
            <a:ext cx="34290000" cy="11142722"/>
          </a:xfrm>
        </p:spPr>
        <p:txBody>
          <a:bodyPr anchor="b"/>
          <a:lstStyle>
            <a:lvl1pPr>
              <a:defRPr sz="6000">
                <a:cs typeface="Arial" pitchFamily="2"/>
              </a:defRPr>
            </a:lvl1pPr>
          </a:lstStyle>
          <a:p>
            <a:pPr lvl="0"/>
            <a:r>
              <a:rPr lang="en-US"/>
              <a:t>Click to edit Master title style</a:t>
            </a:r>
          </a:p>
        </p:txBody>
      </p:sp>
      <p:sp>
        <p:nvSpPr>
          <p:cNvPr id="3" name="Subtitle 2"/>
          <p:cNvSpPr txBox="1">
            <a:spLocks noGrp="1"/>
          </p:cNvSpPr>
          <p:nvPr>
            <p:ph type="subTitle" idx="1"/>
          </p:nvPr>
        </p:nvSpPr>
        <p:spPr>
          <a:xfrm>
            <a:off x="5715000" y="16810201"/>
            <a:ext cx="34290000" cy="7726323"/>
          </a:xfrm>
        </p:spPr>
        <p:txBody>
          <a:bodyPr anchorCtr="1"/>
          <a:lstStyle>
            <a:lvl1pPr algn="ctr">
              <a:defRPr sz="2400"/>
            </a:lvl1pPr>
          </a:lstStyle>
          <a:p>
            <a:pPr lvl="0"/>
            <a:r>
              <a:rPr lang="en-US"/>
              <a:t>Click to edit Master subtitle style</a:t>
            </a:r>
          </a:p>
        </p:txBody>
      </p:sp>
    </p:spTree>
    <p:extLst>
      <p:ext uri="{BB962C8B-B14F-4D97-AF65-F5344CB8AC3E}">
        <p14:creationId xmlns:p14="http://schemas.microsoft.com/office/powerpoint/2010/main" val="36403507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chorCtr="0"/>
          <a:lstStyle>
            <a:lvl1pPr algn="l">
              <a:defRPr sz="1400">
                <a:cs typeface="Arial" pitchFamily="2"/>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27898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33147000" y="1276200"/>
            <a:ext cx="10287000" cy="27335155"/>
          </a:xfrm>
        </p:spPr>
        <p:txBody>
          <a:bodyPr vert="eaVert" anchor="t"/>
          <a:lstStyle>
            <a:lvl1pPr algn="l">
              <a:defRPr sz="1400">
                <a:cs typeface="Arial" pitchFamily="2"/>
              </a:defRPr>
            </a:lvl1pPr>
          </a:lstStyle>
          <a:p>
            <a:pPr lvl="0"/>
            <a:r>
              <a:rPr lang="en-US"/>
              <a:t>Click to edit Master title style</a:t>
            </a:r>
          </a:p>
        </p:txBody>
      </p:sp>
      <p:sp>
        <p:nvSpPr>
          <p:cNvPr id="3" name="Vertical Text Placeholder 2"/>
          <p:cNvSpPr txBox="1">
            <a:spLocks noGrp="1"/>
          </p:cNvSpPr>
          <p:nvPr>
            <p:ph type="body" orient="vert" idx="1"/>
          </p:nvPr>
        </p:nvSpPr>
        <p:spPr>
          <a:xfrm>
            <a:off x="2286000" y="1276200"/>
            <a:ext cx="30708715" cy="27335155"/>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54252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chorCtr="0"/>
          <a:lstStyle>
            <a:lvl1pPr algn="l">
              <a:defRPr sz="1400">
                <a:cs typeface="Arial" pitchFamily="2"/>
              </a:defRPr>
            </a:lvl1pPr>
          </a:lstStyle>
          <a:p>
            <a:pPr lvl="0"/>
            <a:r>
              <a:rPr lang="en-US"/>
              <a:t>Click to edit Master title style</a:t>
            </a:r>
          </a:p>
        </p:txBody>
      </p:sp>
      <p:sp>
        <p:nvSpPr>
          <p:cNvPr id="3" name="Content Placeholder 2"/>
          <p:cNvSpPr txBox="1">
            <a:spLocks noGrp="1"/>
          </p:cNvSpPr>
          <p:nvPr>
            <p:ph type="title" idx="4294967295"/>
          </p:nvPr>
        </p:nvSpPr>
        <p:spPr>
          <a:xfrm>
            <a:off x="2286000" y="7488716"/>
            <a:ext cx="41147643" cy="21122283"/>
          </a:xfrm>
        </p:spPr>
        <p:txBody>
          <a:bodyPr anchor="t" anchorCtr="0"/>
          <a:lstStyle>
            <a:lvl1pPr algn="l">
              <a:spcAft>
                <a:spcPts val="1415"/>
              </a:spcAft>
              <a:defRPr sz="1400">
                <a:cs typeface="Arial" pitchFamily="2"/>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Tree>
    <p:extLst>
      <p:ext uri="{BB962C8B-B14F-4D97-AF65-F5344CB8AC3E}">
        <p14:creationId xmlns:p14="http://schemas.microsoft.com/office/powerpoint/2010/main" val="582020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3119402" y="7978679"/>
            <a:ext cx="39433682" cy="13312795"/>
          </a:xfrm>
        </p:spPr>
        <p:txBody>
          <a:bodyPr anchor="b" anchorCtr="0"/>
          <a:lstStyle>
            <a:lvl1pPr algn="l">
              <a:defRPr sz="6000">
                <a:cs typeface="Arial" pitchFamily="2"/>
              </a:defRPr>
            </a:lvl1pPr>
          </a:lstStyle>
          <a:p>
            <a:pPr lvl="0"/>
            <a:r>
              <a:rPr lang="en-US"/>
              <a:t>Click to edit Master title style</a:t>
            </a:r>
          </a:p>
        </p:txBody>
      </p:sp>
      <p:sp>
        <p:nvSpPr>
          <p:cNvPr id="3" name="Text Placeholder 2"/>
          <p:cNvSpPr txBox="1">
            <a:spLocks noGrp="1"/>
          </p:cNvSpPr>
          <p:nvPr>
            <p:ph type="body" idx="1"/>
          </p:nvPr>
        </p:nvSpPr>
        <p:spPr>
          <a:xfrm>
            <a:off x="3119402" y="21417122"/>
            <a:ext cx="39433682" cy="7000920"/>
          </a:xfrm>
        </p:spPr>
        <p:txBody>
          <a:bodyPr/>
          <a:lstStyle>
            <a:lvl1pPr>
              <a:defRPr sz="2400">
                <a:solidFill>
                  <a:srgbClr val="898989"/>
                </a:solidFill>
              </a:defRPr>
            </a:lvl1pPr>
          </a:lstStyle>
          <a:p>
            <a:pPr lvl="0"/>
            <a:r>
              <a:rPr lang="en-US"/>
              <a:t>Click to edit Master text styles</a:t>
            </a:r>
          </a:p>
        </p:txBody>
      </p:sp>
    </p:spTree>
    <p:extLst>
      <p:ext uri="{BB962C8B-B14F-4D97-AF65-F5344CB8AC3E}">
        <p14:creationId xmlns:p14="http://schemas.microsoft.com/office/powerpoint/2010/main" val="35628336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chorCtr="0"/>
          <a:lstStyle>
            <a:lvl1pPr algn="l">
              <a:defRPr sz="1400">
                <a:cs typeface="Arial" pitchFamily="2"/>
              </a:defRPr>
            </a:lvl1pPr>
          </a:lstStyle>
          <a:p>
            <a:pPr lvl="0"/>
            <a:r>
              <a:rPr lang="en-US"/>
              <a:t>Click to edit Master title style</a:t>
            </a:r>
          </a:p>
        </p:txBody>
      </p:sp>
      <p:sp>
        <p:nvSpPr>
          <p:cNvPr id="3" name="Content Placeholder 2"/>
          <p:cNvSpPr txBox="1">
            <a:spLocks noGrp="1"/>
          </p:cNvSpPr>
          <p:nvPr>
            <p:ph type="title" idx="4294967295"/>
          </p:nvPr>
        </p:nvSpPr>
        <p:spPr>
          <a:xfrm>
            <a:off x="2286000" y="7488359"/>
            <a:ext cx="20497684" cy="21123362"/>
          </a:xfrm>
        </p:spPr>
        <p:txBody>
          <a:bodyPr anchor="t" anchorCtr="0"/>
          <a:lstStyle>
            <a:lvl1pPr algn="l">
              <a:spcAft>
                <a:spcPts val="1415"/>
              </a:spcAft>
              <a:defRPr sz="1400">
                <a:cs typeface="Arial" pitchFamily="2"/>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Content Placeholder 3"/>
          <p:cNvSpPr txBox="1">
            <a:spLocks noGrp="1"/>
          </p:cNvSpPr>
          <p:nvPr>
            <p:ph type="title" idx="4294967295"/>
          </p:nvPr>
        </p:nvSpPr>
        <p:spPr>
          <a:xfrm>
            <a:off x="22936315" y="7488359"/>
            <a:ext cx="20497684" cy="21123362"/>
          </a:xfrm>
        </p:spPr>
        <p:txBody>
          <a:bodyPr anchor="t" anchorCtr="0"/>
          <a:lstStyle>
            <a:lvl1pPr algn="l">
              <a:spcAft>
                <a:spcPts val="1415"/>
              </a:spcAft>
              <a:defRPr sz="1400">
                <a:cs typeface="Arial" pitchFamily="2"/>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Tree>
    <p:extLst>
      <p:ext uri="{BB962C8B-B14F-4D97-AF65-F5344CB8AC3E}">
        <p14:creationId xmlns:p14="http://schemas.microsoft.com/office/powerpoint/2010/main" val="35416502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3149641" y="1703518"/>
            <a:ext cx="39433682" cy="6186601"/>
          </a:xfrm>
        </p:spPr>
        <p:txBody>
          <a:bodyPr anchorCtr="0"/>
          <a:lstStyle>
            <a:lvl1pPr algn="l">
              <a:defRPr sz="1400">
                <a:cs typeface="Arial" pitchFamily="2"/>
              </a:defRPr>
            </a:lvl1pPr>
          </a:lstStyle>
          <a:p>
            <a:pPr lvl="0"/>
            <a:r>
              <a:rPr lang="en-US"/>
              <a:t>Click to edit Master title style</a:t>
            </a:r>
          </a:p>
        </p:txBody>
      </p:sp>
      <p:sp>
        <p:nvSpPr>
          <p:cNvPr id="3" name="Text Placeholder 2"/>
          <p:cNvSpPr txBox="1">
            <a:spLocks noGrp="1"/>
          </p:cNvSpPr>
          <p:nvPr>
            <p:ph type="body" idx="1"/>
          </p:nvPr>
        </p:nvSpPr>
        <p:spPr>
          <a:xfrm>
            <a:off x="3149641" y="7845478"/>
            <a:ext cx="19342083" cy="3844795"/>
          </a:xfrm>
        </p:spPr>
        <p:txBody>
          <a:bodyPr anchor="b"/>
          <a:lstStyle>
            <a:lvl1pPr>
              <a:defRPr sz="2400" b="1"/>
            </a:lvl1pPr>
          </a:lstStyle>
          <a:p>
            <a:pPr lvl="0"/>
            <a:r>
              <a:rPr lang="en-US"/>
              <a:t>Click to edit Master text styles</a:t>
            </a:r>
          </a:p>
        </p:txBody>
      </p:sp>
      <p:sp>
        <p:nvSpPr>
          <p:cNvPr id="4" name="Content Placeholder 3"/>
          <p:cNvSpPr txBox="1">
            <a:spLocks noGrp="1"/>
          </p:cNvSpPr>
          <p:nvPr>
            <p:ph type="title" idx="4294967295"/>
          </p:nvPr>
        </p:nvSpPr>
        <p:spPr>
          <a:xfrm>
            <a:off x="3149641" y="11690283"/>
            <a:ext cx="19342083" cy="17194322"/>
          </a:xfrm>
        </p:spPr>
        <p:txBody>
          <a:bodyPr anchor="t" anchorCtr="0"/>
          <a:lstStyle>
            <a:lvl1pPr algn="l">
              <a:spcAft>
                <a:spcPts val="1415"/>
              </a:spcAft>
              <a:defRPr sz="1400">
                <a:cs typeface="Arial" pitchFamily="2"/>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Text Placeholder 4"/>
          <p:cNvSpPr txBox="1">
            <a:spLocks noGrp="1"/>
          </p:cNvSpPr>
          <p:nvPr>
            <p:ph type="body" idx="3"/>
          </p:nvPr>
        </p:nvSpPr>
        <p:spPr>
          <a:xfrm>
            <a:off x="23145841" y="7845478"/>
            <a:ext cx="19437483" cy="3844795"/>
          </a:xfrm>
        </p:spPr>
        <p:txBody>
          <a:bodyPr anchor="b"/>
          <a:lstStyle>
            <a:lvl1pPr>
              <a:defRPr sz="2400" b="1"/>
            </a:lvl1pPr>
          </a:lstStyle>
          <a:p>
            <a:pPr lvl="0"/>
            <a:r>
              <a:rPr lang="en-US"/>
              <a:t>Click to edit Master text styles</a:t>
            </a:r>
          </a:p>
        </p:txBody>
      </p:sp>
      <p:sp>
        <p:nvSpPr>
          <p:cNvPr id="6" name="Content Placeholder 5"/>
          <p:cNvSpPr txBox="1">
            <a:spLocks noGrp="1"/>
          </p:cNvSpPr>
          <p:nvPr>
            <p:ph type="title" idx="4294967295"/>
          </p:nvPr>
        </p:nvSpPr>
        <p:spPr>
          <a:xfrm>
            <a:off x="23145841" y="11690283"/>
            <a:ext cx="19437483" cy="17194322"/>
          </a:xfrm>
        </p:spPr>
        <p:txBody>
          <a:bodyPr anchor="t" anchorCtr="0"/>
          <a:lstStyle>
            <a:lvl1pPr algn="l">
              <a:spcAft>
                <a:spcPts val="1415"/>
              </a:spcAft>
              <a:defRPr sz="1400">
                <a:cs typeface="Arial" pitchFamily="2"/>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Tree>
    <p:extLst>
      <p:ext uri="{BB962C8B-B14F-4D97-AF65-F5344CB8AC3E}">
        <p14:creationId xmlns:p14="http://schemas.microsoft.com/office/powerpoint/2010/main" val="29670529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chorCtr="0"/>
          <a:lstStyle>
            <a:lvl1pPr algn="l">
              <a:defRPr sz="1400">
                <a:cs typeface="Arial" pitchFamily="2"/>
              </a:defRPr>
            </a:lvl1pPr>
          </a:lstStyle>
          <a:p>
            <a:pPr lvl="0"/>
            <a:r>
              <a:rPr lang="en-US"/>
              <a:t>Click to edit Master title style</a:t>
            </a:r>
          </a:p>
        </p:txBody>
      </p:sp>
    </p:spTree>
    <p:extLst>
      <p:ext uri="{BB962C8B-B14F-4D97-AF65-F5344CB8AC3E}">
        <p14:creationId xmlns:p14="http://schemas.microsoft.com/office/powerpoint/2010/main" val="3227052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lvl1pPr>
              <a:defRPr/>
            </a:lvl1pPr>
          </a:lstStyle>
          <a:p>
            <a:pPr lvl="0"/>
            <a:endParaRPr lang="en-US"/>
          </a:p>
        </p:txBody>
      </p:sp>
      <p:sp>
        <p:nvSpPr>
          <p:cNvPr id="3" name="Text Placeholder 2"/>
          <p:cNvSpPr txBox="1">
            <a:spLocks noGrp="1"/>
          </p:cNvSpPr>
          <p:nvPr>
            <p:ph type="body" idx="4294967295"/>
          </p:nvPr>
        </p:nvSpPr>
        <p:spPr/>
        <p:txBody>
          <a:bodyPr/>
          <a:lstStyle>
            <a:lvl1pPr>
              <a:defRPr sz="3200">
                <a:cs typeface="Arial Unicode MS" pitchFamily="2"/>
              </a:defRPr>
            </a:lvl1pPr>
          </a:lstStyle>
          <a:p>
            <a:pPr lvl="0"/>
            <a:endParaRPr lang="en-US"/>
          </a:p>
        </p:txBody>
      </p:sp>
    </p:spTree>
    <p:extLst>
      <p:ext uri="{BB962C8B-B14F-4D97-AF65-F5344CB8AC3E}">
        <p14:creationId xmlns:p14="http://schemas.microsoft.com/office/powerpoint/2010/main" val="35310639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3149641" y="2133715"/>
            <a:ext cx="14746318" cy="7467475"/>
          </a:xfrm>
        </p:spPr>
        <p:txBody>
          <a:bodyPr anchor="b" anchorCtr="0"/>
          <a:lstStyle>
            <a:lvl1pPr algn="l">
              <a:defRPr sz="3200">
                <a:cs typeface="Arial" pitchFamily="2"/>
              </a:defRPr>
            </a:lvl1pPr>
          </a:lstStyle>
          <a:p>
            <a:pPr lvl="0"/>
            <a:r>
              <a:rPr lang="en-US"/>
              <a:t>Click to edit Master title style</a:t>
            </a:r>
          </a:p>
        </p:txBody>
      </p:sp>
      <p:sp>
        <p:nvSpPr>
          <p:cNvPr id="3" name="Content Placeholder 2"/>
          <p:cNvSpPr txBox="1">
            <a:spLocks noGrp="1"/>
          </p:cNvSpPr>
          <p:nvPr>
            <p:ph type="title" idx="4294967295"/>
          </p:nvPr>
        </p:nvSpPr>
        <p:spPr>
          <a:xfrm>
            <a:off x="19437483" y="4608356"/>
            <a:ext cx="23145841" cy="22742636"/>
          </a:xfrm>
        </p:spPr>
        <p:txBody>
          <a:bodyPr anchor="t" anchorCtr="0"/>
          <a:lstStyle>
            <a:lvl1pPr algn="l">
              <a:spcAft>
                <a:spcPts val="1415"/>
              </a:spcAft>
              <a:defRPr sz="3200">
                <a:cs typeface="Arial" pitchFamily="2"/>
              </a:defRPr>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4" name="Text Placeholder 3"/>
          <p:cNvSpPr txBox="1">
            <a:spLocks noGrp="1"/>
          </p:cNvSpPr>
          <p:nvPr>
            <p:ph type="body" idx="2"/>
          </p:nvPr>
        </p:nvSpPr>
        <p:spPr>
          <a:xfrm>
            <a:off x="3149641" y="9601200"/>
            <a:ext cx="14746318" cy="17787960"/>
          </a:xfrm>
        </p:spPr>
        <p:txBody>
          <a:bodyPr/>
          <a:lstStyle>
            <a:lvl1pPr>
              <a:defRPr sz="1600"/>
            </a:lvl1pPr>
          </a:lstStyle>
          <a:p>
            <a:pPr lvl="0"/>
            <a:r>
              <a:rPr lang="en-US"/>
              <a:t>Click to edit Master text styles</a:t>
            </a:r>
          </a:p>
        </p:txBody>
      </p:sp>
    </p:spTree>
    <p:extLst>
      <p:ext uri="{BB962C8B-B14F-4D97-AF65-F5344CB8AC3E}">
        <p14:creationId xmlns:p14="http://schemas.microsoft.com/office/powerpoint/2010/main" val="14746679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3149641" y="2133715"/>
            <a:ext cx="14746318" cy="7467475"/>
          </a:xfrm>
        </p:spPr>
        <p:txBody>
          <a:bodyPr anchor="b" anchorCtr="0"/>
          <a:lstStyle>
            <a:lvl1pPr algn="l">
              <a:defRPr sz="3200">
                <a:cs typeface="Arial" pitchFamily="2"/>
              </a:defRPr>
            </a:lvl1pPr>
          </a:lstStyle>
          <a:p>
            <a:pPr lvl="0"/>
            <a:r>
              <a:rPr lang="en-US"/>
              <a:t>Click to edit Master title style</a:t>
            </a:r>
          </a:p>
        </p:txBody>
      </p:sp>
      <p:sp>
        <p:nvSpPr>
          <p:cNvPr id="3" name="Picture Placeholder 2"/>
          <p:cNvSpPr txBox="1">
            <a:spLocks noGrp="1"/>
          </p:cNvSpPr>
          <p:nvPr>
            <p:ph type="title" idx="4294967295"/>
          </p:nvPr>
        </p:nvSpPr>
        <p:spPr>
          <a:xfrm>
            <a:off x="19437483" y="4608356"/>
            <a:ext cx="23145841" cy="22742636"/>
          </a:xfrm>
        </p:spPr>
        <p:txBody>
          <a:bodyPr anchor="t"/>
          <a:lstStyle>
            <a:lvl1pPr>
              <a:defRPr/>
            </a:lvl1pPr>
          </a:lstStyle>
          <a:p>
            <a:pPr lvl="0"/>
            <a:endParaRPr lang="en-US"/>
          </a:p>
        </p:txBody>
      </p:sp>
      <p:sp>
        <p:nvSpPr>
          <p:cNvPr id="4" name="Text Placeholder 3"/>
          <p:cNvSpPr txBox="1">
            <a:spLocks noGrp="1"/>
          </p:cNvSpPr>
          <p:nvPr>
            <p:ph type="body" idx="2"/>
          </p:nvPr>
        </p:nvSpPr>
        <p:spPr>
          <a:xfrm>
            <a:off x="3149641" y="9601200"/>
            <a:ext cx="14746318" cy="17787960"/>
          </a:xfrm>
        </p:spPr>
        <p:txBody>
          <a:bodyPr/>
          <a:lstStyle>
            <a:lvl1pPr>
              <a:defRPr sz="1600"/>
            </a:lvl1pPr>
          </a:lstStyle>
          <a:p>
            <a:pPr lvl="0"/>
            <a:r>
              <a:rPr lang="en-US"/>
              <a:t>Click to edit Master text styles</a:t>
            </a:r>
          </a:p>
        </p:txBody>
      </p:sp>
    </p:spTree>
    <p:extLst>
      <p:ext uri="{BB962C8B-B14F-4D97-AF65-F5344CB8AC3E}">
        <p14:creationId xmlns:p14="http://schemas.microsoft.com/office/powerpoint/2010/main" val="29662053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2286000" y="1276923"/>
            <a:ext cx="41147643" cy="5344201"/>
          </a:xfrm>
          <a:prstGeom prst="rect">
            <a:avLst/>
          </a:prstGeom>
          <a:noFill/>
          <a:ln>
            <a:noFill/>
          </a:ln>
        </p:spPr>
        <p:txBody>
          <a:bodyPr vert="horz" wrap="square" lIns="0" tIns="0" rIns="0" bIns="0" anchor="ctr" anchorCtr="1" compatLnSpc="1">
            <a:noAutofit/>
          </a:bodyPr>
          <a:lstStyle/>
          <a:p>
            <a:pPr lvl="0"/>
            <a:endParaRPr lang="en-US"/>
          </a:p>
        </p:txBody>
      </p:sp>
      <p:sp>
        <p:nvSpPr>
          <p:cNvPr id="3" name="Text Placeholder 2"/>
          <p:cNvSpPr txBox="1">
            <a:spLocks noGrp="1"/>
          </p:cNvSpPr>
          <p:nvPr>
            <p:ph type="body" idx="1"/>
          </p:nvPr>
        </p:nvSpPr>
        <p:spPr>
          <a:xfrm>
            <a:off x="2286000" y="7488716"/>
            <a:ext cx="41147643" cy="21122283"/>
          </a:xfrm>
          <a:prstGeom prst="rect">
            <a:avLst/>
          </a:prstGeom>
          <a:noFill/>
          <a:ln>
            <a:noFill/>
          </a:ln>
        </p:spPr>
        <p:txBody>
          <a:bodyPr vert="horz" wrap="square" lIns="0" tIns="0" rIns="0" bIns="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ctr" defTabSz="914400" rtl="0" fontAlgn="auto" hangingPunct="0">
        <a:lnSpc>
          <a:spcPct val="100000"/>
        </a:lnSpc>
        <a:spcBef>
          <a:spcPts val="0"/>
        </a:spcBef>
        <a:spcAft>
          <a:spcPts val="0"/>
        </a:spcAft>
        <a:buNone/>
        <a:tabLst/>
        <a:defRPr lang="en-US" sz="4400" b="0" i="0" u="none" strike="noStrike" kern="1200" cap="none" spc="0" baseline="0">
          <a:solidFill>
            <a:srgbClr val="000000"/>
          </a:solidFill>
          <a:uFillTx/>
          <a:latin typeface="Arial" pitchFamily="18"/>
          <a:ea typeface="Arial Unicode MS" pitchFamily="2"/>
          <a:cs typeface="Arial Unicode MS" pitchFamily="2"/>
        </a:defRPr>
      </a:lvl1pPr>
    </p:titleStyle>
    <p:bodyStyle>
      <a:lvl1pPr marL="0" marR="0" lvl="0" indent="0" algn="l" defTabSz="914400" rtl="0" fontAlgn="auto" hangingPunct="0">
        <a:lnSpc>
          <a:spcPct val="100000"/>
        </a:lnSpc>
        <a:spcBef>
          <a:spcPts val="0"/>
        </a:spcBef>
        <a:spcAft>
          <a:spcPts val="1415"/>
        </a:spcAft>
        <a:buNone/>
        <a:tabLst/>
        <a:defRPr lang="en-US" sz="1400" b="0" i="0" u="none" strike="noStrike" kern="1200" cap="none" spc="0" baseline="0">
          <a:solidFill>
            <a:srgbClr val="000000"/>
          </a:solidFill>
          <a:uFillTx/>
          <a:latin typeface="Arial" pitchFamily="18"/>
          <a:ea typeface="Arial Unicode MS" pitchFamily="2"/>
          <a:cs typeface="Arial"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pitchFamily="18"/>
          <a:ea typeface="Arial Unicode MS" pitchFamily="2"/>
          <a:cs typeface="Arial Unicode MS" pitchFamily="2"/>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pitchFamily="18"/>
          <a:ea typeface="Arial Unicode MS" pitchFamily="2"/>
          <a:cs typeface="Arial Unicode MS" pitchFamily="2"/>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pitchFamily="18"/>
          <a:ea typeface="Arial Unicode MS" pitchFamily="2"/>
          <a:cs typeface="Arial Unicode MS" pitchFamily="2"/>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pitchFamily="18"/>
          <a:ea typeface="Arial Unicode MS" pitchFamily="2"/>
          <a:cs typeface="Arial Unicode MS"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4.jp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g"/><Relationship Id="rId11" Type="http://schemas.openxmlformats.org/officeDocument/2006/relationships/image" Target="../media/image7.jpeg"/><Relationship Id="rId5" Type="http://schemas.openxmlformats.org/officeDocument/2006/relationships/image" Target="../media/image2.jpg"/><Relationship Id="rId10" Type="http://schemas.openxmlformats.org/officeDocument/2006/relationships/image" Target="../media/image6.jpg"/><Relationship Id="rId4" Type="http://schemas.openxmlformats.org/officeDocument/2006/relationships/chart" Target="../charts/chart1.xml"/><Relationship Id="rId9"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Shape 51"/>
          <p:cNvSpPr/>
          <p:nvPr/>
        </p:nvSpPr>
        <p:spPr>
          <a:xfrm>
            <a:off x="6567120" y="501484"/>
            <a:ext cx="30050640" cy="178415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w="9363" cap="flat">
            <a:solidFill>
              <a:srgbClr val="000000"/>
            </a:solidFill>
            <a:prstDash val="solid"/>
            <a:miter/>
          </a:ln>
        </p:spPr>
        <p:txBody>
          <a:bodyPr vert="horz" wrap="square" lIns="91440" tIns="45720" rIns="91440" bIns="45720" anchor="t"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none" strike="noStrike" kern="1200" cap="none" spc="0" baseline="0">
                <a:solidFill>
                  <a:srgbClr val="000000"/>
                </a:solidFill>
                <a:uFillTx/>
                <a:latin typeface="Verdana" pitchFamily="18"/>
                <a:ea typeface="Verdana" pitchFamily="2"/>
                <a:cs typeface="Verdana" pitchFamily="2"/>
              </a:rPr>
              <a:t>Measuring Structural Motion Caused by a Simulated Earthquake using Smart Phone Accelerometer Technology</a:t>
            </a:r>
          </a:p>
          <a:p>
            <a:pPr marL="0" marR="0" lvl="0" indent="0" algn="ctr" defTabSz="914400" rtl="0" fontAlgn="auto" hangingPunct="0">
              <a:lnSpc>
                <a:spcPct val="100000"/>
              </a:lnSpc>
              <a:spcBef>
                <a:spcPts val="1000"/>
              </a:spcBef>
              <a:spcAft>
                <a:spcPts val="0"/>
              </a:spcAft>
              <a:buNone/>
              <a:tabLst/>
              <a:defRPr sz="1800" b="0" i="0" u="none" strike="noStrike" kern="0" cap="none" spc="0" baseline="0">
                <a:solidFill>
                  <a:srgbClr val="000000"/>
                </a:solidFill>
                <a:uFillTx/>
              </a:defRPr>
            </a:pPr>
            <a:r>
              <a:rPr lang="en-US" sz="4000" b="1" i="0" u="none" strike="noStrike" kern="1200" cap="none" spc="0" baseline="0">
                <a:solidFill>
                  <a:srgbClr val="000000"/>
                </a:solidFill>
                <a:uFillTx/>
                <a:latin typeface="Verdana" pitchFamily="18"/>
                <a:ea typeface="Verdana" pitchFamily="2"/>
                <a:cs typeface="Verdana" pitchFamily="2"/>
              </a:rPr>
              <a:t>Baron J. Richardson</a:t>
            </a:r>
          </a:p>
          <a:p>
            <a:pPr marL="0" marR="0" lvl="0" indent="0" algn="ctr" defTabSz="914400" rtl="0" fontAlgn="auto" hangingPunct="0">
              <a:lnSpc>
                <a:spcPct val="100000"/>
              </a:lnSpc>
              <a:spcBef>
                <a:spcPts val="1000"/>
              </a:spcBef>
              <a:spcAft>
                <a:spcPts val="0"/>
              </a:spcAft>
              <a:buNone/>
              <a:tabLst/>
              <a:defRPr sz="1800" b="0" i="0" u="none" strike="noStrike" kern="0" cap="none" spc="0" baseline="0">
                <a:solidFill>
                  <a:srgbClr val="000000"/>
                </a:solidFill>
                <a:uFillTx/>
              </a:defRPr>
            </a:pPr>
            <a:endParaRPr lang="en-US" sz="4000" b="1" i="0" u="none" strike="noStrike" kern="1200" cap="none" spc="0" baseline="0">
              <a:solidFill>
                <a:srgbClr val="000000"/>
              </a:solidFill>
              <a:uFillTx/>
              <a:latin typeface="Verdana" pitchFamily="18"/>
              <a:ea typeface="Verdana" pitchFamily="2"/>
              <a:cs typeface="Verdana" pitchFamily="2"/>
            </a:endParaRPr>
          </a:p>
        </p:txBody>
      </p:sp>
      <p:sp>
        <p:nvSpPr>
          <p:cNvPr id="3" name="Shape 53"/>
          <p:cNvSpPr/>
          <p:nvPr/>
        </p:nvSpPr>
        <p:spPr>
          <a:xfrm>
            <a:off x="1407956" y="3746159"/>
            <a:ext cx="9372243" cy="6458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a:solidFill>
                  <a:srgbClr val="000000"/>
                </a:solidFill>
                <a:uFillTx/>
                <a:latin typeface="Times New Roman" pitchFamily="18"/>
                <a:ea typeface="Times New Roman" pitchFamily="2"/>
                <a:cs typeface="Times New Roman" pitchFamily="2"/>
              </a:rPr>
              <a:t>The goal of this project is to develop a series of lessons designed to teach middle school students basic seismology and structural engineering principles. Using a flexible steel structure we will be able to simulate earthquake motions. To measure these motions we will use android smart-phone equipped with an app designed to utilize the built-in accelerometer technology to measure the acceleration and frequency of the structure. The students will learn about structural design principles by investigating the effects to the structures stiffness when the column dimensions are changed. In addition to structural stiffness students will also be able to experiment with different types of seismic-safe design such as cross-bracing and mass dampers. Once students have experimented with these concepts, they will then apply the design principles to build and evaluate their own structures.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Arial" pitchFamily="2"/>
              <a:cs typeface="Arial" pitchFamily="2"/>
            </a:endParaRPr>
          </a:p>
        </p:txBody>
      </p:sp>
      <p:sp>
        <p:nvSpPr>
          <p:cNvPr id="4" name="Shape 54"/>
          <p:cNvSpPr/>
          <p:nvPr/>
        </p:nvSpPr>
        <p:spPr>
          <a:xfrm>
            <a:off x="1235162" y="12725284"/>
            <a:ext cx="9372243" cy="6458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18"/>
              <a:ea typeface="Arial Unicode MS" pitchFamily="2"/>
              <a:cs typeface="Arial Unicode MS" pitchFamily="2"/>
            </a:endParaRPr>
          </a:p>
        </p:txBody>
      </p:sp>
      <p:cxnSp>
        <p:nvCxnSpPr>
          <p:cNvPr id="5" name="Shape 57"/>
          <p:cNvCxnSpPr/>
          <p:nvPr/>
        </p:nvCxnSpPr>
        <p:spPr>
          <a:xfrm flipV="1">
            <a:off x="10904997" y="3389936"/>
            <a:ext cx="0" cy="25069675"/>
          </a:xfrm>
          <a:prstGeom prst="bentConnector3">
            <a:avLst/>
          </a:prstGeom>
          <a:noFill/>
          <a:ln w="9363" cap="flat">
            <a:solidFill>
              <a:srgbClr val="000000">
                <a:alpha val="0"/>
              </a:srgbClr>
            </a:solidFill>
            <a:prstDash val="solid"/>
            <a:miter/>
          </a:ln>
        </p:spPr>
      </p:cxnSp>
      <p:cxnSp>
        <p:nvCxnSpPr>
          <p:cNvPr id="6" name="Shape 58"/>
          <p:cNvCxnSpPr/>
          <p:nvPr/>
        </p:nvCxnSpPr>
        <p:spPr>
          <a:xfrm flipV="1">
            <a:off x="30480115" y="3886200"/>
            <a:ext cx="0" cy="25069684"/>
          </a:xfrm>
          <a:prstGeom prst="bentConnector3">
            <a:avLst/>
          </a:prstGeom>
          <a:noFill/>
          <a:ln w="9363" cap="flat">
            <a:solidFill>
              <a:srgbClr val="000000">
                <a:alpha val="0"/>
              </a:srgbClr>
            </a:solidFill>
            <a:prstDash val="solid"/>
            <a:miter/>
          </a:ln>
        </p:spPr>
      </p:cxnSp>
      <p:sp>
        <p:nvSpPr>
          <p:cNvPr id="7" name="Shape 59"/>
          <p:cNvSpPr/>
          <p:nvPr/>
        </p:nvSpPr>
        <p:spPr>
          <a:xfrm>
            <a:off x="1280160" y="26334720"/>
            <a:ext cx="9372243" cy="64727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dirty="0">
                <a:solidFill>
                  <a:srgbClr val="000000"/>
                </a:solidFill>
                <a:uFillTx/>
                <a:latin typeface="Times New Roman" pitchFamily="18"/>
                <a:ea typeface="Times New Roman" pitchFamily="2"/>
                <a:cs typeface="Times New Roman" pitchFamily="2"/>
              </a:rPr>
              <a:t>The structure pictured above is a model of  single-story, four columned frame building.</a:t>
            </a:r>
            <a:r>
              <a:rPr lang="en-US" sz="3600" b="0" i="0" u="none" strike="noStrike" kern="0" cap="none" spc="0" baseline="0" dirty="0">
                <a:solidFill>
                  <a:srgbClr val="000000"/>
                </a:solidFill>
                <a:uFillTx/>
                <a:latin typeface="Times New Roman" pitchFamily="18"/>
                <a:ea typeface="Times New Roman" pitchFamily="2"/>
                <a:cs typeface="Times New Roman" pitchFamily="2"/>
              </a:rPr>
              <a:t> The </a:t>
            </a:r>
            <a:r>
              <a:rPr lang="en-US" sz="3600" b="0" i="0" u="none" strike="noStrike" kern="0" cap="none" spc="0" baseline="0" dirty="0" smtClean="0">
                <a:solidFill>
                  <a:srgbClr val="000000"/>
                </a:solidFill>
                <a:uFillTx/>
                <a:latin typeface="Times New Roman" pitchFamily="18"/>
                <a:ea typeface="Times New Roman" pitchFamily="2"/>
                <a:cs typeface="Times New Roman" pitchFamily="2"/>
              </a:rPr>
              <a:t>building base and floor measure </a:t>
            </a:r>
            <a:r>
              <a:rPr lang="en-US" sz="3600" b="0" i="0" u="none" strike="noStrike" kern="0" cap="none" spc="0" baseline="0" dirty="0">
                <a:solidFill>
                  <a:srgbClr val="000000"/>
                </a:solidFill>
                <a:uFillTx/>
                <a:latin typeface="Times New Roman" pitchFamily="18"/>
                <a:ea typeface="Times New Roman" pitchFamily="2"/>
                <a:cs typeface="Times New Roman" pitchFamily="2"/>
              </a:rPr>
              <a:t>12”x12” and it is 24” tall. </a:t>
            </a:r>
            <a:r>
              <a:rPr lang="en-US" sz="3600" b="0" i="0" u="none" strike="noStrike" kern="1200" cap="none" spc="0" baseline="0" dirty="0">
                <a:solidFill>
                  <a:srgbClr val="000000"/>
                </a:solidFill>
                <a:uFillTx/>
                <a:latin typeface="Times New Roman" pitchFamily="18"/>
                <a:ea typeface="Times New Roman" pitchFamily="2"/>
                <a:cs typeface="Times New Roman" pitchFamily="2"/>
              </a:rPr>
              <a:t>Attached to the floor is an accelerometer which was used to measure and record accelerations. The excitations were caused by a striking the top plate with a 3# hammer.</a:t>
            </a:r>
          </a:p>
        </p:txBody>
      </p:sp>
      <p:sp>
        <p:nvSpPr>
          <p:cNvPr id="8" name="Shape 62"/>
          <p:cNvSpPr/>
          <p:nvPr/>
        </p:nvSpPr>
        <p:spPr>
          <a:xfrm>
            <a:off x="31412657" y="26105041"/>
            <a:ext cx="13215603" cy="175391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600" b="0" i="0" u="sng" strike="noStrike" kern="1200" cap="none" spc="0" baseline="0">
                <a:solidFill>
                  <a:srgbClr val="000000"/>
                </a:solidFill>
                <a:uFillTx/>
                <a:latin typeface="Times New Roman" pitchFamily="18"/>
                <a:ea typeface="Times New Roman" pitchFamily="2"/>
                <a:cs typeface="Times New Roman" pitchFamily="2"/>
              </a:rPr>
              <a:t>Acknowledgements</a:t>
            </a:r>
            <a:r>
              <a:rPr lang="en-US" sz="3600" b="0" i="0" u="none" strike="noStrike" kern="1200" cap="none" spc="0" baseline="0">
                <a:solidFill>
                  <a:srgbClr val="000000"/>
                </a:solidFill>
                <a:uFillTx/>
                <a:latin typeface="Times New Roman" pitchFamily="18"/>
                <a:ea typeface="Times New Roman" pitchFamily="2"/>
                <a:cs typeface="Times New Roman" pitchFamily="2"/>
              </a:rPr>
              <a:t> – This research was supported with funding from the National Science Foundation’s Research Experience for Teachers in Engineering Grant (ENG-1132648).</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3600" b="0" i="0" u="none" strike="noStrike" kern="1200" cap="none" spc="0" baseline="0">
              <a:solidFill>
                <a:srgbClr val="000000"/>
              </a:solidFill>
              <a:uFillTx/>
              <a:latin typeface="Times New Roman" pitchFamily="18"/>
              <a:ea typeface="Times New Roman" pitchFamily="2"/>
              <a:cs typeface="Times New Roman"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a:solidFill>
                  <a:srgbClr val="000000"/>
                </a:solidFill>
                <a:uFillTx/>
                <a:latin typeface="Times New Roman" pitchFamily="18"/>
                <a:ea typeface="Times New Roman" pitchFamily="2"/>
                <a:cs typeface="Times New Roman" pitchFamily="2"/>
              </a:rPr>
              <a:t>Dr. Tat Fu- Assistant</a:t>
            </a:r>
            <a:r>
              <a:rPr lang="en-US" sz="3600" b="0" i="0" u="none" strike="noStrike" kern="0" cap="none" spc="0" baseline="0">
                <a:solidFill>
                  <a:srgbClr val="000000"/>
                </a:solidFill>
                <a:uFillTx/>
                <a:latin typeface="Times New Roman" pitchFamily="18"/>
                <a:ea typeface="Times New Roman" pitchFamily="2"/>
                <a:cs typeface="Times New Roman" pitchFamily="2"/>
              </a:rPr>
              <a:t> </a:t>
            </a:r>
            <a:r>
              <a:rPr lang="en-US" sz="3600" b="0" i="0" u="none" strike="noStrike" kern="1200" cap="none" spc="0" baseline="0">
                <a:solidFill>
                  <a:srgbClr val="000000"/>
                </a:solidFill>
                <a:uFillTx/>
                <a:latin typeface="Times New Roman" pitchFamily="18"/>
                <a:ea typeface="Times New Roman" pitchFamily="2"/>
                <a:cs typeface="Times New Roman" pitchFamily="2"/>
              </a:rPr>
              <a:t>Professor of Civil Engineering, University of New Hampshire Civil Engineering Department</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3600" b="0" i="0" u="none" strike="noStrike" kern="1200" cap="none" spc="0" baseline="0">
              <a:solidFill>
                <a:srgbClr val="000000"/>
              </a:solidFill>
              <a:uFillTx/>
              <a:latin typeface="Times New Roman" pitchFamily="18"/>
              <a:ea typeface="Times New Roman" pitchFamily="2"/>
              <a:cs typeface="Times New Roman"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a:solidFill>
                  <a:srgbClr val="000000"/>
                </a:solidFill>
                <a:uFillTx/>
                <a:latin typeface="Times New Roman" pitchFamily="18"/>
                <a:ea typeface="Times New Roman" pitchFamily="2"/>
                <a:cs typeface="Times New Roman" pitchFamily="2"/>
              </a:rPr>
              <a:t>Rui Zhang- Graduate Student, University of New Hampshire Civil Engineering Department</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Arial" pitchFamily="2"/>
              <a:cs typeface="Arial" pitchFamily="2"/>
            </a:endParaRPr>
          </a:p>
        </p:txBody>
      </p:sp>
      <mc:AlternateContent xmlns:mc="http://schemas.openxmlformats.org/markup-compatibility/2006">
        <mc:Choice xmlns:a14="http://schemas.microsoft.com/office/drawing/2010/main" Requires="a14">
          <p:sp>
            <p:nvSpPr>
              <p:cNvPr id="9" name="Shape 59"/>
              <p:cNvSpPr/>
              <p:nvPr/>
            </p:nvSpPr>
            <p:spPr>
              <a:xfrm>
                <a:off x="30859015" y="3522597"/>
                <a:ext cx="9372243" cy="64727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600" b="1" i="0" u="sng" strike="noStrike" kern="1200" cap="none" spc="0" baseline="0" dirty="0">
                    <a:solidFill>
                      <a:srgbClr val="000000"/>
                    </a:solidFill>
                    <a:uFillTx/>
                    <a:latin typeface="Times New Roman" pitchFamily="18"/>
                    <a:ea typeface="Times New Roman" pitchFamily="2"/>
                    <a:cs typeface="Times New Roman" pitchFamily="2"/>
                  </a:rPr>
                  <a:t>Methods</a:t>
                </a:r>
                <a:r>
                  <a:rPr lang="en-US" sz="3600" b="1" i="0" u="sng" strike="noStrike" kern="1200" cap="none" spc="0" baseline="0" dirty="0" smtClean="0">
                    <a:solidFill>
                      <a:srgbClr val="000000"/>
                    </a:solidFill>
                    <a:uFillTx/>
                    <a:latin typeface="Times New Roman" pitchFamily="18"/>
                    <a:ea typeface="Times New Roman" pitchFamily="2"/>
                    <a:cs typeface="Times New Roman" pitchFamily="2"/>
                  </a:rPr>
                  <a:t>:</a:t>
                </a:r>
                <a:endParaRPr lang="en-US" sz="3600" b="1" i="0" u="sng" strike="noStrike" kern="1200" cap="none" spc="0" baseline="0" dirty="0">
                  <a:solidFill>
                    <a:srgbClr val="000000"/>
                  </a:solidFill>
                  <a:uFillTx/>
                  <a:latin typeface="Times New Roman" pitchFamily="18"/>
                  <a:ea typeface="Times New Roman" pitchFamily="2"/>
                  <a:cs typeface="Times New Roman" pitchFamily="2"/>
                </a:endParaRPr>
              </a:p>
              <a:p>
                <a:pPr marL="742950" marR="0" lvl="0" indent="-742950" algn="l" defTabSz="914400" rtl="0" fontAlgn="auto" hangingPunct="0">
                  <a:lnSpc>
                    <a:spcPct val="100000"/>
                  </a:lnSpc>
                  <a:spcBef>
                    <a:spcPts val="0"/>
                  </a:spcBef>
                  <a:spcAft>
                    <a:spcPts val="0"/>
                  </a:spcAft>
                  <a:buSzPct val="100000"/>
                  <a:buFont typeface="Calibri Light"/>
                  <a:buAutoNum type="arabicParenR"/>
                  <a:tabLst/>
                  <a:defRPr sz="1800" b="0" i="0" u="none" strike="noStrike" kern="0" cap="none" spc="0" baseline="0">
                    <a:solidFill>
                      <a:srgbClr val="000000"/>
                    </a:solidFill>
                    <a:uFillTx/>
                  </a:defRPr>
                </a:pPr>
                <a:r>
                  <a:rPr lang="en-US" sz="3600" b="0" i="0" u="none" strike="noStrike" kern="1200" cap="none" spc="0" baseline="0" dirty="0">
                    <a:solidFill>
                      <a:srgbClr val="000000"/>
                    </a:solidFill>
                    <a:uFillTx/>
                    <a:latin typeface="Times New Roman" pitchFamily="18"/>
                    <a:ea typeface="Times New Roman" pitchFamily="2"/>
                    <a:cs typeface="Times New Roman" pitchFamily="2"/>
                  </a:rPr>
                  <a:t>Mathematically model the structural frequency using. Using the following formula:    </a:t>
                </a:r>
                <a14:m>
                  <m:oMath xmlns:m="http://schemas.openxmlformats.org/officeDocument/2006/math">
                    <m:r>
                      <a:rPr lang="en-US" i="1">
                        <a:latin typeface="Cambria Math" panose="02040503050406030204" pitchFamily="18" charset="0"/>
                      </a:rPr>
                      <m:t>𝑓</m:t>
                    </m:r>
                    <m:f>
                      <m:fPr>
                        <m:type m:val="lin"/>
                        <m:ctrlPr>
                          <a:rPr lang="en-US" i="1">
                            <a:latin typeface="Cambria Math" panose="02040503050406030204" pitchFamily="18" charset="0"/>
                          </a:rPr>
                        </m:ctrlPr>
                      </m:fPr>
                      <m:num>
                        <m:r>
                          <a:rPr lang="en-US" i="0">
                            <a:latin typeface="Cambria Math" panose="02040503050406030204" pitchFamily="18" charset="0"/>
                          </a:rPr>
                          <m:t>=</m:t>
                        </m:r>
                      </m:num>
                      <m:den>
                        <m:r>
                          <a:rPr lang="en-US" i="0">
                            <a:latin typeface="Cambria Math" panose="02040503050406030204" pitchFamily="18" charset="0"/>
                          </a:rPr>
                          <m:t>/</m:t>
                        </m:r>
                      </m:den>
                    </m:f>
                  </m:oMath>
                </a14:m>
                <a:r>
                  <a:rPr lang="en-US" sz="3600" b="0" i="0" u="none" strike="noStrike" kern="1200" cap="none" spc="0" baseline="0" dirty="0">
                    <a:solidFill>
                      <a:srgbClr val="000000"/>
                    </a:solidFill>
                    <a:uFillTx/>
                    <a:latin typeface="Times New Roman" pitchFamily="18"/>
                    <a:ea typeface="Times New Roman" pitchFamily="2"/>
                    <a:cs typeface="Times New Roman" pitchFamily="2"/>
                  </a:rPr>
                  <a:t>2</a:t>
                </a:r>
                <a:r>
                  <a:rPr lang="el-GR" sz="3600" b="0" i="0" u="none" strike="noStrike" kern="1200" cap="none" spc="0" baseline="0" dirty="0">
                    <a:solidFill>
                      <a:srgbClr val="000000"/>
                    </a:solidFill>
                    <a:uFillTx/>
                    <a:latin typeface="Times New Roman" pitchFamily="18"/>
                    <a:ea typeface="Times New Roman" pitchFamily="2"/>
                    <a:cs typeface="Times New Roman" pitchFamily="2"/>
                  </a:rPr>
                  <a:t>π</a:t>
                </a:r>
                <a:r>
                  <a:rPr lang="en-US" sz="3600" b="0" i="0" u="none" strike="noStrike" kern="1200" cap="none" spc="0" baseline="0" dirty="0">
                    <a:solidFill>
                      <a:srgbClr val="000000"/>
                    </a:solidFill>
                    <a:uFillTx/>
                    <a:latin typeface="Times New Roman" pitchFamily="18"/>
                    <a:ea typeface="Times New Roman" pitchFamily="2"/>
                    <a:cs typeface="Times New Roman" pitchFamily="2"/>
                  </a:rPr>
                  <a:t>=</a:t>
                </a:r>
                <a14:m>
                  <m:oMath xmlns:m="http://schemas.openxmlformats.org/officeDocument/2006/math">
                    <m:f>
                      <m:fPr>
                        <m:type m:val="skw"/>
                        <m:ctrlPr>
                          <a:rPr lang="en-US">
                            <a:latin typeface="Cambria Math" panose="02040503050406030204" pitchFamily="18" charset="0"/>
                          </a:rPr>
                        </m:ctrlPr>
                      </m:fPr>
                      <m:num>
                        <m:rad>
                          <m:radPr>
                            <m:degHide m:val="on"/>
                            <m:ctrlPr>
                              <a:rPr lang="en-US">
                                <a:latin typeface="Cambria Math" panose="02040503050406030204" pitchFamily="18" charset="0"/>
                              </a:rPr>
                            </m:ctrlPr>
                          </m:radPr>
                          <m:deg/>
                          <m:e>
                            <m:f>
                              <m:fPr>
                                <m:ctrlPr>
                                  <a:rPr lang="en-US">
                                    <a:latin typeface="Cambria Math" panose="02040503050406030204" pitchFamily="18" charset="0"/>
                                  </a:rPr>
                                </m:ctrlPr>
                              </m:fPr>
                              <m:num>
                                <m:r>
                                  <a:rPr lang="en-US" i="1">
                                    <a:latin typeface="Cambria Math" panose="02040503050406030204" pitchFamily="18" charset="0"/>
                                  </a:rPr>
                                  <m:t>𝑘</m:t>
                                </m:r>
                              </m:num>
                              <m:den>
                                <m:r>
                                  <a:rPr lang="en-US" i="1">
                                    <a:latin typeface="Cambria Math" panose="02040503050406030204" pitchFamily="18" charset="0"/>
                                  </a:rPr>
                                  <m:t>𝑚</m:t>
                                </m:r>
                              </m:den>
                            </m:f>
                          </m:e>
                        </m:rad>
                      </m:num>
                      <m:den>
                        <m:r>
                          <m:rPr>
                            <m:nor/>
                          </m:rPr>
                          <a:rPr lang="en-US" i="1">
                            <a:latin typeface="Cambria Math" panose="02040503050406030204" pitchFamily="18" charset="0"/>
                          </a:rPr>
                          <m:t>2</m:t>
                        </m:r>
                        <m:r>
                          <m:rPr>
                            <m:nor/>
                          </m:rPr>
                          <a:rPr lang="en-US" i="1">
                            <a:latin typeface="Cambria Math" panose="02040503050406030204" pitchFamily="18" charset="0"/>
                          </a:rPr>
                          <m:t>π</m:t>
                        </m:r>
                      </m:den>
                    </m:f>
                  </m:oMath>
                </a14:m>
                <a:r>
                  <a:rPr lang="en-US" sz="3600" b="0" i="0" u="none" strike="noStrike" kern="1200" cap="none" spc="0" baseline="0" dirty="0">
                    <a:solidFill>
                      <a:srgbClr val="000000"/>
                    </a:solidFill>
                    <a:uFillTx/>
                    <a:latin typeface="Times New Roman" pitchFamily="18"/>
                    <a:ea typeface="Times New Roman" pitchFamily="2"/>
                    <a:cs typeface="Times New Roman" pitchFamily="2"/>
                  </a:rPr>
                  <a:t> (Hz)</a:t>
                </a:r>
              </a:p>
              <a:p>
                <a:pPr marL="1028700" marR="0" lvl="1" indent="-571500" algn="l" defTabSz="914400" rtl="0" fontAlgn="auto" hangingPunct="0">
                  <a:lnSpc>
                    <a:spcPct val="100000"/>
                  </a:lnSpc>
                  <a:spcBef>
                    <a:spcPts val="0"/>
                  </a:spcBef>
                  <a:spcAft>
                    <a:spcPts val="0"/>
                  </a:spcAft>
                  <a:buSzPct val="45000"/>
                  <a:buFont typeface="Arial" pitchFamily="34"/>
                  <a:buChar char="•"/>
                  <a:tabLst/>
                  <a:defRPr sz="1800" b="0" i="0" u="none" strike="noStrike" kern="0" cap="none" spc="0" baseline="0">
                    <a:solidFill>
                      <a:srgbClr val="000000"/>
                    </a:solidFill>
                    <a:uFillTx/>
                  </a:defRPr>
                </a:pPr>
                <a:r>
                  <a:rPr lang="en-US" sz="3600" b="0" i="0" u="none" strike="noStrike" kern="0" cap="none" spc="0" baseline="0" dirty="0">
                    <a:solidFill>
                      <a:srgbClr val="000000"/>
                    </a:solidFill>
                    <a:uFillTx/>
                    <a:latin typeface="Times New Roman" pitchFamily="18"/>
                    <a:ea typeface="Times New Roman" pitchFamily="2"/>
                    <a:cs typeface="Times New Roman" pitchFamily="2"/>
                  </a:rPr>
                  <a:t>  f=frequency in Hz</a:t>
                </a:r>
              </a:p>
              <a:p>
                <a:pPr marL="1028700" marR="0" lvl="1" indent="-571500" algn="l" defTabSz="914400" rtl="0" fontAlgn="auto" hangingPunct="0">
                  <a:lnSpc>
                    <a:spcPct val="100000"/>
                  </a:lnSpc>
                  <a:spcBef>
                    <a:spcPts val="0"/>
                  </a:spcBef>
                  <a:spcAft>
                    <a:spcPts val="0"/>
                  </a:spcAft>
                  <a:buSzPct val="45000"/>
                  <a:buFont typeface="Arial" pitchFamily="34"/>
                  <a:buChar char="•"/>
                  <a:tabLst/>
                  <a:defRPr sz="1800" b="0" i="0" u="none" strike="noStrike" kern="0" cap="none" spc="0" baseline="0">
                    <a:solidFill>
                      <a:srgbClr val="000000"/>
                    </a:solidFill>
                    <a:uFillTx/>
                  </a:defRPr>
                </a:pPr>
                <a:r>
                  <a:rPr lang="en-US" sz="3600" b="0" i="0" u="none" strike="noStrike" kern="0" cap="none" spc="0" baseline="0" dirty="0">
                    <a:solidFill>
                      <a:srgbClr val="000000"/>
                    </a:solidFill>
                    <a:uFillTx/>
                    <a:latin typeface="Times New Roman" pitchFamily="18"/>
                    <a:ea typeface="Times New Roman" pitchFamily="2"/>
                    <a:cs typeface="Times New Roman" pitchFamily="2"/>
                  </a:rPr>
                  <a:t>  </a:t>
                </a:r>
                <a:r>
                  <a:rPr lang="el-GR" sz="3600" b="0" i="0" u="none" strike="noStrike" kern="0" cap="none" spc="0" baseline="0" dirty="0">
                    <a:solidFill>
                      <a:srgbClr val="000000"/>
                    </a:solidFill>
                    <a:uFillTx/>
                    <a:latin typeface="Times New Roman" pitchFamily="18"/>
                    <a:ea typeface="Times New Roman" pitchFamily="2"/>
                    <a:cs typeface="Times New Roman" pitchFamily="2"/>
                  </a:rPr>
                  <a:t>ω</a:t>
                </a:r>
                <a:r>
                  <a:rPr lang="en-US" sz="3600" b="0" i="0" u="none" strike="noStrike" kern="0" cap="none" spc="0" baseline="0" dirty="0">
                    <a:solidFill>
                      <a:srgbClr val="000000"/>
                    </a:solidFill>
                    <a:uFillTx/>
                    <a:latin typeface="Times New Roman" pitchFamily="18"/>
                    <a:ea typeface="Times New Roman" pitchFamily="2"/>
                    <a:cs typeface="Times New Roman" pitchFamily="2"/>
                  </a:rPr>
                  <a:t>=frequency in rad/s </a:t>
                </a:r>
                <a:endParaRPr lang="en-US" sz="3600" b="0" i="0" u="none" strike="noStrike" kern="1200" cap="none" spc="0" baseline="0" dirty="0">
                  <a:solidFill>
                    <a:srgbClr val="000000"/>
                  </a:solidFill>
                  <a:uFillTx/>
                  <a:latin typeface="Times New Roman" pitchFamily="18"/>
                  <a:ea typeface="Times New Roman" pitchFamily="2"/>
                  <a:cs typeface="Times New Roman" pitchFamily="2"/>
                </a:endParaRPr>
              </a:p>
              <a:p>
                <a:pPr marL="1200150" marR="0" lvl="1" indent="-742950" algn="l" defTabSz="914400" rtl="0" fontAlgn="auto" hangingPunct="0">
                  <a:lnSpc>
                    <a:spcPct val="100000"/>
                  </a:lnSpc>
                  <a:spcBef>
                    <a:spcPts val="0"/>
                  </a:spcBef>
                  <a:spcAft>
                    <a:spcPts val="0"/>
                  </a:spcAft>
                  <a:buSzPct val="45000"/>
                  <a:buFont typeface="Arial" pitchFamily="34"/>
                  <a:buChar char="•"/>
                  <a:tabLst/>
                  <a:defRPr sz="1800" b="0" i="0" u="none" strike="noStrike" kern="0" cap="none" spc="0" baseline="0">
                    <a:solidFill>
                      <a:srgbClr val="000000"/>
                    </a:solidFill>
                    <a:uFillTx/>
                  </a:defRPr>
                </a:pPr>
                <a:r>
                  <a:rPr lang="en-US" sz="3600" b="0" i="0" u="none" strike="noStrike" kern="1200" cap="none" spc="0" baseline="0" dirty="0">
                    <a:solidFill>
                      <a:srgbClr val="000000"/>
                    </a:solidFill>
                    <a:uFillTx/>
                    <a:latin typeface="Times New Roman" pitchFamily="18"/>
                    <a:ea typeface="Times New Roman" pitchFamily="2"/>
                    <a:cs typeface="Times New Roman" pitchFamily="2"/>
                  </a:rPr>
                  <a:t> k=stiffness</a:t>
                </a:r>
              </a:p>
              <a:p>
                <a:pPr marL="1200150" marR="0" lvl="1" indent="-742950" algn="l" defTabSz="914400" rtl="0" fontAlgn="auto" hangingPunct="0">
                  <a:lnSpc>
                    <a:spcPct val="100000"/>
                  </a:lnSpc>
                  <a:spcBef>
                    <a:spcPts val="0"/>
                  </a:spcBef>
                  <a:spcAft>
                    <a:spcPts val="0"/>
                  </a:spcAft>
                  <a:buSzPct val="45000"/>
                  <a:buFont typeface="Arial" pitchFamily="34"/>
                  <a:buChar char="•"/>
                  <a:tabLst/>
                  <a:defRPr sz="1800" b="0" i="0" u="none" strike="noStrike" kern="0" cap="none" spc="0" baseline="0">
                    <a:solidFill>
                      <a:srgbClr val="000000"/>
                    </a:solidFill>
                    <a:uFillTx/>
                  </a:defRPr>
                </a:pPr>
                <a:r>
                  <a:rPr lang="en-US" sz="3600" b="0" i="0" u="none" strike="noStrike" kern="1200" cap="none" spc="0" baseline="0" dirty="0">
                    <a:solidFill>
                      <a:srgbClr val="000000"/>
                    </a:solidFill>
                    <a:uFillTx/>
                    <a:latin typeface="Times New Roman" pitchFamily="18"/>
                    <a:ea typeface="Times New Roman" pitchFamily="2"/>
                    <a:cs typeface="Times New Roman" pitchFamily="2"/>
                  </a:rPr>
                  <a:t> m=mass</a:t>
                </a:r>
              </a:p>
              <a:p>
                <a:pPr marL="742950" marR="0" lvl="0" indent="-742950" algn="l" defTabSz="914400" rtl="0" fontAlgn="auto" hangingPunct="0">
                  <a:lnSpc>
                    <a:spcPct val="100000"/>
                  </a:lnSpc>
                  <a:spcBef>
                    <a:spcPts val="0"/>
                  </a:spcBef>
                  <a:spcAft>
                    <a:spcPts val="0"/>
                  </a:spcAft>
                  <a:buSzPct val="100000"/>
                  <a:buFont typeface="Calibri Light"/>
                  <a:buAutoNum type="arabicParenR"/>
                  <a:tabLst/>
                  <a:defRPr sz="1800" b="0" i="0" u="none" strike="noStrike" kern="0" cap="none" spc="0" baseline="0">
                    <a:solidFill>
                      <a:srgbClr val="000000"/>
                    </a:solidFill>
                    <a:uFillTx/>
                  </a:defRPr>
                </a:pPr>
                <a:r>
                  <a:rPr lang="en-US" sz="3600" b="0" i="0" u="none" strike="noStrike" kern="1200" cap="none" spc="0" baseline="0" dirty="0">
                    <a:solidFill>
                      <a:srgbClr val="000000"/>
                    </a:solidFill>
                    <a:uFillTx/>
                    <a:latin typeface="Times New Roman" pitchFamily="18"/>
                    <a:ea typeface="Times New Roman" pitchFamily="2"/>
                    <a:cs typeface="Times New Roman" pitchFamily="2"/>
                  </a:rPr>
                  <a:t>Perform a visual time test to measure frequency of structure. (Counting the number of cycles in a 10 second timeframe)</a:t>
                </a:r>
              </a:p>
              <a:p>
                <a:pPr marL="742950" marR="0" lvl="0" indent="-742950" algn="l" defTabSz="914400" rtl="0" fontAlgn="auto" hangingPunct="0">
                  <a:lnSpc>
                    <a:spcPct val="100000"/>
                  </a:lnSpc>
                  <a:spcBef>
                    <a:spcPts val="0"/>
                  </a:spcBef>
                  <a:spcAft>
                    <a:spcPts val="0"/>
                  </a:spcAft>
                  <a:buSzPct val="100000"/>
                  <a:buFont typeface="Calibri Light"/>
                  <a:buAutoNum type="arabicParenR"/>
                  <a:tabLst/>
                  <a:defRPr sz="1800" b="0" i="0" u="none" strike="noStrike" kern="0" cap="none" spc="0" baseline="0">
                    <a:solidFill>
                      <a:srgbClr val="000000"/>
                    </a:solidFill>
                    <a:uFillTx/>
                  </a:defRPr>
                </a:pPr>
                <a:r>
                  <a:rPr lang="en-US" sz="3600" b="0" i="0" u="none" strike="noStrike" kern="1200" cap="none" spc="0" baseline="0" dirty="0">
                    <a:solidFill>
                      <a:srgbClr val="000000"/>
                    </a:solidFill>
                    <a:uFillTx/>
                    <a:latin typeface="Times New Roman" pitchFamily="18"/>
                    <a:ea typeface="Times New Roman" pitchFamily="2"/>
                    <a:cs typeface="Times New Roman" pitchFamily="2"/>
                  </a:rPr>
                  <a:t>Measure frequency of structure using accelerometer.</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Times New Roman" pitchFamily="18"/>
                  <a:ea typeface="Times New Roman" pitchFamily="2"/>
                  <a:cs typeface="Times New Roman" pitchFamily="2"/>
                </a:endParaRPr>
              </a:p>
            </p:txBody>
          </p:sp>
        </mc:Choice>
        <mc:Fallback>
          <p:sp>
            <p:nvSpPr>
              <p:cNvPr id="9" name="Shape 59"/>
              <p:cNvSpPr>
                <a:spLocks noRot="1" noChangeAspect="1" noMove="1" noResize="1" noEditPoints="1" noAdjustHandles="1" noChangeArrowheads="1" noChangeShapeType="1" noTextEdit="1"/>
              </p:cNvSpPr>
              <p:nvPr/>
            </p:nvSpPr>
            <p:spPr>
              <a:xfrm>
                <a:off x="30859015" y="3522597"/>
                <a:ext cx="9372243" cy="64727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blipFill rotWithShape="0">
                <a:blip r:embed="rId3"/>
                <a:stretch>
                  <a:fillRect l="-1821" t="-14151" r="-1560" b="-1015094"/>
                </a:stretch>
              </a:blipFill>
              <a:ln cap="flat">
                <a:noFill/>
                <a:prstDash val="solid"/>
              </a:ln>
            </p:spPr>
            <p:txBody>
              <a:bodyPr/>
              <a:lstStyle/>
              <a:p>
                <a:r>
                  <a:rPr lang="en-US">
                    <a:noFill/>
                  </a:rPr>
                  <a:t> </a:t>
                </a:r>
              </a:p>
            </p:txBody>
          </p:sp>
        </mc:Fallback>
      </mc:AlternateContent>
      <p:graphicFrame>
        <p:nvGraphicFramePr>
          <p:cNvPr id="10" name="Chart 22"/>
          <p:cNvGraphicFramePr/>
          <p:nvPr/>
        </p:nvGraphicFramePr>
        <p:xfrm>
          <a:off x="29510275" y="12136319"/>
          <a:ext cx="166320" cy="45720"/>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34"/>
          <p:cNvPicPr>
            <a:picLocks noChangeAspect="1"/>
          </p:cNvPicPr>
          <p:nvPr/>
        </p:nvPicPr>
        <p:blipFill>
          <a:blip r:embed="rId5"/>
          <a:srcRect l="17811" t="36399" r="5064" b="4594"/>
          <a:stretch>
            <a:fillRect/>
          </a:stretch>
        </p:blipFill>
        <p:spPr>
          <a:xfrm>
            <a:off x="18864355" y="17242557"/>
            <a:ext cx="4826879" cy="6565318"/>
          </a:xfrm>
          <a:prstGeom prst="rect">
            <a:avLst/>
          </a:prstGeom>
          <a:noFill/>
          <a:ln cap="flat">
            <a:noFill/>
          </a:ln>
        </p:spPr>
      </p:pic>
      <p:pic>
        <p:nvPicPr>
          <p:cNvPr id="12" name="Picture 36"/>
          <p:cNvPicPr>
            <a:picLocks noChangeAspect="1"/>
          </p:cNvPicPr>
          <p:nvPr/>
        </p:nvPicPr>
        <p:blipFill>
          <a:blip r:embed="rId6"/>
          <a:srcRect l="12268" t="33932" r="15674" b="8714"/>
          <a:stretch>
            <a:fillRect/>
          </a:stretch>
        </p:blipFill>
        <p:spPr>
          <a:xfrm>
            <a:off x="11941204" y="17242557"/>
            <a:ext cx="4734004" cy="6698519"/>
          </a:xfrm>
          <a:prstGeom prst="rect">
            <a:avLst/>
          </a:prstGeom>
          <a:noFill/>
          <a:ln cap="flat">
            <a:noFill/>
          </a:ln>
        </p:spPr>
      </p:pic>
      <p:pic>
        <p:nvPicPr>
          <p:cNvPr id="13" name="Picture 37"/>
          <p:cNvPicPr>
            <a:picLocks noChangeAspect="1"/>
          </p:cNvPicPr>
          <p:nvPr/>
        </p:nvPicPr>
        <p:blipFill>
          <a:blip r:embed="rId7"/>
          <a:srcRect l="24345" t="34467" r="1633" b="8916"/>
          <a:stretch>
            <a:fillRect/>
          </a:stretch>
        </p:blipFill>
        <p:spPr>
          <a:xfrm>
            <a:off x="25688156" y="17242557"/>
            <a:ext cx="4791958" cy="6515996"/>
          </a:xfrm>
          <a:prstGeom prst="rect">
            <a:avLst/>
          </a:prstGeom>
          <a:noFill/>
          <a:ln cap="flat">
            <a:noFill/>
          </a:ln>
        </p:spPr>
      </p:pic>
      <p:pic>
        <p:nvPicPr>
          <p:cNvPr id="14" name="Picture 38"/>
          <p:cNvPicPr>
            <a:picLocks noChangeAspect="1"/>
          </p:cNvPicPr>
          <p:nvPr/>
        </p:nvPicPr>
        <p:blipFill>
          <a:blip r:embed="rId8"/>
          <a:srcRect l="3922" t="10111" r="818" b="18842"/>
          <a:stretch>
            <a:fillRect/>
          </a:stretch>
        </p:blipFill>
        <p:spPr>
          <a:xfrm>
            <a:off x="31473218" y="17242557"/>
            <a:ext cx="5144542" cy="6821131"/>
          </a:xfrm>
          <a:prstGeom prst="rect">
            <a:avLst/>
          </a:prstGeom>
          <a:noFill/>
          <a:ln cap="flat">
            <a:noFill/>
          </a:ln>
        </p:spPr>
      </p:pic>
      <p:graphicFrame>
        <p:nvGraphicFramePr>
          <p:cNvPr id="15" name="Chart 49"/>
          <p:cNvGraphicFramePr/>
          <p:nvPr/>
        </p:nvGraphicFramePr>
        <p:xfrm>
          <a:off x="12104278" y="8631716"/>
          <a:ext cx="18284763" cy="7857356"/>
        </p:xfrm>
        <a:graphic>
          <a:graphicData uri="http://schemas.openxmlformats.org/drawingml/2006/chart">
            <c:chart xmlns:c="http://schemas.openxmlformats.org/drawingml/2006/chart" xmlns:r="http://schemas.openxmlformats.org/officeDocument/2006/relationships" r:id="rId9"/>
          </a:graphicData>
        </a:graphic>
      </p:graphicFrame>
      <p:cxnSp>
        <p:nvCxnSpPr>
          <p:cNvPr id="16" name="Straight Arrow Connector 52"/>
          <p:cNvCxnSpPr/>
          <p:nvPr/>
        </p:nvCxnSpPr>
        <p:spPr>
          <a:xfrm flipV="1">
            <a:off x="14308202" y="13441680"/>
            <a:ext cx="3823554" cy="3800877"/>
          </a:xfrm>
          <a:prstGeom prst="straightConnector1">
            <a:avLst/>
          </a:prstGeom>
          <a:noFill/>
          <a:ln w="127083" cap="flat">
            <a:solidFill>
              <a:srgbClr val="ED7D31"/>
            </a:solidFill>
            <a:prstDash val="solid"/>
            <a:miter/>
            <a:tailEnd type="arrow"/>
          </a:ln>
        </p:spPr>
      </p:cxnSp>
      <p:cxnSp>
        <p:nvCxnSpPr>
          <p:cNvPr id="17" name="Straight Arrow Connector 54"/>
          <p:cNvCxnSpPr>
            <a:stCxn id="11" idx="0"/>
          </p:cNvCxnSpPr>
          <p:nvPr/>
        </p:nvCxnSpPr>
        <p:spPr>
          <a:xfrm flipH="1" flipV="1">
            <a:off x="19476720" y="12098883"/>
            <a:ext cx="1801084" cy="5143674"/>
          </a:xfrm>
          <a:prstGeom prst="straightConnector1">
            <a:avLst/>
          </a:prstGeom>
          <a:noFill/>
          <a:ln w="127083" cap="flat">
            <a:solidFill>
              <a:srgbClr val="70AD47"/>
            </a:solidFill>
            <a:prstDash val="solid"/>
            <a:miter/>
            <a:tailEnd type="arrow"/>
          </a:ln>
        </p:spPr>
      </p:cxnSp>
      <p:cxnSp>
        <p:nvCxnSpPr>
          <p:cNvPr id="18" name="Straight Arrow Connector 56"/>
          <p:cNvCxnSpPr>
            <a:stCxn id="13" idx="0"/>
            <a:endCxn id="20" idx="6"/>
          </p:cNvCxnSpPr>
          <p:nvPr/>
        </p:nvCxnSpPr>
        <p:spPr>
          <a:xfrm flipH="1" flipV="1">
            <a:off x="20445021" y="10805152"/>
            <a:ext cx="7639114" cy="6437405"/>
          </a:xfrm>
          <a:prstGeom prst="straightConnector1">
            <a:avLst/>
          </a:prstGeom>
          <a:noFill/>
          <a:ln w="127083" cap="flat">
            <a:solidFill>
              <a:srgbClr val="7030A0"/>
            </a:solidFill>
            <a:prstDash val="solid"/>
            <a:miter/>
            <a:tailEnd type="arrow"/>
          </a:ln>
        </p:spPr>
      </p:cxnSp>
      <p:sp>
        <p:nvSpPr>
          <p:cNvPr id="19" name="Oval 59"/>
          <p:cNvSpPr/>
          <p:nvPr/>
        </p:nvSpPr>
        <p:spPr>
          <a:xfrm>
            <a:off x="18105120" y="12884398"/>
            <a:ext cx="472680" cy="557281"/>
          </a:xfrm>
          <a:custGeom>
            <a:avLst/>
            <a:gdLst>
              <a:gd name="f0" fmla="val 21600000"/>
              <a:gd name="f1" fmla="val 10800000"/>
              <a:gd name="f2" fmla="val 5400000"/>
              <a:gd name="f3" fmla="val 180"/>
              <a:gd name="f4" fmla="val w"/>
              <a:gd name="f5" fmla="val h"/>
              <a:gd name="f6" fmla="val ss"/>
              <a:gd name="f7" fmla="val 0"/>
              <a:gd name="f8" fmla="*/ 5419351 1 1725033"/>
              <a:gd name="f9" fmla="+- 0 0 0"/>
              <a:gd name="f10" fmla="abs f4"/>
              <a:gd name="f11" fmla="abs f5"/>
              <a:gd name="f12" fmla="abs f6"/>
              <a:gd name="f13" fmla="+- 2700000 f2 0"/>
              <a:gd name="f14" fmla="*/ f9 f1 1"/>
              <a:gd name="f15" fmla="?: f10 f4 1"/>
              <a:gd name="f16" fmla="?: f11 f5 1"/>
              <a:gd name="f17" fmla="?: f12 f6 1"/>
              <a:gd name="f18" fmla="+- f13 0 f2"/>
              <a:gd name="f19" fmla="*/ f14 1 f3"/>
              <a:gd name="f20" fmla="*/ f15 1 21600"/>
              <a:gd name="f21" fmla="*/ f16 1 21600"/>
              <a:gd name="f22" fmla="*/ 21600 f15 1"/>
              <a:gd name="f23" fmla="*/ 21600 f16 1"/>
              <a:gd name="f24" fmla="+- f18 f2 0"/>
              <a:gd name="f25" fmla="+- f19 0 f2"/>
              <a:gd name="f26" fmla="min f21 f20"/>
              <a:gd name="f27" fmla="*/ f22 1 f17"/>
              <a:gd name="f28" fmla="*/ f23 1 f17"/>
              <a:gd name="f29" fmla="*/ f24 f8 1"/>
              <a:gd name="f30" fmla="val f27"/>
              <a:gd name="f31" fmla="val f28"/>
              <a:gd name="f32" fmla="*/ f29 1 f1"/>
              <a:gd name="f33" fmla="*/ f7 f26 1"/>
              <a:gd name="f34" fmla="+- f31 0 f7"/>
              <a:gd name="f35" fmla="+- f30 0 f7"/>
              <a:gd name="f36" fmla="+- 0 0 f32"/>
              <a:gd name="f37" fmla="*/ f34 1 2"/>
              <a:gd name="f38" fmla="*/ f35 1 2"/>
              <a:gd name="f39" fmla="+- 0 0 f36"/>
              <a:gd name="f40" fmla="+- f7 f37 0"/>
              <a:gd name="f41" fmla="+- f7 f38 0"/>
              <a:gd name="f42" fmla="*/ f39 f1 1"/>
              <a:gd name="f43" fmla="*/ f38 f26 1"/>
              <a:gd name="f44" fmla="*/ f37 f26 1"/>
              <a:gd name="f45" fmla="*/ f42 1 f8"/>
              <a:gd name="f46" fmla="*/ f40 f26 1"/>
              <a:gd name="f47" fmla="+- f45 0 f2"/>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1" swAng="f0"/>
                <a:close/>
              </a:path>
            </a:pathLst>
          </a:custGeom>
          <a:noFill/>
          <a:ln w="127083" cap="flat">
            <a:solidFill>
              <a:srgbClr val="ED7D31"/>
            </a:solidFill>
            <a:prstDash val="solid"/>
            <a:miter/>
            <a:tailEnd type="arrow"/>
          </a:ln>
        </p:spPr>
        <p:txBody>
          <a:bodyPr vert="horz" wrap="square" lIns="91440" tIns="45720" rIns="91440" bIns="4572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18"/>
              <a:ea typeface="Arial Unicode MS" pitchFamily="2"/>
              <a:cs typeface="Arial Unicode MS" pitchFamily="2"/>
            </a:endParaRPr>
          </a:p>
        </p:txBody>
      </p:sp>
      <p:sp>
        <p:nvSpPr>
          <p:cNvPr id="20" name="Oval 60"/>
          <p:cNvSpPr/>
          <p:nvPr/>
        </p:nvSpPr>
        <p:spPr>
          <a:xfrm>
            <a:off x="20041563" y="10329483"/>
            <a:ext cx="472680" cy="557281"/>
          </a:xfrm>
          <a:custGeom>
            <a:avLst/>
            <a:gdLst>
              <a:gd name="f0" fmla="val 21600000"/>
              <a:gd name="f1" fmla="val 10800000"/>
              <a:gd name="f2" fmla="val 5400000"/>
              <a:gd name="f3" fmla="val 180"/>
              <a:gd name="f4" fmla="val w"/>
              <a:gd name="f5" fmla="val h"/>
              <a:gd name="f6" fmla="val ss"/>
              <a:gd name="f7" fmla="val 0"/>
              <a:gd name="f8" fmla="*/ 5419351 1 1725033"/>
              <a:gd name="f9" fmla="+- 0 0 0"/>
              <a:gd name="f10" fmla="abs f4"/>
              <a:gd name="f11" fmla="abs f5"/>
              <a:gd name="f12" fmla="abs f6"/>
              <a:gd name="f13" fmla="+- 2700000 f2 0"/>
              <a:gd name="f14" fmla="*/ f9 f1 1"/>
              <a:gd name="f15" fmla="?: f10 f4 1"/>
              <a:gd name="f16" fmla="?: f11 f5 1"/>
              <a:gd name="f17" fmla="?: f12 f6 1"/>
              <a:gd name="f18" fmla="+- f13 0 f2"/>
              <a:gd name="f19" fmla="*/ f14 1 f3"/>
              <a:gd name="f20" fmla="*/ f15 1 21600"/>
              <a:gd name="f21" fmla="*/ f16 1 21600"/>
              <a:gd name="f22" fmla="*/ 21600 f15 1"/>
              <a:gd name="f23" fmla="*/ 21600 f16 1"/>
              <a:gd name="f24" fmla="+- f18 f2 0"/>
              <a:gd name="f25" fmla="+- f19 0 f2"/>
              <a:gd name="f26" fmla="min f21 f20"/>
              <a:gd name="f27" fmla="*/ f22 1 f17"/>
              <a:gd name="f28" fmla="*/ f23 1 f17"/>
              <a:gd name="f29" fmla="*/ f24 f8 1"/>
              <a:gd name="f30" fmla="val f27"/>
              <a:gd name="f31" fmla="val f28"/>
              <a:gd name="f32" fmla="*/ f29 1 f1"/>
              <a:gd name="f33" fmla="*/ f7 f26 1"/>
              <a:gd name="f34" fmla="+- f31 0 f7"/>
              <a:gd name="f35" fmla="+- f30 0 f7"/>
              <a:gd name="f36" fmla="+- 0 0 f32"/>
              <a:gd name="f37" fmla="*/ f34 1 2"/>
              <a:gd name="f38" fmla="*/ f35 1 2"/>
              <a:gd name="f39" fmla="+- 0 0 f36"/>
              <a:gd name="f40" fmla="+- f7 f37 0"/>
              <a:gd name="f41" fmla="+- f7 f38 0"/>
              <a:gd name="f42" fmla="*/ f39 f1 1"/>
              <a:gd name="f43" fmla="*/ f38 f26 1"/>
              <a:gd name="f44" fmla="*/ f37 f26 1"/>
              <a:gd name="f45" fmla="*/ f42 1 f8"/>
              <a:gd name="f46" fmla="*/ f40 f26 1"/>
              <a:gd name="f47" fmla="+- f45 0 f2"/>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1" swAng="f0"/>
                <a:close/>
              </a:path>
            </a:pathLst>
          </a:custGeom>
          <a:noFill/>
          <a:ln w="69841" cap="flat">
            <a:solidFill>
              <a:srgbClr val="7030A0"/>
            </a:solidFill>
            <a:prstDash val="solid"/>
            <a:miter/>
          </a:ln>
        </p:spPr>
        <p:txBody>
          <a:bodyPr vert="horz" wrap="square" lIns="91440" tIns="45720" rIns="91440" bIns="4572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18"/>
              <a:ea typeface="Arial Unicode MS" pitchFamily="2"/>
              <a:cs typeface="Arial Unicode MS" pitchFamily="2"/>
            </a:endParaRPr>
          </a:p>
        </p:txBody>
      </p:sp>
      <p:sp>
        <p:nvSpPr>
          <p:cNvPr id="21" name="Oval 61"/>
          <p:cNvSpPr/>
          <p:nvPr/>
        </p:nvSpPr>
        <p:spPr>
          <a:xfrm>
            <a:off x="19161361" y="11518916"/>
            <a:ext cx="472680" cy="557281"/>
          </a:xfrm>
          <a:custGeom>
            <a:avLst/>
            <a:gdLst>
              <a:gd name="f0" fmla="val 21600000"/>
              <a:gd name="f1" fmla="val 10800000"/>
              <a:gd name="f2" fmla="val 5400000"/>
              <a:gd name="f3" fmla="val 180"/>
              <a:gd name="f4" fmla="val w"/>
              <a:gd name="f5" fmla="val h"/>
              <a:gd name="f6" fmla="val ss"/>
              <a:gd name="f7" fmla="val 0"/>
              <a:gd name="f8" fmla="*/ 5419351 1 1725033"/>
              <a:gd name="f9" fmla="+- 0 0 0"/>
              <a:gd name="f10" fmla="abs f4"/>
              <a:gd name="f11" fmla="abs f5"/>
              <a:gd name="f12" fmla="abs f6"/>
              <a:gd name="f13" fmla="+- 2700000 f2 0"/>
              <a:gd name="f14" fmla="*/ f9 f1 1"/>
              <a:gd name="f15" fmla="?: f10 f4 1"/>
              <a:gd name="f16" fmla="?: f11 f5 1"/>
              <a:gd name="f17" fmla="?: f12 f6 1"/>
              <a:gd name="f18" fmla="+- f13 0 f2"/>
              <a:gd name="f19" fmla="*/ f14 1 f3"/>
              <a:gd name="f20" fmla="*/ f15 1 21600"/>
              <a:gd name="f21" fmla="*/ f16 1 21600"/>
              <a:gd name="f22" fmla="*/ 21600 f15 1"/>
              <a:gd name="f23" fmla="*/ 21600 f16 1"/>
              <a:gd name="f24" fmla="+- f18 f2 0"/>
              <a:gd name="f25" fmla="+- f19 0 f2"/>
              <a:gd name="f26" fmla="min f21 f20"/>
              <a:gd name="f27" fmla="*/ f22 1 f17"/>
              <a:gd name="f28" fmla="*/ f23 1 f17"/>
              <a:gd name="f29" fmla="*/ f24 f8 1"/>
              <a:gd name="f30" fmla="val f27"/>
              <a:gd name="f31" fmla="val f28"/>
              <a:gd name="f32" fmla="*/ f29 1 f1"/>
              <a:gd name="f33" fmla="*/ f7 f26 1"/>
              <a:gd name="f34" fmla="+- f31 0 f7"/>
              <a:gd name="f35" fmla="+- f30 0 f7"/>
              <a:gd name="f36" fmla="+- 0 0 f32"/>
              <a:gd name="f37" fmla="*/ f34 1 2"/>
              <a:gd name="f38" fmla="*/ f35 1 2"/>
              <a:gd name="f39" fmla="+- 0 0 f36"/>
              <a:gd name="f40" fmla="+- f7 f37 0"/>
              <a:gd name="f41" fmla="+- f7 f38 0"/>
              <a:gd name="f42" fmla="*/ f39 f1 1"/>
              <a:gd name="f43" fmla="*/ f38 f26 1"/>
              <a:gd name="f44" fmla="*/ f37 f26 1"/>
              <a:gd name="f45" fmla="*/ f42 1 f8"/>
              <a:gd name="f46" fmla="*/ f40 f26 1"/>
              <a:gd name="f47" fmla="+- f45 0 f2"/>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1" swAng="f0"/>
                <a:close/>
              </a:path>
            </a:pathLst>
          </a:custGeom>
          <a:noFill/>
          <a:ln w="127083" cap="flat">
            <a:solidFill>
              <a:srgbClr val="70AD47"/>
            </a:solidFill>
            <a:prstDash val="solid"/>
            <a:miter/>
            <a:tailEnd type="arrow"/>
          </a:ln>
        </p:spPr>
        <p:txBody>
          <a:bodyPr vert="horz" wrap="square" lIns="91440" tIns="45720" rIns="91440" bIns="4572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18"/>
              <a:ea typeface="Arial Unicode MS" pitchFamily="2"/>
              <a:cs typeface="Arial Unicode MS" pitchFamily="2"/>
            </a:endParaRPr>
          </a:p>
        </p:txBody>
      </p:sp>
      <p:pic>
        <p:nvPicPr>
          <p:cNvPr id="22" name="Picture 69"/>
          <p:cNvPicPr>
            <a:picLocks noChangeAspect="1"/>
          </p:cNvPicPr>
          <p:nvPr/>
        </p:nvPicPr>
        <p:blipFill>
          <a:blip r:embed="rId10"/>
          <a:srcRect l="738" t="15033" r="-1281" b="8982"/>
          <a:stretch>
            <a:fillRect/>
          </a:stretch>
        </p:blipFill>
        <p:spPr>
          <a:xfrm>
            <a:off x="1044720" y="16158600"/>
            <a:ext cx="7097399" cy="9536039"/>
          </a:xfrm>
          <a:prstGeom prst="rect">
            <a:avLst/>
          </a:prstGeom>
          <a:noFill/>
          <a:ln cap="flat">
            <a:noFill/>
          </a:ln>
        </p:spPr>
      </p:pic>
      <p:sp>
        <p:nvSpPr>
          <p:cNvPr id="23" name="TextBox 70"/>
          <p:cNvSpPr txBox="1"/>
          <p:nvPr/>
        </p:nvSpPr>
        <p:spPr>
          <a:xfrm rot="60607">
            <a:off x="9204332" y="15433956"/>
            <a:ext cx="1462683" cy="655880"/>
          </a:xfrm>
          <a:prstGeom prst="rect">
            <a:avLst/>
          </a:prstGeom>
          <a:noFill/>
          <a:ln cap="flat">
            <a:noFill/>
          </a:ln>
        </p:spPr>
        <p:txBody>
          <a:bodyPr vert="horz" wrap="square" lIns="91440" tIns="45720" rIns="91440" bIns="45720" anchor="t" anchorCtr="0" compatLnSpc="0">
            <a:spAutoFit/>
          </a:bodyPr>
          <a:lstStyle/>
          <a:p>
            <a:pPr marL="0" marR="0" lvl="0" indent="0" algn="l" defTabSz="914400" rtl="0" fontAlgn="auto" hangingPunct="1">
              <a:lnSpc>
                <a:spcPct val="100000"/>
              </a:lnSpc>
              <a:spcBef>
                <a:spcPts val="0"/>
              </a:spcBef>
              <a:spcAft>
                <a:spcPts val="0"/>
              </a:spcAft>
              <a:buNone/>
              <a:tabLst/>
              <a:defRPr sz="3600" b="0" i="0" u="none" strike="noStrike" kern="0" cap="none" spc="0" baseline="0">
                <a:solidFill>
                  <a:srgbClr val="000000"/>
                </a:solidFill>
                <a:uFillTx/>
              </a:defRPr>
            </a:pPr>
            <a:r>
              <a:rPr lang="en-US" sz="3600" b="1" i="0" u="none" strike="noStrike" kern="1200" cap="none" spc="0" baseline="0">
                <a:solidFill>
                  <a:srgbClr val="70AD47"/>
                </a:solidFill>
                <a:uFillTx/>
                <a:latin typeface="Calibri" pitchFamily="18"/>
                <a:ea typeface="Arial Unicode MS" pitchFamily="2"/>
                <a:cs typeface="Arial Unicode MS" pitchFamily="2"/>
              </a:rPr>
              <a:t>Floor</a:t>
            </a:r>
          </a:p>
        </p:txBody>
      </p:sp>
      <p:cxnSp>
        <p:nvCxnSpPr>
          <p:cNvPr id="24" name="Straight Arrow Connector 72"/>
          <p:cNvCxnSpPr>
            <a:stCxn id="23" idx="1"/>
          </p:cNvCxnSpPr>
          <p:nvPr/>
        </p:nvCxnSpPr>
        <p:spPr>
          <a:xfrm flipH="1">
            <a:off x="6302520" y="15749003"/>
            <a:ext cx="2901921" cy="2191241"/>
          </a:xfrm>
          <a:prstGeom prst="straightConnector1">
            <a:avLst/>
          </a:prstGeom>
          <a:noFill/>
          <a:ln w="127083" cap="flat">
            <a:solidFill>
              <a:srgbClr val="70AD47"/>
            </a:solidFill>
            <a:prstDash val="solid"/>
            <a:miter/>
            <a:tailEnd type="arrow"/>
          </a:ln>
        </p:spPr>
      </p:cxnSp>
      <p:sp>
        <p:nvSpPr>
          <p:cNvPr id="25" name="TextBox 79"/>
          <p:cNvSpPr txBox="1"/>
          <p:nvPr/>
        </p:nvSpPr>
        <p:spPr>
          <a:xfrm>
            <a:off x="8861038" y="21251515"/>
            <a:ext cx="1554123" cy="655880"/>
          </a:xfrm>
          <a:prstGeom prst="rect">
            <a:avLst/>
          </a:prstGeom>
          <a:noFill/>
          <a:ln cap="flat">
            <a:noFill/>
          </a:ln>
        </p:spPr>
        <p:txBody>
          <a:bodyPr vert="horz" wrap="square" lIns="91440" tIns="45720" rIns="91440" bIns="45720" anchor="t" anchorCtr="0" compatLnSpc="0">
            <a:spAutoFit/>
          </a:bodyPr>
          <a:lstStyle/>
          <a:p>
            <a:pPr marL="0" marR="0" lvl="0" indent="0" algn="l" defTabSz="914400" rtl="0" fontAlgn="auto" hangingPunct="1">
              <a:lnSpc>
                <a:spcPct val="100000"/>
              </a:lnSpc>
              <a:spcBef>
                <a:spcPts val="0"/>
              </a:spcBef>
              <a:spcAft>
                <a:spcPts val="0"/>
              </a:spcAft>
              <a:buNone/>
              <a:tabLst/>
              <a:defRPr sz="3600" b="0" i="0" u="none" strike="noStrike" kern="0" cap="none" spc="0" baseline="0">
                <a:solidFill>
                  <a:srgbClr val="000000"/>
                </a:solidFill>
                <a:uFillTx/>
              </a:defRPr>
            </a:pPr>
            <a:r>
              <a:rPr lang="en-US" sz="3600" b="1" i="0" u="none" strike="noStrike" kern="1200" cap="none" spc="0" baseline="0">
                <a:solidFill>
                  <a:srgbClr val="000000"/>
                </a:solidFill>
                <a:uFillTx/>
                <a:latin typeface="Calibri" pitchFamily="18"/>
                <a:ea typeface="Arial Unicode MS" pitchFamily="2"/>
                <a:cs typeface="Arial Unicode MS" pitchFamily="2"/>
              </a:rPr>
              <a:t>Base</a:t>
            </a:r>
          </a:p>
        </p:txBody>
      </p:sp>
      <p:cxnSp>
        <p:nvCxnSpPr>
          <p:cNvPr id="26" name="Straight Arrow Connector 80"/>
          <p:cNvCxnSpPr>
            <a:stCxn id="25" idx="1"/>
          </p:cNvCxnSpPr>
          <p:nvPr/>
        </p:nvCxnSpPr>
        <p:spPr>
          <a:xfrm flipH="1">
            <a:off x="5937116" y="21579465"/>
            <a:ext cx="2923922" cy="2469255"/>
          </a:xfrm>
          <a:prstGeom prst="straightConnector1">
            <a:avLst/>
          </a:prstGeom>
          <a:noFill/>
          <a:ln w="127083" cap="flat">
            <a:solidFill>
              <a:srgbClr val="000000"/>
            </a:solidFill>
            <a:prstDash val="solid"/>
            <a:miter/>
            <a:tailEnd type="arrow"/>
          </a:ln>
        </p:spPr>
      </p:cxnSp>
      <p:sp>
        <p:nvSpPr>
          <p:cNvPr id="27" name="TextBox 81"/>
          <p:cNvSpPr txBox="1"/>
          <p:nvPr/>
        </p:nvSpPr>
        <p:spPr>
          <a:xfrm>
            <a:off x="9188997" y="19293840"/>
            <a:ext cx="2423882" cy="655880"/>
          </a:xfrm>
          <a:prstGeom prst="rect">
            <a:avLst/>
          </a:prstGeom>
          <a:noFill/>
          <a:ln cap="flat">
            <a:noFill/>
          </a:ln>
        </p:spPr>
        <p:txBody>
          <a:bodyPr vert="horz" wrap="square" lIns="91440" tIns="45720" rIns="91440" bIns="45720" anchor="t" anchorCtr="0" compatLnSpc="0">
            <a:spAutoFit/>
          </a:bodyPr>
          <a:lstStyle/>
          <a:p>
            <a:pPr marL="0" marR="0" lvl="0" indent="0" algn="l" defTabSz="914400" rtl="0" fontAlgn="auto" hangingPunct="1">
              <a:lnSpc>
                <a:spcPct val="100000"/>
              </a:lnSpc>
              <a:spcBef>
                <a:spcPts val="0"/>
              </a:spcBef>
              <a:spcAft>
                <a:spcPts val="0"/>
              </a:spcAft>
              <a:buNone/>
              <a:tabLst/>
              <a:defRPr sz="3600" b="0" i="0" u="none" strike="noStrike" kern="0" cap="none" spc="0" baseline="0">
                <a:solidFill>
                  <a:srgbClr val="000000"/>
                </a:solidFill>
                <a:uFillTx/>
              </a:defRPr>
            </a:pPr>
            <a:r>
              <a:rPr lang="en-US" sz="3600" b="1" i="0" u="none" strike="noStrike" kern="1200" cap="none" spc="0" baseline="0">
                <a:solidFill>
                  <a:srgbClr val="7030A0"/>
                </a:solidFill>
                <a:uFillTx/>
                <a:latin typeface="Calibri" pitchFamily="18"/>
                <a:ea typeface="Arial Unicode MS" pitchFamily="2"/>
                <a:cs typeface="Arial Unicode MS" pitchFamily="2"/>
              </a:rPr>
              <a:t>Columns</a:t>
            </a:r>
          </a:p>
        </p:txBody>
      </p:sp>
      <p:cxnSp>
        <p:nvCxnSpPr>
          <p:cNvPr id="28" name="Straight Arrow Connector 82"/>
          <p:cNvCxnSpPr/>
          <p:nvPr/>
        </p:nvCxnSpPr>
        <p:spPr>
          <a:xfrm flipH="1">
            <a:off x="6347517" y="19631518"/>
            <a:ext cx="2923922" cy="2142001"/>
          </a:xfrm>
          <a:prstGeom prst="straightConnector1">
            <a:avLst/>
          </a:prstGeom>
          <a:noFill/>
          <a:ln w="127083" cap="flat">
            <a:solidFill>
              <a:srgbClr val="7030A0"/>
            </a:solidFill>
            <a:prstDash val="solid"/>
            <a:miter/>
            <a:tailEnd type="arrow"/>
          </a:ln>
        </p:spPr>
      </p:cxnSp>
      <p:sp>
        <p:nvSpPr>
          <p:cNvPr id="29" name="TextBox 84"/>
          <p:cNvSpPr txBox="1"/>
          <p:nvPr/>
        </p:nvSpPr>
        <p:spPr>
          <a:xfrm>
            <a:off x="5447519" y="13991398"/>
            <a:ext cx="5165281" cy="1344597"/>
          </a:xfrm>
          <a:prstGeom prst="rect">
            <a:avLst/>
          </a:prstGeom>
          <a:noFill/>
          <a:ln cap="flat">
            <a:noFill/>
          </a:ln>
        </p:spPr>
        <p:txBody>
          <a:bodyPr vert="horz" wrap="square" lIns="91440" tIns="45720" rIns="91440" bIns="45720"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cap="none" spc="0" baseline="0">
                <a:solidFill>
                  <a:srgbClr val="FF0000"/>
                </a:solidFill>
                <a:uFillTx/>
                <a:latin typeface="Calibri" pitchFamily="18"/>
                <a:ea typeface="Arial Unicode MS" pitchFamily="2"/>
                <a:cs typeface="Arial Unicode MS" pitchFamily="2"/>
              </a:rPr>
              <a:t>Smart Phone / Accelerometer</a:t>
            </a:r>
          </a:p>
        </p:txBody>
      </p:sp>
      <p:cxnSp>
        <p:nvCxnSpPr>
          <p:cNvPr id="30" name="Straight Arrow Connector 85"/>
          <p:cNvCxnSpPr/>
          <p:nvPr/>
        </p:nvCxnSpPr>
        <p:spPr>
          <a:xfrm flipH="1">
            <a:off x="4623837" y="14679000"/>
            <a:ext cx="740527" cy="2491557"/>
          </a:xfrm>
          <a:prstGeom prst="straightConnector1">
            <a:avLst/>
          </a:prstGeom>
          <a:noFill/>
          <a:ln w="127083" cap="flat">
            <a:solidFill>
              <a:srgbClr val="FF0000"/>
            </a:solidFill>
            <a:prstDash val="solid"/>
            <a:miter/>
            <a:tailEnd type="arrow"/>
          </a:ln>
        </p:spPr>
      </p:cxnSp>
      <p:pic>
        <p:nvPicPr>
          <p:cNvPr id="31" name="Picture 2" descr="http://www.unh.edu/nem/logo/downloads/logo-art/emblem-only.jpg"/>
          <p:cNvPicPr>
            <a:picLocks noChangeAspect="1"/>
          </p:cNvPicPr>
          <p:nvPr/>
        </p:nvPicPr>
        <p:blipFill>
          <a:blip r:embed="rId11"/>
          <a:srcRect/>
          <a:stretch>
            <a:fillRect/>
          </a:stretch>
        </p:blipFill>
        <p:spPr>
          <a:xfrm>
            <a:off x="2254060" y="501484"/>
            <a:ext cx="1778617" cy="2158614"/>
          </a:xfrm>
          <a:prstGeom prst="rect">
            <a:avLst/>
          </a:prstGeom>
          <a:noFill/>
          <a:ln cap="flat">
            <a:noFill/>
          </a:ln>
        </p:spPr>
      </p:pic>
      <p:sp>
        <p:nvSpPr>
          <p:cNvPr id="32" name="TextBox 39"/>
          <p:cNvSpPr txBox="1"/>
          <p:nvPr/>
        </p:nvSpPr>
        <p:spPr>
          <a:xfrm>
            <a:off x="31241984" y="12233218"/>
            <a:ext cx="13823853" cy="286232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sng" strike="noStrike" kern="1200" cap="none" spc="0" baseline="0" dirty="0">
                <a:solidFill>
                  <a:srgbClr val="000000"/>
                </a:solidFill>
                <a:uFillTx/>
                <a:latin typeface="Times New Roman" pitchFamily="18"/>
                <a:cs typeface="Times New Roman" pitchFamily="18"/>
              </a:rPr>
              <a:t>Future</a:t>
            </a:r>
            <a:r>
              <a:rPr lang="en-US" sz="1800" b="0" i="0" u="none" strike="noStrike" kern="1200" cap="none" spc="0" baseline="0" dirty="0">
                <a:solidFill>
                  <a:srgbClr val="000000"/>
                </a:solidFill>
                <a:uFillTx/>
                <a:latin typeface="Calibri"/>
              </a:rPr>
              <a:t> </a:t>
            </a:r>
            <a:r>
              <a:rPr lang="en-US" sz="3600" b="1" i="0" u="sng" strike="noStrike" kern="1200" cap="none" spc="0" baseline="0" dirty="0">
                <a:solidFill>
                  <a:srgbClr val="000000"/>
                </a:solidFill>
                <a:uFillTx/>
                <a:latin typeface="Times New Roman" pitchFamily="18"/>
                <a:cs typeface="Times New Roman" pitchFamily="18"/>
              </a:rPr>
              <a:t>Considerations</a:t>
            </a:r>
            <a:r>
              <a:rPr lang="en-US" sz="3600" b="1" i="0" u="sng" strike="noStrike" kern="1200" cap="none" spc="0" baseline="0" dirty="0" smtClean="0">
                <a:solidFill>
                  <a:srgbClr val="000000"/>
                </a:solidFill>
                <a:uFillTx/>
                <a:latin typeface="Times New Roman" pitchFamily="18"/>
                <a:cs typeface="Times New Roman" pitchFamily="18"/>
              </a:rPr>
              <a:t>:</a:t>
            </a:r>
            <a:endParaRPr lang="en-US" sz="3600" b="1" i="0" u="sng" strike="noStrike" kern="1200" cap="none" spc="0" baseline="0" dirty="0">
              <a:solidFill>
                <a:srgbClr val="000000"/>
              </a:solidFill>
              <a:uFillTx/>
              <a:latin typeface="Times New Roman" pitchFamily="18"/>
              <a:cs typeface="Times New Roman" pitchFamily="18"/>
            </a:endParaRPr>
          </a:p>
          <a:p>
            <a:pPr marL="571500" marR="0" lvl="0" indent="-5715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0" i="0" u="none" strike="noStrike" kern="1200" cap="none" spc="0" baseline="0" dirty="0">
                <a:solidFill>
                  <a:srgbClr val="000000"/>
                </a:solidFill>
                <a:uFillTx/>
                <a:latin typeface="Times New Roman" pitchFamily="18"/>
                <a:cs typeface="Times New Roman" pitchFamily="18"/>
              </a:rPr>
              <a:t>Android smart phone acquisition and testing.</a:t>
            </a:r>
          </a:p>
          <a:p>
            <a:pPr marL="571500" marR="0" lvl="0" indent="-5715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0" i="0" u="none" strike="noStrike" kern="1200" cap="none" spc="0" baseline="0" dirty="0">
                <a:solidFill>
                  <a:srgbClr val="000000"/>
                </a:solidFill>
                <a:uFillTx/>
                <a:latin typeface="Times New Roman" pitchFamily="18"/>
                <a:cs typeface="Times New Roman" pitchFamily="18"/>
              </a:rPr>
              <a:t>Testing of spring and turnbuckle cross-bracing system. (fig 1)</a:t>
            </a:r>
          </a:p>
          <a:p>
            <a:pPr marL="571500" marR="0" lvl="0" indent="-5715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0" i="0" u="none" strike="noStrike" kern="1200" cap="none" spc="0" baseline="0" dirty="0">
                <a:solidFill>
                  <a:srgbClr val="000000"/>
                </a:solidFill>
                <a:uFillTx/>
                <a:latin typeface="Times New Roman" pitchFamily="18"/>
                <a:cs typeface="Times New Roman" pitchFamily="18"/>
              </a:rPr>
              <a:t>Building and testing liquid mass-damping system. (fig 2)</a:t>
            </a:r>
          </a:p>
          <a:p>
            <a:pPr marL="571500" marR="0" lvl="0" indent="-5715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0" i="0" u="none" strike="noStrike" kern="1200" cap="none" spc="0" baseline="0" dirty="0">
                <a:solidFill>
                  <a:srgbClr val="000000"/>
                </a:solidFill>
                <a:uFillTx/>
                <a:latin typeface="Times New Roman" pitchFamily="18"/>
                <a:cs typeface="Times New Roman" pitchFamily="18"/>
              </a:rPr>
              <a:t>School visit by Dr. Fu and graduate students.</a:t>
            </a:r>
          </a:p>
        </p:txBody>
      </p:sp>
      <p:pic>
        <p:nvPicPr>
          <p:cNvPr id="33" name="Picture 40"/>
          <p:cNvPicPr>
            <a:picLocks noChangeAspect="1"/>
          </p:cNvPicPr>
          <p:nvPr/>
        </p:nvPicPr>
        <p:blipFill>
          <a:blip r:embed="rId12"/>
          <a:stretch>
            <a:fillRect/>
          </a:stretch>
        </p:blipFill>
        <p:spPr>
          <a:xfrm>
            <a:off x="37731518" y="18284461"/>
            <a:ext cx="6187342" cy="4634535"/>
          </a:xfrm>
          <a:prstGeom prst="rect">
            <a:avLst/>
          </a:prstGeom>
          <a:noFill/>
          <a:ln cap="flat">
            <a:noFill/>
          </a:ln>
        </p:spPr>
      </p:pic>
      <p:sp>
        <p:nvSpPr>
          <p:cNvPr id="34" name="TextBox 41"/>
          <p:cNvSpPr txBox="1"/>
          <p:nvPr/>
        </p:nvSpPr>
        <p:spPr>
          <a:xfrm>
            <a:off x="32121985" y="16369241"/>
            <a:ext cx="3451119" cy="64633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0" baseline="0">
                <a:solidFill>
                  <a:srgbClr val="000000"/>
                </a:solidFill>
                <a:uFillTx/>
                <a:latin typeface="Times New Roman" pitchFamily="18"/>
                <a:cs typeface="Times New Roman" pitchFamily="18"/>
              </a:rPr>
              <a:t>Figure</a:t>
            </a:r>
            <a:r>
              <a:rPr lang="en-US" sz="1800" b="0" i="0" u="none" strike="noStrike" kern="1200" cap="none" spc="0" baseline="0">
                <a:solidFill>
                  <a:srgbClr val="000000"/>
                </a:solidFill>
                <a:uFillTx/>
                <a:latin typeface="Calibri"/>
              </a:rPr>
              <a:t>  </a:t>
            </a:r>
            <a:r>
              <a:rPr lang="en-US" sz="3600" b="1" i="0" u="none" strike="noStrike" kern="1200" cap="none" spc="0" baseline="0">
                <a:solidFill>
                  <a:srgbClr val="000000"/>
                </a:solidFill>
                <a:uFillTx/>
                <a:latin typeface="Times New Roman" pitchFamily="18"/>
                <a:cs typeface="Times New Roman" pitchFamily="18"/>
              </a:rPr>
              <a:t>1</a:t>
            </a:r>
          </a:p>
        </p:txBody>
      </p:sp>
      <p:sp>
        <p:nvSpPr>
          <p:cNvPr id="35" name="TextBox 42"/>
          <p:cNvSpPr txBox="1"/>
          <p:nvPr/>
        </p:nvSpPr>
        <p:spPr>
          <a:xfrm>
            <a:off x="38375301" y="17345628"/>
            <a:ext cx="4188546" cy="64633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0" baseline="0">
                <a:solidFill>
                  <a:srgbClr val="000000"/>
                </a:solidFill>
                <a:uFillTx/>
                <a:latin typeface="Times New Roman" pitchFamily="18"/>
                <a:cs typeface="Times New Roman" pitchFamily="18"/>
              </a:rPr>
              <a:t>Figure </a:t>
            </a:r>
            <a:r>
              <a:rPr lang="en-US" sz="1800" b="0" i="0" u="none" strike="noStrike" kern="1200" cap="none" spc="0" baseline="0">
                <a:solidFill>
                  <a:srgbClr val="000000"/>
                </a:solidFill>
                <a:uFillTx/>
                <a:latin typeface="Calibri"/>
              </a:rPr>
              <a:t> </a:t>
            </a:r>
            <a:r>
              <a:rPr lang="en-US" sz="3600" b="1" i="0" u="none" strike="noStrike" kern="1200" cap="none" spc="0" baseline="0">
                <a:solidFill>
                  <a:srgbClr val="000000"/>
                </a:solidFill>
                <a:uFillTx/>
                <a:latin typeface="Times New Roman" pitchFamily="18"/>
                <a:cs typeface="Times New Roman" pitchFamily="18"/>
              </a:rPr>
              <a:t>2</a:t>
            </a:r>
          </a:p>
        </p:txBody>
      </p:sp>
      <p:sp>
        <p:nvSpPr>
          <p:cNvPr id="36" name="TextBox 43"/>
          <p:cNvSpPr txBox="1"/>
          <p:nvPr/>
        </p:nvSpPr>
        <p:spPr>
          <a:xfrm>
            <a:off x="13330040" y="3630963"/>
            <a:ext cx="16134734" cy="230832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sng" strike="noStrike" kern="1200" cap="none" spc="0" baseline="0" dirty="0">
                <a:solidFill>
                  <a:srgbClr val="000000"/>
                </a:solidFill>
                <a:uFillTx/>
                <a:latin typeface="Times New Roman" pitchFamily="18"/>
                <a:cs typeface="Times New Roman" pitchFamily="18"/>
              </a:rPr>
              <a:t>Testing: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dirty="0">
                <a:solidFill>
                  <a:srgbClr val="000000"/>
                </a:solidFill>
                <a:uFillTx/>
                <a:latin typeface="Times New Roman" pitchFamily="18"/>
                <a:cs typeface="Times New Roman" pitchFamily="18"/>
              </a:rPr>
              <a:t>The graph and photos below represent the motion of the structure during testing. The left-hand photo represents acceleration in the negative direction, the center photo represents no acceleration, and the right-hand photo represents positive acceleration. </a:t>
            </a:r>
          </a:p>
        </p:txBody>
      </p:sp>
      <p:pic>
        <p:nvPicPr>
          <p:cNvPr id="38" name="Picture 43"/>
          <p:cNvPicPr>
            <a:picLocks noChangeAspect="1"/>
          </p:cNvPicPr>
          <p:nvPr/>
        </p:nvPicPr>
        <p:blipFill>
          <a:blip r:embed="rId13"/>
          <a:stretch>
            <a:fillRect/>
          </a:stretch>
        </p:blipFill>
        <p:spPr>
          <a:xfrm>
            <a:off x="40469570" y="501484"/>
            <a:ext cx="2361803" cy="2372346"/>
          </a:xfrm>
          <a:prstGeom prst="rect">
            <a:avLst/>
          </a:prstGeom>
          <a:noFill/>
          <a:ln cap="flat">
            <a:noFill/>
          </a:ln>
        </p:spPr>
      </p:pic>
      <p:graphicFrame>
        <p:nvGraphicFramePr>
          <p:cNvPr id="37" name="Table 38"/>
          <p:cNvGraphicFramePr>
            <a:graphicFrameLocks noGrp="1"/>
          </p:cNvGraphicFramePr>
          <p:nvPr/>
        </p:nvGraphicFramePr>
        <p:xfrm>
          <a:off x="12158996" y="24859801"/>
          <a:ext cx="18168833" cy="4833361"/>
        </p:xfrm>
        <a:graphic>
          <a:graphicData uri="http://schemas.openxmlformats.org/drawingml/2006/table">
            <a:tbl>
              <a:tblPr>
                <a:effectLst/>
              </a:tblPr>
              <a:tblGrid>
                <a:gridCol w="2273756"/>
                <a:gridCol w="2813041"/>
                <a:gridCol w="3659757"/>
                <a:gridCol w="4588203"/>
                <a:gridCol w="4834076"/>
              </a:tblGrid>
              <a:tr h="2875321">
                <a:tc>
                  <a:txBody>
                    <a:bodyPr/>
                    <a:lstStyle/>
                    <a:p>
                      <a:pPr marL="0" marR="0" lvl="0" indent="0" algn="l" rtl="0" hangingPunct="0">
                        <a:lnSpc>
                          <a:spcPct val="100000"/>
                        </a:lnSpc>
                        <a:spcBef>
                          <a:spcPts val="0"/>
                        </a:spcBef>
                        <a:spcAft>
                          <a:spcPts val="0"/>
                        </a:spcAft>
                        <a:buNone/>
                        <a:tabLst/>
                        <a:defRPr sz="3600"/>
                      </a:pPr>
                      <a:r>
                        <a:rPr lang="en-US" sz="3600" b="0" i="0" u="none" strike="noStrike" kern="1200">
                          <a:latin typeface="Times New Roman" pitchFamily="18"/>
                          <a:ea typeface="Arial Unicode MS" pitchFamily="2"/>
                          <a:cs typeface="Times New Roman" pitchFamily="18"/>
                        </a:rPr>
                        <a:t>Structure</a:t>
                      </a:r>
                    </a:p>
                  </a:txBody>
                  <a:tcPr/>
                </a:tc>
                <a:tc>
                  <a:txBody>
                    <a:bodyPr/>
                    <a:lstStyle/>
                    <a:p>
                      <a:pPr marL="0" marR="0" lvl="0" indent="0" algn="l" rtl="0" hangingPunct="0">
                        <a:lnSpc>
                          <a:spcPct val="100000"/>
                        </a:lnSpc>
                        <a:spcBef>
                          <a:spcPts val="0"/>
                        </a:spcBef>
                        <a:spcAft>
                          <a:spcPts val="0"/>
                        </a:spcAft>
                        <a:buNone/>
                        <a:tabLst/>
                        <a:defRPr sz="3600"/>
                      </a:pPr>
                      <a:r>
                        <a:rPr lang="en-US" sz="3600" b="0" i="0" u="none" strike="noStrike" kern="1200">
                          <a:latin typeface="Times New Roman" pitchFamily="18"/>
                          <a:ea typeface="Arial Unicode MS" pitchFamily="2"/>
                          <a:cs typeface="Times New Roman" pitchFamily="18"/>
                        </a:rPr>
                        <a:t>Flexibility</a:t>
                      </a:r>
                    </a:p>
                  </a:txBody>
                  <a:tcPr/>
                </a:tc>
                <a:tc>
                  <a:txBody>
                    <a:bodyPr/>
                    <a:lstStyle/>
                    <a:p>
                      <a:pPr marL="0" marR="0" lvl="0" indent="0" algn="l" rtl="0" hangingPunct="0">
                        <a:lnSpc>
                          <a:spcPct val="100000"/>
                        </a:lnSpc>
                        <a:spcBef>
                          <a:spcPts val="0"/>
                        </a:spcBef>
                        <a:spcAft>
                          <a:spcPts val="0"/>
                        </a:spcAft>
                        <a:buNone/>
                        <a:tabLst/>
                        <a:defRPr sz="3600"/>
                      </a:pPr>
                      <a:r>
                        <a:rPr lang="en-US" sz="4400" b="0" i="0" u="none" strike="noStrike" kern="1200">
                          <a:latin typeface="Arial" pitchFamily="18"/>
                          <a:ea typeface="Arial Unicode MS" pitchFamily="2"/>
                          <a:cs typeface="Arial Unicode MS" pitchFamily="2"/>
                        </a:rPr>
                        <a:t> </a:t>
                      </a:r>
                      <a:r>
                        <a:rPr lang="en-US" sz="3600" b="0" i="0" u="none" strike="noStrike" kern="1200">
                          <a:latin typeface="Times New Roman" pitchFamily="18"/>
                          <a:ea typeface="Arial Unicode MS" pitchFamily="2"/>
                          <a:cs typeface="Times New Roman" pitchFamily="18"/>
                        </a:rPr>
                        <a:t>Column</a:t>
                      </a:r>
                      <a:r>
                        <a:rPr lang="en-US" sz="3600" b="0" i="0" u="none" strike="noStrike" kern="1200">
                          <a:latin typeface="Arial" pitchFamily="18"/>
                          <a:ea typeface="Arial Unicode MS" pitchFamily="2"/>
                          <a:cs typeface="Arial Unicode MS" pitchFamily="2"/>
                        </a:rPr>
                        <a:t> </a:t>
                      </a:r>
                      <a:r>
                        <a:rPr lang="en-US" sz="3600" b="0" i="0" u="none" strike="noStrike" kern="1200">
                          <a:latin typeface="Times New Roman" pitchFamily="18"/>
                          <a:ea typeface="Arial Unicode MS" pitchFamily="2"/>
                          <a:cs typeface="Times New Roman" pitchFamily="18"/>
                        </a:rPr>
                        <a:t>thickness</a:t>
                      </a:r>
                    </a:p>
                  </a:txBody>
                  <a:tcPr/>
                </a:tc>
                <a:tc>
                  <a:txBody>
                    <a:bodyPr/>
                    <a:lstStyle/>
                    <a:p>
                      <a:pPr marL="0" marR="0" lvl="0" indent="0" algn="l" rtl="0" hangingPunct="0">
                        <a:lnSpc>
                          <a:spcPct val="100000"/>
                        </a:lnSpc>
                        <a:spcBef>
                          <a:spcPts val="0"/>
                        </a:spcBef>
                        <a:spcAft>
                          <a:spcPts val="0"/>
                        </a:spcAft>
                        <a:buNone/>
                        <a:tabLst/>
                        <a:defRPr sz="3600"/>
                      </a:pPr>
                      <a:r>
                        <a:rPr lang="en-US" sz="3600" b="0" i="0" u="none" strike="noStrike" kern="1200">
                          <a:latin typeface="Times New Roman" pitchFamily="18"/>
                          <a:ea typeface="Arial Unicode MS" pitchFamily="2"/>
                          <a:cs typeface="Times New Roman" pitchFamily="18"/>
                        </a:rPr>
                        <a:t>Frequency estimated by Stopwatch</a:t>
                      </a:r>
                    </a:p>
                  </a:txBody>
                  <a:tcPr/>
                </a:tc>
                <a:tc>
                  <a:txBody>
                    <a:bodyPr/>
                    <a:lstStyle/>
                    <a:p>
                      <a:pPr marL="0" marR="0" lvl="0" indent="0" algn="l" rtl="0" hangingPunct="0">
                        <a:lnSpc>
                          <a:spcPct val="100000"/>
                        </a:lnSpc>
                        <a:spcBef>
                          <a:spcPts val="0"/>
                        </a:spcBef>
                        <a:spcAft>
                          <a:spcPts val="0"/>
                        </a:spcAft>
                        <a:buNone/>
                        <a:tabLst/>
                        <a:defRPr sz="3600"/>
                      </a:pPr>
                      <a:r>
                        <a:rPr lang="en-US" sz="3600" b="0" i="0" u="none" strike="noStrike" kern="1200">
                          <a:latin typeface="Times New Roman" pitchFamily="18"/>
                          <a:ea typeface="Arial Unicode MS" pitchFamily="2"/>
                          <a:cs typeface="Times New Roman" pitchFamily="18"/>
                        </a:rPr>
                        <a:t>Frequency Acquired by Accelerometer</a:t>
                      </a:r>
                    </a:p>
                  </a:txBody>
                  <a:tcPr/>
                </a:tc>
              </a:tr>
              <a:tr h="978837">
                <a:tc>
                  <a:txBody>
                    <a:bodyPr/>
                    <a:lstStyle/>
                    <a:p>
                      <a:pPr marL="0" marR="0" lvl="0" indent="0" algn="l" rtl="0" hangingPunct="0">
                        <a:lnSpc>
                          <a:spcPct val="100000"/>
                        </a:lnSpc>
                        <a:spcBef>
                          <a:spcPts val="0"/>
                        </a:spcBef>
                        <a:spcAft>
                          <a:spcPts val="0"/>
                        </a:spcAft>
                        <a:buNone/>
                        <a:tabLst/>
                        <a:defRPr sz="3600"/>
                      </a:pPr>
                      <a:r>
                        <a:rPr lang="en-US" sz="3600" b="0" i="0" u="none" strike="noStrike" kern="1200">
                          <a:latin typeface="Arial" pitchFamily="18"/>
                          <a:ea typeface="Arial Unicode MS" pitchFamily="2"/>
                          <a:cs typeface="Arial Unicode MS" pitchFamily="2"/>
                        </a:rPr>
                        <a:t>1</a:t>
                      </a:r>
                    </a:p>
                  </a:txBody>
                  <a:tcPr/>
                </a:tc>
                <a:tc>
                  <a:txBody>
                    <a:bodyPr/>
                    <a:lstStyle/>
                    <a:p>
                      <a:pPr marL="0" marR="0" lvl="0" indent="0" algn="l" rtl="0" hangingPunct="0">
                        <a:lnSpc>
                          <a:spcPct val="100000"/>
                        </a:lnSpc>
                        <a:spcBef>
                          <a:spcPts val="0"/>
                        </a:spcBef>
                        <a:spcAft>
                          <a:spcPts val="0"/>
                        </a:spcAft>
                        <a:buNone/>
                        <a:tabLst/>
                        <a:defRPr sz="3600"/>
                      </a:pPr>
                      <a:r>
                        <a:rPr lang="en-US" sz="3600" b="0" i="0" u="none" strike="noStrike" kern="1200">
                          <a:latin typeface="Arial" pitchFamily="18"/>
                          <a:ea typeface="Arial Unicode MS" pitchFamily="2"/>
                          <a:cs typeface="Arial Unicode MS" pitchFamily="2"/>
                        </a:rPr>
                        <a:t>Flexible</a:t>
                      </a:r>
                    </a:p>
                  </a:txBody>
                  <a:tcPr/>
                </a:tc>
                <a:tc>
                  <a:txBody>
                    <a:bodyPr/>
                    <a:lstStyle/>
                    <a:p>
                      <a:pPr marL="0" marR="0" lvl="0" indent="0" algn="l" rtl="0" hangingPunct="0">
                        <a:lnSpc>
                          <a:spcPct val="100000"/>
                        </a:lnSpc>
                        <a:spcBef>
                          <a:spcPts val="0"/>
                        </a:spcBef>
                        <a:spcAft>
                          <a:spcPts val="0"/>
                        </a:spcAft>
                        <a:buNone/>
                        <a:tabLst/>
                        <a:defRPr sz="3600"/>
                      </a:pPr>
                      <a:r>
                        <a:rPr lang="en-US" sz="3600" b="0" i="0" u="none" strike="noStrike" kern="1200">
                          <a:latin typeface="Arial" pitchFamily="18"/>
                          <a:ea typeface="Arial Unicode MS" pitchFamily="2"/>
                          <a:cs typeface="Arial Unicode MS" pitchFamily="2"/>
                        </a:rPr>
                        <a:t>0.125 inch</a:t>
                      </a:r>
                    </a:p>
                  </a:txBody>
                  <a:tcPr/>
                </a:tc>
                <a:tc>
                  <a:txBody>
                    <a:bodyPr/>
                    <a:lstStyle/>
                    <a:p>
                      <a:pPr marL="0" marR="0" lvl="0" indent="0" algn="l" rtl="0" hangingPunct="0">
                        <a:lnSpc>
                          <a:spcPct val="100000"/>
                        </a:lnSpc>
                        <a:spcBef>
                          <a:spcPts val="0"/>
                        </a:spcBef>
                        <a:spcAft>
                          <a:spcPts val="0"/>
                        </a:spcAft>
                        <a:buNone/>
                        <a:tabLst/>
                        <a:defRPr sz="3600"/>
                      </a:pPr>
                      <a:r>
                        <a:rPr lang="en-US" sz="3600" b="0" i="0" u="none" strike="noStrike" kern="1200">
                          <a:latin typeface="Arial" pitchFamily="18"/>
                          <a:ea typeface="Arial Unicode MS" pitchFamily="2"/>
                          <a:cs typeface="Arial Unicode MS" pitchFamily="2"/>
                        </a:rPr>
                        <a:t>2.2 Hz</a:t>
                      </a:r>
                    </a:p>
                  </a:txBody>
                  <a:tcPr/>
                </a:tc>
                <a:tc>
                  <a:txBody>
                    <a:bodyPr/>
                    <a:lstStyle/>
                    <a:p>
                      <a:pPr marL="0" marR="0" lvl="0" indent="0" algn="l" rtl="0" hangingPunct="0">
                        <a:lnSpc>
                          <a:spcPct val="100000"/>
                        </a:lnSpc>
                        <a:spcBef>
                          <a:spcPts val="0"/>
                        </a:spcBef>
                        <a:spcAft>
                          <a:spcPts val="0"/>
                        </a:spcAft>
                        <a:buNone/>
                        <a:tabLst/>
                        <a:defRPr sz="3600"/>
                      </a:pPr>
                      <a:r>
                        <a:rPr lang="en-US" sz="3600" b="0" i="0" u="none" strike="noStrike" kern="1200">
                          <a:latin typeface="Arial" pitchFamily="18"/>
                          <a:ea typeface="Arial Unicode MS" pitchFamily="2"/>
                          <a:cs typeface="Arial Unicode MS" pitchFamily="2"/>
                        </a:rPr>
                        <a:t>1.906 Hz</a:t>
                      </a:r>
                    </a:p>
                  </a:txBody>
                  <a:tcPr/>
                </a:tc>
              </a:tr>
              <a:tr h="979203">
                <a:tc>
                  <a:txBody>
                    <a:bodyPr/>
                    <a:lstStyle/>
                    <a:p>
                      <a:pPr marL="0" marR="0" lvl="0" indent="0" algn="l" rtl="0" hangingPunct="0">
                        <a:lnSpc>
                          <a:spcPct val="100000"/>
                        </a:lnSpc>
                        <a:spcBef>
                          <a:spcPts val="0"/>
                        </a:spcBef>
                        <a:spcAft>
                          <a:spcPts val="0"/>
                        </a:spcAft>
                        <a:buNone/>
                        <a:tabLst/>
                        <a:defRPr sz="3600"/>
                      </a:pPr>
                      <a:r>
                        <a:rPr lang="en-US" sz="3600" b="0" i="0" u="none" strike="noStrike" kern="1200">
                          <a:latin typeface="Arial" pitchFamily="18"/>
                          <a:ea typeface="Arial Unicode MS" pitchFamily="2"/>
                          <a:cs typeface="Arial Unicode MS" pitchFamily="2"/>
                        </a:rPr>
                        <a:t>2</a:t>
                      </a:r>
                    </a:p>
                  </a:txBody>
                  <a:tcPr/>
                </a:tc>
                <a:tc>
                  <a:txBody>
                    <a:bodyPr/>
                    <a:lstStyle/>
                    <a:p>
                      <a:pPr marL="0" marR="0" lvl="0" indent="0" algn="l" rtl="0" hangingPunct="0">
                        <a:lnSpc>
                          <a:spcPct val="100000"/>
                        </a:lnSpc>
                        <a:spcBef>
                          <a:spcPts val="0"/>
                        </a:spcBef>
                        <a:spcAft>
                          <a:spcPts val="0"/>
                        </a:spcAft>
                        <a:buNone/>
                        <a:tabLst/>
                        <a:defRPr sz="3600"/>
                      </a:pPr>
                      <a:r>
                        <a:rPr lang="en-US" sz="3600" b="0" i="0" u="none" strike="noStrike" kern="1200">
                          <a:latin typeface="Arial" pitchFamily="18"/>
                          <a:ea typeface="Arial Unicode MS" pitchFamily="2"/>
                          <a:cs typeface="Arial Unicode MS" pitchFamily="2"/>
                        </a:rPr>
                        <a:t>Rigid</a:t>
                      </a:r>
                    </a:p>
                  </a:txBody>
                  <a:tcPr/>
                </a:tc>
                <a:tc>
                  <a:txBody>
                    <a:bodyPr/>
                    <a:lstStyle/>
                    <a:p>
                      <a:pPr marL="0" marR="0" lvl="0" indent="0" algn="l" rtl="0" hangingPunct="0">
                        <a:lnSpc>
                          <a:spcPct val="100000"/>
                        </a:lnSpc>
                        <a:spcBef>
                          <a:spcPts val="0"/>
                        </a:spcBef>
                        <a:spcAft>
                          <a:spcPts val="0"/>
                        </a:spcAft>
                        <a:buNone/>
                        <a:tabLst/>
                        <a:defRPr sz="3600"/>
                      </a:pPr>
                      <a:r>
                        <a:rPr lang="en-US" sz="3600" b="0" i="0" u="none" strike="noStrike" kern="1200">
                          <a:latin typeface="Arial" pitchFamily="18"/>
                          <a:ea typeface="Arial Unicode MS" pitchFamily="2"/>
                          <a:cs typeface="Arial Unicode MS" pitchFamily="2"/>
                        </a:rPr>
                        <a:t>0.1875 inch</a:t>
                      </a:r>
                    </a:p>
                  </a:txBody>
                  <a:tcPr/>
                </a:tc>
                <a:tc>
                  <a:txBody>
                    <a:bodyPr/>
                    <a:lstStyle/>
                    <a:p>
                      <a:pPr marL="0" marR="0" lvl="0" indent="0" algn="l" rtl="0" hangingPunct="0">
                        <a:lnSpc>
                          <a:spcPct val="100000"/>
                        </a:lnSpc>
                        <a:spcBef>
                          <a:spcPts val="0"/>
                        </a:spcBef>
                        <a:spcAft>
                          <a:spcPts val="0"/>
                        </a:spcAft>
                        <a:buNone/>
                        <a:tabLst/>
                        <a:defRPr sz="3600"/>
                      </a:pPr>
                      <a:r>
                        <a:rPr lang="en-US" sz="3600" b="0" i="0" u="none" strike="noStrike" kern="1200">
                          <a:latin typeface="Arial" pitchFamily="18"/>
                          <a:ea typeface="Arial Unicode MS" pitchFamily="2"/>
                          <a:cs typeface="Arial Unicode MS" pitchFamily="2"/>
                        </a:rPr>
                        <a:t>3.0 Hz</a:t>
                      </a:r>
                    </a:p>
                  </a:txBody>
                  <a:tcPr/>
                </a:tc>
                <a:tc>
                  <a:txBody>
                    <a:bodyPr/>
                    <a:lstStyle/>
                    <a:p>
                      <a:pPr marL="0" marR="0" lvl="0" indent="0" algn="l" rtl="0" hangingPunct="0">
                        <a:lnSpc>
                          <a:spcPct val="100000"/>
                        </a:lnSpc>
                        <a:spcBef>
                          <a:spcPts val="0"/>
                        </a:spcBef>
                        <a:spcAft>
                          <a:spcPts val="0"/>
                        </a:spcAft>
                        <a:buNone/>
                        <a:tabLst/>
                        <a:defRPr sz="3600"/>
                      </a:pPr>
                      <a:r>
                        <a:rPr lang="en-US" sz="3600" b="0" i="0" u="none" strike="noStrike" kern="1200">
                          <a:latin typeface="Arial" pitchFamily="18"/>
                          <a:ea typeface="Arial Unicode MS" pitchFamily="2"/>
                          <a:cs typeface="Arial Unicode MS" pitchFamily="2"/>
                        </a:rPr>
                        <a:t>3.617 Hz</a:t>
                      </a:r>
                    </a:p>
                  </a:txBody>
                  <a:tcPr/>
                </a:tc>
              </a:tr>
            </a:tbl>
          </a:graphicData>
        </a:graphic>
      </p:graphicFrame>
      <p:sp>
        <p:nvSpPr>
          <p:cNvPr id="39" name="TextBox 38"/>
          <p:cNvSpPr txBox="1"/>
          <p:nvPr/>
        </p:nvSpPr>
        <p:spPr>
          <a:xfrm>
            <a:off x="13330040" y="6321585"/>
            <a:ext cx="16105239" cy="2308324"/>
          </a:xfrm>
          <a:prstGeom prst="rect">
            <a:avLst/>
          </a:prstGeom>
          <a:noFill/>
        </p:spPr>
        <p:txBody>
          <a:bodyPr wrap="square" rtlCol="0">
            <a:spAutoFit/>
          </a:bodyPr>
          <a:lstStyle/>
          <a:p>
            <a:r>
              <a:rPr lang="en-US" sz="3600" b="1" u="sng" dirty="0">
                <a:solidFill>
                  <a:srgbClr val="000000"/>
                </a:solidFill>
                <a:latin typeface="Times New Roman" pitchFamily="18"/>
                <a:cs typeface="Times New Roman" pitchFamily="18"/>
              </a:rPr>
              <a:t>Design</a:t>
            </a:r>
            <a:r>
              <a:rPr lang="en-US" sz="3600" b="1" u="sng" dirty="0" smtClean="0">
                <a:latin typeface="Thorndale Duospace WT TC" panose="02020609050405020304" pitchFamily="49" charset="-128"/>
                <a:ea typeface="Thorndale Duospace WT TC" panose="02020609050405020304" pitchFamily="49" charset="-128"/>
                <a:cs typeface="Thorndale Duospace WT TC" panose="02020609050405020304" pitchFamily="49" charset="-128"/>
              </a:rPr>
              <a:t>: </a:t>
            </a:r>
            <a:endParaRPr lang="en-US" sz="3600" b="1" u="sng" dirty="0">
              <a:latin typeface="Thorndale Duospace WT TC" panose="02020609050405020304" pitchFamily="49" charset="-128"/>
              <a:ea typeface="Thorndale Duospace WT TC" panose="02020609050405020304" pitchFamily="49" charset="-128"/>
              <a:cs typeface="Thorndale Duospace WT TC" panose="02020609050405020304" pitchFamily="49" charset="-128"/>
            </a:endParaRPr>
          </a:p>
          <a:p>
            <a:r>
              <a:rPr lang="en-US" sz="3600" dirty="0" smtClean="0"/>
              <a:t>The structure is designed with a simple clamping system which allows the columns to be easily changed. In structure 1 the columns measured 24”x1”x1/8”, In structure 2 the columns measured </a:t>
            </a:r>
            <a:r>
              <a:rPr lang="en-US" sz="3600" dirty="0" smtClean="0"/>
              <a:t>24”x1”x3/16”.</a:t>
            </a:r>
            <a:endParaRPr lang="en-US" sz="36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451</Words>
  <Application>Microsoft Office PowerPoint</Application>
  <PresentationFormat>Widescreen</PresentationFormat>
  <Paragraphs>51</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 Unicode MS</vt:lpstr>
      <vt:lpstr>Thorndale Duospace WT TC</vt:lpstr>
      <vt:lpstr>Arial</vt:lpstr>
      <vt:lpstr>Calibri</vt:lpstr>
      <vt:lpstr>Calibri Light</vt:lpstr>
      <vt:lpstr>Cambria Math</vt:lpstr>
      <vt:lpstr>Tahoma</vt:lpstr>
      <vt:lpstr>Times New Roman</vt:lpstr>
      <vt:lpstr>Verdana</vt:lpstr>
      <vt:lpstr>Default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Richardson, Baron</dc:creator>
  <cp:lastModifiedBy>Richardson, Baron</cp:lastModifiedBy>
  <cp:revision>19</cp:revision>
  <dcterms:modified xsi:type="dcterms:W3CDTF">2014-08-07T16:58:43Z</dcterms:modified>
</cp:coreProperties>
</file>