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77" r:id="rId1"/>
  </p:sldMasterIdLst>
  <p:notesMasterIdLst>
    <p:notesMasterId r:id="rId3"/>
  </p:notesMasterIdLst>
  <p:handoutMasterIdLst>
    <p:handoutMasterId r:id="rId4"/>
  </p:handoutMasterIdLst>
  <p:sldIdLst>
    <p:sldId id="256" r:id="rId2"/>
  </p:sldIdLst>
  <p:sldSz cx="20116800" cy="25603200"/>
  <p:notesSz cx="42833925" cy="31642050"/>
  <p:defaultTextStyle>
    <a:defPPr>
      <a:defRPr lang="en-US"/>
    </a:defPPr>
    <a:lvl1pPr algn="l" rtl="0" eaLnBrk="0" fontAlgn="base" hangingPunct="0">
      <a:spcBef>
        <a:spcPct val="0"/>
      </a:spcBef>
      <a:spcAft>
        <a:spcPct val="0"/>
      </a:spcAft>
      <a:defRPr sz="2300" kern="1200">
        <a:solidFill>
          <a:schemeClr val="tx1"/>
        </a:solidFill>
        <a:latin typeface="Times New Roman" pitchFamily="18" charset="0"/>
        <a:ea typeface="+mn-ea"/>
        <a:cs typeface="+mn-cs"/>
      </a:defRPr>
    </a:lvl1pPr>
    <a:lvl2pPr marL="457193" algn="l" rtl="0" eaLnBrk="0" fontAlgn="base" hangingPunct="0">
      <a:spcBef>
        <a:spcPct val="0"/>
      </a:spcBef>
      <a:spcAft>
        <a:spcPct val="0"/>
      </a:spcAft>
      <a:defRPr sz="2300" kern="1200">
        <a:solidFill>
          <a:schemeClr val="tx1"/>
        </a:solidFill>
        <a:latin typeface="Times New Roman" pitchFamily="18" charset="0"/>
        <a:ea typeface="+mn-ea"/>
        <a:cs typeface="+mn-cs"/>
      </a:defRPr>
    </a:lvl2pPr>
    <a:lvl3pPr marL="914386" algn="l" rtl="0" eaLnBrk="0" fontAlgn="base" hangingPunct="0">
      <a:spcBef>
        <a:spcPct val="0"/>
      </a:spcBef>
      <a:spcAft>
        <a:spcPct val="0"/>
      </a:spcAft>
      <a:defRPr sz="2300" kern="1200">
        <a:solidFill>
          <a:schemeClr val="tx1"/>
        </a:solidFill>
        <a:latin typeface="Times New Roman" pitchFamily="18" charset="0"/>
        <a:ea typeface="+mn-ea"/>
        <a:cs typeface="+mn-cs"/>
      </a:defRPr>
    </a:lvl3pPr>
    <a:lvl4pPr marL="1371579" algn="l" rtl="0" eaLnBrk="0" fontAlgn="base" hangingPunct="0">
      <a:spcBef>
        <a:spcPct val="0"/>
      </a:spcBef>
      <a:spcAft>
        <a:spcPct val="0"/>
      </a:spcAft>
      <a:defRPr sz="2300" kern="1200">
        <a:solidFill>
          <a:schemeClr val="tx1"/>
        </a:solidFill>
        <a:latin typeface="Times New Roman" pitchFamily="18" charset="0"/>
        <a:ea typeface="+mn-ea"/>
        <a:cs typeface="+mn-cs"/>
      </a:defRPr>
    </a:lvl4pPr>
    <a:lvl5pPr marL="1828773" algn="l" rtl="0" eaLnBrk="0" fontAlgn="base" hangingPunct="0">
      <a:spcBef>
        <a:spcPct val="0"/>
      </a:spcBef>
      <a:spcAft>
        <a:spcPct val="0"/>
      </a:spcAft>
      <a:defRPr sz="2300" kern="1200">
        <a:solidFill>
          <a:schemeClr val="tx1"/>
        </a:solidFill>
        <a:latin typeface="Times New Roman" pitchFamily="18" charset="0"/>
        <a:ea typeface="+mn-ea"/>
        <a:cs typeface="+mn-cs"/>
      </a:defRPr>
    </a:lvl5pPr>
    <a:lvl6pPr marL="2285966" algn="l" defTabSz="914386" rtl="0" eaLnBrk="1" latinLnBrk="0" hangingPunct="1">
      <a:defRPr sz="2300" kern="1200">
        <a:solidFill>
          <a:schemeClr val="tx1"/>
        </a:solidFill>
        <a:latin typeface="Times New Roman" pitchFamily="18" charset="0"/>
        <a:ea typeface="+mn-ea"/>
        <a:cs typeface="+mn-cs"/>
      </a:defRPr>
    </a:lvl6pPr>
    <a:lvl7pPr marL="2743159" algn="l" defTabSz="914386" rtl="0" eaLnBrk="1" latinLnBrk="0" hangingPunct="1">
      <a:defRPr sz="2300" kern="1200">
        <a:solidFill>
          <a:schemeClr val="tx1"/>
        </a:solidFill>
        <a:latin typeface="Times New Roman" pitchFamily="18" charset="0"/>
        <a:ea typeface="+mn-ea"/>
        <a:cs typeface="+mn-cs"/>
      </a:defRPr>
    </a:lvl7pPr>
    <a:lvl8pPr marL="3200352" algn="l" defTabSz="914386" rtl="0" eaLnBrk="1" latinLnBrk="0" hangingPunct="1">
      <a:defRPr sz="2300" kern="1200">
        <a:solidFill>
          <a:schemeClr val="tx1"/>
        </a:solidFill>
        <a:latin typeface="Times New Roman" pitchFamily="18" charset="0"/>
        <a:ea typeface="+mn-ea"/>
        <a:cs typeface="+mn-cs"/>
      </a:defRPr>
    </a:lvl8pPr>
    <a:lvl9pPr marL="3657545" algn="l" defTabSz="914386" rtl="0" eaLnBrk="1" latinLnBrk="0" hangingPunct="1">
      <a:defRPr sz="23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8064">
          <p15:clr>
            <a:srgbClr val="A4A3A4"/>
          </p15:clr>
        </p15:guide>
        <p15:guide id="2" pos="63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E51B"/>
    <a:srgbClr val="00CCFF"/>
    <a:srgbClr val="0066FF"/>
    <a:srgbClr val="FF0066"/>
    <a:srgbClr val="000099"/>
    <a:srgbClr val="FFFF99"/>
    <a:srgbClr val="33CC33"/>
    <a:srgbClr val="FFFF00"/>
    <a:srgbClr val="3399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p:cViewPr>
        <p:scale>
          <a:sx n="50" d="100"/>
          <a:sy n="50" d="100"/>
        </p:scale>
        <p:origin x="-2346" y="-72"/>
      </p:cViewPr>
      <p:guideLst>
        <p:guide orient="horz" pos="8064"/>
        <p:guide pos="6336"/>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18561050" cy="1762125"/>
          </a:xfrm>
          <a:prstGeom prst="rect">
            <a:avLst/>
          </a:prstGeom>
          <a:noFill/>
          <a:ln w="9525">
            <a:noFill/>
            <a:miter lim="800000"/>
            <a:headEnd/>
            <a:tailEnd/>
          </a:ln>
          <a:effectLst/>
        </p:spPr>
        <p:txBody>
          <a:bodyPr vert="horz" wrap="square" lIns="424838" tIns="212414" rIns="424838" bIns="212414" numCol="1" anchor="t" anchorCtr="0" compatLnSpc="1">
            <a:prstTxWarp prst="textNoShape">
              <a:avLst/>
            </a:prstTxWarp>
          </a:bodyPr>
          <a:lstStyle>
            <a:lvl1pPr defTabSz="4251325">
              <a:defRPr sz="5500">
                <a:latin typeface="Times New Roman" charset="0"/>
              </a:defRPr>
            </a:lvl1pPr>
          </a:lstStyle>
          <a:p>
            <a:pPr>
              <a:defRPr/>
            </a:pPr>
            <a:endParaRPr lang="en-US"/>
          </a:p>
        </p:txBody>
      </p:sp>
      <p:sp>
        <p:nvSpPr>
          <p:cNvPr id="4099" name="Rectangle 3"/>
          <p:cNvSpPr>
            <a:spLocks noGrp="1" noChangeArrowheads="1"/>
          </p:cNvSpPr>
          <p:nvPr>
            <p:ph type="dt" sz="quarter" idx="1"/>
          </p:nvPr>
        </p:nvSpPr>
        <p:spPr bwMode="auto">
          <a:xfrm>
            <a:off x="24272875" y="0"/>
            <a:ext cx="18561050" cy="1762125"/>
          </a:xfrm>
          <a:prstGeom prst="rect">
            <a:avLst/>
          </a:prstGeom>
          <a:noFill/>
          <a:ln w="9525">
            <a:noFill/>
            <a:miter lim="800000"/>
            <a:headEnd/>
            <a:tailEnd/>
          </a:ln>
          <a:effectLst/>
        </p:spPr>
        <p:txBody>
          <a:bodyPr vert="horz" wrap="square" lIns="424838" tIns="212414" rIns="424838" bIns="212414" numCol="1" anchor="t" anchorCtr="0" compatLnSpc="1">
            <a:prstTxWarp prst="textNoShape">
              <a:avLst/>
            </a:prstTxWarp>
          </a:bodyPr>
          <a:lstStyle>
            <a:lvl1pPr algn="r" defTabSz="4251325">
              <a:defRPr sz="5500">
                <a:latin typeface="Times New Roman" charset="0"/>
              </a:defRPr>
            </a:lvl1pPr>
          </a:lstStyle>
          <a:p>
            <a:pPr>
              <a:defRPr/>
            </a:pPr>
            <a:endParaRPr lang="en-US"/>
          </a:p>
        </p:txBody>
      </p:sp>
      <p:sp>
        <p:nvSpPr>
          <p:cNvPr id="4100" name="Rectangle 4"/>
          <p:cNvSpPr>
            <a:spLocks noGrp="1" noChangeArrowheads="1"/>
          </p:cNvSpPr>
          <p:nvPr>
            <p:ph type="ftr" sz="quarter" idx="2"/>
          </p:nvPr>
        </p:nvSpPr>
        <p:spPr bwMode="auto">
          <a:xfrm>
            <a:off x="0" y="29879925"/>
            <a:ext cx="18561050" cy="1762125"/>
          </a:xfrm>
          <a:prstGeom prst="rect">
            <a:avLst/>
          </a:prstGeom>
          <a:noFill/>
          <a:ln w="9525">
            <a:noFill/>
            <a:miter lim="800000"/>
            <a:headEnd/>
            <a:tailEnd/>
          </a:ln>
          <a:effectLst/>
        </p:spPr>
        <p:txBody>
          <a:bodyPr vert="horz" wrap="square" lIns="424838" tIns="212414" rIns="424838" bIns="212414" numCol="1" anchor="b" anchorCtr="0" compatLnSpc="1">
            <a:prstTxWarp prst="textNoShape">
              <a:avLst/>
            </a:prstTxWarp>
          </a:bodyPr>
          <a:lstStyle>
            <a:lvl1pPr defTabSz="4251325">
              <a:defRPr sz="5500">
                <a:latin typeface="Times New Roman" charset="0"/>
              </a:defRPr>
            </a:lvl1pPr>
          </a:lstStyle>
          <a:p>
            <a:pPr>
              <a:defRPr/>
            </a:pPr>
            <a:endParaRPr lang="en-US"/>
          </a:p>
        </p:txBody>
      </p:sp>
      <p:sp>
        <p:nvSpPr>
          <p:cNvPr id="4101" name="Rectangle 5"/>
          <p:cNvSpPr>
            <a:spLocks noGrp="1" noChangeArrowheads="1"/>
          </p:cNvSpPr>
          <p:nvPr>
            <p:ph type="sldNum" sz="quarter" idx="3"/>
          </p:nvPr>
        </p:nvSpPr>
        <p:spPr bwMode="auto">
          <a:xfrm>
            <a:off x="24272875" y="29879925"/>
            <a:ext cx="18561050" cy="1762125"/>
          </a:xfrm>
          <a:prstGeom prst="rect">
            <a:avLst/>
          </a:prstGeom>
          <a:noFill/>
          <a:ln w="9525">
            <a:noFill/>
            <a:miter lim="800000"/>
            <a:headEnd/>
            <a:tailEnd/>
          </a:ln>
          <a:effectLst/>
        </p:spPr>
        <p:txBody>
          <a:bodyPr vert="horz" wrap="square" lIns="424838" tIns="212414" rIns="424838" bIns="212414" numCol="1" anchor="b" anchorCtr="0" compatLnSpc="1">
            <a:prstTxWarp prst="textNoShape">
              <a:avLst/>
            </a:prstTxWarp>
          </a:bodyPr>
          <a:lstStyle>
            <a:lvl1pPr algn="r" defTabSz="4251325">
              <a:defRPr sz="5500">
                <a:latin typeface="Times New Roman" charset="0"/>
              </a:defRPr>
            </a:lvl1pPr>
          </a:lstStyle>
          <a:p>
            <a:pPr>
              <a:defRPr/>
            </a:pPr>
            <a:fld id="{047645DD-600E-4A6C-96E5-84C8CDA86A72}" type="slidenum">
              <a:rPr lang="en-US"/>
              <a:pPr>
                <a:defRPr/>
              </a:pPr>
              <a:t>‹#›</a:t>
            </a:fld>
            <a:endParaRPr lang="en-US"/>
          </a:p>
        </p:txBody>
      </p:sp>
    </p:spTree>
    <p:extLst>
      <p:ext uri="{BB962C8B-B14F-4D97-AF65-F5344CB8AC3E}">
        <p14:creationId xmlns:p14="http://schemas.microsoft.com/office/powerpoint/2010/main" val="2236467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8561050" cy="1582738"/>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24263350" y="0"/>
            <a:ext cx="18561050" cy="1582738"/>
          </a:xfrm>
          <a:prstGeom prst="rect">
            <a:avLst/>
          </a:prstGeom>
        </p:spPr>
        <p:txBody>
          <a:bodyPr vert="horz" lIns="91440" tIns="45720" rIns="91440" bIns="45720" rtlCol="0"/>
          <a:lstStyle>
            <a:lvl1pPr algn="r">
              <a:defRPr sz="1200" smtClean="0"/>
            </a:lvl1pPr>
          </a:lstStyle>
          <a:p>
            <a:pPr>
              <a:defRPr/>
            </a:pPr>
            <a:fld id="{4F0A338E-2399-4099-81F0-0CCAFF4515F0}" type="datetimeFigureOut">
              <a:rPr lang="en-US"/>
              <a:pPr>
                <a:defRPr/>
              </a:pPr>
              <a:t>3/4/2015</a:t>
            </a:fld>
            <a:endParaRPr lang="en-US"/>
          </a:p>
        </p:txBody>
      </p:sp>
      <p:sp>
        <p:nvSpPr>
          <p:cNvPr id="4" name="Slide Image Placeholder 3"/>
          <p:cNvSpPr>
            <a:spLocks noGrp="1" noRot="1" noChangeAspect="1"/>
          </p:cNvSpPr>
          <p:nvPr>
            <p:ph type="sldImg" idx="2"/>
          </p:nvPr>
        </p:nvSpPr>
        <p:spPr>
          <a:xfrm>
            <a:off x="16756063" y="2373313"/>
            <a:ext cx="9321800" cy="1186497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4283075" y="15030450"/>
            <a:ext cx="34267775" cy="1423828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30054550"/>
            <a:ext cx="18561050" cy="1582738"/>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24263350" y="30054550"/>
            <a:ext cx="18561050" cy="1582738"/>
          </a:xfrm>
          <a:prstGeom prst="rect">
            <a:avLst/>
          </a:prstGeom>
        </p:spPr>
        <p:txBody>
          <a:bodyPr vert="horz" lIns="91440" tIns="45720" rIns="91440" bIns="45720" rtlCol="0" anchor="b"/>
          <a:lstStyle>
            <a:lvl1pPr algn="r">
              <a:defRPr sz="1200" smtClean="0"/>
            </a:lvl1pPr>
          </a:lstStyle>
          <a:p>
            <a:pPr>
              <a:defRPr/>
            </a:pPr>
            <a:fld id="{2D6029BA-C73A-4D84-8D93-5E8E43E1A480}" type="slidenum">
              <a:rPr lang="en-US"/>
              <a:pPr>
                <a:defRPr/>
              </a:pPr>
              <a:t>‹#›</a:t>
            </a:fld>
            <a:endParaRPr lang="en-US"/>
          </a:p>
        </p:txBody>
      </p:sp>
    </p:spTree>
    <p:extLst>
      <p:ext uri="{BB962C8B-B14F-4D97-AF65-F5344CB8AC3E}">
        <p14:creationId xmlns:p14="http://schemas.microsoft.com/office/powerpoint/2010/main" val="30823202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100" kern="1200">
        <a:solidFill>
          <a:schemeClr val="tx1"/>
        </a:solidFill>
        <a:latin typeface="+mn-lt"/>
        <a:ea typeface="+mn-ea"/>
        <a:cs typeface="+mn-cs"/>
      </a:defRPr>
    </a:lvl1pPr>
    <a:lvl2pPr marL="457193" algn="l" rtl="0" fontAlgn="base">
      <a:spcBef>
        <a:spcPct val="30000"/>
      </a:spcBef>
      <a:spcAft>
        <a:spcPct val="0"/>
      </a:spcAft>
      <a:defRPr sz="1100" kern="1200">
        <a:solidFill>
          <a:schemeClr val="tx1"/>
        </a:solidFill>
        <a:latin typeface="+mn-lt"/>
        <a:ea typeface="+mn-ea"/>
        <a:cs typeface="+mn-cs"/>
      </a:defRPr>
    </a:lvl2pPr>
    <a:lvl3pPr marL="914386" algn="l" rtl="0" fontAlgn="base">
      <a:spcBef>
        <a:spcPct val="30000"/>
      </a:spcBef>
      <a:spcAft>
        <a:spcPct val="0"/>
      </a:spcAft>
      <a:defRPr sz="1100" kern="1200">
        <a:solidFill>
          <a:schemeClr val="tx1"/>
        </a:solidFill>
        <a:latin typeface="+mn-lt"/>
        <a:ea typeface="+mn-ea"/>
        <a:cs typeface="+mn-cs"/>
      </a:defRPr>
    </a:lvl3pPr>
    <a:lvl4pPr marL="1371579" algn="l" rtl="0" fontAlgn="base">
      <a:spcBef>
        <a:spcPct val="30000"/>
      </a:spcBef>
      <a:spcAft>
        <a:spcPct val="0"/>
      </a:spcAft>
      <a:defRPr sz="1100" kern="1200">
        <a:solidFill>
          <a:schemeClr val="tx1"/>
        </a:solidFill>
        <a:latin typeface="+mn-lt"/>
        <a:ea typeface="+mn-ea"/>
        <a:cs typeface="+mn-cs"/>
      </a:defRPr>
    </a:lvl4pPr>
    <a:lvl5pPr marL="1828773" algn="l" rtl="0" fontAlgn="base">
      <a:spcBef>
        <a:spcPct val="30000"/>
      </a:spcBef>
      <a:spcAft>
        <a:spcPct val="0"/>
      </a:spcAft>
      <a:defRPr sz="1100" kern="1200">
        <a:solidFill>
          <a:schemeClr val="tx1"/>
        </a:solidFill>
        <a:latin typeface="+mn-lt"/>
        <a:ea typeface="+mn-ea"/>
        <a:cs typeface="+mn-cs"/>
      </a:defRPr>
    </a:lvl5pPr>
    <a:lvl6pPr marL="2285966" algn="l" defTabSz="914386" rtl="0" eaLnBrk="1" latinLnBrk="0" hangingPunct="1">
      <a:defRPr sz="1100" kern="1200">
        <a:solidFill>
          <a:schemeClr val="tx1"/>
        </a:solidFill>
        <a:latin typeface="+mn-lt"/>
        <a:ea typeface="+mn-ea"/>
        <a:cs typeface="+mn-cs"/>
      </a:defRPr>
    </a:lvl6pPr>
    <a:lvl7pPr marL="2743159" algn="l" defTabSz="914386" rtl="0" eaLnBrk="1" latinLnBrk="0" hangingPunct="1">
      <a:defRPr sz="1100" kern="1200">
        <a:solidFill>
          <a:schemeClr val="tx1"/>
        </a:solidFill>
        <a:latin typeface="+mn-lt"/>
        <a:ea typeface="+mn-ea"/>
        <a:cs typeface="+mn-cs"/>
      </a:defRPr>
    </a:lvl7pPr>
    <a:lvl8pPr marL="3200352" algn="l" defTabSz="914386" rtl="0" eaLnBrk="1" latinLnBrk="0" hangingPunct="1">
      <a:defRPr sz="1100" kern="1200">
        <a:solidFill>
          <a:schemeClr val="tx1"/>
        </a:solidFill>
        <a:latin typeface="+mn-lt"/>
        <a:ea typeface="+mn-ea"/>
        <a:cs typeface="+mn-cs"/>
      </a:defRPr>
    </a:lvl8pPr>
    <a:lvl9pPr marL="3657545" algn="l" defTabSz="914386"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xfrm>
            <a:off x="16756063" y="2373313"/>
            <a:ext cx="9321800" cy="11864975"/>
          </a:xfrm>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1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89B9CA7-E5FB-4DEB-8BE2-D8A092131284}" type="slidenum">
              <a:rPr lang="en-US"/>
              <a:pPr/>
              <a:t>1</a:t>
            </a:fld>
            <a:endParaRPr lang="en-US"/>
          </a:p>
        </p:txBody>
      </p:sp>
    </p:spTree>
    <p:extLst>
      <p:ext uri="{BB962C8B-B14F-4D97-AF65-F5344CB8AC3E}">
        <p14:creationId xmlns:p14="http://schemas.microsoft.com/office/powerpoint/2010/main" val="2229422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25034240"/>
            <a:ext cx="20116800" cy="56896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9" name="Rectangle 18"/>
          <p:cNvSpPr>
            <a:spLocks noChangeArrowheads="1"/>
          </p:cNvSpPr>
          <p:nvPr/>
        </p:nvSpPr>
        <p:spPr bwMode="white">
          <a:xfrm>
            <a:off x="19781520" y="11379"/>
            <a:ext cx="335280" cy="256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8" name="Rectangle 17"/>
          <p:cNvSpPr>
            <a:spLocks noChangeArrowheads="1"/>
          </p:cNvSpPr>
          <p:nvPr/>
        </p:nvSpPr>
        <p:spPr bwMode="white">
          <a:xfrm>
            <a:off x="0" y="0"/>
            <a:ext cx="335280" cy="256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6" name="Rectangle 15"/>
          <p:cNvSpPr>
            <a:spLocks noChangeArrowheads="1"/>
          </p:cNvSpPr>
          <p:nvPr/>
        </p:nvSpPr>
        <p:spPr bwMode="white">
          <a:xfrm>
            <a:off x="0" y="0"/>
            <a:ext cx="20116800" cy="938784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2" name="Rectangle 11"/>
          <p:cNvSpPr>
            <a:spLocks noChangeArrowheads="1"/>
          </p:cNvSpPr>
          <p:nvPr/>
        </p:nvSpPr>
        <p:spPr bwMode="auto">
          <a:xfrm>
            <a:off x="321869" y="23862184"/>
            <a:ext cx="19432829" cy="115570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9" name="Subtitle 8"/>
          <p:cNvSpPr>
            <a:spLocks noGrp="1"/>
          </p:cNvSpPr>
          <p:nvPr>
            <p:ph type="subTitle" idx="1"/>
          </p:nvPr>
        </p:nvSpPr>
        <p:spPr>
          <a:xfrm>
            <a:off x="3017520" y="10525760"/>
            <a:ext cx="14081760" cy="6543040"/>
          </a:xfrm>
        </p:spPr>
        <p:txBody>
          <a:bodyPr/>
          <a:lstStyle>
            <a:lvl1pPr marL="0" indent="0" algn="ctr">
              <a:buNone/>
              <a:defRPr sz="4600" b="1" cap="all" spc="714" baseline="0">
                <a:solidFill>
                  <a:schemeClr val="tx2"/>
                </a:solidFill>
              </a:defRPr>
            </a:lvl1pPr>
            <a:lvl2pPr marL="1306266" indent="0" algn="ctr">
              <a:buNone/>
            </a:lvl2pPr>
            <a:lvl3pPr marL="2612532" indent="0" algn="ctr">
              <a:buNone/>
            </a:lvl3pPr>
            <a:lvl4pPr marL="3918798" indent="0" algn="ctr">
              <a:buNone/>
            </a:lvl4pPr>
            <a:lvl5pPr marL="5225064" indent="0" algn="ctr">
              <a:buNone/>
            </a:lvl5pPr>
            <a:lvl6pPr marL="6531331" indent="0" algn="ctr">
              <a:buNone/>
            </a:lvl6pPr>
            <a:lvl7pPr marL="7837597" indent="0" algn="ctr">
              <a:buNone/>
            </a:lvl7pPr>
            <a:lvl8pPr marL="9143863" indent="0" algn="ctr">
              <a:buNone/>
            </a:lvl8pPr>
            <a:lvl9pPr marL="10450129"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endParaRPr lang="en-US"/>
          </a:p>
        </p:txBody>
      </p:sp>
      <p:sp>
        <p:nvSpPr>
          <p:cNvPr id="17" name="Footer Placeholder 16"/>
          <p:cNvSpPr>
            <a:spLocks noGrp="1"/>
          </p:cNvSpPr>
          <p:nvPr>
            <p:ph type="ftr" sz="quarter" idx="11"/>
          </p:nvPr>
        </p:nvSpPr>
        <p:spPr/>
        <p:txBody>
          <a:bodyPr/>
          <a:lstStyle/>
          <a:p>
            <a:pPr>
              <a:defRPr/>
            </a:pPr>
            <a:endParaRPr lang="en-US"/>
          </a:p>
        </p:txBody>
      </p:sp>
      <p:sp>
        <p:nvSpPr>
          <p:cNvPr id="7" name="Straight Connector 6"/>
          <p:cNvSpPr>
            <a:spLocks noChangeShapeType="1"/>
          </p:cNvSpPr>
          <p:nvPr/>
        </p:nvSpPr>
        <p:spPr bwMode="auto">
          <a:xfrm>
            <a:off x="341986" y="9035085"/>
            <a:ext cx="19432829"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261253" tIns="130627" rIns="261253" bIns="130627" anchor="ctr" compatLnSpc="1"/>
          <a:lstStyle/>
          <a:p>
            <a:endParaRPr kumimoji="0" lang="en-US"/>
          </a:p>
        </p:txBody>
      </p:sp>
      <p:sp>
        <p:nvSpPr>
          <p:cNvPr id="10" name="Rectangle 9"/>
          <p:cNvSpPr>
            <a:spLocks noChangeArrowheads="1"/>
          </p:cNvSpPr>
          <p:nvPr/>
        </p:nvSpPr>
        <p:spPr bwMode="auto">
          <a:xfrm>
            <a:off x="335280" y="568960"/>
            <a:ext cx="19432829" cy="24442522"/>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261253" tIns="130627" rIns="261253" bIns="130627" anchor="ctr" compatLnSpc="1"/>
          <a:lstStyle/>
          <a:p>
            <a:endParaRPr kumimoji="0" lang="en-US" dirty="0"/>
          </a:p>
        </p:txBody>
      </p:sp>
      <p:sp>
        <p:nvSpPr>
          <p:cNvPr id="13" name="Oval 12"/>
          <p:cNvSpPr/>
          <p:nvPr/>
        </p:nvSpPr>
        <p:spPr>
          <a:xfrm>
            <a:off x="9387840" y="7897165"/>
            <a:ext cx="1341120" cy="227584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14" name="Oval 13"/>
          <p:cNvSpPr/>
          <p:nvPr/>
        </p:nvSpPr>
        <p:spPr>
          <a:xfrm>
            <a:off x="9595714" y="8249920"/>
            <a:ext cx="925373" cy="157033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29" name="Slide Number Placeholder 28"/>
          <p:cNvSpPr>
            <a:spLocks noGrp="1"/>
          </p:cNvSpPr>
          <p:nvPr>
            <p:ph type="sldNum" sz="quarter" idx="12"/>
          </p:nvPr>
        </p:nvSpPr>
        <p:spPr>
          <a:xfrm>
            <a:off x="9555480" y="8211282"/>
            <a:ext cx="1005840" cy="1647613"/>
          </a:xfrm>
        </p:spPr>
        <p:txBody>
          <a:bodyPr/>
          <a:lstStyle>
            <a:lvl1pPr>
              <a:defRPr>
                <a:solidFill>
                  <a:schemeClr val="accent3">
                    <a:shade val="75000"/>
                  </a:schemeClr>
                </a:solidFill>
              </a:defRPr>
            </a:lvl1pPr>
          </a:lstStyle>
          <a:p>
            <a:pPr>
              <a:defRPr/>
            </a:pPr>
            <a:fld id="{763B3CA1-BF93-490C-97C1-5BEEA5E50A6B}" type="slidenum">
              <a:rPr lang="en-US" smtClean="0"/>
              <a:pPr>
                <a:defRPr/>
              </a:pPr>
              <a:t>‹#›</a:t>
            </a:fld>
            <a:endParaRPr lang="en-US"/>
          </a:p>
        </p:txBody>
      </p:sp>
      <p:sp>
        <p:nvSpPr>
          <p:cNvPr id="8" name="Title 7"/>
          <p:cNvSpPr>
            <a:spLocks noGrp="1"/>
          </p:cNvSpPr>
          <p:nvPr>
            <p:ph type="ctrTitle"/>
          </p:nvPr>
        </p:nvSpPr>
        <p:spPr>
          <a:xfrm>
            <a:off x="1508760" y="1422400"/>
            <a:ext cx="17099280" cy="6543040"/>
          </a:xfrm>
        </p:spPr>
        <p:txBody>
          <a:bodyPr anchor="b"/>
          <a:lstStyle>
            <a:lvl1pPr>
              <a:defRPr sz="120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847E4E4-C675-4214-A85E-182A6A4AD17E}"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25034240"/>
            <a:ext cx="20116800" cy="56896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8" name="Rectangle 7"/>
          <p:cNvSpPr>
            <a:spLocks noChangeArrowheads="1"/>
          </p:cNvSpPr>
          <p:nvPr/>
        </p:nvSpPr>
        <p:spPr bwMode="white">
          <a:xfrm>
            <a:off x="15422880" y="0"/>
            <a:ext cx="4693920" cy="256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9" name="Rectangle 8"/>
          <p:cNvSpPr>
            <a:spLocks noChangeArrowheads="1"/>
          </p:cNvSpPr>
          <p:nvPr/>
        </p:nvSpPr>
        <p:spPr bwMode="white">
          <a:xfrm>
            <a:off x="0" y="0"/>
            <a:ext cx="20116800" cy="580339"/>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0" name="Rectangle 9"/>
          <p:cNvSpPr>
            <a:spLocks noChangeArrowheads="1"/>
          </p:cNvSpPr>
          <p:nvPr/>
        </p:nvSpPr>
        <p:spPr bwMode="white">
          <a:xfrm>
            <a:off x="0" y="0"/>
            <a:ext cx="335280" cy="256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1" name="Rectangle 10"/>
          <p:cNvSpPr>
            <a:spLocks noChangeArrowheads="1"/>
          </p:cNvSpPr>
          <p:nvPr/>
        </p:nvSpPr>
        <p:spPr bwMode="auto">
          <a:xfrm>
            <a:off x="321869" y="23862184"/>
            <a:ext cx="19432829" cy="115570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2" name="Rectangle 11"/>
          <p:cNvSpPr>
            <a:spLocks noChangeArrowheads="1"/>
          </p:cNvSpPr>
          <p:nvPr/>
        </p:nvSpPr>
        <p:spPr bwMode="auto">
          <a:xfrm>
            <a:off x="335280" y="580339"/>
            <a:ext cx="19432829" cy="24442522"/>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261253" tIns="130627" rIns="261253" bIns="130627" anchor="ctr" compatLnSpc="1"/>
          <a:lstStyle/>
          <a:p>
            <a:endParaRPr kumimoji="0" lang="en-US" dirty="0"/>
          </a:p>
        </p:txBody>
      </p:sp>
      <p:sp>
        <p:nvSpPr>
          <p:cNvPr id="13" name="Straight Connector 12"/>
          <p:cNvSpPr>
            <a:spLocks noChangeShapeType="1"/>
          </p:cNvSpPr>
          <p:nvPr/>
        </p:nvSpPr>
        <p:spPr bwMode="auto">
          <a:xfrm rot="5400000">
            <a:off x="4059936" y="12238330"/>
            <a:ext cx="23315981"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261253" tIns="130627" rIns="261253" bIns="130627" anchor="ctr" compatLnSpc="1"/>
          <a:lstStyle/>
          <a:p>
            <a:endParaRPr kumimoji="0" lang="en-US"/>
          </a:p>
        </p:txBody>
      </p:sp>
      <p:sp>
        <p:nvSpPr>
          <p:cNvPr id="14" name="Oval 13"/>
          <p:cNvSpPr/>
          <p:nvPr/>
        </p:nvSpPr>
        <p:spPr>
          <a:xfrm>
            <a:off x="15047366" y="10922849"/>
            <a:ext cx="1341120" cy="227584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15" name="Oval 14"/>
          <p:cNvSpPr/>
          <p:nvPr/>
        </p:nvSpPr>
        <p:spPr>
          <a:xfrm>
            <a:off x="15255240" y="11275604"/>
            <a:ext cx="925373" cy="157033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6" name="Slide Number Placeholder 5"/>
          <p:cNvSpPr>
            <a:spLocks noGrp="1"/>
          </p:cNvSpPr>
          <p:nvPr>
            <p:ph type="sldNum" sz="quarter" idx="12"/>
          </p:nvPr>
        </p:nvSpPr>
        <p:spPr>
          <a:xfrm>
            <a:off x="15215006" y="11236966"/>
            <a:ext cx="1005840" cy="1647613"/>
          </a:xfrm>
        </p:spPr>
        <p:txBody>
          <a:bodyPr/>
          <a:lstStyle/>
          <a:p>
            <a:pPr>
              <a:defRPr/>
            </a:pPr>
            <a:fld id="{A5B3B6F3-2D91-40BD-82AE-193BE582152E}" type="slidenum">
              <a:rPr lang="en-US" smtClean="0"/>
              <a:pPr>
                <a:defRPr/>
              </a:pPr>
              <a:t>‹#›</a:t>
            </a:fld>
            <a:endParaRPr lang="en-US"/>
          </a:p>
        </p:txBody>
      </p:sp>
      <p:sp>
        <p:nvSpPr>
          <p:cNvPr id="3" name="Vertical Text Placeholder 2"/>
          <p:cNvSpPr>
            <a:spLocks noGrp="1"/>
          </p:cNvSpPr>
          <p:nvPr>
            <p:ph type="body" orient="vert" idx="1"/>
          </p:nvPr>
        </p:nvSpPr>
        <p:spPr>
          <a:xfrm>
            <a:off x="670560" y="1137920"/>
            <a:ext cx="14417040" cy="217331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2" name="Vertical Title 1"/>
          <p:cNvSpPr>
            <a:spLocks noGrp="1"/>
          </p:cNvSpPr>
          <p:nvPr>
            <p:ph type="title" orient="vert"/>
          </p:nvPr>
        </p:nvSpPr>
        <p:spPr>
          <a:xfrm>
            <a:off x="16261080" y="1137926"/>
            <a:ext cx="3185160" cy="21845693"/>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9595714" y="3831791"/>
            <a:ext cx="1005840" cy="1647613"/>
          </a:xfrm>
        </p:spPr>
        <p:txBody>
          <a:bodyPr/>
          <a:lstStyle/>
          <a:p>
            <a:pPr>
              <a:defRPr/>
            </a:pPr>
            <a:fld id="{1F2B31DF-4356-401B-B3CF-24096CBB895C}" type="slidenum">
              <a:rPr lang="en-US" smtClean="0"/>
              <a:pPr>
                <a:defRPr/>
              </a:pPr>
              <a:t>‹#›</a:t>
            </a:fld>
            <a:endParaRPr lang="en-US"/>
          </a:p>
        </p:txBody>
      </p:sp>
      <p:sp>
        <p:nvSpPr>
          <p:cNvPr id="8" name="Content Placeholder 7"/>
          <p:cNvSpPr>
            <a:spLocks noGrp="1"/>
          </p:cNvSpPr>
          <p:nvPr>
            <p:ph sz="quarter" idx="1"/>
          </p:nvPr>
        </p:nvSpPr>
        <p:spPr>
          <a:xfrm>
            <a:off x="663854" y="5700979"/>
            <a:ext cx="18708624" cy="17068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335280" cy="256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5" name="Rectangle 14"/>
          <p:cNvSpPr>
            <a:spLocks noChangeArrowheads="1"/>
          </p:cNvSpPr>
          <p:nvPr/>
        </p:nvSpPr>
        <p:spPr bwMode="white">
          <a:xfrm>
            <a:off x="0" y="25034240"/>
            <a:ext cx="20116800" cy="56896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6" name="Rectangle 15"/>
          <p:cNvSpPr>
            <a:spLocks noChangeArrowheads="1"/>
          </p:cNvSpPr>
          <p:nvPr/>
        </p:nvSpPr>
        <p:spPr bwMode="white">
          <a:xfrm>
            <a:off x="0" y="0"/>
            <a:ext cx="20116800" cy="56896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8" name="Rectangle 17"/>
          <p:cNvSpPr>
            <a:spLocks noChangeArrowheads="1"/>
          </p:cNvSpPr>
          <p:nvPr/>
        </p:nvSpPr>
        <p:spPr bwMode="white">
          <a:xfrm>
            <a:off x="19781520" y="71120"/>
            <a:ext cx="335280" cy="256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9" name="Rectangle 18"/>
          <p:cNvSpPr>
            <a:spLocks noChangeArrowheads="1"/>
          </p:cNvSpPr>
          <p:nvPr/>
        </p:nvSpPr>
        <p:spPr bwMode="white">
          <a:xfrm>
            <a:off x="335280" y="8534400"/>
            <a:ext cx="19432829" cy="113792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2" name="Rectangle 11"/>
          <p:cNvSpPr>
            <a:spLocks noChangeArrowheads="1"/>
          </p:cNvSpPr>
          <p:nvPr/>
        </p:nvSpPr>
        <p:spPr bwMode="auto">
          <a:xfrm>
            <a:off x="341986" y="531448"/>
            <a:ext cx="19432829" cy="7988198"/>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3" name="Text Placeholder 2"/>
          <p:cNvSpPr>
            <a:spLocks noGrp="1"/>
          </p:cNvSpPr>
          <p:nvPr>
            <p:ph type="body" idx="1"/>
          </p:nvPr>
        </p:nvSpPr>
        <p:spPr>
          <a:xfrm>
            <a:off x="3010537" y="10241282"/>
            <a:ext cx="14256383" cy="6246707"/>
          </a:xfrm>
        </p:spPr>
        <p:txBody>
          <a:bodyPr anchor="t"/>
          <a:lstStyle>
            <a:lvl1pPr marL="0" indent="0" algn="ctr">
              <a:buNone/>
              <a:defRPr sz="4600" b="1" cap="all" spc="714" baseline="0">
                <a:solidFill>
                  <a:schemeClr val="tx2"/>
                </a:solidFill>
              </a:defRPr>
            </a:lvl1pPr>
            <a:lvl2pPr>
              <a:buNone/>
              <a:defRPr sz="5100">
                <a:solidFill>
                  <a:schemeClr val="tx1">
                    <a:tint val="75000"/>
                  </a:schemeClr>
                </a:solidFill>
              </a:defRPr>
            </a:lvl2pPr>
            <a:lvl3pPr>
              <a:buNone/>
              <a:defRPr sz="4600">
                <a:solidFill>
                  <a:schemeClr val="tx1">
                    <a:tint val="75000"/>
                  </a:schemeClr>
                </a:solidFill>
              </a:defRPr>
            </a:lvl3pPr>
            <a:lvl4pPr>
              <a:buNone/>
              <a:defRPr sz="4000">
                <a:solidFill>
                  <a:schemeClr val="tx1">
                    <a:tint val="75000"/>
                  </a:schemeClr>
                </a:solidFill>
              </a:defRPr>
            </a:lvl4pPr>
            <a:lvl5pPr>
              <a:buNone/>
              <a:defRPr sz="40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321869" y="23862184"/>
            <a:ext cx="19432829" cy="115570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4" name="Rectangle 13"/>
          <p:cNvSpPr>
            <a:spLocks noChangeArrowheads="1"/>
          </p:cNvSpPr>
          <p:nvPr/>
        </p:nvSpPr>
        <p:spPr bwMode="auto">
          <a:xfrm>
            <a:off x="335280" y="568960"/>
            <a:ext cx="19432829" cy="24442522"/>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261253" tIns="130627" rIns="261253" bIns="130627" anchor="ctr" compatLnSpc="1"/>
          <a:lstStyle/>
          <a:p>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4" name="Date Placeholder 3"/>
          <p:cNvSpPr>
            <a:spLocks noGrp="1"/>
          </p:cNvSpPr>
          <p:nvPr>
            <p:ph type="dt" sz="half" idx="10"/>
          </p:nvPr>
        </p:nvSpPr>
        <p:spPr/>
        <p:txBody>
          <a:bodyPr/>
          <a:lstStyle/>
          <a:p>
            <a:pPr>
              <a:defRPr/>
            </a:pPr>
            <a:endParaRPr lang="en-US"/>
          </a:p>
        </p:txBody>
      </p:sp>
      <p:sp>
        <p:nvSpPr>
          <p:cNvPr id="8" name="Straight Connector 7"/>
          <p:cNvSpPr>
            <a:spLocks noChangeShapeType="1"/>
          </p:cNvSpPr>
          <p:nvPr/>
        </p:nvSpPr>
        <p:spPr bwMode="auto">
          <a:xfrm>
            <a:off x="335280" y="9103360"/>
            <a:ext cx="19432829"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261253" tIns="130627" rIns="261253" bIns="130627" anchor="ctr" compatLnSpc="1"/>
          <a:lstStyle/>
          <a:p>
            <a:endParaRPr kumimoji="0" lang="en-US"/>
          </a:p>
        </p:txBody>
      </p:sp>
      <p:sp>
        <p:nvSpPr>
          <p:cNvPr id="10" name="Oval 9"/>
          <p:cNvSpPr/>
          <p:nvPr/>
        </p:nvSpPr>
        <p:spPr>
          <a:xfrm>
            <a:off x="9387840" y="7897165"/>
            <a:ext cx="1341120" cy="227584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11" name="Oval 10"/>
          <p:cNvSpPr/>
          <p:nvPr/>
        </p:nvSpPr>
        <p:spPr>
          <a:xfrm>
            <a:off x="9595714" y="8249920"/>
            <a:ext cx="925373" cy="157033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6" name="Slide Number Placeholder 5"/>
          <p:cNvSpPr>
            <a:spLocks noGrp="1"/>
          </p:cNvSpPr>
          <p:nvPr>
            <p:ph type="sldNum" sz="quarter" idx="12"/>
          </p:nvPr>
        </p:nvSpPr>
        <p:spPr>
          <a:xfrm>
            <a:off x="9555480" y="8211282"/>
            <a:ext cx="1005840" cy="1647613"/>
          </a:xfrm>
        </p:spPr>
        <p:txBody>
          <a:bodyPr/>
          <a:lstStyle>
            <a:lvl1pPr>
              <a:defRPr>
                <a:solidFill>
                  <a:schemeClr val="accent3">
                    <a:shade val="75000"/>
                  </a:schemeClr>
                </a:solidFill>
              </a:defRPr>
            </a:lvl1pPr>
          </a:lstStyle>
          <a:p>
            <a:pPr>
              <a:defRPr/>
            </a:pPr>
            <a:fld id="{D2BAADC1-9B0C-4F6E-964B-B20BFC9BE7DE}" type="slidenum">
              <a:rPr lang="en-US" smtClean="0"/>
              <a:pPr>
                <a:defRPr/>
              </a:pPr>
              <a:t>‹#›</a:t>
            </a:fld>
            <a:endParaRPr lang="en-US"/>
          </a:p>
        </p:txBody>
      </p:sp>
      <p:sp>
        <p:nvSpPr>
          <p:cNvPr id="2" name="Title 1"/>
          <p:cNvSpPr>
            <a:spLocks noGrp="1"/>
          </p:cNvSpPr>
          <p:nvPr>
            <p:ph type="title"/>
          </p:nvPr>
        </p:nvSpPr>
        <p:spPr>
          <a:xfrm>
            <a:off x="1589089" y="1991360"/>
            <a:ext cx="17099280" cy="5689600"/>
          </a:xfrm>
        </p:spPr>
        <p:txBody>
          <a:bodyPr anchor="b"/>
          <a:lstStyle>
            <a:lvl1pPr algn="ctr">
              <a:buNone/>
              <a:defRPr sz="120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63854" y="853440"/>
            <a:ext cx="18775680" cy="2833421"/>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12740640" y="23930458"/>
            <a:ext cx="6698894" cy="1365504"/>
          </a:xfr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3B6477A-924B-4340-9F7C-7F76C426EC82}" type="slidenum">
              <a:rPr lang="en-US" smtClean="0"/>
              <a:pPr>
                <a:defRPr/>
              </a:pPr>
              <a:t>‹#›</a:t>
            </a:fld>
            <a:endParaRPr lang="en-US"/>
          </a:p>
        </p:txBody>
      </p:sp>
      <p:sp>
        <p:nvSpPr>
          <p:cNvPr id="8" name="Straight Connector 7"/>
          <p:cNvSpPr>
            <a:spLocks noChangeShapeType="1"/>
          </p:cNvSpPr>
          <p:nvPr/>
        </p:nvSpPr>
        <p:spPr bwMode="auto">
          <a:xfrm flipV="1">
            <a:off x="10038777" y="5882436"/>
            <a:ext cx="19626" cy="17993013"/>
          </a:xfrm>
          <a:prstGeom prst="line">
            <a:avLst/>
          </a:prstGeom>
          <a:noFill/>
          <a:ln w="9525" cap="flat" cmpd="sng" algn="ctr">
            <a:solidFill>
              <a:schemeClr val="tx2"/>
            </a:solidFill>
            <a:prstDash val="sysDash"/>
            <a:round/>
            <a:headEnd type="none" w="med" len="med"/>
            <a:tailEnd type="none" w="med" len="med"/>
          </a:ln>
          <a:effectLst/>
        </p:spPr>
        <p:txBody>
          <a:bodyPr vert="horz" wrap="none" lIns="261253" tIns="130627" rIns="261253" bIns="130627" anchor="ctr" compatLnSpc="1"/>
          <a:lstStyle/>
          <a:p>
            <a:endParaRPr kumimoji="0" lang="en-US"/>
          </a:p>
        </p:txBody>
      </p:sp>
      <p:sp>
        <p:nvSpPr>
          <p:cNvPr id="10" name="Content Placeholder 9"/>
          <p:cNvSpPr>
            <a:spLocks noGrp="1"/>
          </p:cNvSpPr>
          <p:nvPr>
            <p:ph sz="half" idx="1"/>
          </p:nvPr>
        </p:nvSpPr>
        <p:spPr>
          <a:xfrm>
            <a:off x="663854" y="5120640"/>
            <a:ext cx="8884920" cy="17478451"/>
          </a:xfrm>
        </p:spPr>
        <p:txBody>
          <a:bodyPr/>
          <a:lstStyle>
            <a:lvl1pPr>
              <a:defRPr sz="71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10561320" y="5120640"/>
            <a:ext cx="8884920" cy="17478451"/>
          </a:xfrm>
        </p:spPr>
        <p:txBody>
          <a:bodyPr/>
          <a:lstStyle>
            <a:lvl1pPr>
              <a:defRPr sz="71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10058400" y="8214360"/>
            <a:ext cx="0" cy="15635021"/>
          </a:xfrm>
          <a:prstGeom prst="line">
            <a:avLst/>
          </a:prstGeom>
          <a:noFill/>
          <a:ln w="9525" cap="flat" cmpd="sng" algn="ctr">
            <a:solidFill>
              <a:schemeClr val="tx2"/>
            </a:solidFill>
            <a:prstDash val="sysDash"/>
            <a:round/>
            <a:headEnd type="none" w="med" len="med"/>
            <a:tailEnd type="none" w="med" len="med"/>
          </a:ln>
          <a:effectLst/>
        </p:spPr>
        <p:txBody>
          <a:bodyPr vert="horz" wrap="none" lIns="261253" tIns="130627" rIns="261253" bIns="130627" anchor="ctr" compatLnSpc="1"/>
          <a:lstStyle/>
          <a:p>
            <a:endParaRPr kumimoji="0" lang="en-US"/>
          </a:p>
        </p:txBody>
      </p:sp>
      <p:sp>
        <p:nvSpPr>
          <p:cNvPr id="20" name="Rectangle 19"/>
          <p:cNvSpPr>
            <a:spLocks noChangeArrowheads="1"/>
          </p:cNvSpPr>
          <p:nvPr/>
        </p:nvSpPr>
        <p:spPr bwMode="white">
          <a:xfrm>
            <a:off x="0" y="0"/>
            <a:ext cx="20116800" cy="540512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9" name="Rectangle 18"/>
          <p:cNvSpPr>
            <a:spLocks noChangeArrowheads="1"/>
          </p:cNvSpPr>
          <p:nvPr/>
        </p:nvSpPr>
        <p:spPr bwMode="white">
          <a:xfrm>
            <a:off x="0" y="25034240"/>
            <a:ext cx="20116800" cy="56896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21" name="Rectangle 20"/>
          <p:cNvSpPr>
            <a:spLocks noChangeArrowheads="1"/>
          </p:cNvSpPr>
          <p:nvPr/>
        </p:nvSpPr>
        <p:spPr bwMode="white">
          <a:xfrm>
            <a:off x="0" y="0"/>
            <a:ext cx="335280" cy="256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22" name="Rectangle 21"/>
          <p:cNvSpPr>
            <a:spLocks noChangeArrowheads="1"/>
          </p:cNvSpPr>
          <p:nvPr/>
        </p:nvSpPr>
        <p:spPr bwMode="white">
          <a:xfrm>
            <a:off x="19781520" y="0"/>
            <a:ext cx="335280" cy="256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1" name="Rectangle 10"/>
          <p:cNvSpPr/>
          <p:nvPr/>
        </p:nvSpPr>
        <p:spPr>
          <a:xfrm>
            <a:off x="335280" y="5120640"/>
            <a:ext cx="19432829" cy="341376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13" name="Rectangle 12"/>
          <p:cNvSpPr>
            <a:spLocks noChangeArrowheads="1"/>
          </p:cNvSpPr>
          <p:nvPr/>
        </p:nvSpPr>
        <p:spPr bwMode="auto">
          <a:xfrm>
            <a:off x="321031" y="23862183"/>
            <a:ext cx="19432829" cy="1160678"/>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3" name="Text Placeholder 2"/>
          <p:cNvSpPr>
            <a:spLocks noGrp="1"/>
          </p:cNvSpPr>
          <p:nvPr>
            <p:ph type="body" idx="1"/>
          </p:nvPr>
        </p:nvSpPr>
        <p:spPr>
          <a:xfrm>
            <a:off x="663854" y="5689600"/>
            <a:ext cx="8888414" cy="2736436"/>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6300" b="1" dirty="0" smtClean="0">
                <a:solidFill>
                  <a:srgbClr val="FFFFFF"/>
                </a:solidFill>
              </a:defRPr>
            </a:lvl1pPr>
            <a:lvl2pPr>
              <a:buNone/>
              <a:defRPr sz="5700" b="1"/>
            </a:lvl2pPr>
            <a:lvl3pPr>
              <a:buNone/>
              <a:defRPr sz="5100" b="1"/>
            </a:lvl3pPr>
            <a:lvl4pPr>
              <a:buNone/>
              <a:defRPr sz="4600" b="1"/>
            </a:lvl4pPr>
            <a:lvl5pPr>
              <a:buNone/>
              <a:defRPr sz="4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0540927" y="5689600"/>
            <a:ext cx="8891905" cy="273100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6300" b="1"/>
            </a:lvl1pPr>
            <a:lvl2pPr>
              <a:buNone/>
              <a:defRPr sz="5700" b="1"/>
            </a:lvl2pPr>
            <a:lvl3pPr>
              <a:buNone/>
              <a:defRPr sz="5100" b="1"/>
            </a:lvl3pPr>
            <a:lvl4pPr>
              <a:buNone/>
              <a:defRPr sz="4600" b="1"/>
            </a:lvl4pPr>
            <a:lvl5pPr>
              <a:buNone/>
              <a:defRPr sz="4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a:xfrm>
            <a:off x="670560" y="23930458"/>
            <a:ext cx="7879080" cy="1365504"/>
          </a:xfrm>
        </p:spPr>
        <p:txBody>
          <a:bodyPr/>
          <a:lstStyle/>
          <a:p>
            <a:pPr>
              <a:defRPr/>
            </a:pPr>
            <a:endParaRPr lang="en-US"/>
          </a:p>
        </p:txBody>
      </p:sp>
      <p:sp>
        <p:nvSpPr>
          <p:cNvPr id="15" name="Straight Connector 14"/>
          <p:cNvSpPr>
            <a:spLocks noChangeShapeType="1"/>
          </p:cNvSpPr>
          <p:nvPr/>
        </p:nvSpPr>
        <p:spPr bwMode="auto">
          <a:xfrm>
            <a:off x="335280" y="4779264"/>
            <a:ext cx="19432829"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261253" tIns="130627" rIns="261253" bIns="130627" anchor="ctr" compatLnSpc="1"/>
          <a:lstStyle/>
          <a:p>
            <a:endParaRPr kumimoji="0" lang="en-US"/>
          </a:p>
        </p:txBody>
      </p:sp>
      <p:sp>
        <p:nvSpPr>
          <p:cNvPr id="18" name="Rectangle 17"/>
          <p:cNvSpPr>
            <a:spLocks noChangeArrowheads="1"/>
          </p:cNvSpPr>
          <p:nvPr/>
        </p:nvSpPr>
        <p:spPr bwMode="auto">
          <a:xfrm>
            <a:off x="335280" y="580339"/>
            <a:ext cx="19432829" cy="24442522"/>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261253" tIns="130627" rIns="261253" bIns="130627" anchor="ctr" compatLnSpc="1"/>
          <a:lstStyle/>
          <a:p>
            <a:endParaRPr kumimoji="0" lang="en-US" dirty="0"/>
          </a:p>
        </p:txBody>
      </p:sp>
      <p:sp>
        <p:nvSpPr>
          <p:cNvPr id="24" name="Content Placeholder 23"/>
          <p:cNvSpPr>
            <a:spLocks noGrp="1"/>
          </p:cNvSpPr>
          <p:nvPr>
            <p:ph sz="quarter" idx="2"/>
          </p:nvPr>
        </p:nvSpPr>
        <p:spPr>
          <a:xfrm>
            <a:off x="663854" y="9226496"/>
            <a:ext cx="8891626" cy="14255375"/>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10561320" y="9226496"/>
            <a:ext cx="8884920" cy="14269517"/>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9387840" y="3569201"/>
            <a:ext cx="1341120" cy="227584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27" name="Oval 26"/>
          <p:cNvSpPr/>
          <p:nvPr/>
        </p:nvSpPr>
        <p:spPr>
          <a:xfrm>
            <a:off x="9595714" y="3921956"/>
            <a:ext cx="925373" cy="157033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9" name="Slide Number Placeholder 8"/>
          <p:cNvSpPr>
            <a:spLocks noGrp="1"/>
          </p:cNvSpPr>
          <p:nvPr>
            <p:ph type="sldNum" sz="quarter" idx="12"/>
          </p:nvPr>
        </p:nvSpPr>
        <p:spPr>
          <a:xfrm>
            <a:off x="9555480" y="3891688"/>
            <a:ext cx="1005840" cy="1647613"/>
          </a:xfrm>
        </p:spPr>
        <p:txBody>
          <a:bodyPr/>
          <a:lstStyle>
            <a:lvl1pPr algn="ctr">
              <a:defRPr/>
            </a:lvl1pPr>
          </a:lstStyle>
          <a:p>
            <a:pPr>
              <a:defRPr/>
            </a:pPr>
            <a:fld id="{B605B8BE-EA58-4C7D-852A-0F91B292107F}" type="slidenum">
              <a:rPr lang="en-US" smtClean="0"/>
              <a:pPr>
                <a:defRPr/>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9555480" y="3867810"/>
            <a:ext cx="1005840" cy="1647613"/>
          </a:xfrm>
        </p:spPr>
        <p:txBody>
          <a:bodyPr/>
          <a:lstStyle/>
          <a:p>
            <a:pPr>
              <a:defRPr/>
            </a:pPr>
            <a:fld id="{520A7383-4A2A-462E-8046-FA8BAA7475D1}"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25034240"/>
            <a:ext cx="20116800" cy="56896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8" name="Rectangle 7"/>
          <p:cNvSpPr>
            <a:spLocks noChangeArrowheads="1"/>
          </p:cNvSpPr>
          <p:nvPr/>
        </p:nvSpPr>
        <p:spPr bwMode="white">
          <a:xfrm>
            <a:off x="0" y="0"/>
            <a:ext cx="20116800" cy="580339"/>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0" name="Rectangle 9"/>
          <p:cNvSpPr>
            <a:spLocks noChangeArrowheads="1"/>
          </p:cNvSpPr>
          <p:nvPr/>
        </p:nvSpPr>
        <p:spPr bwMode="white">
          <a:xfrm>
            <a:off x="19781520" y="0"/>
            <a:ext cx="335280" cy="256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9" name="Rectangle 8"/>
          <p:cNvSpPr>
            <a:spLocks noChangeArrowheads="1"/>
          </p:cNvSpPr>
          <p:nvPr/>
        </p:nvSpPr>
        <p:spPr bwMode="white">
          <a:xfrm>
            <a:off x="0" y="0"/>
            <a:ext cx="335280" cy="256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5" name="Rectangle 4"/>
          <p:cNvSpPr>
            <a:spLocks noChangeArrowheads="1"/>
          </p:cNvSpPr>
          <p:nvPr/>
        </p:nvSpPr>
        <p:spPr bwMode="auto">
          <a:xfrm>
            <a:off x="321869" y="23862184"/>
            <a:ext cx="19432829" cy="115570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6" name="Rectangle 5"/>
          <p:cNvSpPr>
            <a:spLocks noChangeArrowheads="1"/>
          </p:cNvSpPr>
          <p:nvPr/>
        </p:nvSpPr>
        <p:spPr bwMode="auto">
          <a:xfrm>
            <a:off x="335280" y="591718"/>
            <a:ext cx="19432829" cy="24442522"/>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261253" tIns="130627" rIns="261253" bIns="130627" anchor="ctr" compatLnSpc="1"/>
          <a:lstStyle/>
          <a:p>
            <a:endParaRPr kumimoji="0" lang="en-US" dirty="0"/>
          </a:p>
        </p:txBody>
      </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9387840" y="23611840"/>
            <a:ext cx="1341120" cy="1647610"/>
          </a:xfrm>
        </p:spPr>
        <p:txBody>
          <a:bodyPr/>
          <a:lstStyle>
            <a:lvl1pPr>
              <a:defRPr>
                <a:solidFill>
                  <a:srgbClr val="FFFFFF"/>
                </a:solidFill>
              </a:defRPr>
            </a:lvl1pPr>
          </a:lstStyle>
          <a:p>
            <a:pPr>
              <a:defRPr/>
            </a:pPr>
            <a:fld id="{5B922A74-0441-49CE-BC25-BB386BDB6D4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335280" y="568960"/>
            <a:ext cx="19432829" cy="113792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5" name="Rectangle 14"/>
          <p:cNvSpPr>
            <a:spLocks noChangeArrowheads="1"/>
          </p:cNvSpPr>
          <p:nvPr/>
        </p:nvSpPr>
        <p:spPr bwMode="white">
          <a:xfrm>
            <a:off x="0" y="25034240"/>
            <a:ext cx="20116800" cy="56896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8" name="Rectangle 17"/>
          <p:cNvSpPr>
            <a:spLocks noChangeArrowheads="1"/>
          </p:cNvSpPr>
          <p:nvPr/>
        </p:nvSpPr>
        <p:spPr bwMode="white">
          <a:xfrm>
            <a:off x="19781520" y="0"/>
            <a:ext cx="335280" cy="256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6" name="Rectangle 15"/>
          <p:cNvSpPr>
            <a:spLocks noChangeArrowheads="1"/>
          </p:cNvSpPr>
          <p:nvPr/>
        </p:nvSpPr>
        <p:spPr bwMode="white">
          <a:xfrm>
            <a:off x="0" y="0"/>
            <a:ext cx="20116800" cy="443789"/>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7" name="Rectangle 16"/>
          <p:cNvSpPr>
            <a:spLocks noChangeArrowheads="1"/>
          </p:cNvSpPr>
          <p:nvPr/>
        </p:nvSpPr>
        <p:spPr bwMode="white">
          <a:xfrm>
            <a:off x="0" y="0"/>
            <a:ext cx="335280" cy="256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3" name="Rectangle 12"/>
          <p:cNvSpPr/>
          <p:nvPr/>
        </p:nvSpPr>
        <p:spPr>
          <a:xfrm>
            <a:off x="335280" y="2275840"/>
            <a:ext cx="6035040" cy="2190496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2" name="Title 1"/>
          <p:cNvSpPr>
            <a:spLocks noGrp="1"/>
          </p:cNvSpPr>
          <p:nvPr>
            <p:ph type="title"/>
          </p:nvPr>
        </p:nvSpPr>
        <p:spPr>
          <a:xfrm>
            <a:off x="838200" y="3413760"/>
            <a:ext cx="5196840" cy="3698240"/>
          </a:xfrm>
        </p:spPr>
        <p:txBody>
          <a:bodyPr anchor="b">
            <a:noAutofit/>
          </a:bodyPr>
          <a:lstStyle>
            <a:lvl1pPr algn="l">
              <a:buNone/>
              <a:defRPr sz="63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838200" y="7396482"/>
            <a:ext cx="5196840" cy="15474529"/>
          </a:xfrm>
        </p:spPr>
        <p:txBody>
          <a:bodyPr/>
          <a:lstStyle>
            <a:lvl1pPr marL="0" indent="0">
              <a:spcAft>
                <a:spcPts val="2857"/>
              </a:spcAft>
              <a:buNone/>
              <a:defRPr sz="4600">
                <a:solidFill>
                  <a:srgbClr val="FFFFFF"/>
                </a:solidFill>
              </a:defRPr>
            </a:lvl1pPr>
            <a:lvl2pPr>
              <a:buNone/>
              <a:defRPr sz="3400"/>
            </a:lvl2pPr>
            <a:lvl3pPr>
              <a:buNone/>
              <a:defRPr sz="2900"/>
            </a:lvl3pPr>
            <a:lvl4pPr>
              <a:buNone/>
              <a:defRPr sz="2600"/>
            </a:lvl4pPr>
            <a:lvl5pPr>
              <a:buNone/>
              <a:defRPr sz="26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335280" y="568960"/>
            <a:ext cx="19432829" cy="24442522"/>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261253" tIns="130627" rIns="261253" bIns="130627" anchor="ctr" compatLnSpc="1"/>
          <a:lstStyle/>
          <a:p>
            <a:endParaRPr kumimoji="0" lang="en-US" dirty="0"/>
          </a:p>
        </p:txBody>
      </p:sp>
      <p:sp>
        <p:nvSpPr>
          <p:cNvPr id="9" name="Straight Connector 8"/>
          <p:cNvSpPr>
            <a:spLocks noChangeShapeType="1"/>
          </p:cNvSpPr>
          <p:nvPr/>
        </p:nvSpPr>
        <p:spPr bwMode="auto">
          <a:xfrm>
            <a:off x="335280" y="1991360"/>
            <a:ext cx="19432829"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261253" tIns="130627" rIns="261253" bIns="130627" anchor="ctr" compatLnSpc="1"/>
          <a:lstStyle/>
          <a:p>
            <a:endParaRPr kumimoji="0" lang="en-US"/>
          </a:p>
        </p:txBody>
      </p:sp>
      <p:sp>
        <p:nvSpPr>
          <p:cNvPr id="20" name="Content Placeholder 19"/>
          <p:cNvSpPr>
            <a:spLocks noGrp="1"/>
          </p:cNvSpPr>
          <p:nvPr>
            <p:ph sz="quarter" idx="1"/>
          </p:nvPr>
        </p:nvSpPr>
        <p:spPr>
          <a:xfrm>
            <a:off x="6873240" y="2560320"/>
            <a:ext cx="12405360" cy="2019808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2849880" y="853440"/>
            <a:ext cx="1341120" cy="227584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11" name="Oval 10"/>
          <p:cNvSpPr/>
          <p:nvPr/>
        </p:nvSpPr>
        <p:spPr>
          <a:xfrm>
            <a:off x="3057754" y="1206195"/>
            <a:ext cx="925373" cy="157033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7" name="Slide Number Placeholder 6"/>
          <p:cNvSpPr>
            <a:spLocks noGrp="1"/>
          </p:cNvSpPr>
          <p:nvPr>
            <p:ph type="sldNum" sz="quarter" idx="12"/>
          </p:nvPr>
        </p:nvSpPr>
        <p:spPr>
          <a:xfrm>
            <a:off x="3017520" y="1167557"/>
            <a:ext cx="1005840" cy="1647613"/>
          </a:xfrm>
        </p:spPr>
        <p:txBody>
          <a:bodyPr/>
          <a:lstStyle>
            <a:lvl1pPr>
              <a:defRPr>
                <a:solidFill>
                  <a:schemeClr val="accent3">
                    <a:shade val="75000"/>
                  </a:schemeClr>
                </a:solidFill>
              </a:defRPr>
            </a:lvl1pPr>
          </a:lstStyle>
          <a:p>
            <a:pPr>
              <a:defRPr/>
            </a:pPr>
            <a:fld id="{DEF0713B-6B0A-42E2-8BA0-3FF101A1E29B}" type="slidenum">
              <a:rPr lang="en-US" smtClean="0"/>
              <a:pPr>
                <a:defRPr/>
              </a:pPr>
              <a:t>‹#›</a:t>
            </a:fld>
            <a:endParaRPr lang="en-US"/>
          </a:p>
        </p:txBody>
      </p:sp>
      <p:sp>
        <p:nvSpPr>
          <p:cNvPr id="21" name="Rectangle 20"/>
          <p:cNvSpPr>
            <a:spLocks noChangeArrowheads="1"/>
          </p:cNvSpPr>
          <p:nvPr/>
        </p:nvSpPr>
        <p:spPr bwMode="auto">
          <a:xfrm>
            <a:off x="328574" y="23849972"/>
            <a:ext cx="19432829" cy="115570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663854" y="23933833"/>
            <a:ext cx="7443216" cy="1365504"/>
          </a:xfrm>
        </p:spPr>
        <p:txBody>
          <a:body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335280" y="1991360"/>
            <a:ext cx="19432829"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261253" tIns="130627" rIns="261253" bIns="130627" anchor="ctr" compatLnSpc="1"/>
          <a:lstStyle/>
          <a:p>
            <a:endParaRPr kumimoji="0" lang="en-US"/>
          </a:p>
        </p:txBody>
      </p:sp>
      <p:sp>
        <p:nvSpPr>
          <p:cNvPr id="19" name="Rectangle 18"/>
          <p:cNvSpPr>
            <a:spLocks noChangeArrowheads="1"/>
          </p:cNvSpPr>
          <p:nvPr/>
        </p:nvSpPr>
        <p:spPr bwMode="white">
          <a:xfrm>
            <a:off x="0" y="25034240"/>
            <a:ext cx="20116800" cy="56896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6" name="Rectangle 15"/>
          <p:cNvSpPr>
            <a:spLocks noChangeArrowheads="1"/>
          </p:cNvSpPr>
          <p:nvPr/>
        </p:nvSpPr>
        <p:spPr bwMode="white">
          <a:xfrm>
            <a:off x="19781520" y="0"/>
            <a:ext cx="335280" cy="256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7" name="Rectangle 16"/>
          <p:cNvSpPr>
            <a:spLocks noChangeArrowheads="1"/>
          </p:cNvSpPr>
          <p:nvPr/>
        </p:nvSpPr>
        <p:spPr bwMode="white">
          <a:xfrm>
            <a:off x="0" y="0"/>
            <a:ext cx="20116800" cy="56896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8" name="Rectangle 17"/>
          <p:cNvSpPr>
            <a:spLocks noChangeArrowheads="1"/>
          </p:cNvSpPr>
          <p:nvPr/>
        </p:nvSpPr>
        <p:spPr bwMode="white">
          <a:xfrm>
            <a:off x="0" y="0"/>
            <a:ext cx="335280" cy="256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dirty="0"/>
          </a:p>
        </p:txBody>
      </p:sp>
      <p:sp>
        <p:nvSpPr>
          <p:cNvPr id="20" name="Rectangle 19"/>
          <p:cNvSpPr>
            <a:spLocks noChangeArrowheads="1"/>
          </p:cNvSpPr>
          <p:nvPr/>
        </p:nvSpPr>
        <p:spPr bwMode="auto">
          <a:xfrm>
            <a:off x="335280" y="568960"/>
            <a:ext cx="19432829" cy="1126541"/>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8" name="Rectangle 7"/>
          <p:cNvSpPr/>
          <p:nvPr/>
        </p:nvSpPr>
        <p:spPr>
          <a:xfrm>
            <a:off x="335280" y="2275840"/>
            <a:ext cx="6035040" cy="2190496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15" name="Rectangle 14"/>
          <p:cNvSpPr>
            <a:spLocks noChangeArrowheads="1"/>
          </p:cNvSpPr>
          <p:nvPr/>
        </p:nvSpPr>
        <p:spPr bwMode="auto">
          <a:xfrm>
            <a:off x="335280" y="580339"/>
            <a:ext cx="19432829" cy="24442522"/>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261253" tIns="130627" rIns="261253" bIns="130627" anchor="ctr" compatLnSpc="1"/>
          <a:lstStyle/>
          <a:p>
            <a:endParaRPr kumimoji="0" lang="en-US" dirty="0"/>
          </a:p>
        </p:txBody>
      </p:sp>
      <p:sp>
        <p:nvSpPr>
          <p:cNvPr id="12" name="Oval 11"/>
          <p:cNvSpPr/>
          <p:nvPr/>
        </p:nvSpPr>
        <p:spPr>
          <a:xfrm>
            <a:off x="2849880" y="853440"/>
            <a:ext cx="1341120" cy="227584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13" name="Oval 12"/>
          <p:cNvSpPr/>
          <p:nvPr/>
        </p:nvSpPr>
        <p:spPr>
          <a:xfrm>
            <a:off x="3057754" y="1206195"/>
            <a:ext cx="925373" cy="157033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7" name="Slide Number Placeholder 6"/>
          <p:cNvSpPr>
            <a:spLocks noGrp="1"/>
          </p:cNvSpPr>
          <p:nvPr>
            <p:ph type="sldNum" sz="quarter" idx="12"/>
          </p:nvPr>
        </p:nvSpPr>
        <p:spPr>
          <a:xfrm>
            <a:off x="3017520" y="1167557"/>
            <a:ext cx="1005840" cy="1647613"/>
          </a:xfrm>
        </p:spPr>
        <p:txBody>
          <a:bodyPr/>
          <a:lstStyle/>
          <a:p>
            <a:pPr>
              <a:defRPr/>
            </a:pPr>
            <a:fld id="{0611EBF0-A77E-4EA2-AD23-FAD4443DF445}" type="slidenum">
              <a:rPr lang="en-US" smtClean="0"/>
              <a:pPr>
                <a:defRPr/>
              </a:pPr>
              <a:t>‹#›</a:t>
            </a:fld>
            <a:endParaRPr lang="en-US"/>
          </a:p>
        </p:txBody>
      </p:sp>
      <p:sp>
        <p:nvSpPr>
          <p:cNvPr id="2" name="Title 1"/>
          <p:cNvSpPr>
            <a:spLocks noGrp="1"/>
          </p:cNvSpPr>
          <p:nvPr>
            <p:ph type="title"/>
          </p:nvPr>
        </p:nvSpPr>
        <p:spPr>
          <a:xfrm>
            <a:off x="6600825" y="18775680"/>
            <a:ext cx="12908280" cy="4551680"/>
          </a:xfrm>
        </p:spPr>
        <p:txBody>
          <a:bodyPr anchor="t">
            <a:noAutofit/>
          </a:bodyPr>
          <a:lstStyle>
            <a:lvl1pPr algn="l">
              <a:buNone/>
              <a:defRPr sz="69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6600825" y="2275840"/>
            <a:ext cx="12908280" cy="15930880"/>
          </a:xfrm>
        </p:spPr>
        <p:txBody>
          <a:bodyPr/>
          <a:lstStyle>
            <a:lvl1pPr marL="0" indent="0">
              <a:buNone/>
              <a:defRPr sz="91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838200" y="3698240"/>
            <a:ext cx="5364480" cy="19629120"/>
          </a:xfrm>
        </p:spPr>
        <p:txBody>
          <a:bodyPr/>
          <a:lstStyle>
            <a:lvl1pPr marL="0" indent="0">
              <a:spcAft>
                <a:spcPts val="2857"/>
              </a:spcAft>
              <a:buFontTx/>
              <a:buNone/>
              <a:defRPr sz="4600">
                <a:solidFill>
                  <a:srgbClr val="FFFFFF"/>
                </a:solidFill>
              </a:defRPr>
            </a:lvl1pPr>
            <a:lvl2pPr>
              <a:defRPr sz="3400"/>
            </a:lvl2pPr>
            <a:lvl3pPr>
              <a:defRPr sz="2900"/>
            </a:lvl3pPr>
            <a:lvl4pPr>
              <a:defRPr sz="2600"/>
            </a:lvl4pPr>
            <a:lvl5pPr>
              <a:defRPr sz="26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328574" y="23849972"/>
            <a:ext cx="19432829" cy="115570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5" name="Date Placeholder 4"/>
          <p:cNvSpPr>
            <a:spLocks noGrp="1"/>
          </p:cNvSpPr>
          <p:nvPr>
            <p:ph type="dt" sz="half" idx="10"/>
          </p:nvPr>
        </p:nvSpPr>
        <p:spPr>
          <a:xfrm>
            <a:off x="12733935" y="23911940"/>
            <a:ext cx="6698894" cy="1365504"/>
          </a:xfrm>
        </p:spPr>
        <p:txBody>
          <a:bodyPr/>
          <a:lstStyle/>
          <a:p>
            <a:pPr>
              <a:defRPr/>
            </a:pPr>
            <a:endParaRPr lang="en-US"/>
          </a:p>
        </p:txBody>
      </p:sp>
      <p:sp>
        <p:nvSpPr>
          <p:cNvPr id="6" name="Footer Placeholder 5"/>
          <p:cNvSpPr>
            <a:spLocks noGrp="1"/>
          </p:cNvSpPr>
          <p:nvPr>
            <p:ph type="ftr" sz="quarter" idx="11"/>
          </p:nvPr>
        </p:nvSpPr>
        <p:spPr>
          <a:xfrm>
            <a:off x="663854" y="23933833"/>
            <a:ext cx="7885786" cy="1365504"/>
          </a:xfrm>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25034240"/>
            <a:ext cx="20116800" cy="56896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6" name="Rectangle 15"/>
          <p:cNvSpPr>
            <a:spLocks noChangeArrowheads="1"/>
          </p:cNvSpPr>
          <p:nvPr/>
        </p:nvSpPr>
        <p:spPr bwMode="white">
          <a:xfrm>
            <a:off x="0" y="2"/>
            <a:ext cx="20116800" cy="520191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8" name="Rectangle 17"/>
          <p:cNvSpPr>
            <a:spLocks noChangeArrowheads="1"/>
          </p:cNvSpPr>
          <p:nvPr/>
        </p:nvSpPr>
        <p:spPr bwMode="white">
          <a:xfrm>
            <a:off x="0" y="0"/>
            <a:ext cx="335280" cy="256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9" name="Rectangle 18"/>
          <p:cNvSpPr>
            <a:spLocks noChangeArrowheads="1"/>
          </p:cNvSpPr>
          <p:nvPr/>
        </p:nvSpPr>
        <p:spPr bwMode="white">
          <a:xfrm>
            <a:off x="19781520" y="0"/>
            <a:ext cx="335280" cy="256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9" name="Rectangle 8"/>
          <p:cNvSpPr>
            <a:spLocks noChangeArrowheads="1"/>
          </p:cNvSpPr>
          <p:nvPr/>
        </p:nvSpPr>
        <p:spPr bwMode="auto">
          <a:xfrm>
            <a:off x="328574" y="23849972"/>
            <a:ext cx="19432829" cy="115570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4" name="Date Placeholder 13"/>
          <p:cNvSpPr>
            <a:spLocks noGrp="1"/>
          </p:cNvSpPr>
          <p:nvPr>
            <p:ph type="dt" sz="half" idx="2"/>
          </p:nvPr>
        </p:nvSpPr>
        <p:spPr>
          <a:xfrm>
            <a:off x="12740640" y="23911940"/>
            <a:ext cx="6698894" cy="1365504"/>
          </a:xfrm>
          <a:prstGeom prst="rect">
            <a:avLst/>
          </a:prstGeom>
        </p:spPr>
        <p:txBody>
          <a:bodyPr vert="horz" lIns="261253" tIns="130627" rIns="261253" bIns="130627"/>
          <a:lstStyle>
            <a:lvl1pPr algn="r" eaLnBrk="1" latinLnBrk="0" hangingPunct="1">
              <a:defRPr kumimoji="0" sz="4000">
                <a:solidFill>
                  <a:srgbClr val="FFFFFF"/>
                </a:solidFill>
              </a:defRPr>
            </a:lvl1pPr>
          </a:lstStyle>
          <a:p>
            <a:pPr>
              <a:defRPr/>
            </a:pPr>
            <a:endParaRPr lang="en-US"/>
          </a:p>
        </p:txBody>
      </p:sp>
      <p:sp>
        <p:nvSpPr>
          <p:cNvPr id="3" name="Footer Placeholder 2"/>
          <p:cNvSpPr>
            <a:spLocks noGrp="1"/>
          </p:cNvSpPr>
          <p:nvPr>
            <p:ph type="ftr" sz="quarter" idx="3"/>
          </p:nvPr>
        </p:nvSpPr>
        <p:spPr>
          <a:xfrm>
            <a:off x="670560" y="23933833"/>
            <a:ext cx="7879080" cy="1365504"/>
          </a:xfrm>
          <a:prstGeom prst="rect">
            <a:avLst/>
          </a:prstGeom>
        </p:spPr>
        <p:txBody>
          <a:bodyPr vert="horz" lIns="261253" tIns="130627" rIns="261253" bIns="130627"/>
          <a:lstStyle>
            <a:lvl1pPr algn="l" eaLnBrk="1" latinLnBrk="0" hangingPunct="1">
              <a:defRPr kumimoji="0" sz="3400">
                <a:solidFill>
                  <a:srgbClr val="FFFFFF"/>
                </a:solidFill>
              </a:defRPr>
            </a:lvl1pPr>
          </a:lstStyle>
          <a:p>
            <a:pPr>
              <a:defRPr/>
            </a:pPr>
            <a:endParaRPr lang="en-US"/>
          </a:p>
        </p:txBody>
      </p:sp>
      <p:sp>
        <p:nvSpPr>
          <p:cNvPr id="8" name="Rectangle 7"/>
          <p:cNvSpPr>
            <a:spLocks noChangeArrowheads="1"/>
          </p:cNvSpPr>
          <p:nvPr/>
        </p:nvSpPr>
        <p:spPr bwMode="auto">
          <a:xfrm>
            <a:off x="335280" y="580339"/>
            <a:ext cx="19432829" cy="24442522"/>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261253" tIns="130627" rIns="261253" bIns="130627" anchor="ctr" compatLnSpc="1"/>
          <a:lstStyle/>
          <a:p>
            <a:endParaRPr kumimoji="0" lang="en-US" dirty="0"/>
          </a:p>
        </p:txBody>
      </p:sp>
      <p:sp>
        <p:nvSpPr>
          <p:cNvPr id="10" name="Straight Connector 9"/>
          <p:cNvSpPr>
            <a:spLocks noChangeShapeType="1"/>
          </p:cNvSpPr>
          <p:nvPr/>
        </p:nvSpPr>
        <p:spPr bwMode="auto">
          <a:xfrm>
            <a:off x="335280" y="4766507"/>
            <a:ext cx="19432829"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261253" tIns="130627" rIns="261253" bIns="130627" anchor="ctr" compatLnSpc="1"/>
          <a:lstStyle/>
          <a:p>
            <a:endParaRPr kumimoji="0" lang="en-US"/>
          </a:p>
        </p:txBody>
      </p:sp>
      <p:sp>
        <p:nvSpPr>
          <p:cNvPr id="12" name="Oval 11"/>
          <p:cNvSpPr/>
          <p:nvPr/>
        </p:nvSpPr>
        <p:spPr>
          <a:xfrm>
            <a:off x="9387840" y="3569201"/>
            <a:ext cx="1341120" cy="227584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15" name="Oval 14"/>
          <p:cNvSpPr/>
          <p:nvPr/>
        </p:nvSpPr>
        <p:spPr>
          <a:xfrm>
            <a:off x="9595714" y="3921956"/>
            <a:ext cx="925373" cy="157033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23" name="Slide Number Placeholder 22"/>
          <p:cNvSpPr>
            <a:spLocks noGrp="1"/>
          </p:cNvSpPr>
          <p:nvPr>
            <p:ph type="sldNum" sz="quarter" idx="4"/>
          </p:nvPr>
        </p:nvSpPr>
        <p:spPr>
          <a:xfrm>
            <a:off x="9555480" y="3883318"/>
            <a:ext cx="1005840" cy="1647613"/>
          </a:xfrm>
          <a:prstGeom prst="rect">
            <a:avLst/>
          </a:prstGeom>
        </p:spPr>
        <p:txBody>
          <a:bodyPr vert="horz" lIns="130627" tIns="130627" rIns="130627" bIns="130627" anchor="ctr">
            <a:normAutofit/>
          </a:bodyPr>
          <a:lstStyle>
            <a:lvl1pPr algn="ctr" eaLnBrk="1" latinLnBrk="0" hangingPunct="1">
              <a:defRPr kumimoji="0" sz="4600">
                <a:solidFill>
                  <a:schemeClr val="accent3">
                    <a:shade val="75000"/>
                  </a:schemeClr>
                </a:solidFill>
              </a:defRPr>
            </a:lvl1pPr>
          </a:lstStyle>
          <a:p>
            <a:pPr>
              <a:defRPr/>
            </a:pPr>
            <a:fld id="{77AC7684-648E-4784-A5E3-42E0691910B8}" type="slidenum">
              <a:rPr lang="en-US" smtClean="0"/>
              <a:pPr>
                <a:defRPr/>
              </a:pPr>
              <a:t>‹#›</a:t>
            </a:fld>
            <a:endParaRPr lang="en-US"/>
          </a:p>
        </p:txBody>
      </p:sp>
      <p:sp>
        <p:nvSpPr>
          <p:cNvPr id="22" name="Title Placeholder 21"/>
          <p:cNvSpPr>
            <a:spLocks noGrp="1"/>
          </p:cNvSpPr>
          <p:nvPr>
            <p:ph type="title"/>
          </p:nvPr>
        </p:nvSpPr>
        <p:spPr>
          <a:xfrm>
            <a:off x="663854" y="853440"/>
            <a:ext cx="18775680" cy="2833421"/>
          </a:xfrm>
          <a:prstGeom prst="rect">
            <a:avLst/>
          </a:prstGeom>
        </p:spPr>
        <p:txBody>
          <a:bodyPr vert="horz" lIns="261253" tIns="130627" rIns="261253" bIns="130627"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63854" y="5689600"/>
            <a:ext cx="18775680" cy="17171213"/>
          </a:xfrm>
          <a:prstGeom prst="rect">
            <a:avLst/>
          </a:prstGeom>
        </p:spPr>
        <p:txBody>
          <a:bodyPr vert="horz" lIns="261253" tIns="130627" rIns="261253" bIns="130627">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Lst>
  <p:txStyles>
    <p:titleStyle>
      <a:lvl1pPr algn="ctr" rtl="0" eaLnBrk="1" latinLnBrk="0" hangingPunct="1">
        <a:spcBef>
          <a:spcPct val="0"/>
        </a:spcBef>
        <a:buNone/>
        <a:defRPr kumimoji="0" sz="9400" kern="1200">
          <a:solidFill>
            <a:schemeClr val="accent3">
              <a:shade val="75000"/>
            </a:schemeClr>
          </a:solidFill>
          <a:latin typeface="+mj-lt"/>
          <a:ea typeface="+mj-ea"/>
          <a:cs typeface="+mj-cs"/>
        </a:defRPr>
      </a:lvl1pPr>
    </p:titleStyle>
    <p:bodyStyle>
      <a:lvl1pPr marL="783760" indent="-783760" algn="l" rtl="0" eaLnBrk="1" latinLnBrk="0" hangingPunct="1">
        <a:spcBef>
          <a:spcPct val="20000"/>
        </a:spcBef>
        <a:buClr>
          <a:schemeClr val="accent1"/>
        </a:buClr>
        <a:buSzPct val="85000"/>
        <a:buFont typeface="Wingdings 2"/>
        <a:buChar char=""/>
        <a:defRPr kumimoji="0" sz="7700" kern="1200">
          <a:solidFill>
            <a:schemeClr val="tx1"/>
          </a:solidFill>
          <a:latin typeface="+mn-lt"/>
          <a:ea typeface="+mn-ea"/>
          <a:cs typeface="+mn-cs"/>
        </a:defRPr>
      </a:lvl1pPr>
      <a:lvl2pPr marL="1567519" indent="-783760" algn="l" rtl="0" eaLnBrk="1" latinLnBrk="0" hangingPunct="1">
        <a:spcBef>
          <a:spcPct val="20000"/>
        </a:spcBef>
        <a:buClr>
          <a:schemeClr val="accent2"/>
        </a:buClr>
        <a:buSzPct val="70000"/>
        <a:buFont typeface="Wingdings"/>
        <a:buChar char=""/>
        <a:defRPr kumimoji="0" sz="6300" kern="1200">
          <a:solidFill>
            <a:schemeClr val="tx2"/>
          </a:solidFill>
          <a:latin typeface="+mn-lt"/>
          <a:ea typeface="+mn-ea"/>
          <a:cs typeface="+mn-cs"/>
        </a:defRPr>
      </a:lvl2pPr>
      <a:lvl3pPr marL="2351279" indent="-653133" algn="l" rtl="0" eaLnBrk="1" latinLnBrk="0" hangingPunct="1">
        <a:spcBef>
          <a:spcPct val="20000"/>
        </a:spcBef>
        <a:buClr>
          <a:schemeClr val="accent3"/>
        </a:buClr>
        <a:buSzPct val="75000"/>
        <a:buFont typeface="Wingdings 2"/>
        <a:buChar char=""/>
        <a:defRPr kumimoji="0" sz="5700" kern="1200">
          <a:solidFill>
            <a:schemeClr val="tx1"/>
          </a:solidFill>
          <a:latin typeface="+mn-lt"/>
          <a:ea typeface="+mn-ea"/>
          <a:cs typeface="+mn-cs"/>
        </a:defRPr>
      </a:lvl3pPr>
      <a:lvl4pPr marL="3135039" indent="-653133" algn="l" rtl="0" eaLnBrk="1" latinLnBrk="0" hangingPunct="1">
        <a:spcBef>
          <a:spcPct val="20000"/>
        </a:spcBef>
        <a:buClr>
          <a:schemeClr val="accent4"/>
        </a:buClr>
        <a:buSzPct val="70000"/>
        <a:buFont typeface="Wingdings"/>
        <a:buChar char=""/>
        <a:defRPr kumimoji="0" sz="5700" kern="1200">
          <a:solidFill>
            <a:schemeClr val="tx2"/>
          </a:solidFill>
          <a:latin typeface="+mn-lt"/>
          <a:ea typeface="+mn-ea"/>
          <a:cs typeface="+mn-cs"/>
        </a:defRPr>
      </a:lvl4pPr>
      <a:lvl5pPr marL="3918798" indent="-653133" algn="l" rtl="0" eaLnBrk="1" latinLnBrk="0" hangingPunct="1">
        <a:spcBef>
          <a:spcPct val="20000"/>
        </a:spcBef>
        <a:buClr>
          <a:schemeClr val="accent5"/>
        </a:buClr>
        <a:buFontTx/>
        <a:buChar char="•"/>
        <a:defRPr kumimoji="0" sz="5100" kern="1200">
          <a:solidFill>
            <a:schemeClr val="tx1"/>
          </a:solidFill>
          <a:latin typeface="+mn-lt"/>
          <a:ea typeface="+mn-ea"/>
          <a:cs typeface="+mn-cs"/>
        </a:defRPr>
      </a:lvl5pPr>
      <a:lvl6pPr marL="4702558" indent="-522506" algn="l" rtl="0" eaLnBrk="1" latinLnBrk="0" hangingPunct="1">
        <a:spcBef>
          <a:spcPct val="20000"/>
        </a:spcBef>
        <a:buClr>
          <a:schemeClr val="accent6"/>
        </a:buClr>
        <a:buSzPct val="80000"/>
        <a:buFont typeface="Wingdings 2"/>
        <a:buChar char=""/>
        <a:defRPr kumimoji="0" sz="5100" kern="1200">
          <a:solidFill>
            <a:schemeClr val="tx1"/>
          </a:solidFill>
          <a:latin typeface="+mn-lt"/>
          <a:ea typeface="+mn-ea"/>
          <a:cs typeface="+mn-cs"/>
        </a:defRPr>
      </a:lvl6pPr>
      <a:lvl7pPr marL="5486318" indent="-522506" algn="l" rtl="0" eaLnBrk="1" latinLnBrk="0" hangingPunct="1">
        <a:spcBef>
          <a:spcPct val="20000"/>
        </a:spcBef>
        <a:buClr>
          <a:schemeClr val="accent1">
            <a:shade val="75000"/>
          </a:schemeClr>
        </a:buClr>
        <a:buSzPct val="90000"/>
        <a:buChar char="•"/>
        <a:defRPr kumimoji="0" sz="4600" kern="1200" baseline="0">
          <a:solidFill>
            <a:schemeClr val="tx1"/>
          </a:solidFill>
          <a:latin typeface="+mn-lt"/>
          <a:ea typeface="+mn-ea"/>
          <a:cs typeface="+mn-cs"/>
        </a:defRPr>
      </a:lvl7pPr>
      <a:lvl8pPr marL="6008824" indent="-522506" algn="l" rtl="0" eaLnBrk="1" latinLnBrk="0" hangingPunct="1">
        <a:spcBef>
          <a:spcPct val="20000"/>
        </a:spcBef>
        <a:buClr>
          <a:schemeClr val="accent4">
            <a:shade val="75000"/>
          </a:schemeClr>
        </a:buClr>
        <a:buChar char="•"/>
        <a:defRPr kumimoji="0" sz="4600" kern="1200">
          <a:solidFill>
            <a:schemeClr val="tx1"/>
          </a:solidFill>
          <a:latin typeface="+mn-lt"/>
          <a:ea typeface="+mn-ea"/>
          <a:cs typeface="+mn-cs"/>
        </a:defRPr>
      </a:lvl8pPr>
      <a:lvl9pPr marL="6792584" indent="-522506" algn="l" rtl="0" eaLnBrk="1" latinLnBrk="0" hangingPunct="1">
        <a:spcBef>
          <a:spcPct val="20000"/>
        </a:spcBef>
        <a:buClr>
          <a:schemeClr val="accent2">
            <a:shade val="75000"/>
          </a:schemeClr>
        </a:buClr>
        <a:buSzPct val="90000"/>
        <a:buChar char="•"/>
        <a:defRPr kumimoji="0" sz="40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1306266" algn="l" rtl="0" eaLnBrk="1" latinLnBrk="0" hangingPunct="1">
        <a:defRPr kumimoji="0" kern="1200">
          <a:solidFill>
            <a:schemeClr val="tx1"/>
          </a:solidFill>
          <a:latin typeface="+mn-lt"/>
          <a:ea typeface="+mn-ea"/>
          <a:cs typeface="+mn-cs"/>
        </a:defRPr>
      </a:lvl2pPr>
      <a:lvl3pPr marL="2612532" algn="l" rtl="0" eaLnBrk="1" latinLnBrk="0" hangingPunct="1">
        <a:defRPr kumimoji="0" kern="1200">
          <a:solidFill>
            <a:schemeClr val="tx1"/>
          </a:solidFill>
          <a:latin typeface="+mn-lt"/>
          <a:ea typeface="+mn-ea"/>
          <a:cs typeface="+mn-cs"/>
        </a:defRPr>
      </a:lvl3pPr>
      <a:lvl4pPr marL="3918798" algn="l" rtl="0" eaLnBrk="1" latinLnBrk="0" hangingPunct="1">
        <a:defRPr kumimoji="0" kern="1200">
          <a:solidFill>
            <a:schemeClr val="tx1"/>
          </a:solidFill>
          <a:latin typeface="+mn-lt"/>
          <a:ea typeface="+mn-ea"/>
          <a:cs typeface="+mn-cs"/>
        </a:defRPr>
      </a:lvl4pPr>
      <a:lvl5pPr marL="5225064" algn="l" rtl="0" eaLnBrk="1" latinLnBrk="0" hangingPunct="1">
        <a:defRPr kumimoji="0" kern="1200">
          <a:solidFill>
            <a:schemeClr val="tx1"/>
          </a:solidFill>
          <a:latin typeface="+mn-lt"/>
          <a:ea typeface="+mn-ea"/>
          <a:cs typeface="+mn-cs"/>
        </a:defRPr>
      </a:lvl5pPr>
      <a:lvl6pPr marL="6531331" algn="l" rtl="0" eaLnBrk="1" latinLnBrk="0" hangingPunct="1">
        <a:defRPr kumimoji="0" kern="1200">
          <a:solidFill>
            <a:schemeClr val="tx1"/>
          </a:solidFill>
          <a:latin typeface="+mn-lt"/>
          <a:ea typeface="+mn-ea"/>
          <a:cs typeface="+mn-cs"/>
        </a:defRPr>
      </a:lvl6pPr>
      <a:lvl7pPr marL="7837597" algn="l" rtl="0" eaLnBrk="1" latinLnBrk="0" hangingPunct="1">
        <a:defRPr kumimoji="0" kern="1200">
          <a:solidFill>
            <a:schemeClr val="tx1"/>
          </a:solidFill>
          <a:latin typeface="+mn-lt"/>
          <a:ea typeface="+mn-ea"/>
          <a:cs typeface="+mn-cs"/>
        </a:defRPr>
      </a:lvl7pPr>
      <a:lvl8pPr marL="9143863" algn="l" rtl="0" eaLnBrk="1" latinLnBrk="0" hangingPunct="1">
        <a:defRPr kumimoji="0" kern="1200">
          <a:solidFill>
            <a:schemeClr val="tx1"/>
          </a:solidFill>
          <a:latin typeface="+mn-lt"/>
          <a:ea typeface="+mn-ea"/>
          <a:cs typeface="+mn-cs"/>
        </a:defRPr>
      </a:lvl8pPr>
      <a:lvl9pPr marL="10450129"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microsoft.com/office/2007/relationships/hdphoto" Target="../media/hdphoto1.wdp"/><Relationship Id="rId5" Type="http://schemas.openxmlformats.org/officeDocument/2006/relationships/image" Target="../media/image5.jpe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9" name="Rectangle 123"/>
          <p:cNvSpPr>
            <a:spLocks noChangeArrowheads="1"/>
          </p:cNvSpPr>
          <p:nvPr/>
        </p:nvSpPr>
        <p:spPr bwMode="auto">
          <a:xfrm>
            <a:off x="269874" y="4859337"/>
            <a:ext cx="747714" cy="355600"/>
          </a:xfrm>
          <a:prstGeom prst="rect">
            <a:avLst/>
          </a:prstGeom>
          <a:noFill/>
          <a:ln w="12700">
            <a:noFill/>
            <a:miter lim="800000"/>
            <a:headEnd/>
            <a:tailEnd/>
          </a:ln>
        </p:spPr>
        <p:txBody>
          <a:bodyPr wrap="none" lIns="91439" tIns="45719" rIns="91439" bIns="45719" anchor="ctr"/>
          <a:lstStyle/>
          <a:p>
            <a:endParaRPr lang="en-US"/>
          </a:p>
        </p:txBody>
      </p:sp>
      <p:sp>
        <p:nvSpPr>
          <p:cNvPr id="1030" name="Rectangle 124"/>
          <p:cNvSpPr>
            <a:spLocks noChangeArrowheads="1"/>
          </p:cNvSpPr>
          <p:nvPr/>
        </p:nvSpPr>
        <p:spPr bwMode="auto">
          <a:xfrm>
            <a:off x="1227138" y="4859340"/>
            <a:ext cx="2506662" cy="1617661"/>
          </a:xfrm>
          <a:prstGeom prst="rect">
            <a:avLst/>
          </a:prstGeom>
          <a:noFill/>
          <a:ln w="12700">
            <a:noFill/>
            <a:miter lim="800000"/>
            <a:headEnd/>
            <a:tailEnd/>
          </a:ln>
        </p:spPr>
        <p:txBody>
          <a:bodyPr wrap="none" lIns="91439" tIns="45719" rIns="91439" bIns="45719" anchor="ctr"/>
          <a:lstStyle/>
          <a:p>
            <a:endParaRPr lang="en-US"/>
          </a:p>
        </p:txBody>
      </p:sp>
      <p:sp>
        <p:nvSpPr>
          <p:cNvPr id="1031" name="Text Box 159"/>
          <p:cNvSpPr txBox="1">
            <a:spLocks noChangeArrowheads="1"/>
          </p:cNvSpPr>
          <p:nvPr/>
        </p:nvSpPr>
        <p:spPr bwMode="auto">
          <a:xfrm>
            <a:off x="3514326" y="2258389"/>
            <a:ext cx="16240524" cy="2213150"/>
          </a:xfrm>
          <a:prstGeom prst="rect">
            <a:avLst/>
          </a:prstGeom>
          <a:noFill/>
          <a:ln w="9525">
            <a:noFill/>
            <a:miter lim="800000"/>
            <a:headEnd/>
            <a:tailEnd/>
          </a:ln>
        </p:spPr>
        <p:txBody>
          <a:bodyPr wrap="square" lIns="52051" tIns="26025" rIns="52051" bIns="26025">
            <a:spAutoFit/>
          </a:bodyPr>
          <a:lstStyle/>
          <a:p>
            <a:pPr algn="r" defTabSz="519106">
              <a:lnSpc>
                <a:spcPct val="90000"/>
              </a:lnSpc>
            </a:pPr>
            <a:r>
              <a:rPr lang="en-US" sz="3000" i="1" dirty="0" smtClean="0">
                <a:latin typeface="Calibri" pitchFamily="34" charset="0"/>
                <a:cs typeface="Calibri" pitchFamily="34" charset="0"/>
              </a:rPr>
              <a:t>Myles Lynch, University of New Hampshire</a:t>
            </a:r>
          </a:p>
          <a:p>
            <a:pPr algn="r" defTabSz="519106">
              <a:lnSpc>
                <a:spcPct val="90000"/>
              </a:lnSpc>
            </a:pPr>
            <a:r>
              <a:rPr lang="en-US" sz="3000" i="1" dirty="0" smtClean="0">
                <a:latin typeface="Calibri" pitchFamily="34" charset="0"/>
                <a:cs typeface="Calibri" pitchFamily="34" charset="0"/>
              </a:rPr>
              <a:t>Boyd Hegarty, University of New Hampshire</a:t>
            </a:r>
          </a:p>
          <a:p>
            <a:pPr algn="r" defTabSz="519106">
              <a:lnSpc>
                <a:spcPct val="90000"/>
              </a:lnSpc>
            </a:pPr>
            <a:r>
              <a:rPr lang="en-US" sz="3000" i="1" dirty="0" smtClean="0">
                <a:latin typeface="Calibri" pitchFamily="34" charset="0"/>
                <a:cs typeface="Calibri" pitchFamily="34" charset="0"/>
              </a:rPr>
              <a:t>Nate Trauntvein, University of New Hampshire</a:t>
            </a:r>
          </a:p>
          <a:p>
            <a:pPr algn="r" defTabSz="519106">
              <a:lnSpc>
                <a:spcPct val="90000"/>
              </a:lnSpc>
            </a:pPr>
            <a:r>
              <a:rPr lang="en-US" sz="3000" i="1" dirty="0" smtClean="0">
                <a:latin typeface="Calibri" pitchFamily="34" charset="0"/>
                <a:cs typeface="Calibri" pitchFamily="34" charset="0"/>
              </a:rPr>
              <a:t>Jonathan Plucker, University of Connecticut </a:t>
            </a:r>
            <a:endParaRPr lang="en-US" sz="3000" i="1" dirty="0">
              <a:latin typeface="Calibri" pitchFamily="34" charset="0"/>
              <a:cs typeface="Calibri" pitchFamily="34" charset="0"/>
            </a:endParaRPr>
          </a:p>
          <a:p>
            <a:pPr algn="r" defTabSz="519106">
              <a:lnSpc>
                <a:spcPct val="90000"/>
              </a:lnSpc>
            </a:pPr>
            <a:endParaRPr lang="en-US" sz="3600" i="1" dirty="0">
              <a:latin typeface="Calibri" pitchFamily="34" charset="0"/>
              <a:cs typeface="Calibri" pitchFamily="34" charset="0"/>
            </a:endParaRPr>
          </a:p>
        </p:txBody>
      </p:sp>
      <p:sp>
        <p:nvSpPr>
          <p:cNvPr id="1032" name="Text Box 161"/>
          <p:cNvSpPr txBox="1">
            <a:spLocks noChangeArrowheads="1"/>
          </p:cNvSpPr>
          <p:nvPr/>
        </p:nvSpPr>
        <p:spPr bwMode="auto">
          <a:xfrm>
            <a:off x="6719122" y="3894631"/>
            <a:ext cx="5562600" cy="545001"/>
          </a:xfrm>
          <a:prstGeom prst="rect">
            <a:avLst/>
          </a:prstGeom>
          <a:noFill/>
          <a:ln w="9525">
            <a:noFill/>
            <a:miter lim="800000"/>
            <a:headEnd/>
            <a:tailEnd/>
          </a:ln>
        </p:spPr>
        <p:txBody>
          <a:bodyPr wrap="square" lIns="52051" tIns="26025" rIns="52051" bIns="26025">
            <a:spAutoFit/>
          </a:bodyPr>
          <a:lstStyle/>
          <a:p>
            <a:pPr defTabSz="519106">
              <a:spcBef>
                <a:spcPct val="50000"/>
              </a:spcBef>
            </a:pPr>
            <a:r>
              <a:rPr lang="en-US" sz="3200" b="1" dirty="0">
                <a:latin typeface="Arial" charset="0"/>
              </a:rPr>
              <a:t>INTRODUCTION</a:t>
            </a:r>
          </a:p>
        </p:txBody>
      </p:sp>
      <p:sp>
        <p:nvSpPr>
          <p:cNvPr id="1034" name="Text Box 164"/>
          <p:cNvSpPr txBox="1">
            <a:spLocks noChangeArrowheads="1"/>
          </p:cNvSpPr>
          <p:nvPr/>
        </p:nvSpPr>
        <p:spPr bwMode="auto">
          <a:xfrm>
            <a:off x="296891" y="6096779"/>
            <a:ext cx="4447596" cy="606556"/>
          </a:xfrm>
          <a:prstGeom prst="rect">
            <a:avLst/>
          </a:prstGeom>
          <a:noFill/>
          <a:ln w="9525">
            <a:noFill/>
            <a:miter lim="800000"/>
            <a:headEnd/>
            <a:tailEnd/>
          </a:ln>
        </p:spPr>
        <p:txBody>
          <a:bodyPr wrap="square" lIns="52051" tIns="26025" rIns="52051" bIns="26025">
            <a:spAutoFit/>
          </a:bodyPr>
          <a:lstStyle/>
          <a:p>
            <a:pPr defTabSz="519106">
              <a:spcBef>
                <a:spcPct val="50000"/>
              </a:spcBef>
            </a:pPr>
            <a:r>
              <a:rPr lang="en-US" sz="3600" b="1" dirty="0" smtClean="0">
                <a:latin typeface="Arial" charset="0"/>
                <a:cs typeface="Times New Roman" pitchFamily="18" charset="0"/>
              </a:rPr>
              <a:t> </a:t>
            </a:r>
            <a:r>
              <a:rPr lang="en-US" sz="3200" b="1" dirty="0" smtClean="0">
                <a:latin typeface="Arial" charset="0"/>
                <a:cs typeface="Times New Roman" pitchFamily="18" charset="0"/>
              </a:rPr>
              <a:t>METHODS</a:t>
            </a:r>
            <a:endParaRPr lang="en-US" sz="3200" b="1" dirty="0">
              <a:latin typeface="Arial" charset="0"/>
              <a:cs typeface="Times New Roman" pitchFamily="18" charset="0"/>
            </a:endParaRPr>
          </a:p>
        </p:txBody>
      </p:sp>
      <p:sp>
        <p:nvSpPr>
          <p:cNvPr id="1035" name="Text Box 165"/>
          <p:cNvSpPr txBox="1">
            <a:spLocks noChangeArrowheads="1"/>
          </p:cNvSpPr>
          <p:nvPr/>
        </p:nvSpPr>
        <p:spPr bwMode="auto">
          <a:xfrm>
            <a:off x="350867" y="6862064"/>
            <a:ext cx="5867400" cy="11132515"/>
          </a:xfrm>
          <a:prstGeom prst="rect">
            <a:avLst/>
          </a:prstGeom>
          <a:noFill/>
          <a:ln w="9525">
            <a:noFill/>
            <a:miter lim="800000"/>
            <a:headEnd/>
            <a:tailEnd/>
          </a:ln>
        </p:spPr>
        <p:txBody>
          <a:bodyPr wrap="square" lIns="52051" tIns="26025" rIns="52051" bIns="26025">
            <a:spAutoFit/>
          </a:bodyPr>
          <a:lstStyle/>
          <a:p>
            <a:pPr algn="just"/>
            <a:r>
              <a:rPr lang="en-US" sz="2400" dirty="0"/>
              <a:t>This </a:t>
            </a:r>
            <a:r>
              <a:rPr lang="en-US" sz="2400" dirty="0" smtClean="0"/>
              <a:t>study assessed </a:t>
            </a:r>
            <a:r>
              <a:rPr lang="en-US" sz="2400" dirty="0"/>
              <a:t>divergent thinking among children who attended residential summer camp over a 2 week time period. A sample of campers (n= 189) between the ages of 8-15 participated in this study (mean age = 11.9). A modified version of Guilford’s Alternate Uses Task was used for both pre-test and post-tests examples of questions asked were: “Name all the uses for a plate” and “Name all the uses for a brick”. Campers took the divergent thinking pre test the first day of camp and the post test was administered on the last full day of camp. Paired t-tests were used to determine differences in means.  The responses were matched from the first assessment to the second, and then each assessment was scored based on responses. Scoring was done based on fluency, flexibility, and originality. Campers were also compared on gender and whether they selected artistic or non-artistic activities and if this choice impacted divergent thinking scores. Results indicated on average a significant increase in mean scores for fluency, flexibility, and originality with higher increases among campers who chose to participate in 1 or more artistic activities. On average </a:t>
            </a:r>
            <a:r>
              <a:rPr lang="en-US" sz="2400" dirty="0" smtClean="0"/>
              <a:t>boys significantly </a:t>
            </a:r>
            <a:r>
              <a:rPr lang="en-US" sz="2400" dirty="0"/>
              <a:t>increased in flexibility but not in originality and fluency. Girls significantly increased across all scoring methods.</a:t>
            </a:r>
            <a:r>
              <a:rPr lang="en-US" sz="2400" i="1" dirty="0"/>
              <a:t> </a:t>
            </a:r>
            <a:endParaRPr lang="en-US" sz="2400" dirty="0">
              <a:latin typeface="Calibri"/>
              <a:cs typeface="Calibri"/>
            </a:endParaRPr>
          </a:p>
        </p:txBody>
      </p:sp>
      <p:sp>
        <p:nvSpPr>
          <p:cNvPr id="1042" name="Text Box 242"/>
          <p:cNvSpPr txBox="1">
            <a:spLocks noChangeArrowheads="1"/>
          </p:cNvSpPr>
          <p:nvPr/>
        </p:nvSpPr>
        <p:spPr bwMode="auto">
          <a:xfrm>
            <a:off x="1017588" y="438150"/>
            <a:ext cx="18508662" cy="1712839"/>
          </a:xfrm>
          <a:prstGeom prst="rect">
            <a:avLst/>
          </a:prstGeom>
          <a:noFill/>
          <a:ln w="9525">
            <a:noFill/>
            <a:miter lim="800000"/>
            <a:headEnd/>
            <a:tailEnd/>
          </a:ln>
        </p:spPr>
        <p:txBody>
          <a:bodyPr wrap="square" lIns="50354" tIns="25177" rIns="50354" bIns="25177">
            <a:spAutoFit/>
          </a:bodyPr>
          <a:lstStyle/>
          <a:p>
            <a:pPr algn="ctr"/>
            <a:r>
              <a:rPr lang="en-US" sz="5400" b="1" dirty="0" smtClean="0"/>
              <a:t>ASSESSING CREATIVITY VIA DIVERGENT THINKING IN RESIDENTIAL CAMP SETTINGS</a:t>
            </a:r>
          </a:p>
        </p:txBody>
      </p:sp>
      <p:sp>
        <p:nvSpPr>
          <p:cNvPr id="1043" name="Text Box 254"/>
          <p:cNvSpPr txBox="1">
            <a:spLocks noChangeArrowheads="1"/>
          </p:cNvSpPr>
          <p:nvPr/>
        </p:nvSpPr>
        <p:spPr bwMode="auto">
          <a:xfrm>
            <a:off x="1066801" y="24079203"/>
            <a:ext cx="17754601" cy="446274"/>
          </a:xfrm>
          <a:prstGeom prst="rect">
            <a:avLst/>
          </a:prstGeom>
          <a:noFill/>
          <a:ln w="9525">
            <a:noFill/>
            <a:miter lim="800000"/>
            <a:headEnd/>
            <a:tailEnd/>
          </a:ln>
        </p:spPr>
        <p:txBody>
          <a:bodyPr lIns="91439" tIns="45719" rIns="91439" bIns="45719">
            <a:spAutoFit/>
          </a:bodyPr>
          <a:lstStyle/>
          <a:p>
            <a:pPr>
              <a:spcBef>
                <a:spcPct val="50000"/>
              </a:spcBef>
            </a:pPr>
            <a:endParaRPr lang="en-US"/>
          </a:p>
        </p:txBody>
      </p:sp>
      <p:sp>
        <p:nvSpPr>
          <p:cNvPr id="1044" name="Text Box 255"/>
          <p:cNvSpPr txBox="1">
            <a:spLocks noChangeArrowheads="1"/>
          </p:cNvSpPr>
          <p:nvPr/>
        </p:nvSpPr>
        <p:spPr bwMode="auto">
          <a:xfrm>
            <a:off x="457200" y="24003000"/>
            <a:ext cx="17221200" cy="830995"/>
          </a:xfrm>
          <a:prstGeom prst="rect">
            <a:avLst/>
          </a:prstGeom>
          <a:noFill/>
          <a:ln w="9525">
            <a:noFill/>
            <a:miter lim="800000"/>
            <a:headEnd/>
            <a:tailEnd/>
          </a:ln>
        </p:spPr>
        <p:txBody>
          <a:bodyPr lIns="91439" tIns="45719" rIns="91439" bIns="45719">
            <a:spAutoFit/>
          </a:bodyPr>
          <a:lstStyle/>
          <a:p>
            <a:pPr>
              <a:spcBef>
                <a:spcPct val="50000"/>
              </a:spcBef>
            </a:pPr>
            <a:r>
              <a:rPr lang="en-US" sz="4800" b="1" dirty="0" smtClean="0">
                <a:latin typeface="Calibri" pitchFamily="34" charset="0"/>
                <a:cs typeface="Calibri" pitchFamily="34" charset="0"/>
              </a:rPr>
              <a:t>2015 Graduate Research Conference, University of New Hampshire</a:t>
            </a:r>
            <a:endParaRPr lang="en-US" sz="4800" b="1" dirty="0">
              <a:latin typeface="Calibri" pitchFamily="34" charset="0"/>
              <a:cs typeface="Calibri" pitchFamily="34" charset="0"/>
            </a:endParaRPr>
          </a:p>
        </p:txBody>
      </p:sp>
      <p:sp>
        <p:nvSpPr>
          <p:cNvPr id="1048" name="Rectangle 262"/>
          <p:cNvSpPr>
            <a:spLocks noChangeArrowheads="1"/>
          </p:cNvSpPr>
          <p:nvPr/>
        </p:nvSpPr>
        <p:spPr bwMode="auto">
          <a:xfrm>
            <a:off x="0" y="11664065"/>
            <a:ext cx="184729" cy="446274"/>
          </a:xfrm>
          <a:prstGeom prst="rect">
            <a:avLst/>
          </a:prstGeom>
          <a:noFill/>
          <a:ln w="9525">
            <a:noFill/>
            <a:miter lim="800000"/>
            <a:headEnd/>
            <a:tailEnd/>
          </a:ln>
        </p:spPr>
        <p:txBody>
          <a:bodyPr wrap="none" lIns="91439" tIns="45719" rIns="91439" bIns="45719" anchor="ctr">
            <a:spAutoFit/>
          </a:bodyPr>
          <a:lstStyle/>
          <a:p>
            <a:endParaRPr lang="en-US"/>
          </a:p>
        </p:txBody>
      </p:sp>
      <p:sp>
        <p:nvSpPr>
          <p:cNvPr id="39" name="TextBox 38"/>
          <p:cNvSpPr txBox="1"/>
          <p:nvPr/>
        </p:nvSpPr>
        <p:spPr>
          <a:xfrm>
            <a:off x="350866" y="17824173"/>
            <a:ext cx="4798713" cy="584775"/>
          </a:xfrm>
          <a:prstGeom prst="rect">
            <a:avLst/>
          </a:prstGeom>
          <a:noFill/>
        </p:spPr>
        <p:txBody>
          <a:bodyPr wrap="square" rtlCol="0">
            <a:spAutoFit/>
          </a:bodyPr>
          <a:lstStyle/>
          <a:p>
            <a:r>
              <a:rPr lang="en-US" sz="3200" b="1" dirty="0" smtClean="0">
                <a:latin typeface="Arial" pitchFamily="34" charset="0"/>
                <a:cs typeface="Arial" pitchFamily="34" charset="0"/>
              </a:rPr>
              <a:t>IMPLICATIONS</a:t>
            </a:r>
            <a:endParaRPr lang="en-US" sz="3200" b="1" dirty="0">
              <a:latin typeface="Arial" pitchFamily="34" charset="0"/>
              <a:cs typeface="Arial" pitchFamily="34" charset="0"/>
            </a:endParaRPr>
          </a:p>
        </p:txBody>
      </p:sp>
      <p:sp>
        <p:nvSpPr>
          <p:cNvPr id="4" name="Rectangle 3"/>
          <p:cNvSpPr/>
          <p:nvPr/>
        </p:nvSpPr>
        <p:spPr>
          <a:xfrm>
            <a:off x="475652" y="18552335"/>
            <a:ext cx="6097996" cy="5262979"/>
          </a:xfrm>
          <a:prstGeom prst="rect">
            <a:avLst/>
          </a:prstGeom>
        </p:spPr>
        <p:txBody>
          <a:bodyPr wrap="square">
            <a:spAutoFit/>
          </a:bodyPr>
          <a:lstStyle/>
          <a:p>
            <a:pPr>
              <a:spcBef>
                <a:spcPts val="0"/>
              </a:spcBef>
            </a:pPr>
            <a:r>
              <a:rPr lang="en" sz="2400" dirty="0" smtClean="0">
                <a:latin typeface="Times New Roman"/>
                <a:ea typeface="Times New Roman"/>
                <a:cs typeface="Times New Roman"/>
                <a:sym typeface="Times New Roman"/>
              </a:rPr>
              <a:t>*Camper scores on average</a:t>
            </a:r>
            <a:r>
              <a:rPr lang="en-US" sz="2400" dirty="0" smtClean="0">
                <a:latin typeface="Times New Roman"/>
                <a:ea typeface="Times New Roman"/>
                <a:cs typeface="Times New Roman"/>
                <a:sym typeface="Times New Roman"/>
              </a:rPr>
              <a:t> </a:t>
            </a:r>
            <a:r>
              <a:rPr lang="en-US" sz="2400" dirty="0">
                <a:latin typeface="Times New Roman"/>
                <a:ea typeface="Times New Roman"/>
                <a:cs typeface="Times New Roman"/>
                <a:sym typeface="Times New Roman"/>
              </a:rPr>
              <a:t>significantly</a:t>
            </a:r>
            <a:r>
              <a:rPr lang="en" sz="2400" dirty="0">
                <a:latin typeface="Times New Roman"/>
                <a:ea typeface="Times New Roman"/>
                <a:cs typeface="Times New Roman"/>
                <a:sym typeface="Times New Roman"/>
              </a:rPr>
              <a:t> increased overall after two weeks.</a:t>
            </a:r>
            <a:endParaRPr lang="en-US" sz="2400" dirty="0">
              <a:latin typeface="Times New Roman"/>
              <a:ea typeface="Times New Roman"/>
              <a:cs typeface="Times New Roman"/>
              <a:sym typeface="Times New Roman"/>
            </a:endParaRPr>
          </a:p>
          <a:p>
            <a:pPr>
              <a:spcBef>
                <a:spcPts val="0"/>
              </a:spcBef>
              <a:buNone/>
            </a:pPr>
            <a:r>
              <a:rPr lang="en" sz="2400" dirty="0">
                <a:latin typeface="Times New Roman"/>
                <a:ea typeface="Times New Roman"/>
                <a:cs typeface="Times New Roman"/>
                <a:sym typeface="Times New Roman"/>
              </a:rPr>
              <a:t>*</a:t>
            </a:r>
            <a:r>
              <a:rPr lang="en" sz="2400" dirty="0" smtClean="0">
                <a:latin typeface="Times New Roman"/>
                <a:ea typeface="Times New Roman"/>
                <a:cs typeface="Times New Roman"/>
                <a:sym typeface="Times New Roman"/>
              </a:rPr>
              <a:t>There </a:t>
            </a:r>
            <a:r>
              <a:rPr lang="en" sz="2400" dirty="0">
                <a:latin typeface="Times New Roman"/>
                <a:ea typeface="Times New Roman"/>
                <a:cs typeface="Times New Roman"/>
                <a:sym typeface="Times New Roman"/>
              </a:rPr>
              <a:t>was a large difference in scores when considering gender – Girls </a:t>
            </a:r>
            <a:r>
              <a:rPr lang="en" sz="2400" dirty="0" smtClean="0">
                <a:latin typeface="Times New Roman"/>
                <a:ea typeface="Times New Roman"/>
                <a:cs typeface="Times New Roman"/>
                <a:sym typeface="Times New Roman"/>
              </a:rPr>
              <a:t>increased </a:t>
            </a:r>
            <a:r>
              <a:rPr lang="en" sz="2400" dirty="0">
                <a:latin typeface="Times New Roman"/>
                <a:ea typeface="Times New Roman"/>
                <a:cs typeface="Times New Roman"/>
                <a:sym typeface="Times New Roman"/>
              </a:rPr>
              <a:t>across all scoring methods</a:t>
            </a:r>
          </a:p>
          <a:p>
            <a:pPr>
              <a:spcBef>
                <a:spcPts val="0"/>
              </a:spcBef>
              <a:buNone/>
            </a:pPr>
            <a:r>
              <a:rPr lang="en" sz="2400" dirty="0" smtClean="0">
                <a:latin typeface="Times New Roman"/>
                <a:ea typeface="Times New Roman"/>
                <a:cs typeface="Times New Roman"/>
                <a:sym typeface="Times New Roman"/>
              </a:rPr>
              <a:t>*Activity </a:t>
            </a:r>
            <a:r>
              <a:rPr lang="en" sz="2400" dirty="0">
                <a:latin typeface="Times New Roman"/>
                <a:ea typeface="Times New Roman"/>
                <a:cs typeface="Times New Roman"/>
                <a:sym typeface="Times New Roman"/>
              </a:rPr>
              <a:t>choice may play an important role in creativity at camp – Campers who self selected artistic activities increased more than those who did not.</a:t>
            </a:r>
          </a:p>
          <a:p>
            <a:pPr>
              <a:spcBef>
                <a:spcPts val="0"/>
              </a:spcBef>
              <a:buNone/>
            </a:pPr>
            <a:r>
              <a:rPr lang="en-US" sz="2400" dirty="0" smtClean="0">
                <a:latin typeface="Times New Roman"/>
                <a:ea typeface="Times New Roman"/>
                <a:cs typeface="Times New Roman"/>
                <a:sym typeface="Times New Roman"/>
              </a:rPr>
              <a:t>*No </a:t>
            </a:r>
            <a:r>
              <a:rPr lang="en-US" sz="2400" dirty="0">
                <a:latin typeface="Times New Roman"/>
                <a:ea typeface="Times New Roman"/>
                <a:cs typeface="Times New Roman"/>
                <a:sym typeface="Times New Roman"/>
              </a:rPr>
              <a:t>Artistic activities ‘stood out’ as yielding higher divergent thinking scores.</a:t>
            </a:r>
          </a:p>
          <a:p>
            <a:pPr>
              <a:spcBef>
                <a:spcPts val="0"/>
              </a:spcBef>
              <a:buNone/>
            </a:pPr>
            <a:r>
              <a:rPr lang="en-US" sz="2400" dirty="0" smtClean="0">
                <a:latin typeface="Times New Roman"/>
                <a:ea typeface="Times New Roman"/>
                <a:cs typeface="Times New Roman"/>
                <a:sym typeface="Times New Roman"/>
              </a:rPr>
              <a:t>*Camp </a:t>
            </a:r>
            <a:r>
              <a:rPr lang="en-US" sz="2400" dirty="0">
                <a:latin typeface="Times New Roman"/>
                <a:ea typeface="Times New Roman"/>
                <a:cs typeface="Times New Roman"/>
                <a:sym typeface="Times New Roman"/>
              </a:rPr>
              <a:t>could be an environment in which divergent thinking increases – more studies need to be done</a:t>
            </a:r>
            <a:endParaRPr lang="en-US" sz="2400" dirty="0">
              <a:latin typeface="Calibri"/>
              <a:cs typeface="Calibri"/>
            </a:endParaRPr>
          </a:p>
        </p:txBody>
      </p:sp>
      <p:pic>
        <p:nvPicPr>
          <p:cNvPr id="2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75532" y="22842720"/>
            <a:ext cx="2057400" cy="1960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22" descr="Camp1.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9917" y="2222661"/>
            <a:ext cx="6097996" cy="3897794"/>
          </a:xfrm>
          <a:prstGeom prst="rect">
            <a:avLst/>
          </a:prstGeom>
          <a:effectLst>
            <a:glow rad="63500">
              <a:schemeClr val="accent4">
                <a:satMod val="175000"/>
                <a:alpha val="40000"/>
              </a:schemeClr>
            </a:glow>
          </a:effectLst>
        </p:spPr>
        <p:style>
          <a:lnRef idx="1">
            <a:schemeClr val="dk1"/>
          </a:lnRef>
          <a:fillRef idx="2">
            <a:schemeClr val="dk1"/>
          </a:fillRef>
          <a:effectRef idx="1">
            <a:schemeClr val="dk1"/>
          </a:effectRef>
          <a:fontRef idx="minor">
            <a:schemeClr val="dk1"/>
          </a:fontRef>
        </p:style>
      </p:pic>
      <p:pic>
        <p:nvPicPr>
          <p:cNvPr id="24" name="Picture 23" descr="Camp2.jpg"/>
          <p:cNvPicPr>
            <a:picLocks noChangeAspect="1"/>
          </p:cNvPicPr>
          <p:nvPr/>
        </p:nvPicPr>
        <p:blipFill>
          <a:blip r:embed="rId5">
            <a:extLst>
              <a:ext uri="{BEBA8EAE-BF5A-486C-A8C5-ECC9F3942E4B}">
                <a14:imgProps xmlns:a14="http://schemas.microsoft.com/office/drawing/2010/main">
                  <a14:imgLayer r:embed="rId6">
                    <a14:imgEffect>
                      <a14:artisticPlasticWrap/>
                    </a14:imgEffect>
                  </a14:imgLayer>
                </a14:imgProps>
              </a:ext>
              <a:ext uri="{28A0092B-C50C-407E-A947-70E740481C1C}">
                <a14:useLocalDpi xmlns:a14="http://schemas.microsoft.com/office/drawing/2010/main" val="0"/>
              </a:ext>
            </a:extLst>
          </a:blip>
          <a:stretch>
            <a:fillRect/>
          </a:stretch>
        </p:blipFill>
        <p:spPr>
          <a:xfrm>
            <a:off x="9029700" y="18744995"/>
            <a:ext cx="8051819" cy="4877658"/>
          </a:xfrm>
          <a:prstGeom prst="rect">
            <a:avLst/>
          </a:prstGeom>
        </p:spPr>
      </p:pic>
      <p:sp>
        <p:nvSpPr>
          <p:cNvPr id="3" name="TextBox 2"/>
          <p:cNvSpPr txBox="1"/>
          <p:nvPr/>
        </p:nvSpPr>
        <p:spPr>
          <a:xfrm>
            <a:off x="6719122" y="4663410"/>
            <a:ext cx="13035728" cy="4878259"/>
          </a:xfrm>
          <a:prstGeom prst="rect">
            <a:avLst/>
          </a:prstGeom>
          <a:noFill/>
        </p:spPr>
        <p:txBody>
          <a:bodyPr wrap="square" rtlCol="0">
            <a:spAutoFit/>
          </a:bodyPr>
          <a:lstStyle/>
          <a:p>
            <a:r>
              <a:rPr lang="en-US" sz="2400" dirty="0"/>
              <a:t>The American Camp Association National Board of </a:t>
            </a:r>
            <a:r>
              <a:rPr lang="en-US" sz="2400" dirty="0" smtClean="0"/>
              <a:t>Directors </a:t>
            </a:r>
            <a:r>
              <a:rPr lang="en-US" sz="2400" dirty="0"/>
              <a:t>created a work group to focus on skills learned at camp; one of which is creativity (Sheets, 2013). Camp has long been considered by many camp professionals as an environment that helps to promote creativity among youth (Sheets, 2013). However, there has been very little research completed to either support or refute this long held belief. We do know from prior creativity research that having more choice and opportunities to try different activities enhances creativity and imagination (</a:t>
            </a:r>
            <a:r>
              <a:rPr lang="en-US" sz="2400" dirty="0" err="1"/>
              <a:t>Amabile</a:t>
            </a:r>
            <a:r>
              <a:rPr lang="en-US" sz="2400" dirty="0"/>
              <a:t> &amp; </a:t>
            </a:r>
            <a:r>
              <a:rPr lang="en-US" sz="2400" dirty="0" err="1"/>
              <a:t>Gitomer</a:t>
            </a:r>
            <a:r>
              <a:rPr lang="en-US" sz="2400" dirty="0"/>
              <a:t>, 1984). Camp is generally considered an environment where children have a lot of choice, exposure to varied activities, and time to play in informal settings. Meanwhile, creativity, pretend play, and imagination have been devalued in school, which hinders children’s abilities for self-expression and flexibility of thoughts (Russ, 2014). And research on children’s creativity reflects this. Creativity, specifically divergent thinking, has been on a decline among US children since 1990 (Kim, 2011</a:t>
            </a:r>
            <a:r>
              <a:rPr lang="en-US" sz="2400" dirty="0" smtClean="0"/>
              <a:t>). </a:t>
            </a:r>
            <a:r>
              <a:rPr lang="en-US" sz="2400" dirty="0"/>
              <a:t>This research aims to test long held beliefs by exploring creativity, specifically divergent thinking, as an outcome of residential camp.</a:t>
            </a:r>
          </a:p>
          <a:p>
            <a:endParaRPr lang="en-US" sz="2400" dirty="0"/>
          </a:p>
        </p:txBody>
      </p:sp>
      <p:graphicFrame>
        <p:nvGraphicFramePr>
          <p:cNvPr id="2" name="Table 1"/>
          <p:cNvGraphicFramePr>
            <a:graphicFrameLocks noGrp="1"/>
          </p:cNvGraphicFramePr>
          <p:nvPr>
            <p:extLst>
              <p:ext uri="{D42A27DB-BD31-4B8C-83A1-F6EECF244321}">
                <p14:modId xmlns:p14="http://schemas.microsoft.com/office/powerpoint/2010/main" val="733868991"/>
              </p:ext>
            </p:extLst>
          </p:nvPr>
        </p:nvGraphicFramePr>
        <p:xfrm>
          <a:off x="6850384" y="10422424"/>
          <a:ext cx="11887200" cy="8015339"/>
        </p:xfrm>
        <a:graphic>
          <a:graphicData uri="http://schemas.openxmlformats.org/drawingml/2006/table">
            <a:tbl>
              <a:tblPr firstRow="1" firstCol="1" bandRow="1">
                <a:tableStyleId>{5C22544A-7EE6-4342-B048-85BDC9FD1C3A}</a:tableStyleId>
              </a:tblPr>
              <a:tblGrid>
                <a:gridCol w="3164281"/>
                <a:gridCol w="2905567"/>
                <a:gridCol w="2906810"/>
                <a:gridCol w="2910542"/>
              </a:tblGrid>
              <a:tr h="717698">
                <a:tc>
                  <a:txBody>
                    <a:bodyPr/>
                    <a:lstStyle/>
                    <a:p>
                      <a:pPr marL="0" marR="0">
                        <a:lnSpc>
                          <a:spcPct val="115000"/>
                        </a:lnSpc>
                        <a:spcBef>
                          <a:spcPts val="0"/>
                        </a:spcBef>
                        <a:spcAft>
                          <a:spcPts val="0"/>
                        </a:spcAft>
                      </a:pPr>
                      <a:r>
                        <a:rPr lang="en-US" sz="2400" dirty="0">
                          <a:effectLst/>
                        </a:rPr>
                        <a:t>Variable</a:t>
                      </a:r>
                      <a:endParaRPr lang="en-US" sz="2000" dirty="0">
                        <a:solidFill>
                          <a:srgbClr val="000000"/>
                        </a:solidFill>
                        <a:effectLst/>
                        <a:latin typeface="Arial"/>
                        <a:ea typeface="Arial"/>
                      </a:endParaRPr>
                    </a:p>
                  </a:txBody>
                  <a:tcPr marL="68580" marR="68580" marT="0" marB="0" anchor="ctr"/>
                </a:tc>
                <a:tc>
                  <a:txBody>
                    <a:bodyPr/>
                    <a:lstStyle/>
                    <a:p>
                      <a:pPr marL="0" marR="0" algn="ctr">
                        <a:lnSpc>
                          <a:spcPct val="115000"/>
                        </a:lnSpc>
                        <a:spcBef>
                          <a:spcPts val="0"/>
                        </a:spcBef>
                        <a:spcAft>
                          <a:spcPts val="0"/>
                        </a:spcAft>
                      </a:pPr>
                      <a:r>
                        <a:rPr lang="en-US" sz="2400">
                          <a:effectLst/>
                        </a:rPr>
                        <a:t>Overall: N= 189</a:t>
                      </a:r>
                      <a:endParaRPr lang="en-US" sz="2000">
                        <a:effectLst/>
                      </a:endParaRPr>
                    </a:p>
                    <a:p>
                      <a:pPr marL="0" marR="0" algn="ctr">
                        <a:lnSpc>
                          <a:spcPct val="115000"/>
                        </a:lnSpc>
                        <a:spcBef>
                          <a:spcPts val="0"/>
                        </a:spcBef>
                        <a:spcAft>
                          <a:spcPts val="0"/>
                        </a:spcAft>
                      </a:pPr>
                      <a:r>
                        <a:rPr lang="en-US" sz="2400">
                          <a:effectLst/>
                        </a:rPr>
                        <a:t>Mean (SD)</a:t>
                      </a:r>
                      <a:endParaRPr lang="en-US" sz="2000">
                        <a:solidFill>
                          <a:srgbClr val="000000"/>
                        </a:solidFill>
                        <a:effectLst/>
                        <a:latin typeface="Arial"/>
                        <a:ea typeface="Arial"/>
                      </a:endParaRPr>
                    </a:p>
                  </a:txBody>
                  <a:tcPr marL="68580" marR="68580" marT="0" marB="0"/>
                </a:tc>
                <a:tc>
                  <a:txBody>
                    <a:bodyPr/>
                    <a:lstStyle/>
                    <a:p>
                      <a:pPr marL="0" marR="0" algn="ctr">
                        <a:lnSpc>
                          <a:spcPct val="115000"/>
                        </a:lnSpc>
                        <a:spcBef>
                          <a:spcPts val="0"/>
                        </a:spcBef>
                        <a:spcAft>
                          <a:spcPts val="0"/>
                        </a:spcAft>
                      </a:pPr>
                      <a:r>
                        <a:rPr lang="en-US" sz="2400">
                          <a:effectLst/>
                        </a:rPr>
                        <a:t>Male N= 89</a:t>
                      </a:r>
                      <a:endParaRPr lang="en-US" sz="2000">
                        <a:effectLst/>
                      </a:endParaRPr>
                    </a:p>
                    <a:p>
                      <a:pPr marL="0" marR="0" algn="ctr">
                        <a:lnSpc>
                          <a:spcPct val="115000"/>
                        </a:lnSpc>
                        <a:spcBef>
                          <a:spcPts val="0"/>
                        </a:spcBef>
                        <a:spcAft>
                          <a:spcPts val="0"/>
                        </a:spcAft>
                      </a:pPr>
                      <a:r>
                        <a:rPr lang="en-US" sz="2400">
                          <a:effectLst/>
                        </a:rPr>
                        <a:t>Mean (SD)</a:t>
                      </a:r>
                      <a:endParaRPr lang="en-US" sz="2000">
                        <a:solidFill>
                          <a:srgbClr val="000000"/>
                        </a:solidFill>
                        <a:effectLst/>
                        <a:latin typeface="Arial"/>
                        <a:ea typeface="Arial"/>
                      </a:endParaRPr>
                    </a:p>
                  </a:txBody>
                  <a:tcPr marL="68580" marR="68580" marT="0" marB="0"/>
                </a:tc>
                <a:tc>
                  <a:txBody>
                    <a:bodyPr/>
                    <a:lstStyle/>
                    <a:p>
                      <a:pPr marL="0" marR="0" algn="ctr">
                        <a:lnSpc>
                          <a:spcPct val="115000"/>
                        </a:lnSpc>
                        <a:spcBef>
                          <a:spcPts val="0"/>
                        </a:spcBef>
                        <a:spcAft>
                          <a:spcPts val="0"/>
                        </a:spcAft>
                      </a:pPr>
                      <a:r>
                        <a:rPr lang="en-US" sz="2400">
                          <a:effectLst/>
                        </a:rPr>
                        <a:t>Female N= 100</a:t>
                      </a:r>
                      <a:endParaRPr lang="en-US" sz="2000">
                        <a:effectLst/>
                      </a:endParaRPr>
                    </a:p>
                    <a:p>
                      <a:pPr marL="0" marR="0" algn="ctr">
                        <a:lnSpc>
                          <a:spcPct val="115000"/>
                        </a:lnSpc>
                        <a:spcBef>
                          <a:spcPts val="0"/>
                        </a:spcBef>
                        <a:spcAft>
                          <a:spcPts val="0"/>
                        </a:spcAft>
                      </a:pPr>
                      <a:r>
                        <a:rPr lang="en-US" sz="2400">
                          <a:effectLst/>
                        </a:rPr>
                        <a:t>Mean (SD)</a:t>
                      </a:r>
                      <a:endParaRPr lang="en-US" sz="2000">
                        <a:solidFill>
                          <a:srgbClr val="000000"/>
                        </a:solidFill>
                        <a:effectLst/>
                        <a:latin typeface="Arial"/>
                        <a:ea typeface="Arial"/>
                      </a:endParaRPr>
                    </a:p>
                  </a:txBody>
                  <a:tcPr marL="68580" marR="68580" marT="0" marB="0"/>
                </a:tc>
              </a:tr>
              <a:tr h="343365">
                <a:tc gridSpan="4">
                  <a:txBody>
                    <a:bodyPr/>
                    <a:lstStyle/>
                    <a:p>
                      <a:pPr marL="0" marR="0">
                        <a:lnSpc>
                          <a:spcPct val="115000"/>
                        </a:lnSpc>
                        <a:spcBef>
                          <a:spcPts val="0"/>
                        </a:spcBef>
                        <a:spcAft>
                          <a:spcPts val="0"/>
                        </a:spcAft>
                      </a:pPr>
                      <a:r>
                        <a:rPr lang="en-US" sz="2400">
                          <a:effectLst/>
                        </a:rPr>
                        <a:t>Divergent Thinking</a:t>
                      </a:r>
                      <a:endParaRPr lang="en-US" sz="2000">
                        <a:solidFill>
                          <a:srgbClr val="000000"/>
                        </a:solidFill>
                        <a:effectLst/>
                        <a:latin typeface="Arial"/>
                        <a:ea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626149">
                <a:tc>
                  <a:txBody>
                    <a:bodyPr/>
                    <a:lstStyle/>
                    <a:p>
                      <a:pPr marL="114300" marR="0">
                        <a:lnSpc>
                          <a:spcPct val="115000"/>
                        </a:lnSpc>
                        <a:spcBef>
                          <a:spcPts val="0"/>
                        </a:spcBef>
                        <a:spcAft>
                          <a:spcPts val="0"/>
                        </a:spcAft>
                      </a:pPr>
                      <a:r>
                        <a:rPr lang="en-US" sz="2400">
                          <a:effectLst/>
                        </a:rPr>
                        <a:t>Fluency Pre Test</a:t>
                      </a:r>
                      <a:endParaRPr lang="en-US" sz="2000">
                        <a:solidFill>
                          <a:srgbClr val="000000"/>
                        </a:solidFill>
                        <a:effectLst/>
                        <a:latin typeface="Arial"/>
                        <a:ea typeface="Arial"/>
                      </a:endParaRPr>
                    </a:p>
                  </a:txBody>
                  <a:tcPr marL="68580" marR="68580" marT="0" marB="0" anchor="ctr"/>
                </a:tc>
                <a:tc>
                  <a:txBody>
                    <a:bodyPr/>
                    <a:lstStyle/>
                    <a:p>
                      <a:pPr marL="0" marR="0" algn="ctr">
                        <a:lnSpc>
                          <a:spcPct val="115000"/>
                        </a:lnSpc>
                        <a:spcBef>
                          <a:spcPts val="0"/>
                        </a:spcBef>
                        <a:spcAft>
                          <a:spcPts val="0"/>
                        </a:spcAft>
                      </a:pPr>
                      <a:r>
                        <a:rPr lang="en-US" sz="2400" dirty="0">
                          <a:effectLst/>
                        </a:rPr>
                        <a:t>11.640 (5.110)</a:t>
                      </a:r>
                      <a:endParaRPr lang="en-US" sz="2000" dirty="0">
                        <a:solidFill>
                          <a:srgbClr val="000000"/>
                        </a:solidFill>
                        <a:effectLst/>
                        <a:latin typeface="Arial"/>
                        <a:ea typeface="Arial"/>
                      </a:endParaRPr>
                    </a:p>
                  </a:txBody>
                  <a:tcPr marL="68580" marR="68580" marT="0" marB="0" anchor="ctr"/>
                </a:tc>
                <a:tc>
                  <a:txBody>
                    <a:bodyPr/>
                    <a:lstStyle/>
                    <a:p>
                      <a:pPr marL="0" marR="0" algn="ctr">
                        <a:lnSpc>
                          <a:spcPct val="115000"/>
                        </a:lnSpc>
                        <a:spcBef>
                          <a:spcPts val="0"/>
                        </a:spcBef>
                        <a:spcAft>
                          <a:spcPts val="0"/>
                        </a:spcAft>
                      </a:pPr>
                      <a:r>
                        <a:rPr lang="en-US" sz="2400">
                          <a:effectLst/>
                        </a:rPr>
                        <a:t>10.741 (5.527)</a:t>
                      </a:r>
                      <a:endParaRPr lang="en-US" sz="2000">
                        <a:solidFill>
                          <a:srgbClr val="000000"/>
                        </a:solidFill>
                        <a:effectLst/>
                        <a:latin typeface="Arial"/>
                        <a:ea typeface="Arial"/>
                      </a:endParaRPr>
                    </a:p>
                  </a:txBody>
                  <a:tcPr marL="68580" marR="68580" marT="0" marB="0" anchor="ctr"/>
                </a:tc>
                <a:tc>
                  <a:txBody>
                    <a:bodyPr/>
                    <a:lstStyle/>
                    <a:p>
                      <a:pPr marL="0" marR="0" algn="ctr">
                        <a:lnSpc>
                          <a:spcPct val="115000"/>
                        </a:lnSpc>
                        <a:spcBef>
                          <a:spcPts val="0"/>
                        </a:spcBef>
                        <a:spcAft>
                          <a:spcPts val="0"/>
                        </a:spcAft>
                      </a:pPr>
                      <a:r>
                        <a:rPr lang="en-US" sz="2400">
                          <a:effectLst/>
                        </a:rPr>
                        <a:t>12.440 (4.588)</a:t>
                      </a:r>
                      <a:endParaRPr lang="en-US" sz="2000">
                        <a:solidFill>
                          <a:srgbClr val="000000"/>
                        </a:solidFill>
                        <a:effectLst/>
                        <a:latin typeface="Arial"/>
                        <a:ea typeface="Arial"/>
                      </a:endParaRPr>
                    </a:p>
                  </a:txBody>
                  <a:tcPr marL="68580" marR="68580" marT="0" marB="0" anchor="ctr"/>
                </a:tc>
              </a:tr>
              <a:tr h="511996">
                <a:tc>
                  <a:txBody>
                    <a:bodyPr/>
                    <a:lstStyle/>
                    <a:p>
                      <a:pPr marL="114300" marR="0">
                        <a:lnSpc>
                          <a:spcPct val="115000"/>
                        </a:lnSpc>
                        <a:spcBef>
                          <a:spcPts val="0"/>
                        </a:spcBef>
                        <a:spcAft>
                          <a:spcPts val="0"/>
                        </a:spcAft>
                      </a:pPr>
                      <a:r>
                        <a:rPr lang="en-US" sz="2400">
                          <a:effectLst/>
                        </a:rPr>
                        <a:t>Fluency Post Test</a:t>
                      </a:r>
                      <a:endParaRPr lang="en-US" sz="2000">
                        <a:solidFill>
                          <a:srgbClr val="000000"/>
                        </a:solidFill>
                        <a:effectLst/>
                        <a:latin typeface="Arial"/>
                        <a:ea typeface="Arial"/>
                      </a:endParaRPr>
                    </a:p>
                  </a:txBody>
                  <a:tcPr marL="68580" marR="68580" marT="0" marB="0" anchor="ctr"/>
                </a:tc>
                <a:tc>
                  <a:txBody>
                    <a:bodyPr/>
                    <a:lstStyle/>
                    <a:p>
                      <a:pPr marL="0" marR="0" algn="ctr">
                        <a:lnSpc>
                          <a:spcPct val="115000"/>
                        </a:lnSpc>
                        <a:spcBef>
                          <a:spcPts val="0"/>
                        </a:spcBef>
                        <a:spcAft>
                          <a:spcPts val="0"/>
                        </a:spcAft>
                      </a:pPr>
                      <a:r>
                        <a:rPr lang="en-US" sz="2400" dirty="0">
                          <a:effectLst/>
                        </a:rPr>
                        <a:t>13.547 (6.268)</a:t>
                      </a:r>
                      <a:endParaRPr lang="en-US" sz="2000" dirty="0">
                        <a:solidFill>
                          <a:srgbClr val="000000"/>
                        </a:solidFill>
                        <a:effectLst/>
                        <a:latin typeface="Arial"/>
                        <a:ea typeface="Arial"/>
                      </a:endParaRPr>
                    </a:p>
                  </a:txBody>
                  <a:tcPr marL="68580" marR="68580" marT="0" marB="0" anchor="ctr"/>
                </a:tc>
                <a:tc>
                  <a:txBody>
                    <a:bodyPr/>
                    <a:lstStyle/>
                    <a:p>
                      <a:pPr marL="0" marR="0" algn="ctr">
                        <a:lnSpc>
                          <a:spcPct val="115000"/>
                        </a:lnSpc>
                        <a:spcBef>
                          <a:spcPts val="0"/>
                        </a:spcBef>
                        <a:spcAft>
                          <a:spcPts val="0"/>
                        </a:spcAft>
                      </a:pPr>
                      <a:r>
                        <a:rPr lang="en-US" sz="2400">
                          <a:effectLst/>
                        </a:rPr>
                        <a:t>11.550 (6.363)</a:t>
                      </a:r>
                      <a:endParaRPr lang="en-US" sz="2000">
                        <a:solidFill>
                          <a:srgbClr val="000000"/>
                        </a:solidFill>
                        <a:effectLst/>
                        <a:latin typeface="Arial"/>
                        <a:ea typeface="Arial"/>
                      </a:endParaRPr>
                    </a:p>
                  </a:txBody>
                  <a:tcPr marL="68580" marR="68580" marT="0" marB="0" anchor="ctr"/>
                </a:tc>
                <a:tc>
                  <a:txBody>
                    <a:bodyPr/>
                    <a:lstStyle/>
                    <a:p>
                      <a:pPr marL="0" marR="0" algn="ctr">
                        <a:lnSpc>
                          <a:spcPct val="115000"/>
                        </a:lnSpc>
                        <a:spcBef>
                          <a:spcPts val="0"/>
                        </a:spcBef>
                        <a:spcAft>
                          <a:spcPts val="0"/>
                        </a:spcAft>
                      </a:pPr>
                      <a:r>
                        <a:rPr lang="en-US" sz="2400">
                          <a:effectLst/>
                        </a:rPr>
                        <a:t>15.325 (5.642)</a:t>
                      </a:r>
                      <a:endParaRPr lang="en-US" sz="2000">
                        <a:solidFill>
                          <a:srgbClr val="000000"/>
                        </a:solidFill>
                        <a:effectLst/>
                        <a:latin typeface="Arial"/>
                        <a:ea typeface="Arial"/>
                      </a:endParaRPr>
                    </a:p>
                  </a:txBody>
                  <a:tcPr marL="68580" marR="68580" marT="0" marB="0" anchor="ctr"/>
                </a:tc>
              </a:tr>
              <a:tr h="717698">
                <a:tc>
                  <a:txBody>
                    <a:bodyPr/>
                    <a:lstStyle/>
                    <a:p>
                      <a:pPr marL="114300" marR="0">
                        <a:lnSpc>
                          <a:spcPct val="115000"/>
                        </a:lnSpc>
                        <a:spcBef>
                          <a:spcPts val="0"/>
                        </a:spcBef>
                        <a:spcAft>
                          <a:spcPts val="0"/>
                        </a:spcAft>
                      </a:pPr>
                      <a:r>
                        <a:rPr lang="en-US" sz="2400">
                          <a:effectLst/>
                        </a:rPr>
                        <a:t>Flexibility Pre Test</a:t>
                      </a:r>
                      <a:endParaRPr lang="en-US" sz="2000">
                        <a:solidFill>
                          <a:srgbClr val="000000"/>
                        </a:solidFill>
                        <a:effectLst/>
                        <a:latin typeface="Arial"/>
                        <a:ea typeface="Arial"/>
                      </a:endParaRPr>
                    </a:p>
                  </a:txBody>
                  <a:tcPr marL="68580" marR="68580" marT="0" marB="0" anchor="ctr"/>
                </a:tc>
                <a:tc>
                  <a:txBody>
                    <a:bodyPr/>
                    <a:lstStyle/>
                    <a:p>
                      <a:pPr marL="0" marR="0" algn="ctr">
                        <a:lnSpc>
                          <a:spcPct val="115000"/>
                        </a:lnSpc>
                        <a:spcBef>
                          <a:spcPts val="0"/>
                        </a:spcBef>
                        <a:spcAft>
                          <a:spcPts val="0"/>
                        </a:spcAft>
                      </a:pPr>
                      <a:r>
                        <a:rPr lang="en-US" sz="2400">
                          <a:effectLst/>
                        </a:rPr>
                        <a:t>4.978 (1.680)</a:t>
                      </a:r>
                      <a:endParaRPr lang="en-US" sz="2000">
                        <a:solidFill>
                          <a:srgbClr val="000000"/>
                        </a:solidFill>
                        <a:effectLst/>
                        <a:latin typeface="Arial"/>
                        <a:ea typeface="Arial"/>
                      </a:endParaRPr>
                    </a:p>
                  </a:txBody>
                  <a:tcPr marL="68580" marR="68580" marT="0" marB="0" anchor="ctr"/>
                </a:tc>
                <a:tc>
                  <a:txBody>
                    <a:bodyPr/>
                    <a:lstStyle/>
                    <a:p>
                      <a:pPr marL="0" marR="0" algn="ctr">
                        <a:lnSpc>
                          <a:spcPct val="115000"/>
                        </a:lnSpc>
                        <a:spcBef>
                          <a:spcPts val="0"/>
                        </a:spcBef>
                        <a:spcAft>
                          <a:spcPts val="0"/>
                        </a:spcAft>
                      </a:pPr>
                      <a:r>
                        <a:rPr lang="en-US" sz="2400">
                          <a:effectLst/>
                        </a:rPr>
                        <a:t>4.494 (1.626)</a:t>
                      </a:r>
                      <a:endParaRPr lang="en-US" sz="2000">
                        <a:solidFill>
                          <a:srgbClr val="000000"/>
                        </a:solidFill>
                        <a:effectLst/>
                        <a:latin typeface="Arial"/>
                        <a:ea typeface="Arial"/>
                      </a:endParaRPr>
                    </a:p>
                  </a:txBody>
                  <a:tcPr marL="68580" marR="68580" marT="0" marB="0" anchor="ctr"/>
                </a:tc>
                <a:tc>
                  <a:txBody>
                    <a:bodyPr/>
                    <a:lstStyle/>
                    <a:p>
                      <a:pPr marL="0" marR="0" algn="ctr">
                        <a:lnSpc>
                          <a:spcPct val="115000"/>
                        </a:lnSpc>
                        <a:spcBef>
                          <a:spcPts val="0"/>
                        </a:spcBef>
                        <a:spcAft>
                          <a:spcPts val="0"/>
                        </a:spcAft>
                      </a:pPr>
                      <a:r>
                        <a:rPr lang="en-US" sz="2400">
                          <a:effectLst/>
                        </a:rPr>
                        <a:t>5.410 (1.846)</a:t>
                      </a:r>
                      <a:endParaRPr lang="en-US" sz="2000">
                        <a:solidFill>
                          <a:srgbClr val="000000"/>
                        </a:solidFill>
                        <a:effectLst/>
                        <a:latin typeface="Arial"/>
                        <a:ea typeface="Arial"/>
                      </a:endParaRPr>
                    </a:p>
                  </a:txBody>
                  <a:tcPr marL="68580" marR="68580" marT="0" marB="0" anchor="ctr"/>
                </a:tc>
              </a:tr>
              <a:tr h="717698">
                <a:tc>
                  <a:txBody>
                    <a:bodyPr/>
                    <a:lstStyle/>
                    <a:p>
                      <a:pPr marL="114300" marR="0">
                        <a:lnSpc>
                          <a:spcPct val="115000"/>
                        </a:lnSpc>
                        <a:spcBef>
                          <a:spcPts val="0"/>
                        </a:spcBef>
                        <a:spcAft>
                          <a:spcPts val="0"/>
                        </a:spcAft>
                      </a:pPr>
                      <a:r>
                        <a:rPr lang="en-US" sz="2400">
                          <a:effectLst/>
                        </a:rPr>
                        <a:t>Flexibility Post Test</a:t>
                      </a:r>
                      <a:endParaRPr lang="en-US" sz="2000">
                        <a:solidFill>
                          <a:srgbClr val="000000"/>
                        </a:solidFill>
                        <a:effectLst/>
                        <a:latin typeface="Arial"/>
                        <a:ea typeface="Arial"/>
                      </a:endParaRPr>
                    </a:p>
                  </a:txBody>
                  <a:tcPr marL="68580" marR="68580" marT="0" marB="0" anchor="ctr"/>
                </a:tc>
                <a:tc>
                  <a:txBody>
                    <a:bodyPr/>
                    <a:lstStyle/>
                    <a:p>
                      <a:pPr marL="0" marR="0" algn="ctr">
                        <a:lnSpc>
                          <a:spcPct val="115000"/>
                        </a:lnSpc>
                        <a:spcBef>
                          <a:spcPts val="0"/>
                        </a:spcBef>
                        <a:spcAft>
                          <a:spcPts val="0"/>
                        </a:spcAft>
                      </a:pPr>
                      <a:r>
                        <a:rPr lang="en-US" sz="2400">
                          <a:effectLst/>
                        </a:rPr>
                        <a:t>6.425 (1.991)</a:t>
                      </a:r>
                      <a:endParaRPr lang="en-US" sz="2000">
                        <a:solidFill>
                          <a:srgbClr val="000000"/>
                        </a:solidFill>
                        <a:effectLst/>
                        <a:latin typeface="Arial"/>
                        <a:ea typeface="Arial"/>
                      </a:endParaRPr>
                    </a:p>
                  </a:txBody>
                  <a:tcPr marL="68580" marR="68580" marT="0" marB="0" anchor="ctr"/>
                </a:tc>
                <a:tc>
                  <a:txBody>
                    <a:bodyPr/>
                    <a:lstStyle/>
                    <a:p>
                      <a:pPr marL="0" marR="0" algn="ctr">
                        <a:lnSpc>
                          <a:spcPct val="115000"/>
                        </a:lnSpc>
                        <a:spcBef>
                          <a:spcPts val="0"/>
                        </a:spcBef>
                        <a:spcAft>
                          <a:spcPts val="0"/>
                        </a:spcAft>
                      </a:pPr>
                      <a:r>
                        <a:rPr lang="en-US" sz="2400">
                          <a:effectLst/>
                        </a:rPr>
                        <a:t>5.651 (1.869)</a:t>
                      </a:r>
                      <a:endParaRPr lang="en-US" sz="2000">
                        <a:solidFill>
                          <a:srgbClr val="000000"/>
                        </a:solidFill>
                        <a:effectLst/>
                        <a:latin typeface="Arial"/>
                        <a:ea typeface="Arial"/>
                      </a:endParaRPr>
                    </a:p>
                  </a:txBody>
                  <a:tcPr marL="68580" marR="68580" marT="0" marB="0" anchor="ctr"/>
                </a:tc>
                <a:tc>
                  <a:txBody>
                    <a:bodyPr/>
                    <a:lstStyle/>
                    <a:p>
                      <a:pPr marL="0" marR="0" algn="ctr">
                        <a:lnSpc>
                          <a:spcPct val="115000"/>
                        </a:lnSpc>
                        <a:spcBef>
                          <a:spcPts val="0"/>
                        </a:spcBef>
                        <a:spcAft>
                          <a:spcPts val="0"/>
                        </a:spcAft>
                      </a:pPr>
                      <a:r>
                        <a:rPr lang="en-US" sz="2400" dirty="0">
                          <a:effectLst/>
                        </a:rPr>
                        <a:t>7.115 (1.846)</a:t>
                      </a:r>
                      <a:endParaRPr lang="en-US" sz="2000" dirty="0">
                        <a:solidFill>
                          <a:srgbClr val="000000"/>
                        </a:solidFill>
                        <a:effectLst/>
                        <a:latin typeface="Arial"/>
                        <a:ea typeface="Arial"/>
                      </a:endParaRPr>
                    </a:p>
                  </a:txBody>
                  <a:tcPr marL="68580" marR="68580" marT="0" marB="0" anchor="ctr"/>
                </a:tc>
              </a:tr>
              <a:tr h="717698">
                <a:tc>
                  <a:txBody>
                    <a:bodyPr/>
                    <a:lstStyle/>
                    <a:p>
                      <a:pPr marL="114300" marR="0">
                        <a:lnSpc>
                          <a:spcPct val="115000"/>
                        </a:lnSpc>
                        <a:spcBef>
                          <a:spcPts val="0"/>
                        </a:spcBef>
                        <a:spcAft>
                          <a:spcPts val="0"/>
                        </a:spcAft>
                      </a:pPr>
                      <a:r>
                        <a:rPr lang="en-US" sz="2400">
                          <a:effectLst/>
                        </a:rPr>
                        <a:t>Originality Pre Test</a:t>
                      </a:r>
                      <a:endParaRPr lang="en-US" sz="2000">
                        <a:solidFill>
                          <a:srgbClr val="000000"/>
                        </a:solidFill>
                        <a:effectLst/>
                        <a:latin typeface="Arial"/>
                        <a:ea typeface="Arial"/>
                      </a:endParaRPr>
                    </a:p>
                  </a:txBody>
                  <a:tcPr marL="68580" marR="68580" marT="0" marB="0" anchor="ctr"/>
                </a:tc>
                <a:tc>
                  <a:txBody>
                    <a:bodyPr/>
                    <a:lstStyle/>
                    <a:p>
                      <a:pPr marL="0" marR="0" algn="ctr">
                        <a:lnSpc>
                          <a:spcPct val="115000"/>
                        </a:lnSpc>
                        <a:spcBef>
                          <a:spcPts val="0"/>
                        </a:spcBef>
                        <a:spcAft>
                          <a:spcPts val="0"/>
                        </a:spcAft>
                      </a:pPr>
                      <a:r>
                        <a:rPr lang="en-US" sz="2400">
                          <a:effectLst/>
                        </a:rPr>
                        <a:t>0.815 (0.830)</a:t>
                      </a:r>
                      <a:endParaRPr lang="en-US" sz="2000">
                        <a:solidFill>
                          <a:srgbClr val="000000"/>
                        </a:solidFill>
                        <a:effectLst/>
                        <a:latin typeface="Arial"/>
                        <a:ea typeface="Arial"/>
                      </a:endParaRPr>
                    </a:p>
                  </a:txBody>
                  <a:tcPr marL="68580" marR="68580" marT="0" marB="0" anchor="ctr"/>
                </a:tc>
                <a:tc>
                  <a:txBody>
                    <a:bodyPr/>
                    <a:lstStyle/>
                    <a:p>
                      <a:pPr marL="0" marR="0" algn="ctr">
                        <a:lnSpc>
                          <a:spcPct val="115000"/>
                        </a:lnSpc>
                        <a:spcBef>
                          <a:spcPts val="0"/>
                        </a:spcBef>
                        <a:spcAft>
                          <a:spcPts val="0"/>
                        </a:spcAft>
                      </a:pPr>
                      <a:r>
                        <a:rPr lang="en-US" sz="2400">
                          <a:effectLst/>
                        </a:rPr>
                        <a:t>0.8034 (0.858)</a:t>
                      </a:r>
                      <a:endParaRPr lang="en-US" sz="2000">
                        <a:solidFill>
                          <a:srgbClr val="000000"/>
                        </a:solidFill>
                        <a:effectLst/>
                        <a:latin typeface="Arial"/>
                        <a:ea typeface="Arial"/>
                      </a:endParaRPr>
                    </a:p>
                  </a:txBody>
                  <a:tcPr marL="68580" marR="68580" marT="0" marB="0" anchor="ctr"/>
                </a:tc>
                <a:tc>
                  <a:txBody>
                    <a:bodyPr/>
                    <a:lstStyle/>
                    <a:p>
                      <a:pPr marL="0" marR="0" algn="ctr">
                        <a:lnSpc>
                          <a:spcPct val="115000"/>
                        </a:lnSpc>
                        <a:spcBef>
                          <a:spcPts val="0"/>
                        </a:spcBef>
                        <a:spcAft>
                          <a:spcPts val="0"/>
                        </a:spcAft>
                      </a:pPr>
                      <a:r>
                        <a:rPr lang="en-US" sz="2400">
                          <a:effectLst/>
                        </a:rPr>
                        <a:t>0.825(0.808)</a:t>
                      </a:r>
                      <a:endParaRPr lang="en-US" sz="2000">
                        <a:solidFill>
                          <a:srgbClr val="000000"/>
                        </a:solidFill>
                        <a:effectLst/>
                        <a:latin typeface="Arial"/>
                        <a:ea typeface="Arial"/>
                      </a:endParaRPr>
                    </a:p>
                  </a:txBody>
                  <a:tcPr marL="68580" marR="68580" marT="0" marB="0" anchor="ctr"/>
                </a:tc>
              </a:tr>
              <a:tr h="717698">
                <a:tc>
                  <a:txBody>
                    <a:bodyPr/>
                    <a:lstStyle/>
                    <a:p>
                      <a:pPr marL="114300" marR="0">
                        <a:lnSpc>
                          <a:spcPct val="115000"/>
                        </a:lnSpc>
                        <a:spcBef>
                          <a:spcPts val="0"/>
                        </a:spcBef>
                        <a:spcAft>
                          <a:spcPts val="0"/>
                        </a:spcAft>
                      </a:pPr>
                      <a:r>
                        <a:rPr lang="en-US" sz="2400">
                          <a:effectLst/>
                        </a:rPr>
                        <a:t>Originality Post test</a:t>
                      </a:r>
                      <a:endParaRPr lang="en-US" sz="2000">
                        <a:solidFill>
                          <a:srgbClr val="000000"/>
                        </a:solidFill>
                        <a:effectLst/>
                        <a:latin typeface="Arial"/>
                        <a:ea typeface="Arial"/>
                      </a:endParaRPr>
                    </a:p>
                  </a:txBody>
                  <a:tcPr marL="68580" marR="68580" marT="0" marB="0" anchor="ctr"/>
                </a:tc>
                <a:tc>
                  <a:txBody>
                    <a:bodyPr/>
                    <a:lstStyle/>
                    <a:p>
                      <a:pPr marL="0" marR="0" algn="ctr">
                        <a:lnSpc>
                          <a:spcPct val="115000"/>
                        </a:lnSpc>
                        <a:spcBef>
                          <a:spcPts val="0"/>
                        </a:spcBef>
                        <a:spcAft>
                          <a:spcPts val="0"/>
                        </a:spcAft>
                      </a:pPr>
                      <a:r>
                        <a:rPr lang="en-US" sz="2400">
                          <a:effectLst/>
                        </a:rPr>
                        <a:t>1.174 (1.361)</a:t>
                      </a:r>
                      <a:endParaRPr lang="en-US" sz="2000">
                        <a:solidFill>
                          <a:srgbClr val="000000"/>
                        </a:solidFill>
                        <a:effectLst/>
                        <a:latin typeface="Arial"/>
                        <a:ea typeface="Arial"/>
                      </a:endParaRPr>
                    </a:p>
                  </a:txBody>
                  <a:tcPr marL="68580" marR="68580" marT="0" marB="0" anchor="ctr"/>
                </a:tc>
                <a:tc>
                  <a:txBody>
                    <a:bodyPr/>
                    <a:lstStyle/>
                    <a:p>
                      <a:pPr marL="0" marR="0" algn="ctr">
                        <a:lnSpc>
                          <a:spcPct val="115000"/>
                        </a:lnSpc>
                        <a:spcBef>
                          <a:spcPts val="0"/>
                        </a:spcBef>
                        <a:spcAft>
                          <a:spcPts val="0"/>
                        </a:spcAft>
                      </a:pPr>
                      <a:r>
                        <a:rPr lang="en-US" sz="2400">
                          <a:effectLst/>
                        </a:rPr>
                        <a:t>0.989 (1.346)</a:t>
                      </a:r>
                      <a:endParaRPr lang="en-US" sz="2000">
                        <a:solidFill>
                          <a:srgbClr val="000000"/>
                        </a:solidFill>
                        <a:effectLst/>
                        <a:latin typeface="Arial"/>
                        <a:ea typeface="Arial"/>
                      </a:endParaRPr>
                    </a:p>
                  </a:txBody>
                  <a:tcPr marL="68580" marR="68580" marT="0" marB="0" anchor="ctr"/>
                </a:tc>
                <a:tc>
                  <a:txBody>
                    <a:bodyPr/>
                    <a:lstStyle/>
                    <a:p>
                      <a:pPr marL="0" marR="0" algn="ctr">
                        <a:lnSpc>
                          <a:spcPct val="115000"/>
                        </a:lnSpc>
                        <a:spcBef>
                          <a:spcPts val="0"/>
                        </a:spcBef>
                        <a:spcAft>
                          <a:spcPts val="0"/>
                        </a:spcAft>
                      </a:pPr>
                      <a:r>
                        <a:rPr lang="en-US" sz="2400">
                          <a:effectLst/>
                        </a:rPr>
                        <a:t>1.340 (1.359)</a:t>
                      </a:r>
                      <a:endParaRPr lang="en-US" sz="2000">
                        <a:solidFill>
                          <a:srgbClr val="000000"/>
                        </a:solidFill>
                        <a:effectLst/>
                        <a:latin typeface="Arial"/>
                        <a:ea typeface="Arial"/>
                      </a:endParaRPr>
                    </a:p>
                  </a:txBody>
                  <a:tcPr marL="68580" marR="68580" marT="0" marB="0" anchor="ctr"/>
                </a:tc>
              </a:tr>
              <a:tr h="426098">
                <a:tc gridSpan="4">
                  <a:txBody>
                    <a:bodyPr/>
                    <a:lstStyle/>
                    <a:p>
                      <a:pPr marL="0" marR="0">
                        <a:lnSpc>
                          <a:spcPct val="115000"/>
                        </a:lnSpc>
                        <a:spcBef>
                          <a:spcPts val="0"/>
                        </a:spcBef>
                        <a:spcAft>
                          <a:spcPts val="0"/>
                        </a:spcAft>
                      </a:pPr>
                      <a:r>
                        <a:rPr lang="en-US" sz="2400">
                          <a:effectLst/>
                        </a:rPr>
                        <a:t>Artistic Activity</a:t>
                      </a:r>
                      <a:endParaRPr lang="en-US" sz="2000">
                        <a:solidFill>
                          <a:srgbClr val="000000"/>
                        </a:solidFill>
                        <a:effectLst/>
                        <a:latin typeface="Arial"/>
                        <a:ea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1092031">
                <a:tc>
                  <a:txBody>
                    <a:bodyPr/>
                    <a:lstStyle/>
                    <a:p>
                      <a:pPr marL="114300" marR="0">
                        <a:lnSpc>
                          <a:spcPct val="115000"/>
                        </a:lnSpc>
                        <a:spcBef>
                          <a:spcPts val="0"/>
                        </a:spcBef>
                        <a:spcAft>
                          <a:spcPts val="0"/>
                        </a:spcAft>
                      </a:pPr>
                      <a:r>
                        <a:rPr lang="en-US" sz="2400">
                          <a:effectLst/>
                        </a:rPr>
                        <a:t>Average number of Artistic Activities</a:t>
                      </a:r>
                      <a:endParaRPr lang="en-US" sz="2000">
                        <a:solidFill>
                          <a:srgbClr val="000000"/>
                        </a:solidFill>
                        <a:effectLst/>
                        <a:latin typeface="Arial"/>
                        <a:ea typeface="Arial"/>
                      </a:endParaRPr>
                    </a:p>
                  </a:txBody>
                  <a:tcPr marL="68580" marR="68580" marT="0" marB="0" anchor="ctr"/>
                </a:tc>
                <a:tc>
                  <a:txBody>
                    <a:bodyPr/>
                    <a:lstStyle/>
                    <a:p>
                      <a:pPr marL="0" marR="0" algn="ctr">
                        <a:lnSpc>
                          <a:spcPct val="115000"/>
                        </a:lnSpc>
                        <a:spcBef>
                          <a:spcPts val="0"/>
                        </a:spcBef>
                        <a:spcAft>
                          <a:spcPts val="0"/>
                        </a:spcAft>
                      </a:pPr>
                      <a:r>
                        <a:rPr lang="en-US" sz="2400">
                          <a:effectLst/>
                        </a:rPr>
                        <a:t>0.979 (0.928)</a:t>
                      </a:r>
                      <a:endParaRPr lang="en-US" sz="2000">
                        <a:solidFill>
                          <a:srgbClr val="000000"/>
                        </a:solidFill>
                        <a:effectLst/>
                        <a:latin typeface="Arial"/>
                        <a:ea typeface="Arial"/>
                      </a:endParaRPr>
                    </a:p>
                  </a:txBody>
                  <a:tcPr marL="68580" marR="68580" marT="0" marB="0" anchor="ctr"/>
                </a:tc>
                <a:tc>
                  <a:txBody>
                    <a:bodyPr/>
                    <a:lstStyle/>
                    <a:p>
                      <a:pPr marL="0" marR="0" algn="ctr">
                        <a:lnSpc>
                          <a:spcPct val="115000"/>
                        </a:lnSpc>
                        <a:spcBef>
                          <a:spcPts val="0"/>
                        </a:spcBef>
                        <a:spcAft>
                          <a:spcPts val="0"/>
                        </a:spcAft>
                      </a:pPr>
                      <a:r>
                        <a:rPr lang="en-US" sz="2400">
                          <a:effectLst/>
                        </a:rPr>
                        <a:t>0.528 (0.724)</a:t>
                      </a:r>
                      <a:endParaRPr lang="en-US" sz="2000">
                        <a:solidFill>
                          <a:srgbClr val="000000"/>
                        </a:solidFill>
                        <a:effectLst/>
                        <a:latin typeface="Arial"/>
                        <a:ea typeface="Arial"/>
                      </a:endParaRPr>
                    </a:p>
                  </a:txBody>
                  <a:tcPr marL="68580" marR="68580" marT="0" marB="0" anchor="ctr"/>
                </a:tc>
                <a:tc>
                  <a:txBody>
                    <a:bodyPr/>
                    <a:lstStyle/>
                    <a:p>
                      <a:pPr marL="0" marR="0" algn="ctr">
                        <a:lnSpc>
                          <a:spcPct val="115000"/>
                        </a:lnSpc>
                        <a:spcBef>
                          <a:spcPts val="0"/>
                        </a:spcBef>
                        <a:spcAft>
                          <a:spcPts val="0"/>
                        </a:spcAft>
                      </a:pPr>
                      <a:r>
                        <a:rPr lang="en-US" sz="2400">
                          <a:effectLst/>
                        </a:rPr>
                        <a:t>1.380 (0.908)</a:t>
                      </a:r>
                      <a:endParaRPr lang="en-US" sz="2000">
                        <a:solidFill>
                          <a:srgbClr val="000000"/>
                        </a:solidFill>
                        <a:effectLst/>
                        <a:latin typeface="Arial"/>
                        <a:ea typeface="Arial"/>
                      </a:endParaRPr>
                    </a:p>
                  </a:txBody>
                  <a:tcPr marL="68580" marR="68580" marT="0" marB="0" anchor="ctr"/>
                </a:tc>
              </a:tr>
              <a:tr h="731261">
                <a:tc>
                  <a:txBody>
                    <a:bodyPr/>
                    <a:lstStyle/>
                    <a:p>
                      <a:pPr marL="114300" marR="0">
                        <a:lnSpc>
                          <a:spcPct val="115000"/>
                        </a:lnSpc>
                        <a:spcBef>
                          <a:spcPts val="0"/>
                        </a:spcBef>
                        <a:spcAft>
                          <a:spcPts val="0"/>
                        </a:spcAft>
                      </a:pPr>
                      <a:r>
                        <a:rPr lang="en-US" sz="2400">
                          <a:effectLst/>
                        </a:rPr>
                        <a:t>Artistic Activity* % (N)</a:t>
                      </a:r>
                      <a:endParaRPr lang="en-US" sz="2000">
                        <a:solidFill>
                          <a:srgbClr val="000000"/>
                        </a:solidFill>
                        <a:effectLst/>
                        <a:latin typeface="Arial"/>
                        <a:ea typeface="Arial"/>
                      </a:endParaRPr>
                    </a:p>
                  </a:txBody>
                  <a:tcPr marL="68580" marR="68580" marT="0" marB="0" anchor="ctr"/>
                </a:tc>
                <a:tc>
                  <a:txBody>
                    <a:bodyPr/>
                    <a:lstStyle/>
                    <a:p>
                      <a:pPr marL="0" marR="0" algn="ctr">
                        <a:lnSpc>
                          <a:spcPct val="115000"/>
                        </a:lnSpc>
                        <a:spcBef>
                          <a:spcPts val="0"/>
                        </a:spcBef>
                        <a:spcAft>
                          <a:spcPts val="0"/>
                        </a:spcAft>
                      </a:pPr>
                      <a:r>
                        <a:rPr lang="en-US" sz="2400" dirty="0">
                          <a:effectLst/>
                        </a:rPr>
                        <a:t>62.9% (119/189)</a:t>
                      </a:r>
                      <a:endParaRPr lang="en-US" sz="2000" dirty="0">
                        <a:solidFill>
                          <a:srgbClr val="000000"/>
                        </a:solidFill>
                        <a:effectLst/>
                        <a:latin typeface="Arial"/>
                        <a:ea typeface="Arial"/>
                      </a:endParaRPr>
                    </a:p>
                  </a:txBody>
                  <a:tcPr marL="68580" marR="68580" marT="0" marB="0" anchor="ctr"/>
                </a:tc>
                <a:tc>
                  <a:txBody>
                    <a:bodyPr/>
                    <a:lstStyle/>
                    <a:p>
                      <a:pPr marL="0" marR="0" algn="ctr">
                        <a:lnSpc>
                          <a:spcPct val="115000"/>
                        </a:lnSpc>
                        <a:spcBef>
                          <a:spcPts val="0"/>
                        </a:spcBef>
                        <a:spcAft>
                          <a:spcPts val="0"/>
                        </a:spcAft>
                      </a:pPr>
                      <a:r>
                        <a:rPr lang="en-US" sz="2400" dirty="0">
                          <a:effectLst/>
                        </a:rPr>
                        <a:t>40% (36/89)</a:t>
                      </a:r>
                      <a:endParaRPr lang="en-US" sz="2000" dirty="0">
                        <a:solidFill>
                          <a:srgbClr val="000000"/>
                        </a:solidFill>
                        <a:effectLst/>
                        <a:latin typeface="Arial"/>
                        <a:ea typeface="Arial"/>
                      </a:endParaRPr>
                    </a:p>
                  </a:txBody>
                  <a:tcPr marL="68580" marR="68580" marT="0" marB="0" anchor="ctr"/>
                </a:tc>
                <a:tc>
                  <a:txBody>
                    <a:bodyPr/>
                    <a:lstStyle/>
                    <a:p>
                      <a:pPr marL="0" marR="0" algn="ctr">
                        <a:lnSpc>
                          <a:spcPct val="115000"/>
                        </a:lnSpc>
                        <a:spcBef>
                          <a:spcPts val="0"/>
                        </a:spcBef>
                        <a:spcAft>
                          <a:spcPts val="0"/>
                        </a:spcAft>
                      </a:pPr>
                      <a:r>
                        <a:rPr lang="en-US" sz="2400" dirty="0">
                          <a:effectLst/>
                        </a:rPr>
                        <a:t>83% (83/100)</a:t>
                      </a:r>
                      <a:endParaRPr lang="en-US" sz="2000" dirty="0">
                        <a:solidFill>
                          <a:srgbClr val="000000"/>
                        </a:solidFill>
                        <a:effectLst/>
                        <a:latin typeface="Arial"/>
                        <a:ea typeface="Arial"/>
                      </a:endParaRPr>
                    </a:p>
                  </a:txBody>
                  <a:tcPr marL="68580" marR="68580" marT="0" marB="0" anchor="ctr"/>
                </a:tc>
              </a:tr>
            </a:tbl>
          </a:graphicData>
        </a:graphic>
      </p:graphicFrame>
      <p:sp>
        <p:nvSpPr>
          <p:cNvPr id="5" name="Rectangle 1"/>
          <p:cNvSpPr>
            <a:spLocks noChangeArrowheads="1"/>
          </p:cNvSpPr>
          <p:nvPr/>
        </p:nvSpPr>
        <p:spPr bwMode="auto">
          <a:xfrm>
            <a:off x="5943600" y="9096347"/>
            <a:ext cx="1266063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800100" defTabSz="914400" rtl="0" eaLnBrk="1" fontAlgn="base" latinLnBrk="0" hangingPunct="1">
              <a:lnSpc>
                <a:spcPct val="100000"/>
              </a:lnSpc>
              <a:spcBef>
                <a:spcPct val="0"/>
              </a:spcBef>
              <a:spcAft>
                <a:spcPct val="0"/>
              </a:spcAft>
              <a:buClrTx/>
              <a:buSzTx/>
              <a:buFontTx/>
              <a:buNone/>
              <a:tabLst/>
            </a:pPr>
            <a:r>
              <a:rPr lang="en-US" altLang="en-US" sz="3200" b="1" dirty="0" smtClean="0">
                <a:solidFill>
                  <a:srgbClr val="000000"/>
                </a:solidFill>
                <a:latin typeface="Arial" panose="020B0604020202020204" pitchFamily="34" charset="0"/>
                <a:cs typeface="Arial" panose="020B0604020202020204" pitchFamily="34" charset="0"/>
              </a:rPr>
              <a:t>Results</a:t>
            </a:r>
            <a:endParaRPr kumimoji="0" lang="en-US" altLang="en-US"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800100"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ea typeface="Arial" pitchFamily="34" charset="0"/>
                <a:cs typeface="Times New Roman" panose="02020603050405020304" pitchFamily="18" charset="0"/>
              </a:rPr>
              <a:t>Descriptive statistics for divergent thinking and activity type</a:t>
            </a:r>
            <a:endParaRPr kumimoji="0" lang="en-US" altLang="en-US" sz="2400" b="0" i="0" u="none" strike="noStrike" cap="none" normalizeH="0" baseline="0" dirty="0" smtClean="0">
              <a:ln>
                <a:noFill/>
              </a:ln>
              <a:solidFill>
                <a:schemeClr val="tx1"/>
              </a:solidFill>
              <a:effectLst/>
              <a:cs typeface="Times New Roman" panose="02020603050405020304" pitchFamily="18" charset="0"/>
            </a:endParaRPr>
          </a:p>
          <a:p>
            <a:pPr marL="0" marR="0" lvl="0" indent="800100"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ea typeface="Arial" pitchFamily="34" charset="0"/>
                <a:cs typeface="Times New Roman" panose="02020603050405020304" pitchFamily="18" charset="0"/>
              </a:rPr>
              <a:t>* Participant indicated that they participated in one or more artistic activity or did not</a:t>
            </a:r>
            <a:r>
              <a:rPr kumimoji="0" lang="en-US" altLang="en-US" sz="1600" b="0" i="0" u="none" strike="noStrike" cap="none" normalizeH="0" baseline="0" dirty="0" smtClean="0">
                <a:ln>
                  <a:noFill/>
                </a:ln>
                <a:solidFill>
                  <a:srgbClr val="000000"/>
                </a:solidFill>
                <a:effectLst/>
                <a:latin typeface="Arial" panose="020B0604020202020204" pitchFamily="34" charset="0"/>
                <a:ea typeface="Arial" pitchFamily="34" charset="0"/>
                <a:cs typeface="Arial" panose="020B0604020202020204" pitchFamily="34" charset="0"/>
              </a:rPr>
              <a:t>.</a:t>
            </a: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2078</TotalTime>
  <Words>763</Words>
  <Application>Microsoft Office PowerPoint</Application>
  <PresentationFormat>Custom</PresentationFormat>
  <Paragraphs>61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Civic</vt:lpstr>
      <vt:lpstr>PowerPoint Presentation</vt:lpstr>
    </vt:vector>
  </TitlesOfParts>
  <Company>Clemson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DCIT</dc:creator>
  <cp:lastModifiedBy>Lynch, Myles</cp:lastModifiedBy>
  <cp:revision>96</cp:revision>
  <cp:lastPrinted>2001-03-21T18:31:36Z</cp:lastPrinted>
  <dcterms:created xsi:type="dcterms:W3CDTF">1999-03-23T18:12:56Z</dcterms:created>
  <dcterms:modified xsi:type="dcterms:W3CDTF">2015-03-04T15:49:59Z</dcterms:modified>
</cp:coreProperties>
</file>