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  <p:sldMasterId id="2147483969" r:id="rId2"/>
    <p:sldMasterId id="2147483981" r:id="rId3"/>
  </p:sldMasterIdLst>
  <p:notesMasterIdLst>
    <p:notesMasterId r:id="rId5"/>
  </p:notesMasterIdLst>
  <p:sldIdLst>
    <p:sldId id="256" r:id="rId4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17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AC8"/>
    <a:srgbClr val="DBE5BD"/>
    <a:srgbClr val="5E913B"/>
    <a:srgbClr val="000066"/>
    <a:srgbClr val="800000"/>
    <a:srgbClr val="BDDFBB"/>
    <a:srgbClr val="CFDCA4"/>
    <a:srgbClr val="D4E8CE"/>
    <a:srgbClr val="CF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5411" autoAdjust="0"/>
  </p:normalViewPr>
  <p:slideViewPr>
    <p:cSldViewPr>
      <p:cViewPr>
        <p:scale>
          <a:sx n="50" d="100"/>
          <a:sy n="50" d="100"/>
        </p:scale>
        <p:origin x="-5558" y="-5227"/>
      </p:cViewPr>
      <p:guideLst>
        <p:guide orient="horz" pos="10417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086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739EA8-2492-49CE-9393-48DD18085CAC}" type="datetimeFigureOut">
              <a:rPr lang="en-US"/>
              <a:pPr>
                <a:defRPr/>
              </a:pPr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C80E8-8E0B-4512-8030-EE4E6AFDA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4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E7B95E-BEEF-4F90-A76F-C2422CFA10E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310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97747"/>
            <a:ext cx="32918400" cy="11460480"/>
          </a:xfrm>
        </p:spPr>
        <p:txBody>
          <a:bodyPr anchor="b">
            <a:normAutofit/>
          </a:bodyPr>
          <a:lstStyle>
            <a:lvl1pPr algn="ctr">
              <a:defRPr sz="2160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5"/>
            <a:ext cx="32918400" cy="7947657"/>
          </a:xfrm>
        </p:spPr>
        <p:txBody>
          <a:bodyPr>
            <a:normAutofit/>
          </a:bodyPr>
          <a:lstStyle>
            <a:lvl1pPr marL="0" indent="0" algn="ctr">
              <a:buNone/>
              <a:defRPr sz="8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45980" indent="0" algn="ctr">
              <a:buNone/>
              <a:defRPr sz="10080"/>
            </a:lvl2pPr>
            <a:lvl3pPr marL="3291962" indent="0" algn="ctr">
              <a:buNone/>
              <a:defRPr sz="8640"/>
            </a:lvl3pPr>
            <a:lvl4pPr marL="4937942" indent="0" algn="ctr">
              <a:buNone/>
              <a:defRPr sz="7201"/>
            </a:lvl4pPr>
            <a:lvl5pPr marL="6583923" indent="0" algn="ctr">
              <a:buNone/>
              <a:defRPr sz="7201"/>
            </a:lvl5pPr>
            <a:lvl6pPr marL="8229903" indent="0" algn="ctr">
              <a:buNone/>
              <a:defRPr sz="7201"/>
            </a:lvl6pPr>
            <a:lvl7pPr marL="9875885" indent="0" algn="ctr">
              <a:buNone/>
              <a:defRPr sz="7201"/>
            </a:lvl7pPr>
            <a:lvl8pPr marL="11521865" indent="0" algn="ctr">
              <a:buNone/>
              <a:defRPr sz="7201"/>
            </a:lvl8pPr>
            <a:lvl9pPr marL="13167846" indent="0" algn="ctr">
              <a:buNone/>
              <a:defRPr sz="720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604BC-4EAE-41A3-8EB7-8C51FA1D15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3D60E-248D-4CF6-AA1A-DB76E22E4B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29740"/>
            <a:ext cx="9464040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29740"/>
            <a:ext cx="27843480" cy="278968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CB596-95DD-4DC9-82C0-201B16766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54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97747"/>
            <a:ext cx="32918400" cy="11460480"/>
          </a:xfrm>
        </p:spPr>
        <p:txBody>
          <a:bodyPr anchor="b">
            <a:normAutofit/>
          </a:bodyPr>
          <a:lstStyle>
            <a:lvl1pPr algn="ctr">
              <a:defRPr sz="2160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5"/>
            <a:ext cx="32918400" cy="7947657"/>
          </a:xfrm>
        </p:spPr>
        <p:txBody>
          <a:bodyPr>
            <a:normAutofit/>
          </a:bodyPr>
          <a:lstStyle>
            <a:lvl1pPr marL="0" indent="0" algn="ctr">
              <a:buNone/>
              <a:defRPr sz="8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45980" indent="0" algn="ctr">
              <a:buNone/>
              <a:defRPr sz="10080"/>
            </a:lvl2pPr>
            <a:lvl3pPr marL="3291962" indent="0" algn="ctr">
              <a:buNone/>
              <a:defRPr sz="8640"/>
            </a:lvl3pPr>
            <a:lvl4pPr marL="4937942" indent="0" algn="ctr">
              <a:buNone/>
              <a:defRPr sz="7201"/>
            </a:lvl4pPr>
            <a:lvl5pPr marL="6583923" indent="0" algn="ctr">
              <a:buNone/>
              <a:defRPr sz="7201"/>
            </a:lvl5pPr>
            <a:lvl6pPr marL="8229903" indent="0" algn="ctr">
              <a:buNone/>
              <a:defRPr sz="7201"/>
            </a:lvl6pPr>
            <a:lvl7pPr marL="9875885" indent="0" algn="ctr">
              <a:buNone/>
              <a:defRPr sz="7201"/>
            </a:lvl7pPr>
            <a:lvl8pPr marL="11521865" indent="0" algn="ctr">
              <a:buNone/>
              <a:defRPr sz="7201"/>
            </a:lvl8pPr>
            <a:lvl9pPr marL="13167846" indent="0" algn="ctr">
              <a:buNone/>
              <a:defRPr sz="720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604BC-4EAE-41A3-8EB7-8C51FA1D15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32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38EA2-059A-4351-98A1-599B6E35D7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8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19634"/>
            <a:ext cx="37856160" cy="13685798"/>
          </a:xfrm>
        </p:spPr>
        <p:txBody>
          <a:bodyPr anchor="b">
            <a:normAutofit/>
          </a:bodyPr>
          <a:lstStyle>
            <a:lvl1pPr>
              <a:defRPr sz="21602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1852641"/>
            <a:ext cx="37856160" cy="7200898"/>
          </a:xfrm>
        </p:spPr>
        <p:txBody>
          <a:bodyPr anchor="t">
            <a:normAutofit/>
          </a:bodyPr>
          <a:lstStyle>
            <a:lvl1pPr marL="0" indent="0">
              <a:buNone/>
              <a:defRPr sz="8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4598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962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942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92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90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8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8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846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CD977-9E73-4B21-8242-2F038A5E3E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2457" y="8778246"/>
            <a:ext cx="18653760" cy="20886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78246"/>
            <a:ext cx="18653760" cy="20886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81BB7-4866-449D-BE61-EBA222A37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36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2457" y="8072885"/>
            <a:ext cx="18562320" cy="396335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640" b="1"/>
            </a:lvl1pPr>
            <a:lvl2pPr marL="1645980" indent="0">
              <a:buNone/>
              <a:defRPr sz="7201" b="1"/>
            </a:lvl2pPr>
            <a:lvl3pPr marL="3291962" indent="0">
              <a:buNone/>
              <a:defRPr sz="6480" b="1"/>
            </a:lvl3pPr>
            <a:lvl4pPr marL="4937942" indent="0">
              <a:buNone/>
              <a:defRPr sz="5760" b="1"/>
            </a:lvl4pPr>
            <a:lvl5pPr marL="6583923" indent="0">
              <a:buNone/>
              <a:defRPr sz="5760" b="1"/>
            </a:lvl5pPr>
            <a:lvl6pPr marL="8229903" indent="0">
              <a:buNone/>
              <a:defRPr sz="5760" b="1"/>
            </a:lvl6pPr>
            <a:lvl7pPr marL="9875885" indent="0">
              <a:buNone/>
              <a:defRPr sz="5760" b="1"/>
            </a:lvl7pPr>
            <a:lvl8pPr marL="11521865" indent="0">
              <a:buNone/>
              <a:defRPr sz="5760" b="1"/>
            </a:lvl8pPr>
            <a:lvl9pPr marL="13167846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2457" y="12036243"/>
            <a:ext cx="18562320" cy="17666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72885"/>
            <a:ext cx="18653764" cy="396335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640" b="1"/>
            </a:lvl1pPr>
            <a:lvl2pPr marL="1645980" indent="0">
              <a:buNone/>
              <a:defRPr sz="7201" b="1"/>
            </a:lvl2pPr>
            <a:lvl3pPr marL="3291962" indent="0">
              <a:buNone/>
              <a:defRPr sz="6480" b="1"/>
            </a:lvl3pPr>
            <a:lvl4pPr marL="4937942" indent="0">
              <a:buNone/>
              <a:defRPr sz="5760" b="1"/>
            </a:lvl4pPr>
            <a:lvl5pPr marL="6583923" indent="0">
              <a:buNone/>
              <a:defRPr sz="5760" b="1"/>
            </a:lvl5pPr>
            <a:lvl6pPr marL="8229903" indent="0">
              <a:buNone/>
              <a:defRPr sz="5760" b="1"/>
            </a:lvl6pPr>
            <a:lvl7pPr marL="9875885" indent="0">
              <a:buNone/>
              <a:defRPr sz="5760" b="1"/>
            </a:lvl7pPr>
            <a:lvl8pPr marL="11521865" indent="0">
              <a:buNone/>
              <a:defRPr sz="5760" b="1"/>
            </a:lvl8pPr>
            <a:lvl9pPr marL="13167846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36243"/>
            <a:ext cx="18653764" cy="17666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39970-835D-470A-9260-384CFEB3AB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8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D5F5-6CDB-44F0-A327-8A75CF47C2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2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45121-FA33-4C13-8D27-6E09271DCC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93" y="2194562"/>
            <a:ext cx="14154912" cy="7680946"/>
          </a:xfrm>
        </p:spPr>
        <p:txBody>
          <a:bodyPr anchor="b">
            <a:normAutofit/>
          </a:bodyPr>
          <a:lstStyle>
            <a:lvl1pPr>
              <a:defRPr sz="115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3760" y="4754880"/>
            <a:ext cx="22219920" cy="2340864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1"/>
            </a:lvl4pPr>
            <a:lvl5pPr>
              <a:defRPr sz="7201"/>
            </a:lvl5pPr>
            <a:lvl6pPr>
              <a:defRPr sz="7201"/>
            </a:lvl6pPr>
            <a:lvl7pPr>
              <a:defRPr sz="7201"/>
            </a:lvl7pPr>
            <a:lvl8pPr>
              <a:defRPr sz="7201"/>
            </a:lvl8pPr>
            <a:lvl9pPr>
              <a:defRPr sz="72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493" y="9875521"/>
            <a:ext cx="14154912" cy="1828800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760"/>
            </a:lvl1pPr>
            <a:lvl2pPr marL="1645980" indent="0">
              <a:buNone/>
              <a:defRPr sz="4320"/>
            </a:lvl2pPr>
            <a:lvl3pPr marL="3291962" indent="0">
              <a:buNone/>
              <a:defRPr sz="3600"/>
            </a:lvl3pPr>
            <a:lvl4pPr marL="4937942" indent="0">
              <a:buNone/>
              <a:defRPr sz="3240"/>
            </a:lvl4pPr>
            <a:lvl5pPr marL="6583923" indent="0">
              <a:buNone/>
              <a:defRPr sz="3240"/>
            </a:lvl5pPr>
            <a:lvl6pPr marL="8229903" indent="0">
              <a:buNone/>
              <a:defRPr sz="3240"/>
            </a:lvl6pPr>
            <a:lvl7pPr marL="9875885" indent="0">
              <a:buNone/>
              <a:defRPr sz="3240"/>
            </a:lvl7pPr>
            <a:lvl8pPr marL="11521865" indent="0">
              <a:buNone/>
              <a:defRPr sz="3240"/>
            </a:lvl8pPr>
            <a:lvl9pPr marL="13167846" indent="0">
              <a:buNone/>
              <a:defRPr sz="32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53D84-1236-4806-BBED-9F8382C380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38EA2-059A-4351-98A1-599B6E35D7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0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93" y="2194560"/>
            <a:ext cx="14154912" cy="7680960"/>
          </a:xfrm>
        </p:spPr>
        <p:txBody>
          <a:bodyPr anchor="b">
            <a:normAutofit/>
          </a:bodyPr>
          <a:lstStyle>
            <a:lvl1pPr>
              <a:defRPr sz="115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3760" y="4754880"/>
            <a:ext cx="22219920" cy="23408640"/>
          </a:xfrm>
        </p:spPr>
        <p:txBody>
          <a:bodyPr/>
          <a:lstStyle>
            <a:lvl1pPr marL="0" indent="0">
              <a:buNone/>
              <a:defRPr sz="11520"/>
            </a:lvl1pPr>
            <a:lvl2pPr marL="1645980" indent="0">
              <a:buNone/>
              <a:defRPr sz="10080"/>
            </a:lvl2pPr>
            <a:lvl3pPr marL="3291962" indent="0">
              <a:buNone/>
              <a:defRPr sz="8640"/>
            </a:lvl3pPr>
            <a:lvl4pPr marL="4937942" indent="0">
              <a:buNone/>
              <a:defRPr sz="7201"/>
            </a:lvl4pPr>
            <a:lvl5pPr marL="6583923" indent="0">
              <a:buNone/>
              <a:defRPr sz="7201"/>
            </a:lvl5pPr>
            <a:lvl6pPr marL="8229903" indent="0">
              <a:buNone/>
              <a:defRPr sz="7201"/>
            </a:lvl6pPr>
            <a:lvl7pPr marL="9875885" indent="0">
              <a:buNone/>
              <a:defRPr sz="7201"/>
            </a:lvl7pPr>
            <a:lvl8pPr marL="11521865" indent="0">
              <a:buNone/>
              <a:defRPr sz="7201"/>
            </a:lvl8pPr>
            <a:lvl9pPr marL="13167846" indent="0">
              <a:buNone/>
              <a:defRPr sz="720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493" y="9875520"/>
            <a:ext cx="14154912" cy="1828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760"/>
            </a:lvl1pPr>
            <a:lvl2pPr marL="1645980" indent="0">
              <a:buNone/>
              <a:defRPr sz="4320"/>
            </a:lvl2pPr>
            <a:lvl3pPr marL="3291962" indent="0">
              <a:buNone/>
              <a:defRPr sz="3600"/>
            </a:lvl3pPr>
            <a:lvl4pPr marL="4937942" indent="0">
              <a:buNone/>
              <a:defRPr sz="3240"/>
            </a:lvl4pPr>
            <a:lvl5pPr marL="6583923" indent="0">
              <a:buNone/>
              <a:defRPr sz="3240"/>
            </a:lvl5pPr>
            <a:lvl6pPr marL="8229903" indent="0">
              <a:buNone/>
              <a:defRPr sz="3240"/>
            </a:lvl6pPr>
            <a:lvl7pPr marL="9875885" indent="0">
              <a:buNone/>
              <a:defRPr sz="3240"/>
            </a:lvl7pPr>
            <a:lvl8pPr marL="11521865" indent="0">
              <a:buNone/>
              <a:defRPr sz="3240"/>
            </a:lvl8pPr>
            <a:lvl9pPr marL="13167846" indent="0">
              <a:buNone/>
              <a:defRPr sz="32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16C8-839C-4CFE-B1E0-EEA7A6439D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8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3D60E-248D-4CF6-AA1A-DB76E22E4B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29740"/>
            <a:ext cx="9464040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29740"/>
            <a:ext cx="27843480" cy="278968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CB596-95DD-4DC9-82C0-201B16766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9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97747"/>
            <a:ext cx="32918400" cy="11460480"/>
          </a:xfrm>
        </p:spPr>
        <p:txBody>
          <a:bodyPr anchor="b">
            <a:normAutofit/>
          </a:bodyPr>
          <a:lstStyle>
            <a:lvl1pPr algn="ctr">
              <a:defRPr sz="2160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5"/>
            <a:ext cx="32918400" cy="7947657"/>
          </a:xfrm>
        </p:spPr>
        <p:txBody>
          <a:bodyPr>
            <a:normAutofit/>
          </a:bodyPr>
          <a:lstStyle>
            <a:lvl1pPr marL="0" indent="0" algn="ctr">
              <a:buNone/>
              <a:defRPr sz="8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45980" indent="0" algn="ctr">
              <a:buNone/>
              <a:defRPr sz="10080"/>
            </a:lvl2pPr>
            <a:lvl3pPr marL="3291962" indent="0" algn="ctr">
              <a:buNone/>
              <a:defRPr sz="8640"/>
            </a:lvl3pPr>
            <a:lvl4pPr marL="4937942" indent="0" algn="ctr">
              <a:buNone/>
              <a:defRPr sz="7201"/>
            </a:lvl4pPr>
            <a:lvl5pPr marL="6583923" indent="0" algn="ctr">
              <a:buNone/>
              <a:defRPr sz="7201"/>
            </a:lvl5pPr>
            <a:lvl6pPr marL="8229903" indent="0" algn="ctr">
              <a:buNone/>
              <a:defRPr sz="7201"/>
            </a:lvl6pPr>
            <a:lvl7pPr marL="9875885" indent="0" algn="ctr">
              <a:buNone/>
              <a:defRPr sz="7201"/>
            </a:lvl7pPr>
            <a:lvl8pPr marL="11521865" indent="0" algn="ctr">
              <a:buNone/>
              <a:defRPr sz="7201"/>
            </a:lvl8pPr>
            <a:lvl9pPr marL="13167846" indent="0" algn="ctr">
              <a:buNone/>
              <a:defRPr sz="720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604BC-4EAE-41A3-8EB7-8C51FA1D15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24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38EA2-059A-4351-98A1-599B6E35D7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3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19634"/>
            <a:ext cx="37856160" cy="13685798"/>
          </a:xfrm>
        </p:spPr>
        <p:txBody>
          <a:bodyPr anchor="b">
            <a:normAutofit/>
          </a:bodyPr>
          <a:lstStyle>
            <a:lvl1pPr>
              <a:defRPr sz="21602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1852641"/>
            <a:ext cx="37856160" cy="7200898"/>
          </a:xfrm>
        </p:spPr>
        <p:txBody>
          <a:bodyPr anchor="t">
            <a:normAutofit/>
          </a:bodyPr>
          <a:lstStyle>
            <a:lvl1pPr marL="0" indent="0">
              <a:buNone/>
              <a:defRPr sz="8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4598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962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942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92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90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8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8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846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CD977-9E73-4B21-8242-2F038A5E3E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53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2457" y="8778246"/>
            <a:ext cx="18653760" cy="20886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78246"/>
            <a:ext cx="18653760" cy="20886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81BB7-4866-449D-BE61-EBA222A37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6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2457" y="8072885"/>
            <a:ext cx="18562320" cy="396335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640" b="1"/>
            </a:lvl1pPr>
            <a:lvl2pPr marL="1645980" indent="0">
              <a:buNone/>
              <a:defRPr sz="7201" b="1"/>
            </a:lvl2pPr>
            <a:lvl3pPr marL="3291962" indent="0">
              <a:buNone/>
              <a:defRPr sz="6480" b="1"/>
            </a:lvl3pPr>
            <a:lvl4pPr marL="4937942" indent="0">
              <a:buNone/>
              <a:defRPr sz="5760" b="1"/>
            </a:lvl4pPr>
            <a:lvl5pPr marL="6583923" indent="0">
              <a:buNone/>
              <a:defRPr sz="5760" b="1"/>
            </a:lvl5pPr>
            <a:lvl6pPr marL="8229903" indent="0">
              <a:buNone/>
              <a:defRPr sz="5760" b="1"/>
            </a:lvl6pPr>
            <a:lvl7pPr marL="9875885" indent="0">
              <a:buNone/>
              <a:defRPr sz="5760" b="1"/>
            </a:lvl7pPr>
            <a:lvl8pPr marL="11521865" indent="0">
              <a:buNone/>
              <a:defRPr sz="5760" b="1"/>
            </a:lvl8pPr>
            <a:lvl9pPr marL="13167846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2457" y="12036243"/>
            <a:ext cx="18562320" cy="17666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72885"/>
            <a:ext cx="18653764" cy="396335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640" b="1"/>
            </a:lvl1pPr>
            <a:lvl2pPr marL="1645980" indent="0">
              <a:buNone/>
              <a:defRPr sz="7201" b="1"/>
            </a:lvl2pPr>
            <a:lvl3pPr marL="3291962" indent="0">
              <a:buNone/>
              <a:defRPr sz="6480" b="1"/>
            </a:lvl3pPr>
            <a:lvl4pPr marL="4937942" indent="0">
              <a:buNone/>
              <a:defRPr sz="5760" b="1"/>
            </a:lvl4pPr>
            <a:lvl5pPr marL="6583923" indent="0">
              <a:buNone/>
              <a:defRPr sz="5760" b="1"/>
            </a:lvl5pPr>
            <a:lvl6pPr marL="8229903" indent="0">
              <a:buNone/>
              <a:defRPr sz="5760" b="1"/>
            </a:lvl6pPr>
            <a:lvl7pPr marL="9875885" indent="0">
              <a:buNone/>
              <a:defRPr sz="5760" b="1"/>
            </a:lvl7pPr>
            <a:lvl8pPr marL="11521865" indent="0">
              <a:buNone/>
              <a:defRPr sz="5760" b="1"/>
            </a:lvl8pPr>
            <a:lvl9pPr marL="13167846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36243"/>
            <a:ext cx="18653764" cy="17666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39970-835D-470A-9260-384CFEB3AB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00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D5F5-6CDB-44F0-A327-8A75CF47C2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74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45121-FA33-4C13-8D27-6E09271DCC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1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19634"/>
            <a:ext cx="37856160" cy="13685798"/>
          </a:xfrm>
        </p:spPr>
        <p:txBody>
          <a:bodyPr anchor="b">
            <a:normAutofit/>
          </a:bodyPr>
          <a:lstStyle>
            <a:lvl1pPr>
              <a:defRPr sz="21602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1852641"/>
            <a:ext cx="37856160" cy="7200898"/>
          </a:xfrm>
        </p:spPr>
        <p:txBody>
          <a:bodyPr anchor="t">
            <a:normAutofit/>
          </a:bodyPr>
          <a:lstStyle>
            <a:lvl1pPr marL="0" indent="0">
              <a:buNone/>
              <a:defRPr sz="8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4598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962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942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92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90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8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8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846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CD977-9E73-4B21-8242-2F038A5E3E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9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93" y="2194562"/>
            <a:ext cx="14154912" cy="7680946"/>
          </a:xfrm>
        </p:spPr>
        <p:txBody>
          <a:bodyPr anchor="b">
            <a:normAutofit/>
          </a:bodyPr>
          <a:lstStyle>
            <a:lvl1pPr>
              <a:defRPr sz="115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3760" y="4754880"/>
            <a:ext cx="22219920" cy="2340864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1"/>
            </a:lvl4pPr>
            <a:lvl5pPr>
              <a:defRPr sz="7201"/>
            </a:lvl5pPr>
            <a:lvl6pPr>
              <a:defRPr sz="7201"/>
            </a:lvl6pPr>
            <a:lvl7pPr>
              <a:defRPr sz="7201"/>
            </a:lvl7pPr>
            <a:lvl8pPr>
              <a:defRPr sz="7201"/>
            </a:lvl8pPr>
            <a:lvl9pPr>
              <a:defRPr sz="72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493" y="9875521"/>
            <a:ext cx="14154912" cy="1828800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760"/>
            </a:lvl1pPr>
            <a:lvl2pPr marL="1645980" indent="0">
              <a:buNone/>
              <a:defRPr sz="4320"/>
            </a:lvl2pPr>
            <a:lvl3pPr marL="3291962" indent="0">
              <a:buNone/>
              <a:defRPr sz="3600"/>
            </a:lvl3pPr>
            <a:lvl4pPr marL="4937942" indent="0">
              <a:buNone/>
              <a:defRPr sz="3240"/>
            </a:lvl4pPr>
            <a:lvl5pPr marL="6583923" indent="0">
              <a:buNone/>
              <a:defRPr sz="3240"/>
            </a:lvl5pPr>
            <a:lvl6pPr marL="8229903" indent="0">
              <a:buNone/>
              <a:defRPr sz="3240"/>
            </a:lvl6pPr>
            <a:lvl7pPr marL="9875885" indent="0">
              <a:buNone/>
              <a:defRPr sz="3240"/>
            </a:lvl7pPr>
            <a:lvl8pPr marL="11521865" indent="0">
              <a:buNone/>
              <a:defRPr sz="3240"/>
            </a:lvl8pPr>
            <a:lvl9pPr marL="13167846" indent="0">
              <a:buNone/>
              <a:defRPr sz="32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53D84-1236-4806-BBED-9F8382C380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0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93" y="2194560"/>
            <a:ext cx="14154912" cy="7680960"/>
          </a:xfrm>
        </p:spPr>
        <p:txBody>
          <a:bodyPr anchor="b">
            <a:normAutofit/>
          </a:bodyPr>
          <a:lstStyle>
            <a:lvl1pPr>
              <a:defRPr sz="115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3760" y="4754880"/>
            <a:ext cx="22219920" cy="23408640"/>
          </a:xfrm>
        </p:spPr>
        <p:txBody>
          <a:bodyPr/>
          <a:lstStyle>
            <a:lvl1pPr marL="0" indent="0">
              <a:buNone/>
              <a:defRPr sz="11520"/>
            </a:lvl1pPr>
            <a:lvl2pPr marL="1645980" indent="0">
              <a:buNone/>
              <a:defRPr sz="10080"/>
            </a:lvl2pPr>
            <a:lvl3pPr marL="3291962" indent="0">
              <a:buNone/>
              <a:defRPr sz="8640"/>
            </a:lvl3pPr>
            <a:lvl4pPr marL="4937942" indent="0">
              <a:buNone/>
              <a:defRPr sz="7201"/>
            </a:lvl4pPr>
            <a:lvl5pPr marL="6583923" indent="0">
              <a:buNone/>
              <a:defRPr sz="7201"/>
            </a:lvl5pPr>
            <a:lvl6pPr marL="8229903" indent="0">
              <a:buNone/>
              <a:defRPr sz="7201"/>
            </a:lvl6pPr>
            <a:lvl7pPr marL="9875885" indent="0">
              <a:buNone/>
              <a:defRPr sz="7201"/>
            </a:lvl7pPr>
            <a:lvl8pPr marL="11521865" indent="0">
              <a:buNone/>
              <a:defRPr sz="7201"/>
            </a:lvl8pPr>
            <a:lvl9pPr marL="13167846" indent="0">
              <a:buNone/>
              <a:defRPr sz="720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493" y="9875520"/>
            <a:ext cx="14154912" cy="1828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760"/>
            </a:lvl1pPr>
            <a:lvl2pPr marL="1645980" indent="0">
              <a:buNone/>
              <a:defRPr sz="4320"/>
            </a:lvl2pPr>
            <a:lvl3pPr marL="3291962" indent="0">
              <a:buNone/>
              <a:defRPr sz="3600"/>
            </a:lvl3pPr>
            <a:lvl4pPr marL="4937942" indent="0">
              <a:buNone/>
              <a:defRPr sz="3240"/>
            </a:lvl4pPr>
            <a:lvl5pPr marL="6583923" indent="0">
              <a:buNone/>
              <a:defRPr sz="3240"/>
            </a:lvl5pPr>
            <a:lvl6pPr marL="8229903" indent="0">
              <a:buNone/>
              <a:defRPr sz="3240"/>
            </a:lvl6pPr>
            <a:lvl7pPr marL="9875885" indent="0">
              <a:buNone/>
              <a:defRPr sz="3240"/>
            </a:lvl7pPr>
            <a:lvl8pPr marL="11521865" indent="0">
              <a:buNone/>
              <a:defRPr sz="3240"/>
            </a:lvl8pPr>
            <a:lvl9pPr marL="13167846" indent="0">
              <a:buNone/>
              <a:defRPr sz="32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16C8-839C-4CFE-B1E0-EEA7A6439D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22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3D60E-248D-4CF6-AA1A-DB76E22E4B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9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29740"/>
            <a:ext cx="9464040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29740"/>
            <a:ext cx="27843480" cy="278968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CB596-95DD-4DC9-82C0-201B16766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2457" y="8778246"/>
            <a:ext cx="18653760" cy="20886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78246"/>
            <a:ext cx="18653760" cy="20886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81BB7-4866-449D-BE61-EBA222A37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4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2457" y="8072885"/>
            <a:ext cx="18562320" cy="396335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640" b="1"/>
            </a:lvl1pPr>
            <a:lvl2pPr marL="1645980" indent="0">
              <a:buNone/>
              <a:defRPr sz="7201" b="1"/>
            </a:lvl2pPr>
            <a:lvl3pPr marL="3291962" indent="0">
              <a:buNone/>
              <a:defRPr sz="6480" b="1"/>
            </a:lvl3pPr>
            <a:lvl4pPr marL="4937942" indent="0">
              <a:buNone/>
              <a:defRPr sz="5760" b="1"/>
            </a:lvl4pPr>
            <a:lvl5pPr marL="6583923" indent="0">
              <a:buNone/>
              <a:defRPr sz="5760" b="1"/>
            </a:lvl5pPr>
            <a:lvl6pPr marL="8229903" indent="0">
              <a:buNone/>
              <a:defRPr sz="5760" b="1"/>
            </a:lvl6pPr>
            <a:lvl7pPr marL="9875885" indent="0">
              <a:buNone/>
              <a:defRPr sz="5760" b="1"/>
            </a:lvl7pPr>
            <a:lvl8pPr marL="11521865" indent="0">
              <a:buNone/>
              <a:defRPr sz="5760" b="1"/>
            </a:lvl8pPr>
            <a:lvl9pPr marL="13167846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2457" y="12036243"/>
            <a:ext cx="18562320" cy="17666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72885"/>
            <a:ext cx="18653764" cy="396335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640" b="1"/>
            </a:lvl1pPr>
            <a:lvl2pPr marL="1645980" indent="0">
              <a:buNone/>
              <a:defRPr sz="7201" b="1"/>
            </a:lvl2pPr>
            <a:lvl3pPr marL="3291962" indent="0">
              <a:buNone/>
              <a:defRPr sz="6480" b="1"/>
            </a:lvl3pPr>
            <a:lvl4pPr marL="4937942" indent="0">
              <a:buNone/>
              <a:defRPr sz="5760" b="1"/>
            </a:lvl4pPr>
            <a:lvl5pPr marL="6583923" indent="0">
              <a:buNone/>
              <a:defRPr sz="5760" b="1"/>
            </a:lvl5pPr>
            <a:lvl6pPr marL="8229903" indent="0">
              <a:buNone/>
              <a:defRPr sz="5760" b="1"/>
            </a:lvl6pPr>
            <a:lvl7pPr marL="9875885" indent="0">
              <a:buNone/>
              <a:defRPr sz="5760" b="1"/>
            </a:lvl7pPr>
            <a:lvl8pPr marL="11521865" indent="0">
              <a:buNone/>
              <a:defRPr sz="5760" b="1"/>
            </a:lvl8pPr>
            <a:lvl9pPr marL="13167846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36243"/>
            <a:ext cx="18653764" cy="17666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39970-835D-470A-9260-384CFEB3AB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6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D5F5-6CDB-44F0-A327-8A75CF47C2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1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45121-FA33-4C13-8D27-6E09271DCC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4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93" y="2194562"/>
            <a:ext cx="14154912" cy="7680946"/>
          </a:xfrm>
        </p:spPr>
        <p:txBody>
          <a:bodyPr anchor="b">
            <a:normAutofit/>
          </a:bodyPr>
          <a:lstStyle>
            <a:lvl1pPr>
              <a:defRPr sz="115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3760" y="4754880"/>
            <a:ext cx="22219920" cy="2340864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1"/>
            </a:lvl4pPr>
            <a:lvl5pPr>
              <a:defRPr sz="7201"/>
            </a:lvl5pPr>
            <a:lvl6pPr>
              <a:defRPr sz="7201"/>
            </a:lvl6pPr>
            <a:lvl7pPr>
              <a:defRPr sz="7201"/>
            </a:lvl7pPr>
            <a:lvl8pPr>
              <a:defRPr sz="7201"/>
            </a:lvl8pPr>
            <a:lvl9pPr>
              <a:defRPr sz="72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493" y="9875521"/>
            <a:ext cx="14154912" cy="1828800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760"/>
            </a:lvl1pPr>
            <a:lvl2pPr marL="1645980" indent="0">
              <a:buNone/>
              <a:defRPr sz="4320"/>
            </a:lvl2pPr>
            <a:lvl3pPr marL="3291962" indent="0">
              <a:buNone/>
              <a:defRPr sz="3600"/>
            </a:lvl3pPr>
            <a:lvl4pPr marL="4937942" indent="0">
              <a:buNone/>
              <a:defRPr sz="3240"/>
            </a:lvl4pPr>
            <a:lvl5pPr marL="6583923" indent="0">
              <a:buNone/>
              <a:defRPr sz="3240"/>
            </a:lvl5pPr>
            <a:lvl6pPr marL="8229903" indent="0">
              <a:buNone/>
              <a:defRPr sz="3240"/>
            </a:lvl6pPr>
            <a:lvl7pPr marL="9875885" indent="0">
              <a:buNone/>
              <a:defRPr sz="3240"/>
            </a:lvl7pPr>
            <a:lvl8pPr marL="11521865" indent="0">
              <a:buNone/>
              <a:defRPr sz="3240"/>
            </a:lvl8pPr>
            <a:lvl9pPr marL="13167846" indent="0">
              <a:buNone/>
              <a:defRPr sz="32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53D84-1236-4806-BBED-9F8382C380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5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93" y="2194560"/>
            <a:ext cx="14154912" cy="7680960"/>
          </a:xfrm>
        </p:spPr>
        <p:txBody>
          <a:bodyPr anchor="b">
            <a:normAutofit/>
          </a:bodyPr>
          <a:lstStyle>
            <a:lvl1pPr>
              <a:defRPr sz="115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3760" y="4754880"/>
            <a:ext cx="22219920" cy="23408640"/>
          </a:xfrm>
        </p:spPr>
        <p:txBody>
          <a:bodyPr/>
          <a:lstStyle>
            <a:lvl1pPr marL="0" indent="0">
              <a:buNone/>
              <a:defRPr sz="11520"/>
            </a:lvl1pPr>
            <a:lvl2pPr marL="1645980" indent="0">
              <a:buNone/>
              <a:defRPr sz="10080"/>
            </a:lvl2pPr>
            <a:lvl3pPr marL="3291962" indent="0">
              <a:buNone/>
              <a:defRPr sz="8640"/>
            </a:lvl3pPr>
            <a:lvl4pPr marL="4937942" indent="0">
              <a:buNone/>
              <a:defRPr sz="7201"/>
            </a:lvl4pPr>
            <a:lvl5pPr marL="6583923" indent="0">
              <a:buNone/>
              <a:defRPr sz="7201"/>
            </a:lvl5pPr>
            <a:lvl6pPr marL="8229903" indent="0">
              <a:buNone/>
              <a:defRPr sz="7201"/>
            </a:lvl6pPr>
            <a:lvl7pPr marL="9875885" indent="0">
              <a:buNone/>
              <a:defRPr sz="7201"/>
            </a:lvl7pPr>
            <a:lvl8pPr marL="11521865" indent="0">
              <a:buNone/>
              <a:defRPr sz="7201"/>
            </a:lvl8pPr>
            <a:lvl9pPr marL="13167846" indent="0">
              <a:buNone/>
              <a:defRPr sz="720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493" y="9875520"/>
            <a:ext cx="14154912" cy="1828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760"/>
            </a:lvl1pPr>
            <a:lvl2pPr marL="1645980" indent="0">
              <a:buNone/>
              <a:defRPr sz="4320"/>
            </a:lvl2pPr>
            <a:lvl3pPr marL="3291962" indent="0">
              <a:buNone/>
              <a:defRPr sz="3600"/>
            </a:lvl3pPr>
            <a:lvl4pPr marL="4937942" indent="0">
              <a:buNone/>
              <a:defRPr sz="3240"/>
            </a:lvl4pPr>
            <a:lvl5pPr marL="6583923" indent="0">
              <a:buNone/>
              <a:defRPr sz="3240"/>
            </a:lvl5pPr>
            <a:lvl6pPr marL="8229903" indent="0">
              <a:buNone/>
              <a:defRPr sz="3240"/>
            </a:lvl6pPr>
            <a:lvl7pPr marL="9875885" indent="0">
              <a:buNone/>
              <a:defRPr sz="3240"/>
            </a:lvl7pPr>
            <a:lvl8pPr marL="11521865" indent="0">
              <a:buNone/>
              <a:defRPr sz="3240"/>
            </a:lvl8pPr>
            <a:lvl9pPr marL="13167846" indent="0">
              <a:buNone/>
              <a:defRPr sz="32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16C8-839C-4CFE-B1E0-EEA7A6439D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3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2457" y="1755648"/>
            <a:ext cx="37856160" cy="6362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2457" y="8778246"/>
            <a:ext cx="37856160" cy="20886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3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3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023097" y="30510483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7DC511-CB38-4116-B196-3E9C08CFA5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3291962" rtl="0" eaLnBrk="1" latinLnBrk="0" hangingPunct="1">
        <a:lnSpc>
          <a:spcPct val="90000"/>
        </a:lnSpc>
        <a:spcBef>
          <a:spcPct val="0"/>
        </a:spcBef>
        <a:buNone/>
        <a:defRPr sz="158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90" indent="-822990" algn="l" defTabSz="3291962" rtl="0" eaLnBrk="1" latinLnBrk="0" hangingPunct="1">
        <a:lnSpc>
          <a:spcPct val="90000"/>
        </a:lnSpc>
        <a:spcBef>
          <a:spcPts val="3600"/>
        </a:spcBef>
        <a:buFont typeface="Wingdings 2" pitchFamily="18" charset="2"/>
        <a:buChar char="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970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952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7201" kern="1200">
          <a:solidFill>
            <a:schemeClr val="tx1"/>
          </a:solidFill>
          <a:latin typeface="+mn-lt"/>
          <a:ea typeface="+mn-ea"/>
          <a:cs typeface="+mn-cs"/>
        </a:defRPr>
      </a:lvl3pPr>
      <a:lvl4pPr marL="5760933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914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894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876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855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836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80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962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942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923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903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885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865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846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2457" y="1755648"/>
            <a:ext cx="37856160" cy="6362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2457" y="8778246"/>
            <a:ext cx="37856160" cy="20886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3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3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023097" y="30510483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7DC511-CB38-4116-B196-3E9C08CFA5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5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3291962" rtl="0" eaLnBrk="1" latinLnBrk="0" hangingPunct="1">
        <a:lnSpc>
          <a:spcPct val="90000"/>
        </a:lnSpc>
        <a:spcBef>
          <a:spcPct val="0"/>
        </a:spcBef>
        <a:buNone/>
        <a:defRPr sz="158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90" indent="-822990" algn="l" defTabSz="3291962" rtl="0" eaLnBrk="1" latinLnBrk="0" hangingPunct="1">
        <a:lnSpc>
          <a:spcPct val="90000"/>
        </a:lnSpc>
        <a:spcBef>
          <a:spcPts val="3600"/>
        </a:spcBef>
        <a:buFont typeface="Wingdings 2" pitchFamily="18" charset="2"/>
        <a:buChar char="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970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952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7201" kern="1200">
          <a:solidFill>
            <a:schemeClr val="tx1"/>
          </a:solidFill>
          <a:latin typeface="+mn-lt"/>
          <a:ea typeface="+mn-ea"/>
          <a:cs typeface="+mn-cs"/>
        </a:defRPr>
      </a:lvl3pPr>
      <a:lvl4pPr marL="5760933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914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894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876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855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836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80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962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942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923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903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885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865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846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2457" y="1755648"/>
            <a:ext cx="37856160" cy="6362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2457" y="8778246"/>
            <a:ext cx="37856160" cy="20886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3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3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023097" y="30510483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7DC511-CB38-4116-B196-3E9C08CFA5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3291962" rtl="0" eaLnBrk="1" latinLnBrk="0" hangingPunct="1">
        <a:lnSpc>
          <a:spcPct val="90000"/>
        </a:lnSpc>
        <a:spcBef>
          <a:spcPct val="0"/>
        </a:spcBef>
        <a:buNone/>
        <a:defRPr sz="158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90" indent="-822990" algn="l" defTabSz="3291962" rtl="0" eaLnBrk="1" latinLnBrk="0" hangingPunct="1">
        <a:lnSpc>
          <a:spcPct val="90000"/>
        </a:lnSpc>
        <a:spcBef>
          <a:spcPts val="3600"/>
        </a:spcBef>
        <a:buFont typeface="Wingdings 2" pitchFamily="18" charset="2"/>
        <a:buChar char="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970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952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7201" kern="1200">
          <a:solidFill>
            <a:schemeClr val="tx1"/>
          </a:solidFill>
          <a:latin typeface="+mn-lt"/>
          <a:ea typeface="+mn-ea"/>
          <a:cs typeface="+mn-cs"/>
        </a:defRPr>
      </a:lvl3pPr>
      <a:lvl4pPr marL="5760933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914" indent="-822990" algn="l" defTabSz="3291962" rtl="0" eaLnBrk="1" latinLnBrk="0" hangingPunct="1">
        <a:lnSpc>
          <a:spcPct val="90000"/>
        </a:lnSpc>
        <a:spcBef>
          <a:spcPts val="18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894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876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855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836" indent="-822990" algn="l" defTabSz="3291962" rtl="0" eaLnBrk="1" latinLnBrk="0" hangingPunct="1">
        <a:spcBef>
          <a:spcPct val="20000"/>
        </a:spcBef>
        <a:buFont typeface="Wingdings 2" pitchFamily="18" charset="2"/>
        <a:buChar char="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80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962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942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923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903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885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865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846" algn="l" defTabSz="3291962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jpg"/><Relationship Id="rId11" Type="http://schemas.openxmlformats.org/officeDocument/2006/relationships/image" Target="../media/image8.jp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43891200" cy="3918573"/>
          </a:xfrm>
          <a:prstGeom prst="rect">
            <a:avLst/>
          </a:prstGeom>
          <a:solidFill>
            <a:srgbClr val="5E913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9216" dirty="0">
                <a:latin typeface="Book Antiqua" panose="02040602050305030304" pitchFamily="18" charset="0"/>
              </a:rPr>
              <a:t>Comparison of Flow Cell vs. Static Cell</a:t>
            </a:r>
          </a:p>
          <a:p>
            <a:pPr algn="ctr">
              <a:spcAft>
                <a:spcPts val="0"/>
              </a:spcAft>
            </a:pPr>
            <a:r>
              <a:rPr lang="en-US" sz="6912" dirty="0">
                <a:latin typeface="Book Antiqua" panose="02040602050305030304" pitchFamily="18" charset="0"/>
              </a:rPr>
              <a:t>Kathryn Rose </a:t>
            </a:r>
            <a:r>
              <a:rPr lang="en-US" sz="6912" dirty="0" err="1">
                <a:latin typeface="Book Antiqua" panose="02040602050305030304" pitchFamily="18" charset="0"/>
              </a:rPr>
              <a:t>Verfaillie</a:t>
            </a:r>
            <a:r>
              <a:rPr lang="en-US" sz="6912" dirty="0">
                <a:latin typeface="Book Antiqua" panose="02040602050305030304" pitchFamily="18" charset="0"/>
              </a:rPr>
              <a:t> </a:t>
            </a:r>
            <a:r>
              <a:rPr lang="en-US" sz="11040" dirty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US" sz="4608" dirty="0">
                <a:latin typeface="Book Antiqua" panose="02040602050305030304" pitchFamily="18" charset="0"/>
              </a:rPr>
              <a:t>Advisor: Dr. Jeffrey Halpern</a:t>
            </a:r>
          </a:p>
        </p:txBody>
      </p:sp>
      <p:pic>
        <p:nvPicPr>
          <p:cNvPr id="2050" name="Picture 116" descr="NSF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992" y="386518"/>
            <a:ext cx="3145536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25"/>
          <p:cNvSpPr txBox="1">
            <a:spLocks noChangeArrowheads="1"/>
          </p:cNvSpPr>
          <p:nvPr/>
        </p:nvSpPr>
        <p:spPr bwMode="auto">
          <a:xfrm>
            <a:off x="149098" y="30055712"/>
            <a:ext cx="12172366" cy="271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u="sng" dirty="0">
                <a:latin typeface="Book Antiqua" panose="02040602050305030304" pitchFamily="18" charset="0"/>
              </a:rPr>
              <a:t>Acknowledgements </a:t>
            </a:r>
          </a:p>
          <a:p>
            <a:r>
              <a:rPr lang="en-US" altLang="en-US" sz="2800" dirty="0">
                <a:latin typeface="Book Antiqua" panose="02040602050305030304" pitchFamily="18" charset="0"/>
              </a:rPr>
              <a:t>This research was supported with funding from the National Science Foundation’s grant to NH </a:t>
            </a:r>
            <a:r>
              <a:rPr lang="en-US" altLang="en-US" sz="2800" dirty="0" err="1">
                <a:latin typeface="Book Antiqua" panose="02040602050305030304" pitchFamily="18" charset="0"/>
              </a:rPr>
              <a:t>EPSCoR</a:t>
            </a:r>
            <a:r>
              <a:rPr lang="en-US" altLang="en-US" sz="2800" dirty="0">
                <a:latin typeface="Book Antiqua" panose="02040602050305030304" pitchFamily="18" charset="0"/>
              </a:rPr>
              <a:t> (ENG-1101245).</a:t>
            </a:r>
          </a:p>
          <a:p>
            <a:r>
              <a:rPr lang="en-US" altLang="en-US" sz="2800" dirty="0">
                <a:latin typeface="Book Antiqua" panose="02040602050305030304" pitchFamily="18" charset="0"/>
              </a:rPr>
              <a:t>The RETE Program, Steve Hale </a:t>
            </a:r>
          </a:p>
          <a:p>
            <a:r>
              <a:rPr lang="en-US" altLang="en-US" sz="2800" dirty="0">
                <a:latin typeface="Book Antiqua" panose="02040602050305030304" pitchFamily="18" charset="0"/>
              </a:rPr>
              <a:t>UNH, Alexis Mack, Mariah </a:t>
            </a:r>
            <a:r>
              <a:rPr lang="en-US" altLang="en-US" sz="2800" dirty="0" err="1">
                <a:latin typeface="Book Antiqua" panose="02040602050305030304" pitchFamily="18" charset="0"/>
              </a:rPr>
              <a:t>Arral</a:t>
            </a:r>
            <a:r>
              <a:rPr lang="en-US" altLang="en-US" sz="2800" dirty="0">
                <a:latin typeface="Book Antiqua" panose="02040602050305030304" pitchFamily="18" charset="0"/>
              </a:rPr>
              <a:t>, Garrett Thompson, </a:t>
            </a:r>
            <a:r>
              <a:rPr lang="en-US" altLang="en-US" sz="2800" dirty="0" err="1">
                <a:latin typeface="Book Antiqua" panose="02040602050305030304" pitchFamily="18" charset="0"/>
              </a:rPr>
              <a:t>Elnaz</a:t>
            </a:r>
            <a:r>
              <a:rPr lang="en-US" altLang="en-US" sz="2800" dirty="0">
                <a:latin typeface="Book Antiqua" panose="02040602050305030304" pitchFamily="18" charset="0"/>
              </a:rPr>
              <a:t> </a:t>
            </a:r>
            <a:r>
              <a:rPr lang="en-US" altLang="en-US" sz="2800" dirty="0" err="1">
                <a:latin typeface="Book Antiqua" panose="02040602050305030304" pitchFamily="18" charset="0"/>
              </a:rPr>
              <a:t>Mohamadi</a:t>
            </a:r>
            <a:endParaRPr lang="en-US" altLang="en-US" sz="2800" dirty="0">
              <a:latin typeface="Book Antiqua" panose="02040602050305030304" pitchFamily="18" charset="0"/>
            </a:endParaRPr>
          </a:p>
          <a:p>
            <a:r>
              <a:rPr lang="en-US" altLang="en-US" sz="2800" dirty="0">
                <a:latin typeface="Book Antiqua" panose="02040602050305030304" pitchFamily="18" charset="0"/>
              </a:rPr>
              <a:t>PSU, </a:t>
            </a:r>
            <a:r>
              <a:rPr lang="en-US" altLang="en-US" sz="2800" dirty="0" err="1">
                <a:latin typeface="Book Antiqua" panose="02040602050305030304" pitchFamily="18" charset="0"/>
              </a:rPr>
              <a:t>Dr</a:t>
            </a:r>
            <a:r>
              <a:rPr lang="en-US" altLang="en-US" sz="2800" dirty="0">
                <a:latin typeface="Book Antiqua" panose="02040602050305030304" pitchFamily="18" charset="0"/>
              </a:rPr>
              <a:t> Susan Swope, </a:t>
            </a:r>
            <a:r>
              <a:rPr lang="en-US" altLang="en-US" sz="2800" dirty="0" err="1">
                <a:latin typeface="Book Antiqua" panose="02040602050305030304" pitchFamily="18" charset="0"/>
              </a:rPr>
              <a:t>Dr</a:t>
            </a:r>
            <a:r>
              <a:rPr lang="en-US" altLang="en-US" sz="2800" dirty="0">
                <a:latin typeface="Book Antiqua" panose="02040602050305030304" pitchFamily="18" charset="0"/>
              </a:rPr>
              <a:t> Jeremiah Duncan</a:t>
            </a:r>
          </a:p>
        </p:txBody>
      </p:sp>
      <p:pic>
        <p:nvPicPr>
          <p:cNvPr id="2054" name="Picture 14" descr="lc_lthdfull"/>
          <p:cNvPicPr>
            <a:picLocks noChangeAspect="1" noChangeArrowheads="1"/>
          </p:cNvPicPr>
          <p:nvPr/>
        </p:nvPicPr>
        <p:blipFill>
          <a:blip r:embed="rId4" cstate="print"/>
          <a:srcRect r="92435" b="60323"/>
          <a:stretch>
            <a:fillRect/>
          </a:stretch>
        </p:blipFill>
        <p:spPr bwMode="auto">
          <a:xfrm>
            <a:off x="649316" y="487823"/>
            <a:ext cx="2225040" cy="324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68215" y="29018353"/>
            <a:ext cx="3691089" cy="355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1168" y="4406396"/>
            <a:ext cx="10638676" cy="72067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184" b="1" u="sng" dirty="0">
                <a:latin typeface="Book Antiqua" panose="02040602050305030304" pitchFamily="18" charset="0"/>
              </a:rPr>
              <a:t>Overview of Project</a:t>
            </a:r>
            <a:endParaRPr lang="en-US" sz="5184" b="1" dirty="0">
              <a:latin typeface="Book Antiqua" panose="02040602050305030304" pitchFamily="18" charset="0"/>
            </a:endParaRPr>
          </a:p>
          <a:p>
            <a:endParaRPr lang="en-US" sz="2304" dirty="0">
              <a:latin typeface="Book Antiqua" panose="02040602050305030304" pitchFamily="18" charset="0"/>
            </a:endParaRPr>
          </a:p>
          <a:p>
            <a:r>
              <a:rPr lang="en-US" sz="4000" i="1" dirty="0">
                <a:latin typeface="Book Antiqua" panose="02040602050305030304" pitchFamily="18" charset="0"/>
              </a:rPr>
              <a:t>What Was </a:t>
            </a:r>
            <a:r>
              <a:rPr lang="en-US" sz="4000" i="1" dirty="0" smtClean="0">
                <a:latin typeface="Book Antiqua" panose="02040602050305030304" pitchFamily="18" charset="0"/>
              </a:rPr>
              <a:t>Done:</a:t>
            </a:r>
            <a:endParaRPr lang="en-US" sz="4000" i="1" dirty="0">
              <a:latin typeface="Book Antiqua" panose="02040602050305030304" pitchFamily="18" charset="0"/>
            </a:endParaRPr>
          </a:p>
          <a:p>
            <a:pPr marL="329196" indent="-329196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Assembled a </a:t>
            </a:r>
            <a:r>
              <a:rPr lang="en-US" sz="2800" dirty="0">
                <a:latin typeface="Book Antiqua" panose="02040602050305030304" pitchFamily="18" charset="0"/>
              </a:rPr>
              <a:t>flow </a:t>
            </a:r>
            <a:r>
              <a:rPr lang="en-US" sz="2800" dirty="0" smtClean="0">
                <a:latin typeface="Book Antiqua" panose="02040602050305030304" pitchFamily="18" charset="0"/>
              </a:rPr>
              <a:t>cell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329196" indent="-329196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Tested dopamine in the flow cell and the C3 static cell</a:t>
            </a:r>
          </a:p>
          <a:p>
            <a:pPr marL="329196" indent="-329196">
              <a:buFont typeface="Arial" panose="020B0604020202020204" pitchFamily="34" charset="0"/>
              <a:buChar char="•"/>
            </a:pPr>
            <a:r>
              <a:rPr lang="en-US" sz="2800" i="1" u="sng" dirty="0">
                <a:latin typeface="Book Antiqua" panose="02040602050305030304" pitchFamily="18" charset="0"/>
              </a:rPr>
              <a:t>Will the curves from the two cells look the same or different?</a:t>
            </a:r>
          </a:p>
          <a:p>
            <a:pPr marL="329196" indent="-329196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Determined advantages and disadvantages of each cell</a:t>
            </a:r>
          </a:p>
          <a:p>
            <a:endParaRPr lang="en-US" sz="3840" i="1" dirty="0">
              <a:latin typeface="Book Antiqua" panose="02040602050305030304" pitchFamily="18" charset="0"/>
            </a:endParaRPr>
          </a:p>
          <a:p>
            <a:r>
              <a:rPr lang="en-US" sz="4000" i="1" dirty="0">
                <a:latin typeface="Book Antiqua" panose="02040602050305030304" pitchFamily="18" charset="0"/>
              </a:rPr>
              <a:t>Benefits of Flow Cell:</a:t>
            </a:r>
          </a:p>
          <a:p>
            <a:pPr marL="548659" indent="-548659">
              <a:buFont typeface="Book Antiqua" panose="02040602050305030304" pitchFamily="18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Able to go backwards and forwards in the serial dilution </a:t>
            </a:r>
          </a:p>
          <a:p>
            <a:pPr marL="548659" indent="-548659">
              <a:buFont typeface="Book Antiqua" panose="02040602050305030304" pitchFamily="18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Able to do buffer between each serial dilution </a:t>
            </a:r>
          </a:p>
          <a:p>
            <a:pPr marL="548659" indent="-548659">
              <a:buFont typeface="Book Antiqua" panose="02040602050305030304" pitchFamily="18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Always refreshing the sample over the electrode </a:t>
            </a:r>
          </a:p>
          <a:p>
            <a:pPr marL="548659" indent="-548659">
              <a:buFont typeface="Book Antiqua" panose="02040602050305030304" pitchFamily="18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Uses smaller volumes than a static cell (5 mL vs 40 mL)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08651" y="4023175"/>
            <a:ext cx="11407203" cy="3349357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184" b="1" u="sng" dirty="0">
                <a:latin typeface="Book Antiqua" panose="02040602050305030304" pitchFamily="18" charset="0"/>
              </a:rPr>
              <a:t>Static Cell</a:t>
            </a:r>
          </a:p>
          <a:p>
            <a:endParaRPr lang="en-US" sz="2300" dirty="0">
              <a:latin typeface="Book Antiqua" panose="02040602050305030304" pitchFamily="18" charset="0"/>
            </a:endParaRPr>
          </a:p>
          <a:p>
            <a:pPr marL="438928" indent="-438928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Dopamine is added to the cell </a:t>
            </a:r>
          </a:p>
          <a:p>
            <a:pPr marL="877857" lvl="1" indent="-438928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Increasing concentration from low to </a:t>
            </a:r>
            <a:r>
              <a:rPr lang="en-US" sz="2800" dirty="0" smtClean="0">
                <a:latin typeface="Book Antiqua" panose="02040602050305030304" pitchFamily="18" charset="0"/>
              </a:rPr>
              <a:t>high </a:t>
            </a:r>
            <a:r>
              <a:rPr lang="en-US" sz="2800" dirty="0">
                <a:latin typeface="Book Antiqua" panose="02040602050305030304" pitchFamily="18" charset="0"/>
              </a:rPr>
              <a:t>with micro pipette </a:t>
            </a:r>
          </a:p>
          <a:p>
            <a:pPr marL="438928" indent="-438928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Uses stir bar to mix added samples </a:t>
            </a:r>
            <a:endParaRPr lang="en-US" sz="2800" dirty="0" smtClean="0">
              <a:latin typeface="Book Antiqua" panose="02040602050305030304" pitchFamily="18" charset="0"/>
            </a:endParaRPr>
          </a:p>
          <a:p>
            <a:pPr marL="438928" indent="-43892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Background taken before each experiment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55393" y="4023175"/>
            <a:ext cx="11407203" cy="3349357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184" b="1" u="sng" dirty="0">
                <a:latin typeface="Book Antiqua" panose="02040602050305030304" pitchFamily="18" charset="0"/>
              </a:rPr>
              <a:t>Flow Cell</a:t>
            </a:r>
          </a:p>
          <a:p>
            <a:endParaRPr lang="en-US" sz="2300" dirty="0">
              <a:latin typeface="Book Antiqua" panose="02040602050305030304" pitchFamily="18" charset="0"/>
            </a:endParaRPr>
          </a:p>
          <a:p>
            <a:pPr marL="438928" indent="-438928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Individual samples are made for each concentration </a:t>
            </a:r>
          </a:p>
          <a:p>
            <a:pPr marL="877857" lvl="1" indent="-43892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Samples are injected freely via the sample loop 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438928" indent="-43892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Sample is constant refreshed </a:t>
            </a:r>
            <a:r>
              <a:rPr lang="en-US" sz="2800" i="1" dirty="0" smtClean="0">
                <a:latin typeface="Book Antiqua" panose="02040602050305030304" pitchFamily="18" charset="0"/>
              </a:rPr>
              <a:t>in situ</a:t>
            </a:r>
            <a:r>
              <a:rPr lang="en-US" sz="2800" dirty="0" smtClean="0">
                <a:latin typeface="Book Antiqua" panose="02040602050305030304" pitchFamily="18" charset="0"/>
              </a:rPr>
              <a:t> </a:t>
            </a:r>
          </a:p>
          <a:p>
            <a:pPr marL="438928" indent="-43892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Takes background before each new sample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0600" y="20193000"/>
            <a:ext cx="8190852" cy="798246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184" b="1" u="sng" dirty="0">
                <a:latin typeface="Book Antiqua" panose="02040602050305030304" pitchFamily="18" charset="0"/>
              </a:rPr>
              <a:t>Flow Cell vs. Static Cell</a:t>
            </a:r>
          </a:p>
          <a:p>
            <a:endParaRPr lang="en-US" sz="1500" u="sng" dirty="0">
              <a:latin typeface="Book Antiqua" panose="02040602050305030304" pitchFamily="18" charset="0"/>
            </a:endParaRPr>
          </a:p>
          <a:p>
            <a:r>
              <a:rPr lang="en-US" sz="3200" i="1" dirty="0" smtClean="0">
                <a:latin typeface="Book Antiqua" panose="02040602050305030304" pitchFamily="18" charset="0"/>
              </a:rPr>
              <a:t>Pros: </a:t>
            </a:r>
            <a:endParaRPr lang="en-US" sz="3200" i="1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F</a:t>
            </a:r>
            <a:r>
              <a:rPr lang="en-US" sz="2800" dirty="0" smtClean="0">
                <a:latin typeface="Book Antiqua" panose="02040602050305030304" pitchFamily="18" charset="0"/>
              </a:rPr>
              <a:t>low </a:t>
            </a:r>
            <a:r>
              <a:rPr lang="en-US" sz="2800" dirty="0">
                <a:latin typeface="Book Antiqua" panose="02040602050305030304" pitchFamily="18" charset="0"/>
              </a:rPr>
              <a:t>cell uses </a:t>
            </a:r>
            <a:r>
              <a:rPr lang="en-US" sz="2800" dirty="0" smtClean="0">
                <a:latin typeface="Book Antiqua" panose="02040602050305030304" pitchFamily="18" charset="0"/>
              </a:rPr>
              <a:t>less volume 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420657" indent="-438928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T</a:t>
            </a:r>
            <a:r>
              <a:rPr lang="en-US" sz="2800" dirty="0" smtClean="0">
                <a:latin typeface="Book Antiqua" panose="02040602050305030304" pitchFamily="18" charset="0"/>
              </a:rPr>
              <a:t>wo </a:t>
            </a:r>
            <a:r>
              <a:rPr lang="en-US" sz="2800" dirty="0">
                <a:latin typeface="Book Antiqua" panose="02040602050305030304" pitchFamily="18" charset="0"/>
              </a:rPr>
              <a:t>serial dilutions </a:t>
            </a:r>
            <a:r>
              <a:rPr lang="en-US" sz="2800" dirty="0" smtClean="0">
                <a:latin typeface="Book Antiqua" panose="02040602050305030304" pitchFamily="18" charset="0"/>
              </a:rPr>
              <a:t>with 2.5 mL of sample 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877857" lvl="1" indent="-438928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Produces </a:t>
            </a:r>
            <a:r>
              <a:rPr lang="en-US" sz="2800" dirty="0" smtClean="0">
                <a:latin typeface="Book Antiqua" panose="02040602050305030304" pitchFamily="18" charset="0"/>
              </a:rPr>
              <a:t>more data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877857" lvl="1" indent="-438928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Less waste  </a:t>
            </a:r>
          </a:p>
          <a:p>
            <a:pPr marL="438929" lvl="1"/>
            <a:endParaRPr lang="en-US" sz="2000" dirty="0">
              <a:latin typeface="Book Antiqua" panose="02040602050305030304" pitchFamily="18" charset="0"/>
            </a:endParaRPr>
          </a:p>
          <a:p>
            <a:r>
              <a:rPr lang="en-US" sz="3200" i="1" dirty="0" smtClean="0">
                <a:latin typeface="Book Antiqua" panose="02040602050305030304" pitchFamily="18" charset="0"/>
              </a:rPr>
              <a:t>Cons: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Less experience with equipment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S</a:t>
            </a:r>
            <a:r>
              <a:rPr lang="en-US" sz="2800" dirty="0" smtClean="0">
                <a:latin typeface="Book Antiqua" panose="02040602050305030304" pitchFamily="18" charset="0"/>
              </a:rPr>
              <a:t>till </a:t>
            </a:r>
            <a:r>
              <a:rPr lang="en-US" sz="2800" dirty="0">
                <a:latin typeface="Book Antiqua" panose="02040602050305030304" pitchFamily="18" charset="0"/>
              </a:rPr>
              <a:t>needs to be </a:t>
            </a:r>
            <a:r>
              <a:rPr lang="en-US" sz="2800" dirty="0" smtClean="0">
                <a:latin typeface="Book Antiqua" panose="02040602050305030304" pitchFamily="18" charset="0"/>
              </a:rPr>
              <a:t>perfected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Lower amplitude  </a:t>
            </a:r>
          </a:p>
          <a:p>
            <a:endParaRPr lang="en-US" sz="2000" dirty="0">
              <a:latin typeface="Book Antiqua" panose="02040602050305030304" pitchFamily="18" charset="0"/>
            </a:endParaRPr>
          </a:p>
          <a:p>
            <a:r>
              <a:rPr lang="en-US" sz="3200" i="1" dirty="0" smtClean="0">
                <a:latin typeface="Book Antiqua" panose="02040602050305030304" pitchFamily="18" charset="0"/>
              </a:rPr>
              <a:t>The flow cell is better than the static cell: </a:t>
            </a:r>
            <a:endParaRPr lang="en-US" sz="3200" i="1" dirty="0">
              <a:latin typeface="Book Antiqua" panose="02040602050305030304" pitchFamily="18" charset="0"/>
            </a:endParaRPr>
          </a:p>
          <a:p>
            <a:pPr marL="438928" indent="-43892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Linear calibration curve </a:t>
            </a:r>
          </a:p>
          <a:p>
            <a:pPr marL="438928" indent="-43892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Needs more perfecting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168" y="12289973"/>
            <a:ext cx="10638676" cy="477882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180" b="1" u="sng" dirty="0" smtClean="0">
                <a:latin typeface="Book Antiqua" panose="02040602050305030304" pitchFamily="18" charset="0"/>
              </a:rPr>
              <a:t>Making Carbon Electrodes  </a:t>
            </a:r>
            <a:endParaRPr lang="en-US" sz="5180" b="1" u="sng" dirty="0">
              <a:latin typeface="Book Antiqua" panose="02040602050305030304" pitchFamily="18" charset="0"/>
            </a:endParaRPr>
          </a:p>
          <a:p>
            <a:endParaRPr lang="en-US" sz="2300" b="1" u="sng" dirty="0">
              <a:latin typeface="Book Antiqua" panose="02040602050305030304" pitchFamily="18" charset="0"/>
            </a:endParaRPr>
          </a:p>
          <a:p>
            <a:pPr marL="493794" indent="-493794">
              <a:buFont typeface="+mj-lt"/>
              <a:buAutoNum type="arabicPeriod"/>
            </a:pPr>
            <a:r>
              <a:rPr lang="en-US" sz="2800" dirty="0">
                <a:latin typeface="Book Antiqua" panose="02040602050305030304" pitchFamily="18" charset="0"/>
              </a:rPr>
              <a:t>Separate a singular 7 </a:t>
            </a:r>
            <a:r>
              <a:rPr lang="el-GR" sz="2800" dirty="0">
                <a:latin typeface="Book Antiqua" panose="02040602050305030304" pitchFamily="18" charset="0"/>
              </a:rPr>
              <a:t>μ</a:t>
            </a:r>
            <a:r>
              <a:rPr lang="en-US" sz="2800" dirty="0">
                <a:latin typeface="Book Antiqua" panose="02040602050305030304" pitchFamily="18" charset="0"/>
              </a:rPr>
              <a:t>m diameter carbon fiber</a:t>
            </a:r>
          </a:p>
          <a:p>
            <a:pPr marL="493794" indent="-493794">
              <a:buFont typeface="+mj-lt"/>
              <a:buAutoNum type="arabicPeriod"/>
            </a:pPr>
            <a:r>
              <a:rPr lang="en-US" sz="2800" dirty="0">
                <a:latin typeface="Book Antiqua" panose="02040602050305030304" pitchFamily="18" charset="0"/>
              </a:rPr>
              <a:t>Use suction to draw the fiber into a capillary </a:t>
            </a:r>
          </a:p>
          <a:p>
            <a:pPr marL="493794" indent="-493794">
              <a:buFont typeface="+mj-lt"/>
              <a:buAutoNum type="arabicPeriod"/>
            </a:pPr>
            <a:r>
              <a:rPr lang="en-US" sz="2800" dirty="0">
                <a:latin typeface="Book Antiqua" panose="02040602050305030304" pitchFamily="18" charset="0"/>
              </a:rPr>
              <a:t>Use the puller to make two pointed electrodes </a:t>
            </a:r>
          </a:p>
          <a:p>
            <a:pPr marL="493794" indent="-493794">
              <a:buFont typeface="+mj-lt"/>
              <a:buAutoNum type="arabicPeriod"/>
            </a:pPr>
            <a:r>
              <a:rPr lang="en-US" sz="2800" dirty="0">
                <a:latin typeface="Book Antiqua" panose="02040602050305030304" pitchFamily="18" charset="0"/>
              </a:rPr>
              <a:t>Cut the electrode under the microscope to make a flush tip </a:t>
            </a:r>
          </a:p>
          <a:p>
            <a:pPr marL="493794" indent="-493794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Seal </a:t>
            </a: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electrodes with </a:t>
            </a:r>
            <a:r>
              <a:rPr lang="en-US" sz="28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Epon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Resin 828 and 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		     m-</a:t>
            </a:r>
            <a:r>
              <a:rPr lang="en-US" sz="28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phenylenediamine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epoxy </a:t>
            </a: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93794" indent="-493794">
              <a:buFont typeface="+mj-lt"/>
              <a:buAutoNum type="arabicPeriod"/>
            </a:pPr>
            <a:r>
              <a:rPr lang="en-US" sz="2800" dirty="0">
                <a:latin typeface="Book Antiqua" panose="02040602050305030304" pitchFamily="18" charset="0"/>
              </a:rPr>
              <a:t>Bevel the electrode to create a flush disc </a:t>
            </a:r>
            <a:r>
              <a:rPr lang="en-US" sz="2800" dirty="0" smtClean="0">
                <a:latin typeface="Book Antiqua" panose="02040602050305030304" pitchFamily="18" charset="0"/>
              </a:rPr>
              <a:t>electrode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80600" y="4783055"/>
            <a:ext cx="8190852" cy="5275345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184" b="1" u="sng" dirty="0" err="1">
                <a:latin typeface="Book Antiqua" panose="02040602050305030304" pitchFamily="18" charset="0"/>
              </a:rPr>
              <a:t>Voltammetric</a:t>
            </a:r>
            <a:r>
              <a:rPr lang="en-US" sz="5184" b="1" u="sng" dirty="0">
                <a:latin typeface="Book Antiqua" panose="02040602050305030304" pitchFamily="18" charset="0"/>
              </a:rPr>
              <a:t> </a:t>
            </a:r>
            <a:r>
              <a:rPr lang="en-US" sz="5184" b="1" u="sng" dirty="0" smtClean="0">
                <a:latin typeface="Book Antiqua" panose="02040602050305030304" pitchFamily="18" charset="0"/>
              </a:rPr>
              <a:t>Analysis</a:t>
            </a:r>
            <a:endParaRPr lang="en-US" sz="2688" dirty="0">
              <a:latin typeface="Book Antiqua" panose="02040602050305030304" pitchFamily="18" charset="0"/>
            </a:endParaRPr>
          </a:p>
          <a:p>
            <a:endParaRPr lang="en-US" sz="23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Fast </a:t>
            </a:r>
            <a:r>
              <a:rPr lang="en-US" sz="2800" dirty="0">
                <a:latin typeface="Book Antiqua" panose="02040602050305030304" pitchFamily="18" charset="0"/>
              </a:rPr>
              <a:t>Scan Cyclic </a:t>
            </a:r>
            <a:r>
              <a:rPr lang="en-US" sz="2800" dirty="0" err="1">
                <a:latin typeface="Book Antiqua" panose="02040602050305030304" pitchFamily="18" charset="0"/>
              </a:rPr>
              <a:t>Volatammetry</a:t>
            </a:r>
            <a:r>
              <a:rPr lang="en-US" sz="2800" dirty="0">
                <a:latin typeface="Book Antiqua" panose="02040602050305030304" pitchFamily="18" charset="0"/>
              </a:rPr>
              <a:t>. </a:t>
            </a:r>
          </a:p>
          <a:p>
            <a:pPr marL="877857" lvl="1" indent="-438928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ook Antiqua" panose="02040602050305030304" pitchFamily="18" charset="0"/>
              </a:rPr>
              <a:t>Gamry</a:t>
            </a:r>
            <a:r>
              <a:rPr lang="en-US" sz="2800" dirty="0">
                <a:latin typeface="Book Antiqua" panose="02040602050305030304" pitchFamily="18" charset="0"/>
              </a:rPr>
              <a:t> Potentiostat </a:t>
            </a:r>
          </a:p>
          <a:p>
            <a:pPr marL="877857" lvl="1" indent="-438928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Scan rate of 300 V/s</a:t>
            </a:r>
          </a:p>
          <a:p>
            <a:pPr marL="877857" lvl="1" indent="-438928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Each electrochemically active species creates a signal</a:t>
            </a:r>
          </a:p>
          <a:p>
            <a:r>
              <a:rPr lang="en-US" sz="2800" dirty="0">
                <a:latin typeface="Book Antiqua" panose="02040602050305030304" pitchFamily="18" charset="0"/>
              </a:rPr>
              <a:t>Background Subtraction</a:t>
            </a:r>
          </a:p>
          <a:p>
            <a:pPr marL="877857" lvl="1" indent="-438928"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 Removes noise and </a:t>
            </a:r>
            <a:r>
              <a:rPr lang="en-US" sz="2800" dirty="0" smtClean="0">
                <a:latin typeface="Book Antiqua" panose="02040602050305030304" pitchFamily="18" charset="0"/>
              </a:rPr>
              <a:t>background </a:t>
            </a:r>
            <a:r>
              <a:rPr lang="en-US" sz="2800" dirty="0">
                <a:latin typeface="Book Antiqua" panose="02040602050305030304" pitchFamily="18" charset="0"/>
              </a:rPr>
              <a:t>to get the pure dopamine curve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40992" y="3511668"/>
            <a:ext cx="299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k Antiqua" panose="02040602050305030304" pitchFamily="18" charset="0"/>
              </a:rPr>
              <a:t>(</a:t>
            </a:r>
            <a:r>
              <a:rPr lang="en-US" sz="2000" b="1" dirty="0">
                <a:latin typeface="Book Antiqua" panose="02040602050305030304" pitchFamily="18" charset="0"/>
              </a:rPr>
              <a:t>ENG)</a:t>
            </a:r>
            <a:r>
              <a:rPr lang="en-US" sz="2000" dirty="0"/>
              <a:t> </a:t>
            </a:r>
            <a:r>
              <a:rPr lang="en-US" sz="2000" b="1" dirty="0">
                <a:latin typeface="Book Antiqua" panose="02040602050305030304" pitchFamily="18" charset="0"/>
              </a:rPr>
              <a:t>1132648 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grpSp>
        <p:nvGrpSpPr>
          <p:cNvPr id="2091" name="Group 2090"/>
          <p:cNvGrpSpPr/>
          <p:nvPr/>
        </p:nvGrpSpPr>
        <p:grpSpPr>
          <a:xfrm>
            <a:off x="12425274" y="7882385"/>
            <a:ext cx="8072021" cy="6840212"/>
            <a:chOff x="11514508" y="24585734"/>
            <a:chExt cx="8518531" cy="7228681"/>
          </a:xfrm>
        </p:grpSpPr>
        <p:sp>
          <p:nvSpPr>
            <p:cNvPr id="25" name="TextBox 24"/>
            <p:cNvSpPr txBox="1"/>
            <p:nvPr/>
          </p:nvSpPr>
          <p:spPr>
            <a:xfrm>
              <a:off x="12728234" y="31386779"/>
              <a:ext cx="7304805" cy="42763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920" dirty="0">
                  <a:latin typeface="Book Antiqua" panose="02040602050305030304" pitchFamily="18" charset="0"/>
                </a:rPr>
                <a:t>Static Cell Experimental Set Up - Photo by </a:t>
              </a:r>
              <a:r>
                <a:rPr lang="en-US" sz="1920" dirty="0" err="1">
                  <a:latin typeface="Book Antiqua" panose="02040602050305030304" pitchFamily="18" charset="0"/>
                </a:rPr>
                <a:t>Elnaz</a:t>
              </a:r>
              <a:r>
                <a:rPr lang="en-US" sz="1920" dirty="0">
                  <a:latin typeface="Book Antiqua" panose="02040602050305030304" pitchFamily="18" charset="0"/>
                </a:rPr>
                <a:t> </a:t>
              </a:r>
              <a:r>
                <a:rPr lang="en-US" sz="1920" dirty="0" err="1">
                  <a:latin typeface="Book Antiqua" panose="02040602050305030304" pitchFamily="18" charset="0"/>
                </a:rPr>
                <a:t>Mohamadi</a:t>
              </a:r>
              <a:endParaRPr lang="en-US" sz="1920" dirty="0">
                <a:latin typeface="Book Antiqua" panose="02040602050305030304" pitchFamily="18" charset="0"/>
              </a:endParaRPr>
            </a:p>
          </p:txBody>
        </p:sp>
        <p:pic>
          <p:nvPicPr>
            <p:cNvPr id="2078" name="Picture 207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8" t="1802" r="7569" b="6532"/>
            <a:stretch/>
          </p:blipFill>
          <p:spPr>
            <a:xfrm>
              <a:off x="13988640" y="25061211"/>
              <a:ext cx="4796486" cy="6353498"/>
            </a:xfrm>
            <a:prstGeom prst="rect">
              <a:avLst/>
            </a:prstGeom>
          </p:spPr>
        </p:pic>
        <p:cxnSp>
          <p:nvCxnSpPr>
            <p:cNvPr id="67" name="Straight Arrow Connector 66"/>
            <p:cNvCxnSpPr/>
            <p:nvPr/>
          </p:nvCxnSpPr>
          <p:spPr>
            <a:xfrm flipH="1">
              <a:off x="16526609" y="26863573"/>
              <a:ext cx="923879" cy="5688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15687018" y="25648884"/>
              <a:ext cx="1835375" cy="23596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3172013" y="27780696"/>
              <a:ext cx="1673639" cy="1629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13513492" y="29026059"/>
              <a:ext cx="2256930" cy="5861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1514508" y="27790847"/>
              <a:ext cx="1955548" cy="950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Book Antiqua" panose="02040602050305030304" pitchFamily="18" charset="0"/>
                </a:rPr>
                <a:t>Carbon Working</a:t>
              </a:r>
              <a:endParaRPr lang="en-US" sz="2800" dirty="0">
                <a:latin typeface="Book Antiqua" panose="0204060205030503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1858274" y="28898519"/>
              <a:ext cx="2465829" cy="237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Book Antiqua" panose="02040602050305030304" pitchFamily="18" charset="0"/>
                </a:rPr>
                <a:t>Phosphate buffered </a:t>
              </a:r>
              <a:r>
                <a:rPr lang="en-US" sz="2800" dirty="0">
                  <a:latin typeface="Book Antiqua" panose="02040602050305030304" pitchFamily="18" charset="0"/>
                </a:rPr>
                <a:t>s</a:t>
              </a:r>
              <a:r>
                <a:rPr lang="en-US" sz="2800" dirty="0" smtClean="0">
                  <a:latin typeface="Book Antiqua" panose="02040602050305030304" pitchFamily="18" charset="0"/>
                </a:rPr>
                <a:t>aline </a:t>
              </a:r>
              <a:r>
                <a:rPr lang="en-US" sz="2800" dirty="0">
                  <a:latin typeface="Book Antiqua" panose="02040602050305030304" pitchFamily="18" charset="0"/>
                </a:rPr>
                <a:t>s</a:t>
              </a:r>
              <a:r>
                <a:rPr lang="en-US" sz="2800" dirty="0" smtClean="0">
                  <a:latin typeface="Book Antiqua" panose="02040602050305030304" pitchFamily="18" charset="0"/>
                </a:rPr>
                <a:t>olution  with sample </a:t>
              </a:r>
              <a:endParaRPr lang="en-US" sz="2800" dirty="0">
                <a:latin typeface="Book Antiqua" panose="0204060205030503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7045834" y="24585734"/>
              <a:ext cx="2257877" cy="950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Book Antiqua" panose="02040602050305030304" pitchFamily="18" charset="0"/>
                </a:rPr>
                <a:t>Ag/</a:t>
              </a:r>
              <a:r>
                <a:rPr lang="en-US" sz="2800" dirty="0" err="1" smtClean="0">
                  <a:latin typeface="Book Antiqua" panose="02040602050305030304" pitchFamily="18" charset="0"/>
                </a:rPr>
                <a:t>AgCl</a:t>
              </a:r>
              <a:r>
                <a:rPr lang="en-US" sz="2800" dirty="0" smtClean="0">
                  <a:latin typeface="Book Antiqua" panose="02040602050305030304" pitchFamily="18" charset="0"/>
                </a:rPr>
                <a:t> Reference </a:t>
              </a:r>
              <a:endParaRPr lang="en-US" sz="2800" dirty="0">
                <a:latin typeface="Book Antiqua" panose="0204060205030503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572573" y="26115509"/>
              <a:ext cx="1955548" cy="950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Book Antiqua" panose="02040602050305030304" pitchFamily="18" charset="0"/>
                </a:rPr>
                <a:t>Platinum Counter</a:t>
              </a:r>
              <a:endParaRPr lang="en-US" sz="2800" dirty="0">
                <a:latin typeface="Book Antiqua" panose="02040602050305030304" pitchFamily="18" charset="0"/>
              </a:endParaRPr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flipV="1">
              <a:off x="13172013" y="26469247"/>
              <a:ext cx="1723820" cy="3819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11796652" y="26627823"/>
              <a:ext cx="1955548" cy="950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Book Antiqua" panose="02040602050305030304" pitchFamily="18" charset="0"/>
                </a:rPr>
                <a:t>Sample Addition </a:t>
              </a:r>
              <a:endParaRPr lang="en-US" sz="28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61014" y="17730341"/>
            <a:ext cx="9436975" cy="10635548"/>
            <a:chOff x="1380705" y="17745581"/>
            <a:chExt cx="9436975" cy="10635548"/>
          </a:xfrm>
        </p:grpSpPr>
        <p:grpSp>
          <p:nvGrpSpPr>
            <p:cNvPr id="2107" name="Group 2106"/>
            <p:cNvGrpSpPr/>
            <p:nvPr/>
          </p:nvGrpSpPr>
          <p:grpSpPr>
            <a:xfrm>
              <a:off x="1380705" y="17745581"/>
              <a:ext cx="9436975" cy="10635548"/>
              <a:chOff x="455319" y="18068463"/>
              <a:chExt cx="8820256" cy="994000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761836" y="27579409"/>
                <a:ext cx="7513739" cy="429054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920" dirty="0">
                    <a:latin typeface="Book Antiqua" panose="02040602050305030304" pitchFamily="18" charset="0"/>
                  </a:rPr>
                  <a:t>Making Electrodes  - Photos by </a:t>
                </a:r>
                <a:r>
                  <a:rPr lang="en-US" sz="1920" dirty="0" err="1" smtClean="0">
                    <a:latin typeface="Book Antiqua" panose="02040602050305030304" pitchFamily="18" charset="0"/>
                  </a:rPr>
                  <a:t>Mohamadi</a:t>
                </a:r>
                <a:r>
                  <a:rPr lang="en-US" sz="1920" dirty="0" smtClean="0">
                    <a:latin typeface="Book Antiqua" panose="02040602050305030304" pitchFamily="18" charset="0"/>
                  </a:rPr>
                  <a:t> &amp; Thompson</a:t>
                </a:r>
                <a:r>
                  <a:rPr lang="en-US" sz="1920" dirty="0">
                    <a:latin typeface="Book Antiqua" panose="02040602050305030304" pitchFamily="18" charset="0"/>
                  </a:rPr>
                  <a:t>,  </a:t>
                </a:r>
              </a:p>
            </p:txBody>
          </p:sp>
          <p:pic>
            <p:nvPicPr>
              <p:cNvPr id="2056" name="Picture 205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2" t="905" r="31110" b="22056"/>
              <a:stretch/>
            </p:blipFill>
            <p:spPr>
              <a:xfrm>
                <a:off x="952650" y="18107215"/>
                <a:ext cx="3290166" cy="4986304"/>
              </a:xfrm>
              <a:prstGeom prst="rect">
                <a:avLst/>
              </a:prstGeom>
            </p:spPr>
          </p:pic>
          <p:pic>
            <p:nvPicPr>
              <p:cNvPr id="2058" name="Picture 2057"/>
              <p:cNvPicPr>
                <a:picLocks noChangeAspect="1"/>
              </p:cNvPicPr>
              <p:nvPr/>
            </p:nvPicPr>
            <p:blipFill rotWithShape="1">
              <a:blip r:embed="rId8"/>
              <a:srcRect r="22301" b="1832"/>
              <a:stretch/>
            </p:blipFill>
            <p:spPr>
              <a:xfrm>
                <a:off x="5266946" y="18107216"/>
                <a:ext cx="3111516" cy="4986304"/>
              </a:xfrm>
              <a:prstGeom prst="rect">
                <a:avLst/>
              </a:prstGeom>
            </p:spPr>
          </p:pic>
          <p:pic>
            <p:nvPicPr>
              <p:cNvPr id="2059" name="Picture 2058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53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9980" y="23275321"/>
                <a:ext cx="5665015" cy="4248761"/>
              </a:xfrm>
              <a:prstGeom prst="rect">
                <a:avLst/>
              </a:prstGeom>
            </p:spPr>
          </p:pic>
          <p:sp>
            <p:nvSpPr>
              <p:cNvPr id="2105" name="TextBox 2104"/>
              <p:cNvSpPr txBox="1"/>
              <p:nvPr/>
            </p:nvSpPr>
            <p:spPr>
              <a:xfrm>
                <a:off x="455319" y="18068463"/>
                <a:ext cx="497333" cy="505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88" dirty="0">
                    <a:latin typeface="Book Antiqua" panose="02040602050305030304" pitchFamily="18" charset="0"/>
                  </a:rPr>
                  <a:t>2.</a:t>
                </a: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4806970" y="18068463"/>
                <a:ext cx="497333" cy="50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88" dirty="0">
                    <a:latin typeface="Book Antiqua" panose="02040602050305030304" pitchFamily="18" charset="0"/>
                  </a:rPr>
                  <a:t>3.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513170" y="23341024"/>
                <a:ext cx="497333" cy="50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88" dirty="0">
                    <a:latin typeface="Book Antiqua" panose="02040602050305030304" pitchFamily="18" charset="0"/>
                  </a:rPr>
                  <a:t>6.</a:t>
                </a:r>
              </a:p>
            </p:txBody>
          </p:sp>
        </p:grpSp>
        <p:cxnSp>
          <p:nvCxnSpPr>
            <p:cNvPr id="203" name="Straight Arrow Connector 202"/>
            <p:cNvCxnSpPr/>
            <p:nvPr/>
          </p:nvCxnSpPr>
          <p:spPr>
            <a:xfrm flipV="1">
              <a:off x="2691388" y="18283020"/>
              <a:ext cx="752503" cy="6474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212" idx="0"/>
            </p:cNvCxnSpPr>
            <p:nvPr/>
          </p:nvCxnSpPr>
          <p:spPr>
            <a:xfrm flipH="1" flipV="1">
              <a:off x="4074935" y="19885578"/>
              <a:ext cx="709222" cy="14597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 flipH="1" flipV="1">
              <a:off x="3367691" y="22189440"/>
              <a:ext cx="616400" cy="3850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>
              <a:off x="4030251" y="22018372"/>
              <a:ext cx="19647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Book Antiqua" panose="02040602050305030304" pitchFamily="18" charset="0"/>
                </a:rPr>
                <a:t>C</a:t>
              </a:r>
              <a:r>
                <a:rPr lang="en-US" sz="2800" dirty="0" smtClean="0">
                  <a:latin typeface="Book Antiqua" panose="02040602050305030304" pitchFamily="18" charset="0"/>
                </a:rPr>
                <a:t>arbon </a:t>
              </a:r>
              <a:r>
                <a:rPr lang="en-US" sz="2800" dirty="0">
                  <a:latin typeface="Book Antiqua" panose="02040602050305030304" pitchFamily="18" charset="0"/>
                </a:rPr>
                <a:t>f</a:t>
              </a:r>
              <a:r>
                <a:rPr lang="en-US" sz="2800" dirty="0" smtClean="0">
                  <a:latin typeface="Book Antiqua" panose="02040602050305030304" pitchFamily="18" charset="0"/>
                </a:rPr>
                <a:t>iber</a:t>
              </a:r>
              <a:endParaRPr lang="en-US" sz="2800" dirty="0">
                <a:latin typeface="Book Antiqua" panose="02040602050305030304" pitchFamily="18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110160" y="18848010"/>
              <a:ext cx="1964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Book Antiqua" panose="02040602050305030304" pitchFamily="18" charset="0"/>
                </a:rPr>
                <a:t>Suction </a:t>
              </a:r>
              <a:endParaRPr lang="en-US" sz="2800" dirty="0">
                <a:latin typeface="Book Antiqua" panose="02040602050305030304" pitchFamily="18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3801769" y="21345367"/>
              <a:ext cx="1964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Book Antiqua" panose="02040602050305030304" pitchFamily="18" charset="0"/>
                </a:rPr>
                <a:t>Capillary </a:t>
              </a:r>
              <a:endParaRPr lang="en-US" sz="28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1843350" y="7494814"/>
            <a:ext cx="13665851" cy="7364186"/>
            <a:chOff x="23484083" y="24426788"/>
            <a:chExt cx="12907180" cy="6955357"/>
          </a:xfrm>
        </p:grpSpPr>
        <p:grpSp>
          <p:nvGrpSpPr>
            <p:cNvPr id="2077" name="Group 2076"/>
            <p:cNvGrpSpPr/>
            <p:nvPr/>
          </p:nvGrpSpPr>
          <p:grpSpPr>
            <a:xfrm>
              <a:off x="23484083" y="24426788"/>
              <a:ext cx="12907180" cy="6955357"/>
              <a:chOff x="23215080" y="24453968"/>
              <a:chExt cx="13444979" cy="7245164"/>
            </a:xfrm>
          </p:grpSpPr>
          <p:pic>
            <p:nvPicPr>
              <p:cNvPr id="2069" name="Picture 2068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058" r="8497" b="1942"/>
              <a:stretch/>
            </p:blipFill>
            <p:spPr>
              <a:xfrm>
                <a:off x="23260301" y="26043715"/>
                <a:ext cx="5453227" cy="4767727"/>
              </a:xfrm>
              <a:prstGeom prst="rect">
                <a:avLst/>
              </a:prstGeom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28674664" y="31252201"/>
                <a:ext cx="7304805" cy="446931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920" dirty="0">
                    <a:latin typeface="Book Antiqua" panose="02040602050305030304" pitchFamily="18" charset="0"/>
                  </a:rPr>
                  <a:t>Flow Cell Experimental Set Up </a:t>
                </a: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26177193" y="28113464"/>
                <a:ext cx="688344" cy="178200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2061" name="Picture 2060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" t="17014" r="8286" b="24097"/>
              <a:stretch/>
            </p:blipFill>
            <p:spPr>
              <a:xfrm>
                <a:off x="28949536" y="26588721"/>
                <a:ext cx="7316597" cy="3794765"/>
              </a:xfrm>
              <a:prstGeom prst="rect">
                <a:avLst/>
              </a:prstGeom>
            </p:spPr>
          </p:pic>
          <p:cxnSp>
            <p:nvCxnSpPr>
              <p:cNvPr id="50" name="Straight Arrow Connector 49"/>
              <p:cNvCxnSpPr/>
              <p:nvPr/>
            </p:nvCxnSpPr>
            <p:spPr>
              <a:xfrm flipH="1">
                <a:off x="24456606" y="25719955"/>
                <a:ext cx="247152" cy="1308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>
                <a:off x="26473855" y="25672129"/>
                <a:ext cx="820669" cy="127630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4613039" y="24848275"/>
                <a:ext cx="1911710" cy="99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Book Antiqua" panose="02040602050305030304" pitchFamily="18" charset="0"/>
                  </a:rPr>
                  <a:t>Platinum Counter</a:t>
                </a:r>
                <a:endParaRPr lang="en-US" sz="2800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4889843" y="29770129"/>
                <a:ext cx="2180542" cy="99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Book Antiqua" panose="02040602050305030304" pitchFamily="18" charset="0"/>
                  </a:rPr>
                  <a:t>Ag/</a:t>
                </a:r>
                <a:r>
                  <a:rPr lang="en-US" sz="2800" dirty="0" err="1" smtClean="0">
                    <a:latin typeface="Book Antiqua" panose="02040602050305030304" pitchFamily="18" charset="0"/>
                  </a:rPr>
                  <a:t>AgCl</a:t>
                </a:r>
                <a:r>
                  <a:rPr lang="en-US" sz="2800" dirty="0" smtClean="0">
                    <a:latin typeface="Book Antiqua" panose="02040602050305030304" pitchFamily="18" charset="0"/>
                  </a:rPr>
                  <a:t> Reference </a:t>
                </a:r>
                <a:endParaRPr lang="en-US" sz="2800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7234929" y="25043828"/>
                <a:ext cx="2472058" cy="99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Book Antiqua" panose="02040602050305030304" pitchFamily="18" charset="0"/>
                  </a:rPr>
                  <a:t>Carbon Working</a:t>
                </a:r>
                <a:endParaRPr lang="en-US" sz="2800" dirty="0">
                  <a:latin typeface="Book Antiqua" panose="0204060205030503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3215080" y="28624584"/>
                <a:ext cx="1911710" cy="178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Book Antiqua" panose="02040602050305030304" pitchFamily="18" charset="0"/>
                  </a:rPr>
                  <a:t>Phosphate buffered </a:t>
                </a:r>
                <a:r>
                  <a:rPr lang="en-US" sz="2800" dirty="0">
                    <a:latin typeface="Book Antiqua" panose="02040602050305030304" pitchFamily="18" charset="0"/>
                  </a:rPr>
                  <a:t>s</a:t>
                </a:r>
                <a:r>
                  <a:rPr lang="en-US" sz="2800" dirty="0" smtClean="0">
                    <a:latin typeface="Book Antiqua" panose="02040602050305030304" pitchFamily="18" charset="0"/>
                  </a:rPr>
                  <a:t>aline </a:t>
                </a:r>
                <a:r>
                  <a:rPr lang="en-US" sz="2800" dirty="0">
                    <a:latin typeface="Book Antiqua" panose="02040602050305030304" pitchFamily="18" charset="0"/>
                  </a:rPr>
                  <a:t>s</a:t>
                </a:r>
                <a:r>
                  <a:rPr lang="en-US" sz="2800" dirty="0" smtClean="0">
                    <a:latin typeface="Book Antiqua" panose="02040602050305030304" pitchFamily="18" charset="0"/>
                  </a:rPr>
                  <a:t>olution</a:t>
                </a:r>
                <a:endParaRPr lang="en-US" sz="2800" dirty="0">
                  <a:latin typeface="Book Antiqua" panose="02040602050305030304" pitchFamily="18" charset="0"/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V="1">
                <a:off x="24861469" y="27826901"/>
                <a:ext cx="1125445" cy="159536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32290103" y="26037689"/>
                <a:ext cx="691751" cy="109682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29998132" y="25552521"/>
                <a:ext cx="2886066" cy="545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Book Antiqua" panose="02040602050305030304" pitchFamily="18" charset="0"/>
                  </a:rPr>
                  <a:t>Sample Loop</a:t>
                </a: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28700012" y="26121832"/>
                <a:ext cx="338036" cy="90690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>
                <a:off x="28700011" y="29247678"/>
                <a:ext cx="383258" cy="1514216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 flipH="1" flipV="1">
                <a:off x="35570394" y="29992100"/>
                <a:ext cx="107963" cy="7697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>
                <a:off x="34596928" y="25551110"/>
                <a:ext cx="722836" cy="197159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1" name="TextBox 150"/>
              <p:cNvSpPr txBox="1"/>
              <p:nvPr/>
            </p:nvSpPr>
            <p:spPr>
              <a:xfrm>
                <a:off x="35175843" y="30654836"/>
                <a:ext cx="1484216" cy="545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Book Antiqua" panose="02040602050305030304" pitchFamily="18" charset="0"/>
                  </a:rPr>
                  <a:t>Sample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33125105" y="24453968"/>
                <a:ext cx="1961694" cy="178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Book Antiqua" panose="02040602050305030304" pitchFamily="18" charset="0"/>
                  </a:rPr>
                  <a:t>Phosphate buffered </a:t>
                </a:r>
                <a:r>
                  <a:rPr lang="en-US" sz="2800" dirty="0">
                    <a:latin typeface="Book Antiqua" panose="02040602050305030304" pitchFamily="18" charset="0"/>
                  </a:rPr>
                  <a:t>s</a:t>
                </a:r>
                <a:r>
                  <a:rPr lang="en-US" sz="2800" dirty="0" smtClean="0">
                    <a:latin typeface="Book Antiqua" panose="02040602050305030304" pitchFamily="18" charset="0"/>
                  </a:rPr>
                  <a:t>aline </a:t>
                </a:r>
                <a:r>
                  <a:rPr lang="en-US" sz="2800" dirty="0">
                    <a:latin typeface="Book Antiqua" panose="02040602050305030304" pitchFamily="18" charset="0"/>
                  </a:rPr>
                  <a:t>s</a:t>
                </a:r>
                <a:r>
                  <a:rPr lang="en-US" sz="2800" dirty="0" smtClean="0">
                    <a:latin typeface="Book Antiqua" panose="02040602050305030304" pitchFamily="18" charset="0"/>
                  </a:rPr>
                  <a:t>olution </a:t>
                </a:r>
                <a:endParaRPr lang="en-US" sz="2800" dirty="0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33" name="Rectangle 132"/>
            <p:cNvSpPr/>
            <p:nvPr/>
          </p:nvSpPr>
          <p:spPr>
            <a:xfrm>
              <a:off x="29074132" y="26898570"/>
              <a:ext cx="2472668" cy="2130180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7" name="Picture 1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67174" y="26811599"/>
            <a:ext cx="10624920" cy="5433337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67175" y="15182622"/>
            <a:ext cx="10624920" cy="5037843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67175" y="20905415"/>
            <a:ext cx="10624920" cy="5241596"/>
          </a:xfrm>
          <a:prstGeom prst="rect">
            <a:avLst/>
          </a:prstGeom>
        </p:spPr>
      </p:pic>
      <p:grpSp>
        <p:nvGrpSpPr>
          <p:cNvPr id="157" name="Group 156"/>
          <p:cNvGrpSpPr/>
          <p:nvPr/>
        </p:nvGrpSpPr>
        <p:grpSpPr>
          <a:xfrm>
            <a:off x="35788493" y="10525941"/>
            <a:ext cx="7453559" cy="9199517"/>
            <a:chOff x="35787834" y="10545154"/>
            <a:chExt cx="7453559" cy="9199517"/>
          </a:xfrm>
        </p:grpSpPr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87834" y="10545154"/>
              <a:ext cx="7453559" cy="4480065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787834" y="15263245"/>
              <a:ext cx="7453559" cy="448142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15605" y="15182622"/>
            <a:ext cx="10486029" cy="5037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915606" y="20905415"/>
            <a:ext cx="10486028" cy="5241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915605" y="26811600"/>
            <a:ext cx="10486029" cy="543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10970</TotalTime>
  <Words>415</Words>
  <Application>Microsoft Office PowerPoint</Application>
  <PresentationFormat>Custom</PresentationFormat>
  <Paragraphs>88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Times New Roman</vt:lpstr>
      <vt:lpstr>Wingdings 2</vt:lpstr>
      <vt:lpstr>HDOfficeLightV0</vt:lpstr>
      <vt:lpstr>1_HDOfficeLightV0</vt:lpstr>
      <vt:lpstr>2_HDOfficeLightV0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</dc:creator>
  <cp:lastModifiedBy>BioSensor333M</cp:lastModifiedBy>
  <cp:revision>335</cp:revision>
  <dcterms:created xsi:type="dcterms:W3CDTF">2007-12-07T15:49:51Z</dcterms:created>
  <dcterms:modified xsi:type="dcterms:W3CDTF">2015-08-06T10:11:24Z</dcterms:modified>
</cp:coreProperties>
</file>