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charts/chart2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charts/chart1.xml" ContentType="application/vnd.openxmlformats-officedocument.drawingml.char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AC"/>
    <a:srgbClr val="04135E"/>
    <a:srgbClr val="02125E"/>
    <a:srgbClr val="000F5E"/>
    <a:srgbClr val="00095A"/>
    <a:srgbClr val="03135E"/>
    <a:srgbClr val="0A1D5E"/>
    <a:srgbClr val="15275E"/>
    <a:srgbClr val="1D1A5E"/>
    <a:srgbClr val="1A1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3493" autoAdjust="0"/>
    <p:restoredTop sz="94660"/>
  </p:normalViewPr>
  <p:slideViewPr>
    <p:cSldViewPr snapToObjects="1">
      <p:cViewPr>
        <p:scale>
          <a:sx n="50" d="100"/>
          <a:sy n="50" d="100"/>
        </p:scale>
        <p:origin x="-88" y="-104"/>
      </p:cViewPr>
      <p:guideLst>
        <p:guide orient="horz" pos="1065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yantuten:Desktop:Normalized%20BT%2091,%2092,%2095,%209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yantuten:Documents:UVVisBT2-36pyrene%20quen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419057908277847"/>
          <c:y val="0.0435730180424585"/>
          <c:w val="0.779259259259259"/>
          <c:h val="0.893246187363834"/>
        </c:manualLayout>
      </c:layout>
      <c:scatterChart>
        <c:scatterStyle val="smoothMarker"/>
        <c:ser>
          <c:idx val="0"/>
          <c:order val="0"/>
          <c:tx>
            <c:v>30% Fluoroester Parent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'BT 91 data'!$G$3:$G$597</c:f>
              <c:numCache>
                <c:formatCode>General</c:formatCode>
                <c:ptCount val="595"/>
                <c:pt idx="0">
                  <c:v>20.03780089711027</c:v>
                </c:pt>
                <c:pt idx="1">
                  <c:v>20.05463545518334</c:v>
                </c:pt>
                <c:pt idx="2">
                  <c:v>20.12197368747565</c:v>
                </c:pt>
                <c:pt idx="3">
                  <c:v>20.17247736169487</c:v>
                </c:pt>
                <c:pt idx="4">
                  <c:v>20.23981559398718</c:v>
                </c:pt>
                <c:pt idx="5">
                  <c:v>20.29031926820641</c:v>
                </c:pt>
                <c:pt idx="6">
                  <c:v>20.34082294242564</c:v>
                </c:pt>
                <c:pt idx="7">
                  <c:v>20.35765750049871</c:v>
                </c:pt>
                <c:pt idx="8">
                  <c:v>20.42499573279102</c:v>
                </c:pt>
                <c:pt idx="9">
                  <c:v>20.44183029086409</c:v>
                </c:pt>
                <c:pt idx="10">
                  <c:v>20.47549940701025</c:v>
                </c:pt>
                <c:pt idx="11">
                  <c:v>20.49233396508331</c:v>
                </c:pt>
                <c:pt idx="12">
                  <c:v>20.54283763930255</c:v>
                </c:pt>
                <c:pt idx="13">
                  <c:v>20.5765067554487</c:v>
                </c:pt>
                <c:pt idx="14">
                  <c:v>20.59334131352178</c:v>
                </c:pt>
                <c:pt idx="15">
                  <c:v>20.62701042966793</c:v>
                </c:pt>
                <c:pt idx="16">
                  <c:v>20.64384498774101</c:v>
                </c:pt>
                <c:pt idx="17">
                  <c:v>20.66067954581408</c:v>
                </c:pt>
                <c:pt idx="18">
                  <c:v>20.71118322003331</c:v>
                </c:pt>
                <c:pt idx="19">
                  <c:v>20.76168689425254</c:v>
                </c:pt>
                <c:pt idx="20">
                  <c:v>20.77852145232562</c:v>
                </c:pt>
                <c:pt idx="21">
                  <c:v>20.84585968461792</c:v>
                </c:pt>
                <c:pt idx="22">
                  <c:v>20.89636335883715</c:v>
                </c:pt>
                <c:pt idx="23">
                  <c:v>20.96370159112944</c:v>
                </c:pt>
                <c:pt idx="24">
                  <c:v>20.99737070727561</c:v>
                </c:pt>
                <c:pt idx="25">
                  <c:v>21.01420526534868</c:v>
                </c:pt>
                <c:pt idx="26">
                  <c:v>21.08154349764099</c:v>
                </c:pt>
                <c:pt idx="27">
                  <c:v>21.13204717186021</c:v>
                </c:pt>
                <c:pt idx="28">
                  <c:v>21.16571628800637</c:v>
                </c:pt>
                <c:pt idx="29">
                  <c:v>21.19938540415252</c:v>
                </c:pt>
                <c:pt idx="30">
                  <c:v>21.26672363644482</c:v>
                </c:pt>
                <c:pt idx="31">
                  <c:v>21.31722731066405</c:v>
                </c:pt>
                <c:pt idx="32">
                  <c:v>21.33406186873713</c:v>
                </c:pt>
                <c:pt idx="33">
                  <c:v>21.38456554295636</c:v>
                </c:pt>
                <c:pt idx="34">
                  <c:v>21.43506921717558</c:v>
                </c:pt>
                <c:pt idx="35">
                  <c:v>21.50240744946788</c:v>
                </c:pt>
                <c:pt idx="36">
                  <c:v>21.53607656561404</c:v>
                </c:pt>
                <c:pt idx="37">
                  <c:v>21.55291112368712</c:v>
                </c:pt>
                <c:pt idx="38">
                  <c:v>21.56974568176019</c:v>
                </c:pt>
                <c:pt idx="39">
                  <c:v>21.62024935597942</c:v>
                </c:pt>
                <c:pt idx="40">
                  <c:v>21.68758758827173</c:v>
                </c:pt>
                <c:pt idx="41">
                  <c:v>21.72125670441788</c:v>
                </c:pt>
                <c:pt idx="42">
                  <c:v>21.73809126249096</c:v>
                </c:pt>
                <c:pt idx="43">
                  <c:v>21.75492582056403</c:v>
                </c:pt>
                <c:pt idx="44">
                  <c:v>21.77176037863711</c:v>
                </c:pt>
                <c:pt idx="45">
                  <c:v>21.80542949478325</c:v>
                </c:pt>
                <c:pt idx="46">
                  <c:v>21.8559331690025</c:v>
                </c:pt>
                <c:pt idx="47">
                  <c:v>21.88960228514863</c:v>
                </c:pt>
                <c:pt idx="48">
                  <c:v>21.9232714012948</c:v>
                </c:pt>
                <c:pt idx="49">
                  <c:v>21.94010595936787</c:v>
                </c:pt>
                <c:pt idx="50">
                  <c:v>21.95694051744094</c:v>
                </c:pt>
                <c:pt idx="51">
                  <c:v>21.97377507551402</c:v>
                </c:pt>
                <c:pt idx="52">
                  <c:v>22.02427874973325</c:v>
                </c:pt>
                <c:pt idx="53">
                  <c:v>22.04111330780633</c:v>
                </c:pt>
                <c:pt idx="54">
                  <c:v>22.10845154009863</c:v>
                </c:pt>
                <c:pt idx="55">
                  <c:v>22.15895521431786</c:v>
                </c:pt>
                <c:pt idx="56">
                  <c:v>22.20945888853709</c:v>
                </c:pt>
                <c:pt idx="57">
                  <c:v>22.22629344661016</c:v>
                </c:pt>
                <c:pt idx="58">
                  <c:v>22.27679712082939</c:v>
                </c:pt>
                <c:pt idx="59">
                  <c:v>22.3441353531217</c:v>
                </c:pt>
                <c:pt idx="60">
                  <c:v>22.39463902734093</c:v>
                </c:pt>
                <c:pt idx="61">
                  <c:v>22.44514270156014</c:v>
                </c:pt>
                <c:pt idx="62">
                  <c:v>22.46197725963323</c:v>
                </c:pt>
                <c:pt idx="63">
                  <c:v>22.51248093385246</c:v>
                </c:pt>
                <c:pt idx="64">
                  <c:v>22.52931549192553</c:v>
                </c:pt>
                <c:pt idx="65">
                  <c:v>22.57981916614476</c:v>
                </c:pt>
                <c:pt idx="66">
                  <c:v>22.59665372421784</c:v>
                </c:pt>
                <c:pt idx="67">
                  <c:v>22.63032284036398</c:v>
                </c:pt>
                <c:pt idx="68">
                  <c:v>22.64715739843707</c:v>
                </c:pt>
                <c:pt idx="69">
                  <c:v>22.6976610726563</c:v>
                </c:pt>
                <c:pt idx="70">
                  <c:v>22.7649993049486</c:v>
                </c:pt>
                <c:pt idx="71">
                  <c:v>22.79866842109475</c:v>
                </c:pt>
                <c:pt idx="72">
                  <c:v>22.81550297916782</c:v>
                </c:pt>
                <c:pt idx="73">
                  <c:v>22.83233753724091</c:v>
                </c:pt>
                <c:pt idx="74">
                  <c:v>22.88284121146012</c:v>
                </c:pt>
                <c:pt idx="75">
                  <c:v>22.95017944375244</c:v>
                </c:pt>
                <c:pt idx="76">
                  <c:v>23.00068311797166</c:v>
                </c:pt>
                <c:pt idx="77">
                  <c:v>23.06802135026397</c:v>
                </c:pt>
                <c:pt idx="78">
                  <c:v>23.1185250244832</c:v>
                </c:pt>
                <c:pt idx="79">
                  <c:v>23.18586325677551</c:v>
                </c:pt>
                <c:pt idx="80">
                  <c:v>23.21953237292165</c:v>
                </c:pt>
                <c:pt idx="81">
                  <c:v>23.25320148906781</c:v>
                </c:pt>
                <c:pt idx="82">
                  <c:v>23.30370516328704</c:v>
                </c:pt>
                <c:pt idx="83">
                  <c:v>23.37104339557933</c:v>
                </c:pt>
                <c:pt idx="84">
                  <c:v>23.40471251172548</c:v>
                </c:pt>
                <c:pt idx="85">
                  <c:v>23.42154706979857</c:v>
                </c:pt>
                <c:pt idx="86">
                  <c:v>23.4720507440178</c:v>
                </c:pt>
                <c:pt idx="87">
                  <c:v>23.48888530209087</c:v>
                </c:pt>
                <c:pt idx="88">
                  <c:v>23.50571986016394</c:v>
                </c:pt>
                <c:pt idx="89">
                  <c:v>23.5393889763101</c:v>
                </c:pt>
                <c:pt idx="90">
                  <c:v>23.57305809245625</c:v>
                </c:pt>
                <c:pt idx="91">
                  <c:v>23.60672720860241</c:v>
                </c:pt>
                <c:pt idx="92">
                  <c:v>23.67406544089471</c:v>
                </c:pt>
                <c:pt idx="93">
                  <c:v>23.72456911511394</c:v>
                </c:pt>
                <c:pt idx="94">
                  <c:v>23.77507278933317</c:v>
                </c:pt>
                <c:pt idx="95">
                  <c:v>23.79190734740624</c:v>
                </c:pt>
                <c:pt idx="96">
                  <c:v>23.84241102162547</c:v>
                </c:pt>
                <c:pt idx="97">
                  <c:v>23.8929146958447</c:v>
                </c:pt>
                <c:pt idx="98">
                  <c:v>23.90974925391777</c:v>
                </c:pt>
                <c:pt idx="99">
                  <c:v>23.96025292813701</c:v>
                </c:pt>
                <c:pt idx="100">
                  <c:v>23.97708748621008</c:v>
                </c:pt>
                <c:pt idx="101">
                  <c:v>24.02759116042931</c:v>
                </c:pt>
                <c:pt idx="102">
                  <c:v>24.09492939272161</c:v>
                </c:pt>
                <c:pt idx="103">
                  <c:v>24.1117639507947</c:v>
                </c:pt>
                <c:pt idx="104">
                  <c:v>24.12859850886777</c:v>
                </c:pt>
                <c:pt idx="105">
                  <c:v>24.14543306694084</c:v>
                </c:pt>
                <c:pt idx="106">
                  <c:v>24.21277129923315</c:v>
                </c:pt>
                <c:pt idx="107">
                  <c:v>24.26327497345238</c:v>
                </c:pt>
                <c:pt idx="108">
                  <c:v>24.28010953152544</c:v>
                </c:pt>
                <c:pt idx="109">
                  <c:v>24.33061320574468</c:v>
                </c:pt>
                <c:pt idx="110">
                  <c:v>24.36428232189083</c:v>
                </c:pt>
                <c:pt idx="111">
                  <c:v>24.3811168799639</c:v>
                </c:pt>
                <c:pt idx="112">
                  <c:v>24.39795143803698</c:v>
                </c:pt>
                <c:pt idx="113">
                  <c:v>24.43162055418313</c:v>
                </c:pt>
                <c:pt idx="114">
                  <c:v>24.44845511225622</c:v>
                </c:pt>
                <c:pt idx="115">
                  <c:v>24.48212422840237</c:v>
                </c:pt>
                <c:pt idx="116">
                  <c:v>24.51579334454852</c:v>
                </c:pt>
                <c:pt idx="117">
                  <c:v>24.54946246069467</c:v>
                </c:pt>
                <c:pt idx="118">
                  <c:v>24.56629701876775</c:v>
                </c:pt>
                <c:pt idx="119">
                  <c:v>24.58313157684082</c:v>
                </c:pt>
                <c:pt idx="120">
                  <c:v>24.63363525106005</c:v>
                </c:pt>
                <c:pt idx="121">
                  <c:v>24.68413892527928</c:v>
                </c:pt>
                <c:pt idx="122">
                  <c:v>24.71780804142543</c:v>
                </c:pt>
                <c:pt idx="123">
                  <c:v>24.73464259949851</c:v>
                </c:pt>
                <c:pt idx="124">
                  <c:v>24.75147715757159</c:v>
                </c:pt>
                <c:pt idx="125">
                  <c:v>24.76831171564466</c:v>
                </c:pt>
                <c:pt idx="126">
                  <c:v>24.80198083179081</c:v>
                </c:pt>
                <c:pt idx="127">
                  <c:v>24.83564994793695</c:v>
                </c:pt>
                <c:pt idx="128">
                  <c:v>24.86931906408312</c:v>
                </c:pt>
                <c:pt idx="129">
                  <c:v>24.90298818022927</c:v>
                </c:pt>
                <c:pt idx="130">
                  <c:v>24.93665729637542</c:v>
                </c:pt>
                <c:pt idx="131">
                  <c:v>24.9534918544485</c:v>
                </c:pt>
                <c:pt idx="132">
                  <c:v>24.98716097059465</c:v>
                </c:pt>
                <c:pt idx="133">
                  <c:v>25.0208300867408</c:v>
                </c:pt>
                <c:pt idx="134">
                  <c:v>25.05449920288696</c:v>
                </c:pt>
                <c:pt idx="135">
                  <c:v>25.07133376096003</c:v>
                </c:pt>
                <c:pt idx="136">
                  <c:v>25.10500287710618</c:v>
                </c:pt>
                <c:pt idx="137">
                  <c:v>25.12183743517926</c:v>
                </c:pt>
                <c:pt idx="138">
                  <c:v>25.15550655132541</c:v>
                </c:pt>
                <c:pt idx="139">
                  <c:v>25.1723411093985</c:v>
                </c:pt>
                <c:pt idx="140">
                  <c:v>25.22284478361772</c:v>
                </c:pt>
                <c:pt idx="141">
                  <c:v>25.25651389976386</c:v>
                </c:pt>
                <c:pt idx="142">
                  <c:v>25.29018301591002</c:v>
                </c:pt>
                <c:pt idx="143">
                  <c:v>25.3070175739831</c:v>
                </c:pt>
                <c:pt idx="144">
                  <c:v>25.34068669012924</c:v>
                </c:pt>
                <c:pt idx="145">
                  <c:v>25.35752124820232</c:v>
                </c:pt>
                <c:pt idx="146">
                  <c:v>25.3743558062754</c:v>
                </c:pt>
                <c:pt idx="147">
                  <c:v>25.40802492242155</c:v>
                </c:pt>
                <c:pt idx="148">
                  <c:v>25.45852859664078</c:v>
                </c:pt>
                <c:pt idx="149">
                  <c:v>25.47536315471386</c:v>
                </c:pt>
                <c:pt idx="150">
                  <c:v>25.50903227086</c:v>
                </c:pt>
                <c:pt idx="151">
                  <c:v>25.52586682893309</c:v>
                </c:pt>
                <c:pt idx="152">
                  <c:v>25.57637050315232</c:v>
                </c:pt>
                <c:pt idx="153">
                  <c:v>25.59320506122539</c:v>
                </c:pt>
                <c:pt idx="154">
                  <c:v>25.61003961929847</c:v>
                </c:pt>
                <c:pt idx="155">
                  <c:v>25.64370873544462</c:v>
                </c:pt>
                <c:pt idx="156">
                  <c:v>25.66054329351769</c:v>
                </c:pt>
                <c:pt idx="157">
                  <c:v>25.69421240966385</c:v>
                </c:pt>
                <c:pt idx="158">
                  <c:v>25.71104696773692</c:v>
                </c:pt>
                <c:pt idx="159">
                  <c:v>25.72788152581</c:v>
                </c:pt>
                <c:pt idx="160">
                  <c:v>25.74471608388308</c:v>
                </c:pt>
                <c:pt idx="161">
                  <c:v>25.77838520002922</c:v>
                </c:pt>
                <c:pt idx="162">
                  <c:v>25.79521975810231</c:v>
                </c:pt>
                <c:pt idx="163">
                  <c:v>25.82888887424846</c:v>
                </c:pt>
                <c:pt idx="164">
                  <c:v>25.89622710654076</c:v>
                </c:pt>
                <c:pt idx="165">
                  <c:v>25.91306166461384</c:v>
                </c:pt>
                <c:pt idx="166">
                  <c:v>25.94673078075998</c:v>
                </c:pt>
                <c:pt idx="167">
                  <c:v>26.0140690130523</c:v>
                </c:pt>
                <c:pt idx="168">
                  <c:v>26.03090357112536</c:v>
                </c:pt>
                <c:pt idx="169">
                  <c:v>26.06457268727153</c:v>
                </c:pt>
                <c:pt idx="170">
                  <c:v>26.0814072453446</c:v>
                </c:pt>
                <c:pt idx="171">
                  <c:v>26.09824180341768</c:v>
                </c:pt>
                <c:pt idx="172">
                  <c:v>26.13191091956383</c:v>
                </c:pt>
                <c:pt idx="173">
                  <c:v>26.16558003570998</c:v>
                </c:pt>
                <c:pt idx="174">
                  <c:v>26.19924915185613</c:v>
                </c:pt>
                <c:pt idx="175">
                  <c:v>26.23291826800228</c:v>
                </c:pt>
                <c:pt idx="176">
                  <c:v>26.24975282607535</c:v>
                </c:pt>
                <c:pt idx="177">
                  <c:v>26.26658738414844</c:v>
                </c:pt>
                <c:pt idx="178">
                  <c:v>26.2834219422215</c:v>
                </c:pt>
                <c:pt idx="179">
                  <c:v>26.3002565002946</c:v>
                </c:pt>
                <c:pt idx="180">
                  <c:v>26.31709105836767</c:v>
                </c:pt>
                <c:pt idx="181">
                  <c:v>26.35076017451382</c:v>
                </c:pt>
                <c:pt idx="182">
                  <c:v>26.36759473258689</c:v>
                </c:pt>
                <c:pt idx="183">
                  <c:v>26.38442929065997</c:v>
                </c:pt>
                <c:pt idx="184">
                  <c:v>26.40126384873303</c:v>
                </c:pt>
                <c:pt idx="185">
                  <c:v>26.4349329648792</c:v>
                </c:pt>
                <c:pt idx="186">
                  <c:v>26.45176752295227</c:v>
                </c:pt>
                <c:pt idx="187">
                  <c:v>26.46860208102534</c:v>
                </c:pt>
                <c:pt idx="188">
                  <c:v>26.5022711971715</c:v>
                </c:pt>
                <c:pt idx="189">
                  <c:v>26.51910575524457</c:v>
                </c:pt>
                <c:pt idx="190">
                  <c:v>26.55277487139072</c:v>
                </c:pt>
                <c:pt idx="191">
                  <c:v>26.56960942946381</c:v>
                </c:pt>
                <c:pt idx="192">
                  <c:v>26.62011310368304</c:v>
                </c:pt>
                <c:pt idx="193">
                  <c:v>26.63694766175611</c:v>
                </c:pt>
                <c:pt idx="194">
                  <c:v>26.67061677790226</c:v>
                </c:pt>
                <c:pt idx="195">
                  <c:v>26.68745133597534</c:v>
                </c:pt>
                <c:pt idx="196">
                  <c:v>26.70428589404842</c:v>
                </c:pt>
                <c:pt idx="197">
                  <c:v>26.73795501019456</c:v>
                </c:pt>
                <c:pt idx="198">
                  <c:v>26.7884586844138</c:v>
                </c:pt>
                <c:pt idx="199">
                  <c:v>26.80529324248687</c:v>
                </c:pt>
                <c:pt idx="200">
                  <c:v>26.8557969167061</c:v>
                </c:pt>
                <c:pt idx="201">
                  <c:v>26.88946603285225</c:v>
                </c:pt>
                <c:pt idx="202">
                  <c:v>26.9231351489984</c:v>
                </c:pt>
                <c:pt idx="203">
                  <c:v>26.97363882321763</c:v>
                </c:pt>
                <c:pt idx="204">
                  <c:v>27.02414249743686</c:v>
                </c:pt>
                <c:pt idx="205">
                  <c:v>27.04097705550994</c:v>
                </c:pt>
                <c:pt idx="206">
                  <c:v>27.07464617165609</c:v>
                </c:pt>
                <c:pt idx="207">
                  <c:v>27.09148072972917</c:v>
                </c:pt>
                <c:pt idx="208">
                  <c:v>27.15881896202147</c:v>
                </c:pt>
                <c:pt idx="209">
                  <c:v>27.19248807816762</c:v>
                </c:pt>
                <c:pt idx="210">
                  <c:v>27.2093226362407</c:v>
                </c:pt>
                <c:pt idx="211">
                  <c:v>27.25982631045993</c:v>
                </c:pt>
                <c:pt idx="212">
                  <c:v>27.27666086853301</c:v>
                </c:pt>
                <c:pt idx="213">
                  <c:v>27.29349542660608</c:v>
                </c:pt>
                <c:pt idx="214">
                  <c:v>27.31032998467916</c:v>
                </c:pt>
                <c:pt idx="215">
                  <c:v>27.32716454275223</c:v>
                </c:pt>
                <c:pt idx="216">
                  <c:v>27.34399910082531</c:v>
                </c:pt>
                <c:pt idx="217">
                  <c:v>27.36083365889839</c:v>
                </c:pt>
                <c:pt idx="218">
                  <c:v>27.37766821697146</c:v>
                </c:pt>
                <c:pt idx="219">
                  <c:v>27.39450277504454</c:v>
                </c:pt>
                <c:pt idx="220">
                  <c:v>27.41133733311761</c:v>
                </c:pt>
                <c:pt idx="221">
                  <c:v>27.42817189119069</c:v>
                </c:pt>
                <c:pt idx="222">
                  <c:v>27.44500644926377</c:v>
                </c:pt>
                <c:pt idx="223">
                  <c:v>27.46184100733684</c:v>
                </c:pt>
                <c:pt idx="224">
                  <c:v>27.47867556540992</c:v>
                </c:pt>
                <c:pt idx="225">
                  <c:v>27.49551012348299</c:v>
                </c:pt>
                <c:pt idx="226">
                  <c:v>27.51234468155607</c:v>
                </c:pt>
                <c:pt idx="227">
                  <c:v>27.52917923962914</c:v>
                </c:pt>
                <c:pt idx="228">
                  <c:v>27.54601379770222</c:v>
                </c:pt>
                <c:pt idx="229">
                  <c:v>27.56284835577529</c:v>
                </c:pt>
                <c:pt idx="230">
                  <c:v>27.57968291384838</c:v>
                </c:pt>
                <c:pt idx="231">
                  <c:v>27.59651747192144</c:v>
                </c:pt>
                <c:pt idx="232">
                  <c:v>27.61335202999452</c:v>
                </c:pt>
                <c:pt idx="233">
                  <c:v>27.63018658806761</c:v>
                </c:pt>
                <c:pt idx="234">
                  <c:v>27.64702114614068</c:v>
                </c:pt>
                <c:pt idx="235">
                  <c:v>27.66385570421375</c:v>
                </c:pt>
                <c:pt idx="236">
                  <c:v>27.68069026228683</c:v>
                </c:pt>
                <c:pt idx="237">
                  <c:v>27.69752482035991</c:v>
                </c:pt>
                <c:pt idx="238">
                  <c:v>27.71435937843298</c:v>
                </c:pt>
                <c:pt idx="239">
                  <c:v>27.73119393650606</c:v>
                </c:pt>
                <c:pt idx="240">
                  <c:v>27.74802849457913</c:v>
                </c:pt>
                <c:pt idx="241">
                  <c:v>27.76486305265221</c:v>
                </c:pt>
                <c:pt idx="242">
                  <c:v>27.78169761072528</c:v>
                </c:pt>
                <c:pt idx="243">
                  <c:v>27.79853216879837</c:v>
                </c:pt>
                <c:pt idx="244">
                  <c:v>27.81536672687144</c:v>
                </c:pt>
                <c:pt idx="245">
                  <c:v>27.83220128494452</c:v>
                </c:pt>
                <c:pt idx="246">
                  <c:v>27.8490358430176</c:v>
                </c:pt>
                <c:pt idx="247">
                  <c:v>27.86587040109067</c:v>
                </c:pt>
                <c:pt idx="248">
                  <c:v>27.88270495916374</c:v>
                </c:pt>
                <c:pt idx="249">
                  <c:v>27.89953951723682</c:v>
                </c:pt>
                <c:pt idx="250">
                  <c:v>27.9163740753099</c:v>
                </c:pt>
                <c:pt idx="251">
                  <c:v>27.93320863338297</c:v>
                </c:pt>
                <c:pt idx="252">
                  <c:v>27.95004319145605</c:v>
                </c:pt>
                <c:pt idx="253">
                  <c:v>27.96687774952913</c:v>
                </c:pt>
                <c:pt idx="254">
                  <c:v>27.98371230760219</c:v>
                </c:pt>
                <c:pt idx="255">
                  <c:v>28.00054686567528</c:v>
                </c:pt>
                <c:pt idx="256">
                  <c:v>28.03421598182143</c:v>
                </c:pt>
                <c:pt idx="257">
                  <c:v>28.06788509796758</c:v>
                </c:pt>
                <c:pt idx="258">
                  <c:v>28.11838877218681</c:v>
                </c:pt>
                <c:pt idx="259">
                  <c:v>28.15205788833297</c:v>
                </c:pt>
                <c:pt idx="260">
                  <c:v>28.16889244640604</c:v>
                </c:pt>
                <c:pt idx="261">
                  <c:v>28.18572700447912</c:v>
                </c:pt>
                <c:pt idx="262">
                  <c:v>28.20256156255219</c:v>
                </c:pt>
                <c:pt idx="263">
                  <c:v>28.21939612062527</c:v>
                </c:pt>
                <c:pt idx="264">
                  <c:v>28.23623067869834</c:v>
                </c:pt>
                <c:pt idx="265">
                  <c:v>28.25306523677142</c:v>
                </c:pt>
                <c:pt idx="266">
                  <c:v>28.2698997948445</c:v>
                </c:pt>
                <c:pt idx="267">
                  <c:v>28.28673435291757</c:v>
                </c:pt>
                <c:pt idx="268">
                  <c:v>28.30356891099065</c:v>
                </c:pt>
                <c:pt idx="269">
                  <c:v>28.32040346906373</c:v>
                </c:pt>
                <c:pt idx="270">
                  <c:v>28.3372380271368</c:v>
                </c:pt>
                <c:pt idx="271">
                  <c:v>28.35407258520988</c:v>
                </c:pt>
                <c:pt idx="272">
                  <c:v>28.37090714328296</c:v>
                </c:pt>
                <c:pt idx="273">
                  <c:v>28.38774170135603</c:v>
                </c:pt>
                <c:pt idx="274">
                  <c:v>28.40457625942911</c:v>
                </c:pt>
                <c:pt idx="275">
                  <c:v>28.42141081750218</c:v>
                </c:pt>
                <c:pt idx="276">
                  <c:v>28.43824537557525</c:v>
                </c:pt>
                <c:pt idx="277">
                  <c:v>28.45507993364834</c:v>
                </c:pt>
                <c:pt idx="278">
                  <c:v>28.47191449172141</c:v>
                </c:pt>
                <c:pt idx="279">
                  <c:v>28.48874904979448</c:v>
                </c:pt>
                <c:pt idx="280">
                  <c:v>28.50558360786756</c:v>
                </c:pt>
                <c:pt idx="281">
                  <c:v>28.52241816594064</c:v>
                </c:pt>
                <c:pt idx="282">
                  <c:v>28.53925272401371</c:v>
                </c:pt>
                <c:pt idx="283">
                  <c:v>28.55608728208679</c:v>
                </c:pt>
                <c:pt idx="284">
                  <c:v>28.57292184015987</c:v>
                </c:pt>
                <c:pt idx="285">
                  <c:v>28.58975639823294</c:v>
                </c:pt>
                <c:pt idx="286">
                  <c:v>28.60659095630602</c:v>
                </c:pt>
                <c:pt idx="287">
                  <c:v>28.6234255143791</c:v>
                </c:pt>
                <c:pt idx="288">
                  <c:v>28.64026007245217</c:v>
                </c:pt>
                <c:pt idx="289">
                  <c:v>28.65709463052525</c:v>
                </c:pt>
                <c:pt idx="290">
                  <c:v>28.67392918859833</c:v>
                </c:pt>
                <c:pt idx="291">
                  <c:v>28.6907637466714</c:v>
                </c:pt>
                <c:pt idx="292">
                  <c:v>28.70759830474448</c:v>
                </c:pt>
                <c:pt idx="293">
                  <c:v>28.72443286281755</c:v>
                </c:pt>
                <c:pt idx="294">
                  <c:v>28.74126742089063</c:v>
                </c:pt>
                <c:pt idx="295">
                  <c:v>28.75810197896369</c:v>
                </c:pt>
                <c:pt idx="296">
                  <c:v>28.77493653703678</c:v>
                </c:pt>
                <c:pt idx="297">
                  <c:v>28.79177109510986</c:v>
                </c:pt>
                <c:pt idx="298">
                  <c:v>28.80860565318293</c:v>
                </c:pt>
                <c:pt idx="299">
                  <c:v>28.82544021125601</c:v>
                </c:pt>
                <c:pt idx="300">
                  <c:v>28.84227476932909</c:v>
                </c:pt>
                <c:pt idx="301">
                  <c:v>28.85910932740216</c:v>
                </c:pt>
                <c:pt idx="302">
                  <c:v>28.87594388547523</c:v>
                </c:pt>
                <c:pt idx="303">
                  <c:v>28.89277844354832</c:v>
                </c:pt>
                <c:pt idx="304">
                  <c:v>28.90961300162138</c:v>
                </c:pt>
                <c:pt idx="305">
                  <c:v>28.92644755969447</c:v>
                </c:pt>
                <c:pt idx="306">
                  <c:v>28.94328211776753</c:v>
                </c:pt>
                <c:pt idx="307">
                  <c:v>28.96011667584062</c:v>
                </c:pt>
                <c:pt idx="308">
                  <c:v>28.9769512339137</c:v>
                </c:pt>
                <c:pt idx="309">
                  <c:v>28.99378579198677</c:v>
                </c:pt>
                <c:pt idx="310">
                  <c:v>29.01062035005985</c:v>
                </c:pt>
                <c:pt idx="311">
                  <c:v>29.02745490813292</c:v>
                </c:pt>
                <c:pt idx="312">
                  <c:v>29.044289466206</c:v>
                </c:pt>
                <c:pt idx="313">
                  <c:v>29.06112402427908</c:v>
                </c:pt>
                <c:pt idx="314">
                  <c:v>29.07795858235215</c:v>
                </c:pt>
                <c:pt idx="315">
                  <c:v>29.09479314042522</c:v>
                </c:pt>
                <c:pt idx="316">
                  <c:v>29.1116276984983</c:v>
                </c:pt>
                <c:pt idx="317">
                  <c:v>29.12846225657137</c:v>
                </c:pt>
                <c:pt idx="318">
                  <c:v>29.14529681464446</c:v>
                </c:pt>
                <c:pt idx="319">
                  <c:v>29.16213137271752</c:v>
                </c:pt>
                <c:pt idx="320">
                  <c:v>29.17896593079061</c:v>
                </c:pt>
                <c:pt idx="321">
                  <c:v>29.19580048886369</c:v>
                </c:pt>
                <c:pt idx="322">
                  <c:v>29.21263504693676</c:v>
                </c:pt>
                <c:pt idx="323">
                  <c:v>29.22946960500984</c:v>
                </c:pt>
                <c:pt idx="324">
                  <c:v>29.24630416308291</c:v>
                </c:pt>
                <c:pt idx="325">
                  <c:v>29.26313872115599</c:v>
                </c:pt>
                <c:pt idx="326">
                  <c:v>29.27997327922906</c:v>
                </c:pt>
                <c:pt idx="327">
                  <c:v>29.29680783730214</c:v>
                </c:pt>
                <c:pt idx="328">
                  <c:v>29.3304769534483</c:v>
                </c:pt>
                <c:pt idx="329">
                  <c:v>29.34731151152137</c:v>
                </c:pt>
                <c:pt idx="330">
                  <c:v>29.36414606959445</c:v>
                </c:pt>
                <c:pt idx="331">
                  <c:v>29.38098062766752</c:v>
                </c:pt>
                <c:pt idx="332">
                  <c:v>29.41464974381368</c:v>
                </c:pt>
                <c:pt idx="333">
                  <c:v>29.44831885995982</c:v>
                </c:pt>
                <c:pt idx="334">
                  <c:v>29.46515341803291</c:v>
                </c:pt>
                <c:pt idx="335">
                  <c:v>29.48198797610598</c:v>
                </c:pt>
                <c:pt idx="336">
                  <c:v>29.49882253417905</c:v>
                </c:pt>
                <c:pt idx="337">
                  <c:v>29.51565709225213</c:v>
                </c:pt>
                <c:pt idx="338">
                  <c:v>29.56616076647136</c:v>
                </c:pt>
                <c:pt idx="339">
                  <c:v>29.58299532454444</c:v>
                </c:pt>
                <c:pt idx="340">
                  <c:v>29.59982988261751</c:v>
                </c:pt>
                <c:pt idx="341">
                  <c:v>29.61666444069058</c:v>
                </c:pt>
                <c:pt idx="342">
                  <c:v>29.65033355683674</c:v>
                </c:pt>
                <c:pt idx="343">
                  <c:v>29.68400267298288</c:v>
                </c:pt>
                <c:pt idx="344">
                  <c:v>29.70083723105597</c:v>
                </c:pt>
                <c:pt idx="345">
                  <c:v>29.7513409052752</c:v>
                </c:pt>
                <c:pt idx="346">
                  <c:v>29.78501002142134</c:v>
                </c:pt>
                <c:pt idx="347">
                  <c:v>29.80184457949442</c:v>
                </c:pt>
                <c:pt idx="348">
                  <c:v>29.85234825371365</c:v>
                </c:pt>
                <c:pt idx="349">
                  <c:v>29.86918281178673</c:v>
                </c:pt>
                <c:pt idx="350">
                  <c:v>29.91968648600596</c:v>
                </c:pt>
                <c:pt idx="351">
                  <c:v>29.97019016022519</c:v>
                </c:pt>
                <c:pt idx="352">
                  <c:v>29.98702471829827</c:v>
                </c:pt>
                <c:pt idx="353">
                  <c:v>30.00385927637133</c:v>
                </c:pt>
                <c:pt idx="354">
                  <c:v>30.0375283925175</c:v>
                </c:pt>
                <c:pt idx="355">
                  <c:v>30.05436295059057</c:v>
                </c:pt>
                <c:pt idx="356">
                  <c:v>30.1048666248098</c:v>
                </c:pt>
                <c:pt idx="357">
                  <c:v>30.12170118288287</c:v>
                </c:pt>
                <c:pt idx="358">
                  <c:v>30.1722048571021</c:v>
                </c:pt>
                <c:pt idx="359">
                  <c:v>30.18903941517518</c:v>
                </c:pt>
                <c:pt idx="360">
                  <c:v>30.20587397324825</c:v>
                </c:pt>
                <c:pt idx="361">
                  <c:v>30.22270853132132</c:v>
                </c:pt>
                <c:pt idx="362">
                  <c:v>30.25637764746748</c:v>
                </c:pt>
                <c:pt idx="363">
                  <c:v>30.29004676361363</c:v>
                </c:pt>
                <c:pt idx="364">
                  <c:v>30.34055043783286</c:v>
                </c:pt>
                <c:pt idx="365">
                  <c:v>30.40788867012517</c:v>
                </c:pt>
                <c:pt idx="366">
                  <c:v>30.4583923443444</c:v>
                </c:pt>
                <c:pt idx="367">
                  <c:v>30.47522690241747</c:v>
                </c:pt>
                <c:pt idx="368">
                  <c:v>30.50889601856362</c:v>
                </c:pt>
                <c:pt idx="369">
                  <c:v>30.52573057663669</c:v>
                </c:pt>
                <c:pt idx="370">
                  <c:v>30.59306880892901</c:v>
                </c:pt>
                <c:pt idx="371">
                  <c:v>30.62673792507516</c:v>
                </c:pt>
                <c:pt idx="372">
                  <c:v>30.64357248314823</c:v>
                </c:pt>
                <c:pt idx="373">
                  <c:v>30.6604070412213</c:v>
                </c:pt>
                <c:pt idx="374">
                  <c:v>30.71091071544054</c:v>
                </c:pt>
                <c:pt idx="375">
                  <c:v>30.72774527351362</c:v>
                </c:pt>
                <c:pt idx="376">
                  <c:v>30.76141438965977</c:v>
                </c:pt>
                <c:pt idx="377">
                  <c:v>30.79508350580592</c:v>
                </c:pt>
                <c:pt idx="378">
                  <c:v>30.82875262195207</c:v>
                </c:pt>
                <c:pt idx="379">
                  <c:v>30.89609085424437</c:v>
                </c:pt>
                <c:pt idx="380">
                  <c:v>30.9465945284636</c:v>
                </c:pt>
                <c:pt idx="381">
                  <c:v>31.01393276075591</c:v>
                </c:pt>
                <c:pt idx="382">
                  <c:v>31.06443643497513</c:v>
                </c:pt>
                <c:pt idx="383">
                  <c:v>31.09810555112128</c:v>
                </c:pt>
                <c:pt idx="384">
                  <c:v>31.13177466726744</c:v>
                </c:pt>
                <c:pt idx="385">
                  <c:v>31.18227834148667</c:v>
                </c:pt>
                <c:pt idx="386">
                  <c:v>31.24961657377897</c:v>
                </c:pt>
                <c:pt idx="387">
                  <c:v>31.28328568992512</c:v>
                </c:pt>
                <c:pt idx="388">
                  <c:v>31.31695480607128</c:v>
                </c:pt>
                <c:pt idx="389">
                  <c:v>31.35062392221743</c:v>
                </c:pt>
                <c:pt idx="390">
                  <c:v>31.3674584802905</c:v>
                </c:pt>
                <c:pt idx="391">
                  <c:v>31.43479671258281</c:v>
                </c:pt>
                <c:pt idx="392">
                  <c:v>31.46846582872896</c:v>
                </c:pt>
                <c:pt idx="393">
                  <c:v>31.48530038680203</c:v>
                </c:pt>
                <c:pt idx="394">
                  <c:v>31.55263861909434</c:v>
                </c:pt>
                <c:pt idx="395">
                  <c:v>31.5863077352405</c:v>
                </c:pt>
                <c:pt idx="396">
                  <c:v>31.60314229331357</c:v>
                </c:pt>
                <c:pt idx="397">
                  <c:v>31.67048052560588</c:v>
                </c:pt>
                <c:pt idx="398">
                  <c:v>31.73781875789817</c:v>
                </c:pt>
                <c:pt idx="399">
                  <c:v>31.7883224321174</c:v>
                </c:pt>
                <c:pt idx="400">
                  <c:v>31.80515699019049</c:v>
                </c:pt>
                <c:pt idx="401">
                  <c:v>31.85566066440972</c:v>
                </c:pt>
                <c:pt idx="402">
                  <c:v>31.90616433862894</c:v>
                </c:pt>
                <c:pt idx="403">
                  <c:v>31.97350257092124</c:v>
                </c:pt>
                <c:pt idx="404">
                  <c:v>32.02400624514048</c:v>
                </c:pt>
                <c:pt idx="405">
                  <c:v>32.0745099193597</c:v>
                </c:pt>
                <c:pt idx="406">
                  <c:v>32.09134447743277</c:v>
                </c:pt>
                <c:pt idx="407">
                  <c:v>32.10817903550587</c:v>
                </c:pt>
                <c:pt idx="408">
                  <c:v>32.1586827097251</c:v>
                </c:pt>
                <c:pt idx="409">
                  <c:v>32.17551726779816</c:v>
                </c:pt>
                <c:pt idx="410">
                  <c:v>32.20918638394432</c:v>
                </c:pt>
                <c:pt idx="411">
                  <c:v>32.27652461623661</c:v>
                </c:pt>
                <c:pt idx="412">
                  <c:v>32.2933591743097</c:v>
                </c:pt>
                <c:pt idx="413">
                  <c:v>32.32702829045584</c:v>
                </c:pt>
                <c:pt idx="414">
                  <c:v>32.39436652274815</c:v>
                </c:pt>
                <c:pt idx="415">
                  <c:v>32.4280356388943</c:v>
                </c:pt>
                <c:pt idx="416">
                  <c:v>32.44487019696739</c:v>
                </c:pt>
                <c:pt idx="417">
                  <c:v>32.46170475504044</c:v>
                </c:pt>
                <c:pt idx="418">
                  <c:v>32.51220842925969</c:v>
                </c:pt>
                <c:pt idx="419">
                  <c:v>32.52904298733277</c:v>
                </c:pt>
                <c:pt idx="420">
                  <c:v>32.579546661552</c:v>
                </c:pt>
                <c:pt idx="421">
                  <c:v>32.59638121962507</c:v>
                </c:pt>
                <c:pt idx="422">
                  <c:v>32.61321577769814</c:v>
                </c:pt>
                <c:pt idx="423">
                  <c:v>32.63005033577123</c:v>
                </c:pt>
                <c:pt idx="424">
                  <c:v>32.69738856806352</c:v>
                </c:pt>
                <c:pt idx="425">
                  <c:v>32.73105768420967</c:v>
                </c:pt>
                <c:pt idx="426">
                  <c:v>32.74789224228275</c:v>
                </c:pt>
                <c:pt idx="427">
                  <c:v>32.81523047457506</c:v>
                </c:pt>
                <c:pt idx="428">
                  <c:v>32.83206503264812</c:v>
                </c:pt>
                <c:pt idx="429">
                  <c:v>32.8657341487943</c:v>
                </c:pt>
                <c:pt idx="430">
                  <c:v>32.93307238108659</c:v>
                </c:pt>
                <c:pt idx="431">
                  <c:v>32.94990693915967</c:v>
                </c:pt>
                <c:pt idx="432">
                  <c:v>33.0004106133789</c:v>
                </c:pt>
                <c:pt idx="433">
                  <c:v>33.03407972952504</c:v>
                </c:pt>
                <c:pt idx="434">
                  <c:v>33.05091428759813</c:v>
                </c:pt>
                <c:pt idx="435">
                  <c:v>33.11825251989043</c:v>
                </c:pt>
                <c:pt idx="436">
                  <c:v>33.16875619410966</c:v>
                </c:pt>
                <c:pt idx="437">
                  <c:v>33.23609442640196</c:v>
                </c:pt>
                <c:pt idx="438">
                  <c:v>33.25292898447505</c:v>
                </c:pt>
                <c:pt idx="439">
                  <c:v>33.30343265869426</c:v>
                </c:pt>
                <c:pt idx="440">
                  <c:v>33.3539363329135</c:v>
                </c:pt>
                <c:pt idx="441">
                  <c:v>33.37077089098657</c:v>
                </c:pt>
                <c:pt idx="442">
                  <c:v>33.38760544905964</c:v>
                </c:pt>
                <c:pt idx="443">
                  <c:v>33.42127456520579</c:v>
                </c:pt>
                <c:pt idx="444">
                  <c:v>33.47177823942502</c:v>
                </c:pt>
                <c:pt idx="445">
                  <c:v>33.53911647171734</c:v>
                </c:pt>
                <c:pt idx="446">
                  <c:v>33.58962014593655</c:v>
                </c:pt>
                <c:pt idx="447">
                  <c:v>33.65695837822886</c:v>
                </c:pt>
                <c:pt idx="448">
                  <c:v>33.72429661052117</c:v>
                </c:pt>
                <c:pt idx="449">
                  <c:v>33.77480028474039</c:v>
                </c:pt>
                <c:pt idx="450">
                  <c:v>33.80846940088654</c:v>
                </c:pt>
                <c:pt idx="451">
                  <c:v>33.8421385170327</c:v>
                </c:pt>
                <c:pt idx="452">
                  <c:v>33.89264219125193</c:v>
                </c:pt>
                <c:pt idx="453">
                  <c:v>33.95998042354423</c:v>
                </c:pt>
                <c:pt idx="454">
                  <c:v>34.01048409776345</c:v>
                </c:pt>
                <c:pt idx="455">
                  <c:v>34.02731865583654</c:v>
                </c:pt>
                <c:pt idx="456">
                  <c:v>34.04415321390962</c:v>
                </c:pt>
                <c:pt idx="457">
                  <c:v>34.07782233005576</c:v>
                </c:pt>
                <c:pt idx="458">
                  <c:v>34.14516056234807</c:v>
                </c:pt>
                <c:pt idx="459">
                  <c:v>34.1956642365673</c:v>
                </c:pt>
                <c:pt idx="460">
                  <c:v>34.2630024688596</c:v>
                </c:pt>
                <c:pt idx="461">
                  <c:v>34.31350614307883</c:v>
                </c:pt>
                <c:pt idx="462">
                  <c:v>34.38084437537113</c:v>
                </c:pt>
                <c:pt idx="463">
                  <c:v>34.43134804959037</c:v>
                </c:pt>
                <c:pt idx="464">
                  <c:v>34.48185172380959</c:v>
                </c:pt>
                <c:pt idx="465">
                  <c:v>34.49868628188266</c:v>
                </c:pt>
                <c:pt idx="466">
                  <c:v>34.56602451417497</c:v>
                </c:pt>
                <c:pt idx="467">
                  <c:v>34.58285907224805</c:v>
                </c:pt>
                <c:pt idx="468">
                  <c:v>34.61652818839421</c:v>
                </c:pt>
                <c:pt idx="469">
                  <c:v>34.68386642068649</c:v>
                </c:pt>
                <c:pt idx="470">
                  <c:v>34.73437009490574</c:v>
                </c:pt>
                <c:pt idx="471">
                  <c:v>34.80170832719804</c:v>
                </c:pt>
                <c:pt idx="472">
                  <c:v>34.85221200141726</c:v>
                </c:pt>
                <c:pt idx="473">
                  <c:v>34.88588111756341</c:v>
                </c:pt>
                <c:pt idx="474">
                  <c:v>34.91955023370958</c:v>
                </c:pt>
                <c:pt idx="475">
                  <c:v>34.98688846600187</c:v>
                </c:pt>
                <c:pt idx="476">
                  <c:v>35.00372302407495</c:v>
                </c:pt>
                <c:pt idx="477">
                  <c:v>35.0373921402211</c:v>
                </c:pt>
                <c:pt idx="478">
                  <c:v>35.10473037251342</c:v>
                </c:pt>
                <c:pt idx="479">
                  <c:v>35.15523404673264</c:v>
                </c:pt>
                <c:pt idx="480">
                  <c:v>35.22257227902495</c:v>
                </c:pt>
                <c:pt idx="481">
                  <c:v>35.27307595324417</c:v>
                </c:pt>
                <c:pt idx="482">
                  <c:v>35.34041418553647</c:v>
                </c:pt>
                <c:pt idx="483">
                  <c:v>35.39091785975571</c:v>
                </c:pt>
                <c:pt idx="484">
                  <c:v>35.40775241782878</c:v>
                </c:pt>
                <c:pt idx="485">
                  <c:v>35.458256092048</c:v>
                </c:pt>
                <c:pt idx="486">
                  <c:v>35.52559432434032</c:v>
                </c:pt>
                <c:pt idx="487">
                  <c:v>35.57609799855954</c:v>
                </c:pt>
                <c:pt idx="488">
                  <c:v>35.64343623085185</c:v>
                </c:pt>
                <c:pt idx="489">
                  <c:v>35.71077446314414</c:v>
                </c:pt>
                <c:pt idx="490">
                  <c:v>35.74444357929028</c:v>
                </c:pt>
                <c:pt idx="491">
                  <c:v>35.76127813736338</c:v>
                </c:pt>
                <c:pt idx="492">
                  <c:v>35.79494725350953</c:v>
                </c:pt>
                <c:pt idx="493">
                  <c:v>35.81178181158259</c:v>
                </c:pt>
                <c:pt idx="494">
                  <c:v>35.82861636965568</c:v>
                </c:pt>
                <c:pt idx="495">
                  <c:v>35.84545092772876</c:v>
                </c:pt>
                <c:pt idx="496">
                  <c:v>35.87912004387491</c:v>
                </c:pt>
                <c:pt idx="497">
                  <c:v>35.92962371809414</c:v>
                </c:pt>
                <c:pt idx="498">
                  <c:v>35.94645827616722</c:v>
                </c:pt>
                <c:pt idx="499">
                  <c:v>35.9632928342403</c:v>
                </c:pt>
                <c:pt idx="500">
                  <c:v>35.99696195038644</c:v>
                </c:pt>
                <c:pt idx="501">
                  <c:v>36.06430018267875</c:v>
                </c:pt>
                <c:pt idx="502">
                  <c:v>36.0979692988249</c:v>
                </c:pt>
                <c:pt idx="503">
                  <c:v>36.13163841497105</c:v>
                </c:pt>
                <c:pt idx="504">
                  <c:v>36.1821420891903</c:v>
                </c:pt>
                <c:pt idx="505">
                  <c:v>36.24948032148259</c:v>
                </c:pt>
                <c:pt idx="506">
                  <c:v>36.26631487955566</c:v>
                </c:pt>
                <c:pt idx="507">
                  <c:v>36.29998399570182</c:v>
                </c:pt>
                <c:pt idx="508">
                  <c:v>36.35048766992103</c:v>
                </c:pt>
                <c:pt idx="509">
                  <c:v>36.36732222799412</c:v>
                </c:pt>
                <c:pt idx="510">
                  <c:v>36.41782590221334</c:v>
                </c:pt>
                <c:pt idx="511">
                  <c:v>36.48516413450566</c:v>
                </c:pt>
                <c:pt idx="512">
                  <c:v>36.50199869257873</c:v>
                </c:pt>
                <c:pt idx="513">
                  <c:v>36.5356678087249</c:v>
                </c:pt>
                <c:pt idx="514">
                  <c:v>36.55250236679796</c:v>
                </c:pt>
                <c:pt idx="515">
                  <c:v>36.60300604101719</c:v>
                </c:pt>
                <c:pt idx="516">
                  <c:v>36.6703442733095</c:v>
                </c:pt>
                <c:pt idx="517">
                  <c:v>36.68717883138257</c:v>
                </c:pt>
                <c:pt idx="518">
                  <c:v>36.72084794752873</c:v>
                </c:pt>
                <c:pt idx="519">
                  <c:v>36.77135162174795</c:v>
                </c:pt>
                <c:pt idx="520">
                  <c:v>36.78818617982102</c:v>
                </c:pt>
                <c:pt idx="521">
                  <c:v>36.83868985404024</c:v>
                </c:pt>
                <c:pt idx="522">
                  <c:v>36.90602808633255</c:v>
                </c:pt>
                <c:pt idx="523">
                  <c:v>36.97336631862486</c:v>
                </c:pt>
                <c:pt idx="524">
                  <c:v>37.0238699928441</c:v>
                </c:pt>
                <c:pt idx="525">
                  <c:v>37.04070455091716</c:v>
                </c:pt>
                <c:pt idx="526">
                  <c:v>37.0912082251364</c:v>
                </c:pt>
                <c:pt idx="527">
                  <c:v>37.10804278320948</c:v>
                </c:pt>
                <c:pt idx="528">
                  <c:v>37.14171189935563</c:v>
                </c:pt>
                <c:pt idx="529">
                  <c:v>37.17538101550177</c:v>
                </c:pt>
                <c:pt idx="530">
                  <c:v>37.20905013164793</c:v>
                </c:pt>
                <c:pt idx="531">
                  <c:v>37.25955380586716</c:v>
                </c:pt>
                <c:pt idx="532">
                  <c:v>37.32689203815946</c:v>
                </c:pt>
                <c:pt idx="533">
                  <c:v>37.3605611543056</c:v>
                </c:pt>
                <c:pt idx="534">
                  <c:v>37.39423027045177</c:v>
                </c:pt>
                <c:pt idx="535">
                  <c:v>37.444733944671</c:v>
                </c:pt>
                <c:pt idx="536">
                  <c:v>37.49523761889022</c:v>
                </c:pt>
                <c:pt idx="537">
                  <c:v>37.5120721769633</c:v>
                </c:pt>
                <c:pt idx="538">
                  <c:v>37.56257585118253</c:v>
                </c:pt>
                <c:pt idx="539">
                  <c:v>37.5794104092556</c:v>
                </c:pt>
                <c:pt idx="540">
                  <c:v>37.62991408347483</c:v>
                </c:pt>
                <c:pt idx="541">
                  <c:v>37.68041775769406</c:v>
                </c:pt>
                <c:pt idx="542">
                  <c:v>37.74775598998637</c:v>
                </c:pt>
                <c:pt idx="543">
                  <c:v>37.81509422227867</c:v>
                </c:pt>
                <c:pt idx="544">
                  <c:v>37.8655978964979</c:v>
                </c:pt>
                <c:pt idx="545">
                  <c:v>37.9329361287902</c:v>
                </c:pt>
                <c:pt idx="546">
                  <c:v>37.98343980300942</c:v>
                </c:pt>
                <c:pt idx="547">
                  <c:v>38.05077803530174</c:v>
                </c:pt>
                <c:pt idx="548">
                  <c:v>38.06761259337481</c:v>
                </c:pt>
                <c:pt idx="549">
                  <c:v>38.08444715144788</c:v>
                </c:pt>
                <c:pt idx="550">
                  <c:v>38.10128170952097</c:v>
                </c:pt>
                <c:pt idx="551">
                  <c:v>38.16861994181327</c:v>
                </c:pt>
                <c:pt idx="552">
                  <c:v>38.23595817410558</c:v>
                </c:pt>
                <c:pt idx="553">
                  <c:v>38.2864618483248</c:v>
                </c:pt>
                <c:pt idx="554">
                  <c:v>38.35380008061709</c:v>
                </c:pt>
                <c:pt idx="555">
                  <c:v>38.37063463869017</c:v>
                </c:pt>
                <c:pt idx="556">
                  <c:v>38.40430375483632</c:v>
                </c:pt>
                <c:pt idx="557">
                  <c:v>38.4379728709825</c:v>
                </c:pt>
                <c:pt idx="558">
                  <c:v>38.47164198712863</c:v>
                </c:pt>
                <c:pt idx="559">
                  <c:v>38.53898021942094</c:v>
                </c:pt>
                <c:pt idx="560">
                  <c:v>38.58948389364016</c:v>
                </c:pt>
                <c:pt idx="561">
                  <c:v>38.60631845171324</c:v>
                </c:pt>
                <c:pt idx="562">
                  <c:v>38.65682212593247</c:v>
                </c:pt>
                <c:pt idx="563">
                  <c:v>38.67365668400556</c:v>
                </c:pt>
                <c:pt idx="564">
                  <c:v>38.7073258001517</c:v>
                </c:pt>
                <c:pt idx="565">
                  <c:v>38.774664032444</c:v>
                </c:pt>
                <c:pt idx="566">
                  <c:v>38.82516770666324</c:v>
                </c:pt>
                <c:pt idx="567">
                  <c:v>38.8588368228094</c:v>
                </c:pt>
                <c:pt idx="568">
                  <c:v>38.89250593895555</c:v>
                </c:pt>
                <c:pt idx="569">
                  <c:v>38.95984417124783</c:v>
                </c:pt>
                <c:pt idx="570">
                  <c:v>39.01034784546707</c:v>
                </c:pt>
                <c:pt idx="571">
                  <c:v>39.07768607775937</c:v>
                </c:pt>
                <c:pt idx="572">
                  <c:v>39.11135519390553</c:v>
                </c:pt>
                <c:pt idx="573">
                  <c:v>39.12818975197861</c:v>
                </c:pt>
                <c:pt idx="574">
                  <c:v>39.16185886812476</c:v>
                </c:pt>
                <c:pt idx="575">
                  <c:v>39.19552798427091</c:v>
                </c:pt>
                <c:pt idx="576">
                  <c:v>39.212362542344</c:v>
                </c:pt>
                <c:pt idx="577">
                  <c:v>39.24603165849015</c:v>
                </c:pt>
                <c:pt idx="578">
                  <c:v>39.31336989078244</c:v>
                </c:pt>
                <c:pt idx="579">
                  <c:v>39.36387356500167</c:v>
                </c:pt>
                <c:pt idx="580">
                  <c:v>39.38070812307475</c:v>
                </c:pt>
                <c:pt idx="581">
                  <c:v>39.43121179729397</c:v>
                </c:pt>
                <c:pt idx="582">
                  <c:v>39.46488091344012</c:v>
                </c:pt>
                <c:pt idx="583">
                  <c:v>39.49855002958628</c:v>
                </c:pt>
                <c:pt idx="584">
                  <c:v>39.51538458765935</c:v>
                </c:pt>
                <c:pt idx="585">
                  <c:v>39.54905370380551</c:v>
                </c:pt>
                <c:pt idx="586">
                  <c:v>39.61639193609782</c:v>
                </c:pt>
                <c:pt idx="587">
                  <c:v>39.66689561031705</c:v>
                </c:pt>
                <c:pt idx="588">
                  <c:v>39.7005647264632</c:v>
                </c:pt>
                <c:pt idx="589">
                  <c:v>39.73423384260934</c:v>
                </c:pt>
                <c:pt idx="590">
                  <c:v>39.80157207490166</c:v>
                </c:pt>
                <c:pt idx="591">
                  <c:v>39.85207574912088</c:v>
                </c:pt>
                <c:pt idx="592">
                  <c:v>39.91941398141319</c:v>
                </c:pt>
                <c:pt idx="593">
                  <c:v>39.96991765563239</c:v>
                </c:pt>
                <c:pt idx="594">
                  <c:v>40.03725588792472</c:v>
                </c:pt>
              </c:numCache>
            </c:numRef>
          </c:xVal>
          <c:yVal>
            <c:numRef>
              <c:f>'BT 91 data'!$J$3:$J$597</c:f>
              <c:numCache>
                <c:formatCode>General</c:formatCode>
                <c:ptCount val="595"/>
                <c:pt idx="0">
                  <c:v>0.0183410328453887</c:v>
                </c:pt>
                <c:pt idx="1">
                  <c:v>0.0174169550273637</c:v>
                </c:pt>
                <c:pt idx="2">
                  <c:v>0.0186024835213568</c:v>
                </c:pt>
                <c:pt idx="3">
                  <c:v>0.0174533191533079</c:v>
                </c:pt>
                <c:pt idx="4">
                  <c:v>0.01748126052918</c:v>
                </c:pt>
                <c:pt idx="5">
                  <c:v>0.0134217228378303</c:v>
                </c:pt>
                <c:pt idx="6">
                  <c:v>0.0211941675343702</c:v>
                </c:pt>
                <c:pt idx="7">
                  <c:v>0.0215266383259008</c:v>
                </c:pt>
                <c:pt idx="8">
                  <c:v>0.0199581466996549</c:v>
                </c:pt>
                <c:pt idx="9">
                  <c:v>0.0180967981744978</c:v>
                </c:pt>
                <c:pt idx="10">
                  <c:v>0.0178950947272437</c:v>
                </c:pt>
                <c:pt idx="11">
                  <c:v>0.0224965488421613</c:v>
                </c:pt>
                <c:pt idx="12">
                  <c:v>0.0184938395207889</c:v>
                </c:pt>
                <c:pt idx="13">
                  <c:v>0.0198724718619603</c:v>
                </c:pt>
                <c:pt idx="14">
                  <c:v>0.0196340089852193</c:v>
                </c:pt>
                <c:pt idx="15">
                  <c:v>0.0182913432581587</c:v>
                </c:pt>
                <c:pt idx="16">
                  <c:v>0.019249621073553</c:v>
                </c:pt>
                <c:pt idx="17">
                  <c:v>0.0194912437549328</c:v>
                </c:pt>
                <c:pt idx="18">
                  <c:v>0.0245921259962645</c:v>
                </c:pt>
                <c:pt idx="19">
                  <c:v>0.0174595015482769</c:v>
                </c:pt>
                <c:pt idx="20">
                  <c:v>0.0162187367150029</c:v>
                </c:pt>
                <c:pt idx="21">
                  <c:v>0.0188131380916857</c:v>
                </c:pt>
                <c:pt idx="22">
                  <c:v>0.0190247235970076</c:v>
                </c:pt>
                <c:pt idx="23">
                  <c:v>0.019680571340007</c:v>
                </c:pt>
                <c:pt idx="24">
                  <c:v>0.015974429929133</c:v>
                </c:pt>
                <c:pt idx="25">
                  <c:v>0.0158166391435749</c:v>
                </c:pt>
                <c:pt idx="26">
                  <c:v>0.0129032716472479</c:v>
                </c:pt>
                <c:pt idx="27">
                  <c:v>0.0107178036169486</c:v>
                </c:pt>
                <c:pt idx="28">
                  <c:v>0.0138493994012549</c:v>
                </c:pt>
                <c:pt idx="29">
                  <c:v>0.0147315206278639</c:v>
                </c:pt>
                <c:pt idx="30">
                  <c:v>0.0183460343030592</c:v>
                </c:pt>
                <c:pt idx="31">
                  <c:v>0.0181814596114721</c:v>
                </c:pt>
                <c:pt idx="32">
                  <c:v>0.0204443162428377</c:v>
                </c:pt>
                <c:pt idx="33">
                  <c:v>0.0205252648120419</c:v>
                </c:pt>
                <c:pt idx="34">
                  <c:v>0.0170683547048885</c:v>
                </c:pt>
                <c:pt idx="35">
                  <c:v>0.0156545338017085</c:v>
                </c:pt>
                <c:pt idx="36">
                  <c:v>0.018826432024462</c:v>
                </c:pt>
                <c:pt idx="37">
                  <c:v>0.0201520441088919</c:v>
                </c:pt>
                <c:pt idx="38">
                  <c:v>0.0171832000499216</c:v>
                </c:pt>
                <c:pt idx="39">
                  <c:v>0.0155596803528244</c:v>
                </c:pt>
                <c:pt idx="40">
                  <c:v>0.0197775917644475</c:v>
                </c:pt>
                <c:pt idx="41">
                  <c:v>0.0181016007796324</c:v>
                </c:pt>
                <c:pt idx="42">
                  <c:v>0.0181545296208644</c:v>
                </c:pt>
                <c:pt idx="43">
                  <c:v>0.0190069480489827</c:v>
                </c:pt>
                <c:pt idx="44">
                  <c:v>0.0173176264440126</c:v>
                </c:pt>
                <c:pt idx="45">
                  <c:v>0.0166179716859751</c:v>
                </c:pt>
                <c:pt idx="46">
                  <c:v>0.019412690351242</c:v>
                </c:pt>
                <c:pt idx="47">
                  <c:v>0.0149972672636654</c:v>
                </c:pt>
                <c:pt idx="48">
                  <c:v>0.014225243976706</c:v>
                </c:pt>
                <c:pt idx="49">
                  <c:v>0.011395575935814</c:v>
                </c:pt>
                <c:pt idx="50">
                  <c:v>0.0130772039579848</c:v>
                </c:pt>
                <c:pt idx="51">
                  <c:v>0.0169528305095079</c:v>
                </c:pt>
                <c:pt idx="52">
                  <c:v>0.0188357447451407</c:v>
                </c:pt>
                <c:pt idx="53">
                  <c:v>0.019859826553707</c:v>
                </c:pt>
                <c:pt idx="54">
                  <c:v>0.0208012111713857</c:v>
                </c:pt>
                <c:pt idx="55">
                  <c:v>0.0215018219624182</c:v>
                </c:pt>
                <c:pt idx="56">
                  <c:v>0.0177432635201243</c:v>
                </c:pt>
                <c:pt idx="57">
                  <c:v>0.0179680092884054</c:v>
                </c:pt>
                <c:pt idx="58">
                  <c:v>0.0161495454115753</c:v>
                </c:pt>
                <c:pt idx="59">
                  <c:v>0.0165940012391571</c:v>
                </c:pt>
                <c:pt idx="60">
                  <c:v>0.0156407184249038</c:v>
                </c:pt>
                <c:pt idx="61">
                  <c:v>0.0214477562326245</c:v>
                </c:pt>
                <c:pt idx="62">
                  <c:v>0.0216090849155145</c:v>
                </c:pt>
                <c:pt idx="63">
                  <c:v>0.0183563185610361</c:v>
                </c:pt>
                <c:pt idx="64">
                  <c:v>0.0166905140915073</c:v>
                </c:pt>
                <c:pt idx="65">
                  <c:v>0.0173827584407215</c:v>
                </c:pt>
                <c:pt idx="66">
                  <c:v>0.0195225431408189</c:v>
                </c:pt>
                <c:pt idx="67">
                  <c:v>0.0173902532550122</c:v>
                </c:pt>
                <c:pt idx="68">
                  <c:v>0.018925971224803</c:v>
                </c:pt>
                <c:pt idx="69">
                  <c:v>0.0221370649475847</c:v>
                </c:pt>
                <c:pt idx="70">
                  <c:v>0.0226299878874529</c:v>
                </c:pt>
                <c:pt idx="71">
                  <c:v>0.0256634502438972</c:v>
                </c:pt>
                <c:pt idx="72">
                  <c:v>0.0237370798382975</c:v>
                </c:pt>
                <c:pt idx="73">
                  <c:v>0.0228126096748492</c:v>
                </c:pt>
                <c:pt idx="74">
                  <c:v>0.0193239711175568</c:v>
                </c:pt>
                <c:pt idx="75">
                  <c:v>0.0186843250937831</c:v>
                </c:pt>
                <c:pt idx="76">
                  <c:v>0.022847969982963</c:v>
                </c:pt>
                <c:pt idx="77">
                  <c:v>0.0218496259802439</c:v>
                </c:pt>
                <c:pt idx="78">
                  <c:v>0.0233970581715591</c:v>
                </c:pt>
                <c:pt idx="79">
                  <c:v>0.0175168287766759</c:v>
                </c:pt>
                <c:pt idx="80">
                  <c:v>0.0197355912163795</c:v>
                </c:pt>
                <c:pt idx="81">
                  <c:v>0.0209355698972649</c:v>
                </c:pt>
                <c:pt idx="82">
                  <c:v>0.021928561618452</c:v>
                </c:pt>
                <c:pt idx="83">
                  <c:v>0.0239707002576789</c:v>
                </c:pt>
                <c:pt idx="84">
                  <c:v>0.0265069060704479</c:v>
                </c:pt>
                <c:pt idx="85">
                  <c:v>0.0252573710046766</c:v>
                </c:pt>
                <c:pt idx="86">
                  <c:v>0.027195945506785</c:v>
                </c:pt>
                <c:pt idx="87">
                  <c:v>0.0270294121361044</c:v>
                </c:pt>
                <c:pt idx="88">
                  <c:v>0.0244998133512912</c:v>
                </c:pt>
                <c:pt idx="89">
                  <c:v>0.0223182766276522</c:v>
                </c:pt>
                <c:pt idx="90">
                  <c:v>0.0257504271149819</c:v>
                </c:pt>
                <c:pt idx="91">
                  <c:v>0.0285243545652555</c:v>
                </c:pt>
                <c:pt idx="92">
                  <c:v>0.0309083309832707</c:v>
                </c:pt>
                <c:pt idx="93">
                  <c:v>0.0334099867813189</c:v>
                </c:pt>
                <c:pt idx="94">
                  <c:v>0.0396345599505583</c:v>
                </c:pt>
                <c:pt idx="95">
                  <c:v>0.0407561878328227</c:v>
                </c:pt>
                <c:pt idx="96">
                  <c:v>0.0410977668837012</c:v>
                </c:pt>
                <c:pt idx="97">
                  <c:v>0.046802000364251</c:v>
                </c:pt>
                <c:pt idx="98">
                  <c:v>0.0505970445670984</c:v>
                </c:pt>
                <c:pt idx="99">
                  <c:v>0.0519572585542895</c:v>
                </c:pt>
                <c:pt idx="100">
                  <c:v>0.0528102483041994</c:v>
                </c:pt>
                <c:pt idx="101">
                  <c:v>0.0622772907223888</c:v>
                </c:pt>
                <c:pt idx="102">
                  <c:v>0.0662765614205579</c:v>
                </c:pt>
                <c:pt idx="103">
                  <c:v>0.0705685093996834</c:v>
                </c:pt>
                <c:pt idx="104">
                  <c:v>0.0757492406246462</c:v>
                </c:pt>
                <c:pt idx="105">
                  <c:v>0.0771888784948232</c:v>
                </c:pt>
                <c:pt idx="106">
                  <c:v>0.0806395939243217</c:v>
                </c:pt>
                <c:pt idx="107">
                  <c:v>0.0844863354122159</c:v>
                </c:pt>
                <c:pt idx="108">
                  <c:v>0.0878887329165148</c:v>
                </c:pt>
                <c:pt idx="109">
                  <c:v>0.088752983871564</c:v>
                </c:pt>
                <c:pt idx="110">
                  <c:v>0.0953564972969454</c:v>
                </c:pt>
                <c:pt idx="111">
                  <c:v>0.097953652081567</c:v>
                </c:pt>
                <c:pt idx="112">
                  <c:v>0.101969081124994</c:v>
                </c:pt>
                <c:pt idx="113">
                  <c:v>0.108204994957476</c:v>
                </c:pt>
                <c:pt idx="114">
                  <c:v>0.107762211001466</c:v>
                </c:pt>
                <c:pt idx="115">
                  <c:v>0.115186887500536</c:v>
                </c:pt>
                <c:pt idx="116">
                  <c:v>0.118344676098295</c:v>
                </c:pt>
                <c:pt idx="117">
                  <c:v>0.123448357117221</c:v>
                </c:pt>
                <c:pt idx="118">
                  <c:v>0.126958215784608</c:v>
                </c:pt>
                <c:pt idx="119">
                  <c:v>0.128960385976999</c:v>
                </c:pt>
                <c:pt idx="120">
                  <c:v>0.136799959907399</c:v>
                </c:pt>
                <c:pt idx="121">
                  <c:v>0.138696614427492</c:v>
                </c:pt>
                <c:pt idx="122">
                  <c:v>0.146741612642641</c:v>
                </c:pt>
                <c:pt idx="123">
                  <c:v>0.1522321517005</c:v>
                </c:pt>
                <c:pt idx="124">
                  <c:v>0.154789481497463</c:v>
                </c:pt>
                <c:pt idx="125">
                  <c:v>0.155316806993383</c:v>
                </c:pt>
                <c:pt idx="126">
                  <c:v>0.159247191015368</c:v>
                </c:pt>
                <c:pt idx="127">
                  <c:v>0.164506445081488</c:v>
                </c:pt>
                <c:pt idx="128">
                  <c:v>0.170099957008074</c:v>
                </c:pt>
                <c:pt idx="129">
                  <c:v>0.177425702775441</c:v>
                </c:pt>
                <c:pt idx="130">
                  <c:v>0.180559491997046</c:v>
                </c:pt>
                <c:pt idx="131">
                  <c:v>0.183196410020643</c:v>
                </c:pt>
                <c:pt idx="132">
                  <c:v>0.190908742150085</c:v>
                </c:pt>
                <c:pt idx="133">
                  <c:v>0.199216060670482</c:v>
                </c:pt>
                <c:pt idx="134">
                  <c:v>0.201549640076274</c:v>
                </c:pt>
                <c:pt idx="135">
                  <c:v>0.204758158867935</c:v>
                </c:pt>
                <c:pt idx="136">
                  <c:v>0.214035232238087</c:v>
                </c:pt>
                <c:pt idx="137">
                  <c:v>0.216877442442159</c:v>
                </c:pt>
                <c:pt idx="138">
                  <c:v>0.227152382560174</c:v>
                </c:pt>
                <c:pt idx="139">
                  <c:v>0.230589944688196</c:v>
                </c:pt>
                <c:pt idx="140">
                  <c:v>0.23872354593417</c:v>
                </c:pt>
                <c:pt idx="141">
                  <c:v>0.245955146915956</c:v>
                </c:pt>
                <c:pt idx="142">
                  <c:v>0.249910574046894</c:v>
                </c:pt>
                <c:pt idx="143">
                  <c:v>0.25349388747233</c:v>
                </c:pt>
                <c:pt idx="144">
                  <c:v>0.261198069993666</c:v>
                </c:pt>
                <c:pt idx="145">
                  <c:v>0.264061206814894</c:v>
                </c:pt>
                <c:pt idx="146">
                  <c:v>0.267106405178212</c:v>
                </c:pt>
                <c:pt idx="147">
                  <c:v>0.273352285027975</c:v>
                </c:pt>
                <c:pt idx="148">
                  <c:v>0.281941284227978</c:v>
                </c:pt>
                <c:pt idx="149">
                  <c:v>0.286616902257696</c:v>
                </c:pt>
                <c:pt idx="150">
                  <c:v>0.29458222604263</c:v>
                </c:pt>
                <c:pt idx="151">
                  <c:v>0.2946199402352</c:v>
                </c:pt>
                <c:pt idx="152">
                  <c:v>0.300830625870354</c:v>
                </c:pt>
                <c:pt idx="153">
                  <c:v>0.305143156529879</c:v>
                </c:pt>
                <c:pt idx="154">
                  <c:v>0.30950885612209</c:v>
                </c:pt>
                <c:pt idx="155">
                  <c:v>0.313880991252659</c:v>
                </c:pt>
                <c:pt idx="156">
                  <c:v>0.317153963605153</c:v>
                </c:pt>
                <c:pt idx="157">
                  <c:v>0.32040862467876</c:v>
                </c:pt>
                <c:pt idx="158">
                  <c:v>0.325376971412961</c:v>
                </c:pt>
                <c:pt idx="159">
                  <c:v>0.330900050185266</c:v>
                </c:pt>
                <c:pt idx="160">
                  <c:v>0.332942918218548</c:v>
                </c:pt>
                <c:pt idx="161">
                  <c:v>0.337411888403079</c:v>
                </c:pt>
                <c:pt idx="162">
                  <c:v>0.34132908887045</c:v>
                </c:pt>
                <c:pt idx="163">
                  <c:v>0.346650995572216</c:v>
                </c:pt>
                <c:pt idx="164">
                  <c:v>0.351407453071056</c:v>
                </c:pt>
                <c:pt idx="165">
                  <c:v>0.355446480186403</c:v>
                </c:pt>
                <c:pt idx="166">
                  <c:v>0.361333682597588</c:v>
                </c:pt>
                <c:pt idx="167">
                  <c:v>0.364297130404838</c:v>
                </c:pt>
                <c:pt idx="168">
                  <c:v>0.367783047702368</c:v>
                </c:pt>
                <c:pt idx="169">
                  <c:v>0.3740177926125</c:v>
                </c:pt>
                <c:pt idx="170">
                  <c:v>0.376703627353888</c:v>
                </c:pt>
                <c:pt idx="171">
                  <c:v>0.38062047789526</c:v>
                </c:pt>
                <c:pt idx="172">
                  <c:v>0.388161737289462</c:v>
                </c:pt>
                <c:pt idx="173">
                  <c:v>0.397365889665352</c:v>
                </c:pt>
                <c:pt idx="174">
                  <c:v>0.40065304990372</c:v>
                </c:pt>
                <c:pt idx="175">
                  <c:v>0.40145476496999</c:v>
                </c:pt>
                <c:pt idx="176">
                  <c:v>0.406913015854461</c:v>
                </c:pt>
                <c:pt idx="177">
                  <c:v>0.41367428338083</c:v>
                </c:pt>
                <c:pt idx="178">
                  <c:v>0.41800309936438</c:v>
                </c:pt>
                <c:pt idx="179">
                  <c:v>0.422694643439091</c:v>
                </c:pt>
                <c:pt idx="180">
                  <c:v>0.427353818694362</c:v>
                </c:pt>
                <c:pt idx="181">
                  <c:v>0.428433742667861</c:v>
                </c:pt>
                <c:pt idx="182">
                  <c:v>0.432227798881019</c:v>
                </c:pt>
                <c:pt idx="183">
                  <c:v>0.439249911659888</c:v>
                </c:pt>
                <c:pt idx="184">
                  <c:v>0.444390266151299</c:v>
                </c:pt>
                <c:pt idx="185">
                  <c:v>0.453040418292643</c:v>
                </c:pt>
                <c:pt idx="186">
                  <c:v>0.459524932547843</c:v>
                </c:pt>
                <c:pt idx="187">
                  <c:v>0.462879801539424</c:v>
                </c:pt>
                <c:pt idx="188">
                  <c:v>0.470601586925281</c:v>
                </c:pt>
                <c:pt idx="189">
                  <c:v>0.476575220635437</c:v>
                </c:pt>
                <c:pt idx="190">
                  <c:v>0.481551363755065</c:v>
                </c:pt>
                <c:pt idx="191">
                  <c:v>0.484669589468542</c:v>
                </c:pt>
                <c:pt idx="192">
                  <c:v>0.485729030713712</c:v>
                </c:pt>
                <c:pt idx="193">
                  <c:v>0.49007803712139</c:v>
                </c:pt>
                <c:pt idx="194">
                  <c:v>0.495802104706637</c:v>
                </c:pt>
                <c:pt idx="195">
                  <c:v>0.500200273300211</c:v>
                </c:pt>
                <c:pt idx="196">
                  <c:v>0.503546684775983</c:v>
                </c:pt>
                <c:pt idx="197">
                  <c:v>0.504982723126513</c:v>
                </c:pt>
                <c:pt idx="198">
                  <c:v>0.50428173327691</c:v>
                </c:pt>
                <c:pt idx="199">
                  <c:v>0.501287709486989</c:v>
                </c:pt>
                <c:pt idx="200">
                  <c:v>0.499337747690259</c:v>
                </c:pt>
                <c:pt idx="201">
                  <c:v>0.496479127029775</c:v>
                </c:pt>
                <c:pt idx="202">
                  <c:v>0.493880931987056</c:v>
                </c:pt>
                <c:pt idx="203">
                  <c:v>0.488999149175833</c:v>
                </c:pt>
                <c:pt idx="204">
                  <c:v>0.482868945892892</c:v>
                </c:pt>
                <c:pt idx="205">
                  <c:v>0.482001730756599</c:v>
                </c:pt>
                <c:pt idx="206">
                  <c:v>0.474318443623321</c:v>
                </c:pt>
                <c:pt idx="207">
                  <c:v>0.474966846248425</c:v>
                </c:pt>
                <c:pt idx="208">
                  <c:v>0.471320063963223</c:v>
                </c:pt>
                <c:pt idx="209">
                  <c:v>0.476853206407227</c:v>
                </c:pt>
                <c:pt idx="210">
                  <c:v>0.483214319515966</c:v>
                </c:pt>
                <c:pt idx="211">
                  <c:v>0.494983835902655</c:v>
                </c:pt>
                <c:pt idx="212">
                  <c:v>0.500425419432334</c:v>
                </c:pt>
                <c:pt idx="213">
                  <c:v>0.506836725682197</c:v>
                </c:pt>
                <c:pt idx="214">
                  <c:v>0.512865279316704</c:v>
                </c:pt>
                <c:pt idx="215">
                  <c:v>0.519227898667135</c:v>
                </c:pt>
                <c:pt idx="216">
                  <c:v>0.526275264404732</c:v>
                </c:pt>
                <c:pt idx="217">
                  <c:v>0.536379199871908</c:v>
                </c:pt>
                <c:pt idx="218">
                  <c:v>0.54743639351275</c:v>
                </c:pt>
                <c:pt idx="219">
                  <c:v>0.55683932668527</c:v>
                </c:pt>
                <c:pt idx="220">
                  <c:v>0.566462991706962</c:v>
                </c:pt>
                <c:pt idx="221">
                  <c:v>0.578348198038484</c:v>
                </c:pt>
                <c:pt idx="222">
                  <c:v>0.589381734383433</c:v>
                </c:pt>
                <c:pt idx="223">
                  <c:v>0.601050179494005</c:v>
                </c:pt>
                <c:pt idx="224">
                  <c:v>0.615081594089694</c:v>
                </c:pt>
                <c:pt idx="225">
                  <c:v>0.630442144665165</c:v>
                </c:pt>
                <c:pt idx="226">
                  <c:v>0.644426157862789</c:v>
                </c:pt>
                <c:pt idx="227">
                  <c:v>0.657505228414262</c:v>
                </c:pt>
                <c:pt idx="228">
                  <c:v>0.671415321761691</c:v>
                </c:pt>
                <c:pt idx="229">
                  <c:v>0.685855300264432</c:v>
                </c:pt>
                <c:pt idx="230">
                  <c:v>0.70250408667463</c:v>
                </c:pt>
                <c:pt idx="231">
                  <c:v>0.718313231863651</c:v>
                </c:pt>
                <c:pt idx="232">
                  <c:v>0.73251690737841</c:v>
                </c:pt>
                <c:pt idx="233">
                  <c:v>0.74681880916155</c:v>
                </c:pt>
                <c:pt idx="234">
                  <c:v>0.762726073414496</c:v>
                </c:pt>
                <c:pt idx="235">
                  <c:v>0.778943175936881</c:v>
                </c:pt>
                <c:pt idx="236">
                  <c:v>0.795616240229364</c:v>
                </c:pt>
                <c:pt idx="237">
                  <c:v>0.810562475341409</c:v>
                </c:pt>
                <c:pt idx="238">
                  <c:v>0.825972240215559</c:v>
                </c:pt>
                <c:pt idx="239">
                  <c:v>0.838791190824276</c:v>
                </c:pt>
                <c:pt idx="240">
                  <c:v>0.85215516863172</c:v>
                </c:pt>
                <c:pt idx="241">
                  <c:v>0.867018720509985</c:v>
                </c:pt>
                <c:pt idx="242">
                  <c:v>0.877897422371593</c:v>
                </c:pt>
                <c:pt idx="243">
                  <c:v>0.888148018996125</c:v>
                </c:pt>
                <c:pt idx="244">
                  <c:v>0.898627000425628</c:v>
                </c:pt>
                <c:pt idx="245">
                  <c:v>0.911607865660566</c:v>
                </c:pt>
                <c:pt idx="246">
                  <c:v>0.923415080592602</c:v>
                </c:pt>
                <c:pt idx="247">
                  <c:v>0.934659743727708</c:v>
                </c:pt>
                <c:pt idx="248">
                  <c:v>0.944973416290738</c:v>
                </c:pt>
                <c:pt idx="249">
                  <c:v>0.953049108528572</c:v>
                </c:pt>
                <c:pt idx="250">
                  <c:v>0.961139712628483</c:v>
                </c:pt>
                <c:pt idx="251">
                  <c:v>0.97156848145191</c:v>
                </c:pt>
                <c:pt idx="252">
                  <c:v>0.98048292140511</c:v>
                </c:pt>
                <c:pt idx="253">
                  <c:v>0.985673089290376</c:v>
                </c:pt>
                <c:pt idx="254">
                  <c:v>0.988604864714268</c:v>
                </c:pt>
                <c:pt idx="255">
                  <c:v>0.991348636454699</c:v>
                </c:pt>
                <c:pt idx="256">
                  <c:v>0.995524008876597</c:v>
                </c:pt>
                <c:pt idx="257">
                  <c:v>1.0</c:v>
                </c:pt>
                <c:pt idx="258">
                  <c:v>0.99392052550024</c:v>
                </c:pt>
                <c:pt idx="259">
                  <c:v>0.986360335753029</c:v>
                </c:pt>
                <c:pt idx="260">
                  <c:v>0.979454309055549</c:v>
                </c:pt>
                <c:pt idx="261">
                  <c:v>0.972832759601506</c:v>
                </c:pt>
                <c:pt idx="262">
                  <c:v>0.964084608635765</c:v>
                </c:pt>
                <c:pt idx="263">
                  <c:v>0.955433612452582</c:v>
                </c:pt>
                <c:pt idx="264">
                  <c:v>0.947768726340374</c:v>
                </c:pt>
                <c:pt idx="265">
                  <c:v>0.939696485624863</c:v>
                </c:pt>
                <c:pt idx="266">
                  <c:v>0.93160792720376</c:v>
                </c:pt>
                <c:pt idx="267">
                  <c:v>0.923755662544922</c:v>
                </c:pt>
                <c:pt idx="268">
                  <c:v>0.915462151006308</c:v>
                </c:pt>
                <c:pt idx="269">
                  <c:v>0.901659739747518</c:v>
                </c:pt>
                <c:pt idx="270">
                  <c:v>0.887227862453348</c:v>
                </c:pt>
                <c:pt idx="271">
                  <c:v>0.875290568013696</c:v>
                </c:pt>
                <c:pt idx="272">
                  <c:v>0.863175636389223</c:v>
                </c:pt>
                <c:pt idx="273">
                  <c:v>0.850074846941496</c:v>
                </c:pt>
                <c:pt idx="274">
                  <c:v>0.838399363443843</c:v>
                </c:pt>
                <c:pt idx="275">
                  <c:v>0.824891183626374</c:v>
                </c:pt>
                <c:pt idx="276">
                  <c:v>0.808522242069369</c:v>
                </c:pt>
                <c:pt idx="277">
                  <c:v>0.791459856270471</c:v>
                </c:pt>
                <c:pt idx="278">
                  <c:v>0.776972646618318</c:v>
                </c:pt>
                <c:pt idx="279">
                  <c:v>0.763162171134217</c:v>
                </c:pt>
                <c:pt idx="280">
                  <c:v>0.746727412909025</c:v>
                </c:pt>
                <c:pt idx="281">
                  <c:v>0.731946986042648</c:v>
                </c:pt>
                <c:pt idx="282">
                  <c:v>0.716522293209732</c:v>
                </c:pt>
                <c:pt idx="283">
                  <c:v>0.699158473414606</c:v>
                </c:pt>
                <c:pt idx="284">
                  <c:v>0.682682787955195</c:v>
                </c:pt>
                <c:pt idx="285">
                  <c:v>0.668186548578819</c:v>
                </c:pt>
                <c:pt idx="286">
                  <c:v>0.652331057170654</c:v>
                </c:pt>
                <c:pt idx="287">
                  <c:v>0.637729479060966</c:v>
                </c:pt>
                <c:pt idx="288">
                  <c:v>0.621124171265008</c:v>
                </c:pt>
                <c:pt idx="289">
                  <c:v>0.601764007448098</c:v>
                </c:pt>
                <c:pt idx="290">
                  <c:v>0.58234594042688</c:v>
                </c:pt>
                <c:pt idx="291">
                  <c:v>0.566529876918853</c:v>
                </c:pt>
                <c:pt idx="292">
                  <c:v>0.554129246615786</c:v>
                </c:pt>
                <c:pt idx="293">
                  <c:v>0.54225051407482</c:v>
                </c:pt>
                <c:pt idx="294">
                  <c:v>0.529189684611146</c:v>
                </c:pt>
                <c:pt idx="295">
                  <c:v>0.513595287719088</c:v>
                </c:pt>
                <c:pt idx="296">
                  <c:v>0.503061540099828</c:v>
                </c:pt>
                <c:pt idx="297">
                  <c:v>0.492689293717753</c:v>
                </c:pt>
                <c:pt idx="298">
                  <c:v>0.478021279225209</c:v>
                </c:pt>
                <c:pt idx="299">
                  <c:v>0.462540466131986</c:v>
                </c:pt>
                <c:pt idx="300">
                  <c:v>0.449503173401532</c:v>
                </c:pt>
                <c:pt idx="301">
                  <c:v>0.437167770584074</c:v>
                </c:pt>
                <c:pt idx="302">
                  <c:v>0.424824521254908</c:v>
                </c:pt>
                <c:pt idx="303">
                  <c:v>0.410892329747678</c:v>
                </c:pt>
                <c:pt idx="304">
                  <c:v>0.395932912383156</c:v>
                </c:pt>
                <c:pt idx="305">
                  <c:v>0.384176067556921</c:v>
                </c:pt>
                <c:pt idx="306">
                  <c:v>0.37487286223019</c:v>
                </c:pt>
                <c:pt idx="307">
                  <c:v>0.36391511202837</c:v>
                </c:pt>
                <c:pt idx="308">
                  <c:v>0.351433498410163</c:v>
                </c:pt>
                <c:pt idx="309">
                  <c:v>0.340272341319204</c:v>
                </c:pt>
                <c:pt idx="310">
                  <c:v>0.330179203318225</c:v>
                </c:pt>
                <c:pt idx="311">
                  <c:v>0.321813609223664</c:v>
                </c:pt>
                <c:pt idx="312">
                  <c:v>0.313268705562542</c:v>
                </c:pt>
                <c:pt idx="313">
                  <c:v>0.306035239693378</c:v>
                </c:pt>
                <c:pt idx="314">
                  <c:v>0.295364516593096</c:v>
                </c:pt>
                <c:pt idx="315">
                  <c:v>0.284569950992654</c:v>
                </c:pt>
                <c:pt idx="316">
                  <c:v>0.274557548717436</c:v>
                </c:pt>
                <c:pt idx="317">
                  <c:v>0.265401010626047</c:v>
                </c:pt>
                <c:pt idx="318">
                  <c:v>0.25791528399576</c:v>
                </c:pt>
                <c:pt idx="319">
                  <c:v>0.249435584678544</c:v>
                </c:pt>
                <c:pt idx="320">
                  <c:v>0.243221559083376</c:v>
                </c:pt>
                <c:pt idx="321">
                  <c:v>0.236078372915883</c:v>
                </c:pt>
                <c:pt idx="322">
                  <c:v>0.228047071640008</c:v>
                </c:pt>
                <c:pt idx="323">
                  <c:v>0.221221710866445</c:v>
                </c:pt>
                <c:pt idx="324">
                  <c:v>0.213809139131947</c:v>
                </c:pt>
                <c:pt idx="325">
                  <c:v>0.20484098804843</c:v>
                </c:pt>
                <c:pt idx="326">
                  <c:v>0.198307761909184</c:v>
                </c:pt>
                <c:pt idx="327">
                  <c:v>0.193763721698039</c:v>
                </c:pt>
                <c:pt idx="328">
                  <c:v>0.182893440753379</c:v>
                </c:pt>
                <c:pt idx="329">
                  <c:v>0.174495679529309</c:v>
                </c:pt>
                <c:pt idx="330">
                  <c:v>0.166154419828984</c:v>
                </c:pt>
                <c:pt idx="331">
                  <c:v>0.161447834033729</c:v>
                </c:pt>
                <c:pt idx="332">
                  <c:v>0.151775092754147</c:v>
                </c:pt>
                <c:pt idx="333">
                  <c:v>0.144677343417997</c:v>
                </c:pt>
                <c:pt idx="334">
                  <c:v>0.138879251270183</c:v>
                </c:pt>
                <c:pt idx="335">
                  <c:v>0.133538474961018</c:v>
                </c:pt>
                <c:pt idx="336">
                  <c:v>0.131027454853732</c:v>
                </c:pt>
                <c:pt idx="337">
                  <c:v>0.127463125358625</c:v>
                </c:pt>
                <c:pt idx="338">
                  <c:v>0.12142224008314</c:v>
                </c:pt>
                <c:pt idx="339">
                  <c:v>0.116145973314566</c:v>
                </c:pt>
                <c:pt idx="340">
                  <c:v>0.111668010948503</c:v>
                </c:pt>
                <c:pt idx="341">
                  <c:v>0.111093911913849</c:v>
                </c:pt>
                <c:pt idx="342">
                  <c:v>0.105732855405675</c:v>
                </c:pt>
                <c:pt idx="343">
                  <c:v>0.101243591062213</c:v>
                </c:pt>
                <c:pt idx="344">
                  <c:v>0.0976302986958614</c:v>
                </c:pt>
                <c:pt idx="345">
                  <c:v>0.0920072866358961</c:v>
                </c:pt>
                <c:pt idx="346">
                  <c:v>0.0827350891180269</c:v>
                </c:pt>
                <c:pt idx="347">
                  <c:v>0.0783303846562806</c:v>
                </c:pt>
                <c:pt idx="348">
                  <c:v>0.0728351399555001</c:v>
                </c:pt>
                <c:pt idx="349">
                  <c:v>0.0730846611082578</c:v>
                </c:pt>
                <c:pt idx="350">
                  <c:v>0.06464006155279</c:v>
                </c:pt>
                <c:pt idx="351">
                  <c:v>0.0670263076591733</c:v>
                </c:pt>
                <c:pt idx="352">
                  <c:v>0.067374346830312</c:v>
                </c:pt>
                <c:pt idx="353">
                  <c:v>0.0653916739339234</c:v>
                </c:pt>
                <c:pt idx="354">
                  <c:v>0.0601528563166648</c:v>
                </c:pt>
                <c:pt idx="355">
                  <c:v>0.0571505857403412</c:v>
                </c:pt>
                <c:pt idx="356">
                  <c:v>0.0533917936375652</c:v>
                </c:pt>
                <c:pt idx="357">
                  <c:v>0.0515792635046372</c:v>
                </c:pt>
                <c:pt idx="358">
                  <c:v>0.0462336308501186</c:v>
                </c:pt>
                <c:pt idx="359">
                  <c:v>0.0451048630085827</c:v>
                </c:pt>
                <c:pt idx="360">
                  <c:v>0.0462172236541556</c:v>
                </c:pt>
                <c:pt idx="361">
                  <c:v>0.0479581231318668</c:v>
                </c:pt>
                <c:pt idx="362">
                  <c:v>0.0449623399454591</c:v>
                </c:pt>
                <c:pt idx="363">
                  <c:v>0.0380444825074262</c:v>
                </c:pt>
                <c:pt idx="364">
                  <c:v>0.0353945692463706</c:v>
                </c:pt>
                <c:pt idx="365">
                  <c:v>0.0374267935883637</c:v>
                </c:pt>
                <c:pt idx="366">
                  <c:v>0.0366358218878764</c:v>
                </c:pt>
                <c:pt idx="367">
                  <c:v>0.0398840990066412</c:v>
                </c:pt>
                <c:pt idx="368">
                  <c:v>0.0351851409666414</c:v>
                </c:pt>
                <c:pt idx="369">
                  <c:v>0.0314326992041982</c:v>
                </c:pt>
                <c:pt idx="370">
                  <c:v>0.032667636013947</c:v>
                </c:pt>
                <c:pt idx="371">
                  <c:v>0.039050920945033</c:v>
                </c:pt>
                <c:pt idx="372">
                  <c:v>0.039625969740636</c:v>
                </c:pt>
                <c:pt idx="373">
                  <c:v>0.0375704200797973</c:v>
                </c:pt>
                <c:pt idx="374">
                  <c:v>0.0319287475238441</c:v>
                </c:pt>
                <c:pt idx="375">
                  <c:v>0.0330825279802489</c:v>
                </c:pt>
                <c:pt idx="376">
                  <c:v>0.0337368115966362</c:v>
                </c:pt>
                <c:pt idx="377">
                  <c:v>0.0306173662641389</c:v>
                </c:pt>
                <c:pt idx="378">
                  <c:v>0.0298936038095278</c:v>
                </c:pt>
                <c:pt idx="379">
                  <c:v>0.0275096300845764</c:v>
                </c:pt>
                <c:pt idx="380">
                  <c:v>0.0301984649516668</c:v>
                </c:pt>
                <c:pt idx="381">
                  <c:v>0.024481250769264</c:v>
                </c:pt>
                <c:pt idx="382">
                  <c:v>0.0230135241238407</c:v>
                </c:pt>
                <c:pt idx="383">
                  <c:v>0.027601715428956</c:v>
                </c:pt>
                <c:pt idx="384">
                  <c:v>0.0237201058931356</c:v>
                </c:pt>
                <c:pt idx="385">
                  <c:v>0.0238551397850244</c:v>
                </c:pt>
                <c:pt idx="386">
                  <c:v>0.0266960855428999</c:v>
                </c:pt>
                <c:pt idx="387">
                  <c:v>0.0250513213983468</c:v>
                </c:pt>
                <c:pt idx="388">
                  <c:v>0.0212142796355695</c:v>
                </c:pt>
                <c:pt idx="389">
                  <c:v>0.017069598902264</c:v>
                </c:pt>
                <c:pt idx="390">
                  <c:v>0.0148334284318073</c:v>
                </c:pt>
                <c:pt idx="391">
                  <c:v>0.0146978878673944</c:v>
                </c:pt>
                <c:pt idx="392">
                  <c:v>0.0205763179954291</c:v>
                </c:pt>
                <c:pt idx="393">
                  <c:v>0.0203287103665466</c:v>
                </c:pt>
                <c:pt idx="394">
                  <c:v>0.0164793660183203</c:v>
                </c:pt>
                <c:pt idx="395">
                  <c:v>0.0187122796645992</c:v>
                </c:pt>
                <c:pt idx="396">
                  <c:v>0.018498100001011</c:v>
                </c:pt>
                <c:pt idx="397">
                  <c:v>0.0157880499251566</c:v>
                </c:pt>
                <c:pt idx="398">
                  <c:v>0.0148305010151661</c:v>
                </c:pt>
                <c:pt idx="399">
                  <c:v>0.0183167647017523</c:v>
                </c:pt>
                <c:pt idx="400">
                  <c:v>0.0190884993298711</c:v>
                </c:pt>
                <c:pt idx="401">
                  <c:v>0.0211253144307146</c:v>
                </c:pt>
                <c:pt idx="402">
                  <c:v>0.0183779080985102</c:v>
                </c:pt>
                <c:pt idx="403">
                  <c:v>0.0169802454491175</c:v>
                </c:pt>
                <c:pt idx="404">
                  <c:v>0.0146740514608775</c:v>
                </c:pt>
                <c:pt idx="405">
                  <c:v>0.0193572091461142</c:v>
                </c:pt>
                <c:pt idx="406">
                  <c:v>0.0191673555728434</c:v>
                </c:pt>
                <c:pt idx="407">
                  <c:v>0.0172900534254744</c:v>
                </c:pt>
                <c:pt idx="408">
                  <c:v>0.0180550475710657</c:v>
                </c:pt>
                <c:pt idx="409">
                  <c:v>0.0235611730846617</c:v>
                </c:pt>
                <c:pt idx="410">
                  <c:v>0.0199608386649325</c:v>
                </c:pt>
                <c:pt idx="411">
                  <c:v>0.0201607459287653</c:v>
                </c:pt>
                <c:pt idx="412">
                  <c:v>0.0175911777909884</c:v>
                </c:pt>
                <c:pt idx="413">
                  <c:v>0.0149353833461223</c:v>
                </c:pt>
                <c:pt idx="414">
                  <c:v>0.0211171936127507</c:v>
                </c:pt>
                <c:pt idx="415">
                  <c:v>0.0177940265497333</c:v>
                </c:pt>
                <c:pt idx="416">
                  <c:v>0.0179462482629501</c:v>
                </c:pt>
                <c:pt idx="417">
                  <c:v>0.0195321444665095</c:v>
                </c:pt>
                <c:pt idx="418">
                  <c:v>0.0235394732575185</c:v>
                </c:pt>
                <c:pt idx="419">
                  <c:v>0.0277988545071146</c:v>
                </c:pt>
                <c:pt idx="420">
                  <c:v>0.0259575450471093</c:v>
                </c:pt>
                <c:pt idx="421">
                  <c:v>0.0208851455752503</c:v>
                </c:pt>
                <c:pt idx="422">
                  <c:v>0.0172713086974037</c:v>
                </c:pt>
                <c:pt idx="423">
                  <c:v>0.0158827479897092</c:v>
                </c:pt>
                <c:pt idx="424">
                  <c:v>0.0161958685914813</c:v>
                </c:pt>
                <c:pt idx="425">
                  <c:v>0.019563116599692</c:v>
                </c:pt>
                <c:pt idx="426">
                  <c:v>0.0232846968681342</c:v>
                </c:pt>
                <c:pt idx="427">
                  <c:v>0.0190847948214651</c:v>
                </c:pt>
                <c:pt idx="428">
                  <c:v>0.0154875296612556</c:v>
                </c:pt>
                <c:pt idx="429">
                  <c:v>0.0138106729170037</c:v>
                </c:pt>
                <c:pt idx="430">
                  <c:v>0.0184682963375664</c:v>
                </c:pt>
                <c:pt idx="431">
                  <c:v>0.0187504084133849</c:v>
                </c:pt>
                <c:pt idx="432">
                  <c:v>0.0186519463104256</c:v>
                </c:pt>
                <c:pt idx="433">
                  <c:v>0.0171380620399124</c:v>
                </c:pt>
                <c:pt idx="434">
                  <c:v>0.0156434080894467</c:v>
                </c:pt>
                <c:pt idx="435">
                  <c:v>0.0129498728545322</c:v>
                </c:pt>
                <c:pt idx="436">
                  <c:v>0.0149371281879723</c:v>
                </c:pt>
                <c:pt idx="437">
                  <c:v>0.0130182493946152</c:v>
                </c:pt>
                <c:pt idx="438">
                  <c:v>0.00934797602304519</c:v>
                </c:pt>
                <c:pt idx="439">
                  <c:v>0.0149862538414394</c:v>
                </c:pt>
                <c:pt idx="440">
                  <c:v>0.0133383496211412</c:v>
                </c:pt>
                <c:pt idx="441">
                  <c:v>0.0114049583422823</c:v>
                </c:pt>
                <c:pt idx="442">
                  <c:v>0.013673680836569</c:v>
                </c:pt>
                <c:pt idx="443">
                  <c:v>0.0157633790092798</c:v>
                </c:pt>
                <c:pt idx="444">
                  <c:v>0.00977283028708858</c:v>
                </c:pt>
                <c:pt idx="445">
                  <c:v>0.0125635871429611</c:v>
                </c:pt>
                <c:pt idx="446">
                  <c:v>0.0158554208871534</c:v>
                </c:pt>
                <c:pt idx="447">
                  <c:v>0.0178969253363374</c:v>
                </c:pt>
                <c:pt idx="448">
                  <c:v>0.0138094919160588</c:v>
                </c:pt>
                <c:pt idx="449">
                  <c:v>0.0112900530215241</c:v>
                </c:pt>
                <c:pt idx="450">
                  <c:v>0.0117485247095509</c:v>
                </c:pt>
                <c:pt idx="451">
                  <c:v>0.0124347527190932</c:v>
                </c:pt>
                <c:pt idx="452">
                  <c:v>0.0178611042272291</c:v>
                </c:pt>
                <c:pt idx="453">
                  <c:v>0.0153560084056879</c:v>
                </c:pt>
                <c:pt idx="454">
                  <c:v>0.0172948052051781</c:v>
                </c:pt>
                <c:pt idx="455">
                  <c:v>0.0185054474391955</c:v>
                </c:pt>
                <c:pt idx="456">
                  <c:v>0.0158613105410105</c:v>
                </c:pt>
                <c:pt idx="457">
                  <c:v>0.00976944058129296</c:v>
                </c:pt>
                <c:pt idx="458">
                  <c:v>0.0130803877982924</c:v>
                </c:pt>
                <c:pt idx="459">
                  <c:v>0.0174158716535813</c:v>
                </c:pt>
                <c:pt idx="460">
                  <c:v>0.0138100814842003</c:v>
                </c:pt>
                <c:pt idx="461">
                  <c:v>0.0171176880027197</c:v>
                </c:pt>
                <c:pt idx="462">
                  <c:v>0.0111481848628523</c:v>
                </c:pt>
                <c:pt idx="463">
                  <c:v>0.0107551779032646</c:v>
                </c:pt>
                <c:pt idx="464">
                  <c:v>0.0146662436418894</c:v>
                </c:pt>
                <c:pt idx="465">
                  <c:v>0.0149238969140484</c:v>
                </c:pt>
                <c:pt idx="466">
                  <c:v>0.0112125269167768</c:v>
                </c:pt>
                <c:pt idx="467">
                  <c:v>0.0125771930092792</c:v>
                </c:pt>
                <c:pt idx="468">
                  <c:v>0.00983364194307681</c:v>
                </c:pt>
                <c:pt idx="469">
                  <c:v>0.00823976046917867</c:v>
                </c:pt>
                <c:pt idx="470">
                  <c:v>0.0119148037920905</c:v>
                </c:pt>
                <c:pt idx="471">
                  <c:v>0.014362944783302</c:v>
                </c:pt>
                <c:pt idx="472">
                  <c:v>0.0124231908192028</c:v>
                </c:pt>
                <c:pt idx="473">
                  <c:v>0.0108519676466108</c:v>
                </c:pt>
                <c:pt idx="474">
                  <c:v>0.0104545507448255</c:v>
                </c:pt>
                <c:pt idx="475">
                  <c:v>0.0119009779760192</c:v>
                </c:pt>
                <c:pt idx="476">
                  <c:v>0.0109206501778863</c:v>
                </c:pt>
                <c:pt idx="477">
                  <c:v>0.00976468970600998</c:v>
                </c:pt>
                <c:pt idx="478">
                  <c:v>0.0072912659787456</c:v>
                </c:pt>
                <c:pt idx="479">
                  <c:v>0.00976781219017683</c:v>
                </c:pt>
                <c:pt idx="480">
                  <c:v>0.0111573627301127</c:v>
                </c:pt>
                <c:pt idx="481">
                  <c:v>0.00959161671911273</c:v>
                </c:pt>
                <c:pt idx="482">
                  <c:v>0.00831616963211437</c:v>
                </c:pt>
                <c:pt idx="483">
                  <c:v>0.0118687480407485</c:v>
                </c:pt>
                <c:pt idx="484">
                  <c:v>0.0129741723557412</c:v>
                </c:pt>
                <c:pt idx="485">
                  <c:v>0.0147905598565792</c:v>
                </c:pt>
                <c:pt idx="486">
                  <c:v>0.00889464213838747</c:v>
                </c:pt>
                <c:pt idx="487">
                  <c:v>0.0148177346639024</c:v>
                </c:pt>
                <c:pt idx="488">
                  <c:v>0.0109583208239419</c:v>
                </c:pt>
                <c:pt idx="489">
                  <c:v>0.00998478143808233</c:v>
                </c:pt>
                <c:pt idx="490">
                  <c:v>0.0118119944299735</c:v>
                </c:pt>
                <c:pt idx="491">
                  <c:v>0.0129746522254832</c:v>
                </c:pt>
                <c:pt idx="492">
                  <c:v>0.0111759604921449</c:v>
                </c:pt>
                <c:pt idx="493">
                  <c:v>0.0122403780101186</c:v>
                </c:pt>
                <c:pt idx="494">
                  <c:v>0.0132559674160191</c:v>
                </c:pt>
                <c:pt idx="495">
                  <c:v>0.0110765424845729</c:v>
                </c:pt>
                <c:pt idx="496">
                  <c:v>0.00816984060670037</c:v>
                </c:pt>
                <c:pt idx="497">
                  <c:v>0.0122999857408376</c:v>
                </c:pt>
                <c:pt idx="498">
                  <c:v>0.0120204310489482</c:v>
                </c:pt>
                <c:pt idx="499">
                  <c:v>0.0110477295231277</c:v>
                </c:pt>
                <c:pt idx="500">
                  <c:v>0.0114078204671298</c:v>
                </c:pt>
                <c:pt idx="501">
                  <c:v>0.00961064974108864</c:v>
                </c:pt>
                <c:pt idx="502">
                  <c:v>0.00388347235406244</c:v>
                </c:pt>
                <c:pt idx="503">
                  <c:v>0.0055390177252438</c:v>
                </c:pt>
                <c:pt idx="504">
                  <c:v>0.00892126449760357</c:v>
                </c:pt>
                <c:pt idx="505">
                  <c:v>0.0061624451281009</c:v>
                </c:pt>
                <c:pt idx="506">
                  <c:v>0.00311941689922399</c:v>
                </c:pt>
                <c:pt idx="507">
                  <c:v>0.0</c:v>
                </c:pt>
                <c:pt idx="508">
                  <c:v>0.00625898473118347</c:v>
                </c:pt>
                <c:pt idx="509">
                  <c:v>0.00872313111377978</c:v>
                </c:pt>
                <c:pt idx="510">
                  <c:v>0.0108094152813464</c:v>
                </c:pt>
                <c:pt idx="511">
                  <c:v>0.010414673202676</c:v>
                </c:pt>
                <c:pt idx="512">
                  <c:v>0.0122535729156487</c:v>
                </c:pt>
                <c:pt idx="513">
                  <c:v>0.00984302285429587</c:v>
                </c:pt>
                <c:pt idx="514">
                  <c:v>0.008821700536145</c:v>
                </c:pt>
                <c:pt idx="515">
                  <c:v>0.00825083298960197</c:v>
                </c:pt>
                <c:pt idx="516">
                  <c:v>0.012035397173606</c:v>
                </c:pt>
                <c:pt idx="517">
                  <c:v>0.0112339173488648</c:v>
                </c:pt>
                <c:pt idx="518">
                  <c:v>0.0120588933399098</c:v>
                </c:pt>
                <c:pt idx="519">
                  <c:v>0.00955504445872663</c:v>
                </c:pt>
                <c:pt idx="520">
                  <c:v>0.00489926092658521</c:v>
                </c:pt>
                <c:pt idx="521">
                  <c:v>0.0102602937281244</c:v>
                </c:pt>
                <c:pt idx="522">
                  <c:v>0.00981672370040085</c:v>
                </c:pt>
                <c:pt idx="523">
                  <c:v>0.00678070895599385</c:v>
                </c:pt>
                <c:pt idx="524">
                  <c:v>0.00439208485133274</c:v>
                </c:pt>
                <c:pt idx="525">
                  <c:v>0.00573442102595801</c:v>
                </c:pt>
                <c:pt idx="526">
                  <c:v>0.0094406617179597</c:v>
                </c:pt>
                <c:pt idx="527">
                  <c:v>0.0117270257747779</c:v>
                </c:pt>
                <c:pt idx="528">
                  <c:v>0.0144843562418306</c:v>
                </c:pt>
                <c:pt idx="529">
                  <c:v>0.0113653092617822</c:v>
                </c:pt>
                <c:pt idx="530">
                  <c:v>0.00958212008253234</c:v>
                </c:pt>
                <c:pt idx="531">
                  <c:v>0.00918157684232182</c:v>
                </c:pt>
                <c:pt idx="532">
                  <c:v>0.00475257953412854</c:v>
                </c:pt>
                <c:pt idx="533">
                  <c:v>0.00556902376855549</c:v>
                </c:pt>
                <c:pt idx="534">
                  <c:v>0.00610134387761482</c:v>
                </c:pt>
                <c:pt idx="535">
                  <c:v>0.0137125868156996</c:v>
                </c:pt>
                <c:pt idx="536">
                  <c:v>0.0115437246721798</c:v>
                </c:pt>
                <c:pt idx="537">
                  <c:v>0.0124770505963505</c:v>
                </c:pt>
                <c:pt idx="538">
                  <c:v>0.00836237518316423</c:v>
                </c:pt>
                <c:pt idx="539">
                  <c:v>0.00464233571757707</c:v>
                </c:pt>
                <c:pt idx="540">
                  <c:v>0.00457496699744177</c:v>
                </c:pt>
                <c:pt idx="541">
                  <c:v>0.00587023380455746</c:v>
                </c:pt>
                <c:pt idx="542">
                  <c:v>0.00875027386868521</c:v>
                </c:pt>
                <c:pt idx="543">
                  <c:v>0.0103766512652118</c:v>
                </c:pt>
                <c:pt idx="544">
                  <c:v>0.0074664195424463</c:v>
                </c:pt>
                <c:pt idx="545">
                  <c:v>0.00609309486777823</c:v>
                </c:pt>
                <c:pt idx="546">
                  <c:v>0.00713515002477504</c:v>
                </c:pt>
                <c:pt idx="547">
                  <c:v>0.0105047397171907</c:v>
                </c:pt>
                <c:pt idx="548">
                  <c:v>0.0125067752690574</c:v>
                </c:pt>
                <c:pt idx="549">
                  <c:v>0.0103770542034459</c:v>
                </c:pt>
                <c:pt idx="550">
                  <c:v>0.00671446150250362</c:v>
                </c:pt>
                <c:pt idx="551">
                  <c:v>0.0108423260028728</c:v>
                </c:pt>
                <c:pt idx="552">
                  <c:v>0.00761975085284412</c:v>
                </c:pt>
                <c:pt idx="553">
                  <c:v>0.00871004809706704</c:v>
                </c:pt>
                <c:pt idx="554">
                  <c:v>0.01112676753192</c:v>
                </c:pt>
                <c:pt idx="555">
                  <c:v>0.012476569791231</c:v>
                </c:pt>
                <c:pt idx="556">
                  <c:v>0.00943047065742052</c:v>
                </c:pt>
                <c:pt idx="557">
                  <c:v>0.0121531971517279</c:v>
                </c:pt>
                <c:pt idx="558">
                  <c:v>0.0154814473071579</c:v>
                </c:pt>
                <c:pt idx="559">
                  <c:v>0.00949590643127529</c:v>
                </c:pt>
                <c:pt idx="560">
                  <c:v>0.0116709615133347</c:v>
                </c:pt>
                <c:pt idx="561">
                  <c:v>0.0143983950361008</c:v>
                </c:pt>
                <c:pt idx="562">
                  <c:v>0.0124434286967023</c:v>
                </c:pt>
                <c:pt idx="563">
                  <c:v>0.011289185895205</c:v>
                </c:pt>
                <c:pt idx="564">
                  <c:v>0.0121135770571901</c:v>
                </c:pt>
                <c:pt idx="565">
                  <c:v>0.0125174003900046</c:v>
                </c:pt>
                <c:pt idx="566">
                  <c:v>0.0151889966177523</c:v>
                </c:pt>
                <c:pt idx="567">
                  <c:v>0.00822271722764802</c:v>
                </c:pt>
                <c:pt idx="568">
                  <c:v>0.00777632751138639</c:v>
                </c:pt>
                <c:pt idx="569">
                  <c:v>0.00927229306760744</c:v>
                </c:pt>
                <c:pt idx="570">
                  <c:v>0.00864390329772698</c:v>
                </c:pt>
                <c:pt idx="571">
                  <c:v>0.00970785233138521</c:v>
                </c:pt>
                <c:pt idx="572">
                  <c:v>0.0122517671102879</c:v>
                </c:pt>
                <c:pt idx="573">
                  <c:v>0.0130475404394131</c:v>
                </c:pt>
                <c:pt idx="574">
                  <c:v>0.011600061668564</c:v>
                </c:pt>
                <c:pt idx="575">
                  <c:v>0.0111856773703082</c:v>
                </c:pt>
                <c:pt idx="576">
                  <c:v>0.012136010748691</c:v>
                </c:pt>
                <c:pt idx="577">
                  <c:v>0.0146973117832744</c:v>
                </c:pt>
                <c:pt idx="578">
                  <c:v>0.0136824774824486</c:v>
                </c:pt>
                <c:pt idx="579">
                  <c:v>0.0107644330872474</c:v>
                </c:pt>
                <c:pt idx="580">
                  <c:v>0.00846346135362101</c:v>
                </c:pt>
                <c:pt idx="581">
                  <c:v>0.0094558513711562</c:v>
                </c:pt>
                <c:pt idx="582">
                  <c:v>0.0120249687596563</c:v>
                </c:pt>
                <c:pt idx="583">
                  <c:v>0.011766155433001</c:v>
                </c:pt>
                <c:pt idx="584">
                  <c:v>0.00950567764990557</c:v>
                </c:pt>
                <c:pt idx="585">
                  <c:v>0.010208352175967</c:v>
                </c:pt>
                <c:pt idx="586">
                  <c:v>0.00507887054393843</c:v>
                </c:pt>
                <c:pt idx="587">
                  <c:v>0.0120860396996483</c:v>
                </c:pt>
                <c:pt idx="588">
                  <c:v>0.00973293332434134</c:v>
                </c:pt>
                <c:pt idx="589">
                  <c:v>0.00654835584733121</c:v>
                </c:pt>
                <c:pt idx="590">
                  <c:v>0.00827968644737971</c:v>
                </c:pt>
                <c:pt idx="591">
                  <c:v>0.00796127515529466</c:v>
                </c:pt>
                <c:pt idx="592">
                  <c:v>0.00994575062708816</c:v>
                </c:pt>
                <c:pt idx="593">
                  <c:v>0.00516069413083795</c:v>
                </c:pt>
                <c:pt idx="594">
                  <c:v>0.00939367593674634</c:v>
                </c:pt>
              </c:numCache>
            </c:numRef>
          </c:yVal>
          <c:smooth val="1"/>
        </c:ser>
        <c:ser>
          <c:idx val="1"/>
          <c:order val="1"/>
          <c:tx>
            <c:v>"6-diamine SCNP"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'BT 92 data'!$G$3:$G$614</c:f>
              <c:numCache>
                <c:formatCode>General</c:formatCode>
                <c:ptCount val="612"/>
                <c:pt idx="0">
                  <c:v>20.03312439608302</c:v>
                </c:pt>
                <c:pt idx="1">
                  <c:v>20.06679351222918</c:v>
                </c:pt>
                <c:pt idx="2">
                  <c:v>20.10046262837533</c:v>
                </c:pt>
                <c:pt idx="3">
                  <c:v>20.15096630259455</c:v>
                </c:pt>
                <c:pt idx="4">
                  <c:v>20.20146997681378</c:v>
                </c:pt>
                <c:pt idx="5">
                  <c:v>20.21830453488686</c:v>
                </c:pt>
                <c:pt idx="6">
                  <c:v>20.25197365103301</c:v>
                </c:pt>
                <c:pt idx="7">
                  <c:v>20.28564276717916</c:v>
                </c:pt>
                <c:pt idx="8">
                  <c:v>20.30247732525224</c:v>
                </c:pt>
                <c:pt idx="9">
                  <c:v>20.33614644139839</c:v>
                </c:pt>
                <c:pt idx="10">
                  <c:v>20.4034846736907</c:v>
                </c:pt>
                <c:pt idx="11">
                  <c:v>20.45398834790993</c:v>
                </c:pt>
                <c:pt idx="12">
                  <c:v>20.470822905983</c:v>
                </c:pt>
                <c:pt idx="13">
                  <c:v>20.50449202212916</c:v>
                </c:pt>
                <c:pt idx="14">
                  <c:v>20.52132658020222</c:v>
                </c:pt>
                <c:pt idx="15">
                  <c:v>20.55499569634838</c:v>
                </c:pt>
                <c:pt idx="16">
                  <c:v>20.57183025442146</c:v>
                </c:pt>
                <c:pt idx="17">
                  <c:v>20.58866481249454</c:v>
                </c:pt>
                <c:pt idx="18">
                  <c:v>20.63916848671376</c:v>
                </c:pt>
                <c:pt idx="19">
                  <c:v>20.70650671900607</c:v>
                </c:pt>
                <c:pt idx="20">
                  <c:v>20.7570103932253</c:v>
                </c:pt>
                <c:pt idx="21">
                  <c:v>20.77384495129837</c:v>
                </c:pt>
                <c:pt idx="22">
                  <c:v>20.8243486255176</c:v>
                </c:pt>
                <c:pt idx="23">
                  <c:v>20.87485229973683</c:v>
                </c:pt>
                <c:pt idx="24">
                  <c:v>20.94219053202912</c:v>
                </c:pt>
                <c:pt idx="25">
                  <c:v>20.99269420624836</c:v>
                </c:pt>
                <c:pt idx="26">
                  <c:v>21.06003243854067</c:v>
                </c:pt>
                <c:pt idx="27">
                  <c:v>21.1105361127599</c:v>
                </c:pt>
                <c:pt idx="28">
                  <c:v>21.1778743450522</c:v>
                </c:pt>
                <c:pt idx="29">
                  <c:v>21.24521257734449</c:v>
                </c:pt>
                <c:pt idx="30">
                  <c:v>21.26204713541758</c:v>
                </c:pt>
                <c:pt idx="31">
                  <c:v>21.29571625156372</c:v>
                </c:pt>
                <c:pt idx="32">
                  <c:v>21.36305448385604</c:v>
                </c:pt>
                <c:pt idx="33">
                  <c:v>21.41355815807526</c:v>
                </c:pt>
                <c:pt idx="34">
                  <c:v>21.48089639036757</c:v>
                </c:pt>
                <c:pt idx="35">
                  <c:v>21.51456550651372</c:v>
                </c:pt>
                <c:pt idx="36">
                  <c:v>21.5314000645868</c:v>
                </c:pt>
                <c:pt idx="37">
                  <c:v>21.54823462265988</c:v>
                </c:pt>
                <c:pt idx="38">
                  <c:v>21.58190373880603</c:v>
                </c:pt>
                <c:pt idx="39">
                  <c:v>21.59873829687911</c:v>
                </c:pt>
                <c:pt idx="40">
                  <c:v>21.64924197109833</c:v>
                </c:pt>
                <c:pt idx="41">
                  <c:v>21.69974564531756</c:v>
                </c:pt>
                <c:pt idx="42">
                  <c:v>21.71658020339064</c:v>
                </c:pt>
                <c:pt idx="43">
                  <c:v>21.78391843568294</c:v>
                </c:pt>
                <c:pt idx="44">
                  <c:v>21.83442210990217</c:v>
                </c:pt>
                <c:pt idx="45">
                  <c:v>21.90176034219447</c:v>
                </c:pt>
                <c:pt idx="46">
                  <c:v>21.93542945834063</c:v>
                </c:pt>
                <c:pt idx="47">
                  <c:v>21.9522640164137</c:v>
                </c:pt>
                <c:pt idx="48">
                  <c:v>21.96909857448678</c:v>
                </c:pt>
                <c:pt idx="49">
                  <c:v>21.98593313255984</c:v>
                </c:pt>
                <c:pt idx="50">
                  <c:v>22.01960224870601</c:v>
                </c:pt>
                <c:pt idx="51">
                  <c:v>22.07010592292524</c:v>
                </c:pt>
                <c:pt idx="52">
                  <c:v>22.08694048099831</c:v>
                </c:pt>
                <c:pt idx="53">
                  <c:v>22.10377503907139</c:v>
                </c:pt>
                <c:pt idx="54">
                  <c:v>22.13744415521754</c:v>
                </c:pt>
                <c:pt idx="55">
                  <c:v>22.18794782943677</c:v>
                </c:pt>
                <c:pt idx="56">
                  <c:v>22.25528606172907</c:v>
                </c:pt>
                <c:pt idx="57">
                  <c:v>22.32262429402137</c:v>
                </c:pt>
                <c:pt idx="58">
                  <c:v>22.33945885209445</c:v>
                </c:pt>
                <c:pt idx="59">
                  <c:v>22.37312796824061</c:v>
                </c:pt>
                <c:pt idx="60">
                  <c:v>22.40679708438676</c:v>
                </c:pt>
                <c:pt idx="61">
                  <c:v>22.42363164245982</c:v>
                </c:pt>
                <c:pt idx="62">
                  <c:v>22.4404662005329</c:v>
                </c:pt>
                <c:pt idx="63">
                  <c:v>22.49096987475214</c:v>
                </c:pt>
                <c:pt idx="64">
                  <c:v>22.55830810704444</c:v>
                </c:pt>
                <c:pt idx="65">
                  <c:v>22.60881178126367</c:v>
                </c:pt>
                <c:pt idx="66">
                  <c:v>22.67615001355598</c:v>
                </c:pt>
                <c:pt idx="67">
                  <c:v>22.72665368777519</c:v>
                </c:pt>
                <c:pt idx="68">
                  <c:v>22.74348824584828</c:v>
                </c:pt>
                <c:pt idx="69">
                  <c:v>22.77715736199443</c:v>
                </c:pt>
                <c:pt idx="70">
                  <c:v>22.79399192006751</c:v>
                </c:pt>
                <c:pt idx="71">
                  <c:v>22.86133015235981</c:v>
                </c:pt>
                <c:pt idx="72">
                  <c:v>22.91183382657904</c:v>
                </c:pt>
                <c:pt idx="73">
                  <c:v>22.97917205887135</c:v>
                </c:pt>
                <c:pt idx="74">
                  <c:v>23.02967573309057</c:v>
                </c:pt>
                <c:pt idx="75">
                  <c:v>23.06334484923672</c:v>
                </c:pt>
                <c:pt idx="76">
                  <c:v>23.0801794073098</c:v>
                </c:pt>
                <c:pt idx="77">
                  <c:v>23.09701396538288</c:v>
                </c:pt>
                <c:pt idx="78">
                  <c:v>23.14751763960211</c:v>
                </c:pt>
                <c:pt idx="79">
                  <c:v>23.19802131382134</c:v>
                </c:pt>
                <c:pt idx="80">
                  <c:v>23.21485587189441</c:v>
                </c:pt>
                <c:pt idx="81">
                  <c:v>23.24852498804056</c:v>
                </c:pt>
                <c:pt idx="82">
                  <c:v>23.28219410418672</c:v>
                </c:pt>
                <c:pt idx="83">
                  <c:v>23.33269777840595</c:v>
                </c:pt>
                <c:pt idx="84">
                  <c:v>23.40003601069825</c:v>
                </c:pt>
                <c:pt idx="85">
                  <c:v>23.45053968491748</c:v>
                </c:pt>
                <c:pt idx="86">
                  <c:v>23.51787791720978</c:v>
                </c:pt>
                <c:pt idx="87">
                  <c:v>23.53471247528286</c:v>
                </c:pt>
                <c:pt idx="88">
                  <c:v>23.56838159142901</c:v>
                </c:pt>
                <c:pt idx="89">
                  <c:v>23.60205070757516</c:v>
                </c:pt>
                <c:pt idx="90">
                  <c:v>23.63571982372131</c:v>
                </c:pt>
                <c:pt idx="91">
                  <c:v>23.68622349794055</c:v>
                </c:pt>
                <c:pt idx="92">
                  <c:v>23.70305805601362</c:v>
                </c:pt>
                <c:pt idx="93">
                  <c:v>23.75356173023285</c:v>
                </c:pt>
                <c:pt idx="94">
                  <c:v>23.78723084637899</c:v>
                </c:pt>
                <c:pt idx="95">
                  <c:v>23.82089996252515</c:v>
                </c:pt>
                <c:pt idx="96">
                  <c:v>23.87140363674438</c:v>
                </c:pt>
                <c:pt idx="97">
                  <c:v>23.88823819481746</c:v>
                </c:pt>
                <c:pt idx="98">
                  <c:v>23.92190731096361</c:v>
                </c:pt>
                <c:pt idx="99">
                  <c:v>23.93874186903669</c:v>
                </c:pt>
                <c:pt idx="100">
                  <c:v>23.95557642710976</c:v>
                </c:pt>
                <c:pt idx="101">
                  <c:v>23.97241098518283</c:v>
                </c:pt>
                <c:pt idx="102">
                  <c:v>23.98924554325592</c:v>
                </c:pt>
                <c:pt idx="103">
                  <c:v>24.05658377554822</c:v>
                </c:pt>
                <c:pt idx="104">
                  <c:v>24.09025289169437</c:v>
                </c:pt>
                <c:pt idx="105">
                  <c:v>24.10708744976745</c:v>
                </c:pt>
                <c:pt idx="106">
                  <c:v>24.12392200784052</c:v>
                </c:pt>
                <c:pt idx="107">
                  <c:v>24.17442568205975</c:v>
                </c:pt>
                <c:pt idx="108">
                  <c:v>24.22492935627898</c:v>
                </c:pt>
                <c:pt idx="109">
                  <c:v>24.24176391435206</c:v>
                </c:pt>
                <c:pt idx="110">
                  <c:v>24.25859847242512</c:v>
                </c:pt>
                <c:pt idx="111">
                  <c:v>24.29226758857127</c:v>
                </c:pt>
                <c:pt idx="112">
                  <c:v>24.35960582086359</c:v>
                </c:pt>
                <c:pt idx="113">
                  <c:v>24.39327493700974</c:v>
                </c:pt>
                <c:pt idx="114">
                  <c:v>24.41010949508282</c:v>
                </c:pt>
                <c:pt idx="115">
                  <c:v>24.47744772737512</c:v>
                </c:pt>
                <c:pt idx="116">
                  <c:v>24.52795140159435</c:v>
                </c:pt>
                <c:pt idx="117">
                  <c:v>24.54478595966743</c:v>
                </c:pt>
                <c:pt idx="118">
                  <c:v>24.57845507581358</c:v>
                </c:pt>
                <c:pt idx="119">
                  <c:v>24.59528963388665</c:v>
                </c:pt>
                <c:pt idx="120">
                  <c:v>24.64579330810588</c:v>
                </c:pt>
                <c:pt idx="121">
                  <c:v>24.71313154039819</c:v>
                </c:pt>
                <c:pt idx="122">
                  <c:v>24.72996609847127</c:v>
                </c:pt>
                <c:pt idx="123">
                  <c:v>24.76363521461742</c:v>
                </c:pt>
                <c:pt idx="124">
                  <c:v>24.79730433076357</c:v>
                </c:pt>
                <c:pt idx="125">
                  <c:v>24.81413888883664</c:v>
                </c:pt>
                <c:pt idx="126">
                  <c:v>24.83097344690972</c:v>
                </c:pt>
                <c:pt idx="127">
                  <c:v>24.86464256305587</c:v>
                </c:pt>
                <c:pt idx="128">
                  <c:v>24.89831167920203</c:v>
                </c:pt>
                <c:pt idx="129">
                  <c:v>24.94881535342126</c:v>
                </c:pt>
                <c:pt idx="130">
                  <c:v>24.96564991149432</c:v>
                </c:pt>
                <c:pt idx="131">
                  <c:v>24.98248446956741</c:v>
                </c:pt>
                <c:pt idx="132">
                  <c:v>25.01615358571356</c:v>
                </c:pt>
                <c:pt idx="133">
                  <c:v>25.04982270185971</c:v>
                </c:pt>
                <c:pt idx="134">
                  <c:v>25.06665725993279</c:v>
                </c:pt>
                <c:pt idx="135">
                  <c:v>25.1339954922251</c:v>
                </c:pt>
                <c:pt idx="136">
                  <c:v>25.15083005029817</c:v>
                </c:pt>
                <c:pt idx="137">
                  <c:v>25.18449916644432</c:v>
                </c:pt>
                <c:pt idx="138">
                  <c:v>25.23500284066354</c:v>
                </c:pt>
                <c:pt idx="139">
                  <c:v>25.25183739873663</c:v>
                </c:pt>
                <c:pt idx="140">
                  <c:v>25.30234107295584</c:v>
                </c:pt>
                <c:pt idx="141">
                  <c:v>25.31917563102893</c:v>
                </c:pt>
                <c:pt idx="142">
                  <c:v>25.36967930524816</c:v>
                </c:pt>
                <c:pt idx="143">
                  <c:v>25.43701753754046</c:v>
                </c:pt>
                <c:pt idx="144">
                  <c:v>25.45385209561354</c:v>
                </c:pt>
                <c:pt idx="145">
                  <c:v>25.48752121175968</c:v>
                </c:pt>
                <c:pt idx="146">
                  <c:v>25.554859444052</c:v>
                </c:pt>
                <c:pt idx="147">
                  <c:v>25.58852856019815</c:v>
                </c:pt>
                <c:pt idx="148">
                  <c:v>25.60536311827122</c:v>
                </c:pt>
                <c:pt idx="149">
                  <c:v>25.67270135056352</c:v>
                </c:pt>
                <c:pt idx="150">
                  <c:v>25.6895359086366</c:v>
                </c:pt>
                <c:pt idx="151">
                  <c:v>25.70637046670968</c:v>
                </c:pt>
                <c:pt idx="152">
                  <c:v>25.72320502478276</c:v>
                </c:pt>
                <c:pt idx="153">
                  <c:v>25.77370869900199</c:v>
                </c:pt>
                <c:pt idx="154">
                  <c:v>25.79054325707505</c:v>
                </c:pt>
                <c:pt idx="155">
                  <c:v>25.85788148936737</c:v>
                </c:pt>
                <c:pt idx="156">
                  <c:v>25.9083851635866</c:v>
                </c:pt>
                <c:pt idx="157">
                  <c:v>25.94205427973274</c:v>
                </c:pt>
                <c:pt idx="158">
                  <c:v>25.97572339587889</c:v>
                </c:pt>
                <c:pt idx="159">
                  <c:v>26.02622707009813</c:v>
                </c:pt>
                <c:pt idx="160">
                  <c:v>26.04306162817121</c:v>
                </c:pt>
                <c:pt idx="161">
                  <c:v>26.07673074431736</c:v>
                </c:pt>
                <c:pt idx="162">
                  <c:v>26.09356530239043</c:v>
                </c:pt>
                <c:pt idx="163">
                  <c:v>26.14406897660966</c:v>
                </c:pt>
                <c:pt idx="164">
                  <c:v>26.17773809275581</c:v>
                </c:pt>
                <c:pt idx="165">
                  <c:v>26.21140720890197</c:v>
                </c:pt>
                <c:pt idx="166">
                  <c:v>26.22824176697504</c:v>
                </c:pt>
                <c:pt idx="167">
                  <c:v>26.26191088312118</c:v>
                </c:pt>
                <c:pt idx="168">
                  <c:v>26.3292491154135</c:v>
                </c:pt>
                <c:pt idx="169">
                  <c:v>26.34608367348658</c:v>
                </c:pt>
                <c:pt idx="170">
                  <c:v>26.37975278963273</c:v>
                </c:pt>
                <c:pt idx="171">
                  <c:v>26.3965873477058</c:v>
                </c:pt>
                <c:pt idx="172">
                  <c:v>26.43025646385195</c:v>
                </c:pt>
                <c:pt idx="173">
                  <c:v>26.44709102192503</c:v>
                </c:pt>
                <c:pt idx="174">
                  <c:v>26.48076013807118</c:v>
                </c:pt>
                <c:pt idx="175">
                  <c:v>26.49759469614426</c:v>
                </c:pt>
                <c:pt idx="176">
                  <c:v>26.51442925421734</c:v>
                </c:pt>
                <c:pt idx="177">
                  <c:v>26.54809837036348</c:v>
                </c:pt>
                <c:pt idx="178">
                  <c:v>26.56493292843657</c:v>
                </c:pt>
                <c:pt idx="179">
                  <c:v>26.59860204458272</c:v>
                </c:pt>
                <c:pt idx="180">
                  <c:v>26.63227116072887</c:v>
                </c:pt>
                <c:pt idx="181">
                  <c:v>26.66594027687502</c:v>
                </c:pt>
                <c:pt idx="182">
                  <c:v>26.68277483494809</c:v>
                </c:pt>
                <c:pt idx="183">
                  <c:v>26.69960939302117</c:v>
                </c:pt>
                <c:pt idx="184">
                  <c:v>26.71644395109425</c:v>
                </c:pt>
                <c:pt idx="185">
                  <c:v>26.73327850916732</c:v>
                </c:pt>
                <c:pt idx="186">
                  <c:v>26.7501130672404</c:v>
                </c:pt>
                <c:pt idx="187">
                  <c:v>26.76694762531348</c:v>
                </c:pt>
                <c:pt idx="188">
                  <c:v>26.78378218338655</c:v>
                </c:pt>
                <c:pt idx="189">
                  <c:v>26.80061674145963</c:v>
                </c:pt>
                <c:pt idx="190">
                  <c:v>26.81745129953271</c:v>
                </c:pt>
                <c:pt idx="191">
                  <c:v>26.85112041567886</c:v>
                </c:pt>
                <c:pt idx="192">
                  <c:v>26.86795497375194</c:v>
                </c:pt>
                <c:pt idx="193">
                  <c:v>26.884789531825</c:v>
                </c:pt>
                <c:pt idx="194">
                  <c:v>26.91845864797116</c:v>
                </c:pt>
                <c:pt idx="195">
                  <c:v>26.93529320604424</c:v>
                </c:pt>
                <c:pt idx="196">
                  <c:v>26.95212776411731</c:v>
                </c:pt>
                <c:pt idx="197">
                  <c:v>26.98579688026346</c:v>
                </c:pt>
                <c:pt idx="198">
                  <c:v>27.00263143833654</c:v>
                </c:pt>
                <c:pt idx="199">
                  <c:v>27.01946599640962</c:v>
                </c:pt>
                <c:pt idx="200">
                  <c:v>27.05313511255577</c:v>
                </c:pt>
                <c:pt idx="201">
                  <c:v>27.103638786775</c:v>
                </c:pt>
                <c:pt idx="202">
                  <c:v>27.12047334484808</c:v>
                </c:pt>
                <c:pt idx="203">
                  <c:v>27.13730790292115</c:v>
                </c:pt>
                <c:pt idx="204">
                  <c:v>27.15414246099423</c:v>
                </c:pt>
                <c:pt idx="205">
                  <c:v>27.1709770190673</c:v>
                </c:pt>
                <c:pt idx="206">
                  <c:v>27.18781157714038</c:v>
                </c:pt>
                <c:pt idx="207">
                  <c:v>27.22148069328653</c:v>
                </c:pt>
                <c:pt idx="208">
                  <c:v>27.23831525135961</c:v>
                </c:pt>
                <c:pt idx="209">
                  <c:v>27.28881892557884</c:v>
                </c:pt>
                <c:pt idx="210">
                  <c:v>27.30565348365192</c:v>
                </c:pt>
                <c:pt idx="211">
                  <c:v>27.32248804172498</c:v>
                </c:pt>
                <c:pt idx="212">
                  <c:v>27.33932259979807</c:v>
                </c:pt>
                <c:pt idx="213">
                  <c:v>27.37299171594422</c:v>
                </c:pt>
                <c:pt idx="214">
                  <c:v>27.40666083209037</c:v>
                </c:pt>
                <c:pt idx="215">
                  <c:v>27.44032994823652</c:v>
                </c:pt>
                <c:pt idx="216">
                  <c:v>27.4571645063096</c:v>
                </c:pt>
                <c:pt idx="217">
                  <c:v>27.47399906438267</c:v>
                </c:pt>
                <c:pt idx="218">
                  <c:v>27.49083362245575</c:v>
                </c:pt>
                <c:pt idx="219">
                  <c:v>27.5245027386019</c:v>
                </c:pt>
                <c:pt idx="220">
                  <c:v>27.57500641282112</c:v>
                </c:pt>
                <c:pt idx="221">
                  <c:v>27.59184097089421</c:v>
                </c:pt>
                <c:pt idx="222">
                  <c:v>27.60867552896729</c:v>
                </c:pt>
                <c:pt idx="223">
                  <c:v>27.64234464511344</c:v>
                </c:pt>
                <c:pt idx="224">
                  <c:v>27.65917920318651</c:v>
                </c:pt>
                <c:pt idx="225">
                  <c:v>27.6760137612596</c:v>
                </c:pt>
                <c:pt idx="226">
                  <c:v>27.69284831933266</c:v>
                </c:pt>
                <c:pt idx="227">
                  <c:v>27.70968287740573</c:v>
                </c:pt>
                <c:pt idx="228">
                  <c:v>27.72651743547882</c:v>
                </c:pt>
                <c:pt idx="229">
                  <c:v>27.74335199355189</c:v>
                </c:pt>
                <c:pt idx="230">
                  <c:v>27.76018655162497</c:v>
                </c:pt>
                <c:pt idx="231">
                  <c:v>27.77702110969805</c:v>
                </c:pt>
                <c:pt idx="232">
                  <c:v>27.79385566777112</c:v>
                </c:pt>
                <c:pt idx="233">
                  <c:v>27.8106902258442</c:v>
                </c:pt>
                <c:pt idx="234">
                  <c:v>27.82752478391728</c:v>
                </c:pt>
                <c:pt idx="235">
                  <c:v>27.84435934199035</c:v>
                </c:pt>
                <c:pt idx="236">
                  <c:v>27.86119390006343</c:v>
                </c:pt>
                <c:pt idx="237">
                  <c:v>27.8780284581365</c:v>
                </c:pt>
                <c:pt idx="238">
                  <c:v>27.89486301620958</c:v>
                </c:pt>
                <c:pt idx="239">
                  <c:v>27.91169757428266</c:v>
                </c:pt>
                <c:pt idx="240">
                  <c:v>27.92853213235572</c:v>
                </c:pt>
                <c:pt idx="241">
                  <c:v>27.94536669042881</c:v>
                </c:pt>
                <c:pt idx="242">
                  <c:v>27.96220124850187</c:v>
                </c:pt>
                <c:pt idx="243">
                  <c:v>27.97903580657496</c:v>
                </c:pt>
                <c:pt idx="244">
                  <c:v>27.99587036464803</c:v>
                </c:pt>
                <c:pt idx="245">
                  <c:v>28.01270492272111</c:v>
                </c:pt>
                <c:pt idx="246">
                  <c:v>28.02953948079418</c:v>
                </c:pt>
                <c:pt idx="247">
                  <c:v>28.04637403886726</c:v>
                </c:pt>
                <c:pt idx="248">
                  <c:v>28.06320859694033</c:v>
                </c:pt>
                <c:pt idx="249">
                  <c:v>28.08004315501342</c:v>
                </c:pt>
                <c:pt idx="250">
                  <c:v>28.0968777130865</c:v>
                </c:pt>
                <c:pt idx="251">
                  <c:v>28.11371227115957</c:v>
                </c:pt>
                <c:pt idx="252">
                  <c:v>28.13054682923265</c:v>
                </c:pt>
                <c:pt idx="253">
                  <c:v>28.14738138730572</c:v>
                </c:pt>
                <c:pt idx="254">
                  <c:v>28.1642159453788</c:v>
                </c:pt>
                <c:pt idx="255">
                  <c:v>28.18105050345187</c:v>
                </c:pt>
                <c:pt idx="256">
                  <c:v>28.19788506152495</c:v>
                </c:pt>
                <c:pt idx="257">
                  <c:v>28.21471961959802</c:v>
                </c:pt>
                <c:pt idx="258">
                  <c:v>28.2315541776711</c:v>
                </c:pt>
                <c:pt idx="259">
                  <c:v>28.24838873574418</c:v>
                </c:pt>
                <c:pt idx="260">
                  <c:v>28.26522329381724</c:v>
                </c:pt>
                <c:pt idx="261">
                  <c:v>28.28205785189033</c:v>
                </c:pt>
                <c:pt idx="262">
                  <c:v>28.29889240996341</c:v>
                </c:pt>
                <c:pt idx="263">
                  <c:v>28.31572696803648</c:v>
                </c:pt>
                <c:pt idx="264">
                  <c:v>28.33256152610956</c:v>
                </c:pt>
                <c:pt idx="265">
                  <c:v>28.34939608418264</c:v>
                </c:pt>
                <c:pt idx="266">
                  <c:v>28.36623064225571</c:v>
                </c:pt>
                <c:pt idx="267">
                  <c:v>28.38306520032879</c:v>
                </c:pt>
                <c:pt idx="268">
                  <c:v>28.39989975840186</c:v>
                </c:pt>
                <c:pt idx="269">
                  <c:v>28.41673431647494</c:v>
                </c:pt>
                <c:pt idx="270">
                  <c:v>28.43356887454802</c:v>
                </c:pt>
                <c:pt idx="271">
                  <c:v>28.48407254876723</c:v>
                </c:pt>
                <c:pt idx="272">
                  <c:v>28.55141078105955</c:v>
                </c:pt>
                <c:pt idx="273">
                  <c:v>28.60191445527877</c:v>
                </c:pt>
                <c:pt idx="274">
                  <c:v>28.63558357142492</c:v>
                </c:pt>
                <c:pt idx="275">
                  <c:v>28.652418129498</c:v>
                </c:pt>
                <c:pt idx="276">
                  <c:v>28.66925268757108</c:v>
                </c:pt>
                <c:pt idx="277">
                  <c:v>28.68608724564416</c:v>
                </c:pt>
                <c:pt idx="278">
                  <c:v>28.70292180371722</c:v>
                </c:pt>
                <c:pt idx="279">
                  <c:v>28.71975636179031</c:v>
                </c:pt>
                <c:pt idx="280">
                  <c:v>28.73659091986339</c:v>
                </c:pt>
                <c:pt idx="281">
                  <c:v>28.77026003600954</c:v>
                </c:pt>
                <c:pt idx="282">
                  <c:v>28.78709459408261</c:v>
                </c:pt>
                <c:pt idx="283">
                  <c:v>28.80392915215569</c:v>
                </c:pt>
                <c:pt idx="284">
                  <c:v>28.82076371022877</c:v>
                </c:pt>
                <c:pt idx="285">
                  <c:v>28.83759826830184</c:v>
                </c:pt>
                <c:pt idx="286">
                  <c:v>28.85443282637492</c:v>
                </c:pt>
                <c:pt idx="287">
                  <c:v>28.871267384448</c:v>
                </c:pt>
                <c:pt idx="288">
                  <c:v>28.88810194252106</c:v>
                </c:pt>
                <c:pt idx="289">
                  <c:v>28.90493650059415</c:v>
                </c:pt>
                <c:pt idx="290">
                  <c:v>28.92177105866723</c:v>
                </c:pt>
                <c:pt idx="291">
                  <c:v>28.9386056167403</c:v>
                </c:pt>
                <c:pt idx="292">
                  <c:v>28.95544017481338</c:v>
                </c:pt>
                <c:pt idx="293">
                  <c:v>28.97227473288645</c:v>
                </c:pt>
                <c:pt idx="294">
                  <c:v>28.98910929095952</c:v>
                </c:pt>
                <c:pt idx="295">
                  <c:v>29.0059438490326</c:v>
                </c:pt>
                <c:pt idx="296">
                  <c:v>29.02277840710568</c:v>
                </c:pt>
                <c:pt idx="297">
                  <c:v>29.03961296517876</c:v>
                </c:pt>
                <c:pt idx="298">
                  <c:v>29.05644752325183</c:v>
                </c:pt>
                <c:pt idx="299">
                  <c:v>29.0732820813249</c:v>
                </c:pt>
                <c:pt idx="300">
                  <c:v>29.09011663939798</c:v>
                </c:pt>
                <c:pt idx="301">
                  <c:v>29.10695119747106</c:v>
                </c:pt>
                <c:pt idx="302">
                  <c:v>29.12378575554414</c:v>
                </c:pt>
                <c:pt idx="303">
                  <c:v>29.14062031361721</c:v>
                </c:pt>
                <c:pt idx="304">
                  <c:v>29.1574548716903</c:v>
                </c:pt>
                <c:pt idx="305">
                  <c:v>29.17428942976337</c:v>
                </c:pt>
                <c:pt idx="306">
                  <c:v>29.19112398783644</c:v>
                </c:pt>
                <c:pt idx="307">
                  <c:v>29.20795854590952</c:v>
                </c:pt>
                <c:pt idx="308">
                  <c:v>29.22479310398259</c:v>
                </c:pt>
                <c:pt idx="309">
                  <c:v>29.24162766205567</c:v>
                </c:pt>
                <c:pt idx="310">
                  <c:v>29.25846222012875</c:v>
                </c:pt>
                <c:pt idx="311">
                  <c:v>29.27529677820182</c:v>
                </c:pt>
                <c:pt idx="312">
                  <c:v>29.2921313362749</c:v>
                </c:pt>
                <c:pt idx="313">
                  <c:v>29.30896589434797</c:v>
                </c:pt>
                <c:pt idx="314">
                  <c:v>29.32580045242105</c:v>
                </c:pt>
                <c:pt idx="315">
                  <c:v>29.34263501049413</c:v>
                </c:pt>
                <c:pt idx="316">
                  <c:v>29.3594695685672</c:v>
                </c:pt>
                <c:pt idx="317">
                  <c:v>29.37630412664028</c:v>
                </c:pt>
                <c:pt idx="318">
                  <c:v>29.39313868471336</c:v>
                </c:pt>
                <c:pt idx="319">
                  <c:v>29.40997324278643</c:v>
                </c:pt>
                <c:pt idx="320">
                  <c:v>29.42680780085951</c:v>
                </c:pt>
                <c:pt idx="321">
                  <c:v>29.44364235893258</c:v>
                </c:pt>
                <c:pt idx="322">
                  <c:v>29.46047691700566</c:v>
                </c:pt>
                <c:pt idx="323">
                  <c:v>29.47731147507874</c:v>
                </c:pt>
                <c:pt idx="324">
                  <c:v>29.4941460331518</c:v>
                </c:pt>
                <c:pt idx="325">
                  <c:v>29.51098059122489</c:v>
                </c:pt>
                <c:pt idx="326">
                  <c:v>29.52781514929796</c:v>
                </c:pt>
                <c:pt idx="327">
                  <c:v>29.54464970737103</c:v>
                </c:pt>
                <c:pt idx="328">
                  <c:v>29.56148426544412</c:v>
                </c:pt>
                <c:pt idx="329">
                  <c:v>29.57831882351719</c:v>
                </c:pt>
                <c:pt idx="330">
                  <c:v>29.59515338159027</c:v>
                </c:pt>
                <c:pt idx="331">
                  <c:v>29.61198793966335</c:v>
                </c:pt>
                <c:pt idx="332">
                  <c:v>29.62882249773642</c:v>
                </c:pt>
                <c:pt idx="333">
                  <c:v>29.6456570558095</c:v>
                </c:pt>
                <c:pt idx="334">
                  <c:v>29.66249161388257</c:v>
                </c:pt>
                <c:pt idx="335">
                  <c:v>29.67932617195565</c:v>
                </c:pt>
                <c:pt idx="336">
                  <c:v>29.69616073002873</c:v>
                </c:pt>
                <c:pt idx="337">
                  <c:v>29.7129952881018</c:v>
                </c:pt>
                <c:pt idx="338">
                  <c:v>29.72982984617488</c:v>
                </c:pt>
                <c:pt idx="339">
                  <c:v>29.74666440424796</c:v>
                </c:pt>
                <c:pt idx="340">
                  <c:v>29.76349896232102</c:v>
                </c:pt>
                <c:pt idx="341">
                  <c:v>29.78033352039411</c:v>
                </c:pt>
                <c:pt idx="342">
                  <c:v>29.79716807846718</c:v>
                </c:pt>
                <c:pt idx="343">
                  <c:v>29.83083719461333</c:v>
                </c:pt>
                <c:pt idx="344">
                  <c:v>29.84767175268641</c:v>
                </c:pt>
                <c:pt idx="345">
                  <c:v>29.86450631075949</c:v>
                </c:pt>
                <c:pt idx="346">
                  <c:v>29.88134086883256</c:v>
                </c:pt>
                <c:pt idx="347">
                  <c:v>29.91500998497872</c:v>
                </c:pt>
                <c:pt idx="348">
                  <c:v>29.94867910112486</c:v>
                </c:pt>
                <c:pt idx="349">
                  <c:v>29.96551365919794</c:v>
                </c:pt>
                <c:pt idx="350">
                  <c:v>29.98234821727101</c:v>
                </c:pt>
                <c:pt idx="351">
                  <c:v>29.9991827753441</c:v>
                </c:pt>
                <c:pt idx="352">
                  <c:v>30.03285189149025</c:v>
                </c:pt>
                <c:pt idx="353">
                  <c:v>30.04968644956331</c:v>
                </c:pt>
                <c:pt idx="354">
                  <c:v>30.10019012378255</c:v>
                </c:pt>
                <c:pt idx="355">
                  <c:v>30.13385923992871</c:v>
                </c:pt>
                <c:pt idx="356">
                  <c:v>30.16752835607486</c:v>
                </c:pt>
                <c:pt idx="357">
                  <c:v>30.18436291414793</c:v>
                </c:pt>
                <c:pt idx="358">
                  <c:v>30.20119747222101</c:v>
                </c:pt>
                <c:pt idx="359">
                  <c:v>30.21803203029409</c:v>
                </c:pt>
                <c:pt idx="360">
                  <c:v>30.23486658836716</c:v>
                </c:pt>
                <c:pt idx="361">
                  <c:v>30.28537026258638</c:v>
                </c:pt>
                <c:pt idx="362">
                  <c:v>30.30220482065947</c:v>
                </c:pt>
                <c:pt idx="363">
                  <c:v>30.33587393680562</c:v>
                </c:pt>
                <c:pt idx="364">
                  <c:v>30.40321216909792</c:v>
                </c:pt>
                <c:pt idx="365">
                  <c:v>30.45371584331714</c:v>
                </c:pt>
                <c:pt idx="366">
                  <c:v>30.47055040139023</c:v>
                </c:pt>
                <c:pt idx="367">
                  <c:v>30.48738495946331</c:v>
                </c:pt>
                <c:pt idx="368">
                  <c:v>30.52105407560946</c:v>
                </c:pt>
                <c:pt idx="369">
                  <c:v>30.58839230790175</c:v>
                </c:pt>
                <c:pt idx="370">
                  <c:v>30.63889598212099</c:v>
                </c:pt>
                <c:pt idx="371">
                  <c:v>30.67256509826714</c:v>
                </c:pt>
                <c:pt idx="372">
                  <c:v>30.70623421441329</c:v>
                </c:pt>
                <c:pt idx="373">
                  <c:v>30.72306877248637</c:v>
                </c:pt>
                <c:pt idx="374">
                  <c:v>30.73990333055945</c:v>
                </c:pt>
                <c:pt idx="375">
                  <c:v>30.75673788863253</c:v>
                </c:pt>
                <c:pt idx="376">
                  <c:v>30.82407612092483</c:v>
                </c:pt>
                <c:pt idx="377">
                  <c:v>30.85774523707098</c:v>
                </c:pt>
                <c:pt idx="378">
                  <c:v>30.87457979514405</c:v>
                </c:pt>
                <c:pt idx="379">
                  <c:v>30.94191802743636</c:v>
                </c:pt>
                <c:pt idx="380">
                  <c:v>30.95875258550942</c:v>
                </c:pt>
                <c:pt idx="381">
                  <c:v>31.00925625972866</c:v>
                </c:pt>
                <c:pt idx="382">
                  <c:v>31.04292537587482</c:v>
                </c:pt>
                <c:pt idx="383">
                  <c:v>31.05975993394788</c:v>
                </c:pt>
                <c:pt idx="384">
                  <c:v>31.1270981662402</c:v>
                </c:pt>
                <c:pt idx="385">
                  <c:v>31.16076728238635</c:v>
                </c:pt>
                <c:pt idx="386">
                  <c:v>31.17760184045943</c:v>
                </c:pt>
                <c:pt idx="387">
                  <c:v>31.24494007275172</c:v>
                </c:pt>
                <c:pt idx="388">
                  <c:v>31.26177463082481</c:v>
                </c:pt>
                <c:pt idx="389">
                  <c:v>31.29544374697095</c:v>
                </c:pt>
                <c:pt idx="390">
                  <c:v>31.36278197926325</c:v>
                </c:pt>
                <c:pt idx="391">
                  <c:v>31.4132856534825</c:v>
                </c:pt>
                <c:pt idx="392">
                  <c:v>31.43012021155557</c:v>
                </c:pt>
                <c:pt idx="393">
                  <c:v>31.48062388577478</c:v>
                </c:pt>
                <c:pt idx="394">
                  <c:v>31.51429300192095</c:v>
                </c:pt>
                <c:pt idx="395">
                  <c:v>31.5479621180671</c:v>
                </c:pt>
                <c:pt idx="396">
                  <c:v>31.59846579228633</c:v>
                </c:pt>
                <c:pt idx="397">
                  <c:v>31.66580402457864</c:v>
                </c:pt>
                <c:pt idx="398">
                  <c:v>31.69947314072479</c:v>
                </c:pt>
                <c:pt idx="399">
                  <c:v>31.71630769879787</c:v>
                </c:pt>
                <c:pt idx="400">
                  <c:v>31.73314225687093</c:v>
                </c:pt>
                <c:pt idx="401">
                  <c:v>31.78364593109017</c:v>
                </c:pt>
                <c:pt idx="402">
                  <c:v>31.8341496053094</c:v>
                </c:pt>
                <c:pt idx="403">
                  <c:v>31.85098416338247</c:v>
                </c:pt>
                <c:pt idx="404">
                  <c:v>31.88465327952862</c:v>
                </c:pt>
                <c:pt idx="405">
                  <c:v>31.9014878376017</c:v>
                </c:pt>
                <c:pt idx="406">
                  <c:v>31.95199151182093</c:v>
                </c:pt>
                <c:pt idx="407">
                  <c:v>32.01932974411323</c:v>
                </c:pt>
                <c:pt idx="408">
                  <c:v>32.08666797640554</c:v>
                </c:pt>
                <c:pt idx="409">
                  <c:v>32.13717165062477</c:v>
                </c:pt>
                <c:pt idx="410">
                  <c:v>32.20450988291707</c:v>
                </c:pt>
                <c:pt idx="411">
                  <c:v>32.25501355713629</c:v>
                </c:pt>
                <c:pt idx="412">
                  <c:v>32.27184811520937</c:v>
                </c:pt>
                <c:pt idx="413">
                  <c:v>32.30551723135552</c:v>
                </c:pt>
                <c:pt idx="414">
                  <c:v>32.3223517894286</c:v>
                </c:pt>
                <c:pt idx="415">
                  <c:v>32.35602090557475</c:v>
                </c:pt>
                <c:pt idx="416">
                  <c:v>32.37285546364782</c:v>
                </c:pt>
                <c:pt idx="417">
                  <c:v>32.44019369594012</c:v>
                </c:pt>
                <c:pt idx="418">
                  <c:v>32.4570282540132</c:v>
                </c:pt>
                <c:pt idx="419">
                  <c:v>32.49069737015936</c:v>
                </c:pt>
                <c:pt idx="420">
                  <c:v>32.55803560245167</c:v>
                </c:pt>
                <c:pt idx="421">
                  <c:v>32.6085392766709</c:v>
                </c:pt>
                <c:pt idx="422">
                  <c:v>32.62537383474396</c:v>
                </c:pt>
                <c:pt idx="423">
                  <c:v>32.6758775089632</c:v>
                </c:pt>
                <c:pt idx="424">
                  <c:v>32.7432157412555</c:v>
                </c:pt>
                <c:pt idx="425">
                  <c:v>32.76005029932858</c:v>
                </c:pt>
                <c:pt idx="426">
                  <c:v>32.77688485740164</c:v>
                </c:pt>
                <c:pt idx="427">
                  <c:v>32.79371941547474</c:v>
                </c:pt>
                <c:pt idx="428">
                  <c:v>32.86105764776702</c:v>
                </c:pt>
                <c:pt idx="429">
                  <c:v>32.91156132198625</c:v>
                </c:pt>
                <c:pt idx="430">
                  <c:v>32.97889955427856</c:v>
                </c:pt>
                <c:pt idx="431">
                  <c:v>33.01256867042472</c:v>
                </c:pt>
                <c:pt idx="432">
                  <c:v>33.0294032284978</c:v>
                </c:pt>
                <c:pt idx="433">
                  <c:v>33.04623778657087</c:v>
                </c:pt>
                <c:pt idx="434">
                  <c:v>33.07990690271703</c:v>
                </c:pt>
                <c:pt idx="435">
                  <c:v>33.09674146079009</c:v>
                </c:pt>
                <c:pt idx="436">
                  <c:v>33.11357601886318</c:v>
                </c:pt>
                <c:pt idx="437">
                  <c:v>33.1640796930824</c:v>
                </c:pt>
                <c:pt idx="438">
                  <c:v>33.1809142511555</c:v>
                </c:pt>
                <c:pt idx="439">
                  <c:v>33.19774880922856</c:v>
                </c:pt>
                <c:pt idx="440">
                  <c:v>33.21458336730164</c:v>
                </c:pt>
                <c:pt idx="441">
                  <c:v>33.28192159959394</c:v>
                </c:pt>
                <c:pt idx="442">
                  <c:v>33.31559071574009</c:v>
                </c:pt>
                <c:pt idx="443">
                  <c:v>33.33242527381316</c:v>
                </c:pt>
                <c:pt idx="444">
                  <c:v>33.39976350610547</c:v>
                </c:pt>
                <c:pt idx="445">
                  <c:v>33.45026718032469</c:v>
                </c:pt>
                <c:pt idx="446">
                  <c:v>33.51760541261699</c:v>
                </c:pt>
                <c:pt idx="447">
                  <c:v>33.58494364490931</c:v>
                </c:pt>
                <c:pt idx="448">
                  <c:v>33.63544731912854</c:v>
                </c:pt>
                <c:pt idx="449">
                  <c:v>33.68595099334777</c:v>
                </c:pt>
                <c:pt idx="450">
                  <c:v>33.70278555142084</c:v>
                </c:pt>
                <c:pt idx="451">
                  <c:v>33.71962010949392</c:v>
                </c:pt>
                <c:pt idx="452">
                  <c:v>33.75328922564006</c:v>
                </c:pt>
                <c:pt idx="453">
                  <c:v>33.78695834178622</c:v>
                </c:pt>
                <c:pt idx="454">
                  <c:v>33.82062745793235</c:v>
                </c:pt>
                <c:pt idx="455">
                  <c:v>33.85429657407852</c:v>
                </c:pt>
                <c:pt idx="456">
                  <c:v>33.8711311321516</c:v>
                </c:pt>
                <c:pt idx="457">
                  <c:v>33.9384693644439</c:v>
                </c:pt>
                <c:pt idx="458">
                  <c:v>33.98897303866314</c:v>
                </c:pt>
                <c:pt idx="459">
                  <c:v>34.05631127095544</c:v>
                </c:pt>
                <c:pt idx="460">
                  <c:v>34.12364950324774</c:v>
                </c:pt>
                <c:pt idx="461">
                  <c:v>34.1573186193939</c:v>
                </c:pt>
                <c:pt idx="462">
                  <c:v>34.17415317746698</c:v>
                </c:pt>
                <c:pt idx="463">
                  <c:v>34.24149140975927</c:v>
                </c:pt>
                <c:pt idx="464">
                  <c:v>34.2919950839785</c:v>
                </c:pt>
                <c:pt idx="465">
                  <c:v>34.35933331627081</c:v>
                </c:pt>
                <c:pt idx="466">
                  <c:v>34.40983699049004</c:v>
                </c:pt>
                <c:pt idx="467">
                  <c:v>34.44350610663619</c:v>
                </c:pt>
                <c:pt idx="468">
                  <c:v>34.47717522278234</c:v>
                </c:pt>
                <c:pt idx="469">
                  <c:v>34.52767889700157</c:v>
                </c:pt>
                <c:pt idx="470">
                  <c:v>34.59501712929388</c:v>
                </c:pt>
                <c:pt idx="471">
                  <c:v>34.61185168736694</c:v>
                </c:pt>
                <c:pt idx="472">
                  <c:v>34.66235536158618</c:v>
                </c:pt>
                <c:pt idx="473">
                  <c:v>34.67918991965926</c:v>
                </c:pt>
                <c:pt idx="474">
                  <c:v>34.71285903580541</c:v>
                </c:pt>
                <c:pt idx="475">
                  <c:v>34.7296935938785</c:v>
                </c:pt>
                <c:pt idx="476">
                  <c:v>34.78019726809772</c:v>
                </c:pt>
                <c:pt idx="477">
                  <c:v>34.83070094231694</c:v>
                </c:pt>
                <c:pt idx="478">
                  <c:v>34.89803917460925</c:v>
                </c:pt>
                <c:pt idx="479">
                  <c:v>34.94854284882848</c:v>
                </c:pt>
                <c:pt idx="480">
                  <c:v>34.96537740690155</c:v>
                </c:pt>
                <c:pt idx="481">
                  <c:v>34.98221196497463</c:v>
                </c:pt>
                <c:pt idx="482">
                  <c:v>35.01588108112077</c:v>
                </c:pt>
                <c:pt idx="483">
                  <c:v>35.03271563919386</c:v>
                </c:pt>
                <c:pt idx="484">
                  <c:v>35.06638475534</c:v>
                </c:pt>
                <c:pt idx="485">
                  <c:v>35.13372298763232</c:v>
                </c:pt>
                <c:pt idx="486">
                  <c:v>35.20106121992462</c:v>
                </c:pt>
                <c:pt idx="487">
                  <c:v>35.25156489414385</c:v>
                </c:pt>
                <c:pt idx="488">
                  <c:v>35.26839945221693</c:v>
                </c:pt>
                <c:pt idx="489">
                  <c:v>35.31890312643615</c:v>
                </c:pt>
                <c:pt idx="490">
                  <c:v>35.36940680065538</c:v>
                </c:pt>
                <c:pt idx="491">
                  <c:v>35.40307591680153</c:v>
                </c:pt>
                <c:pt idx="492">
                  <c:v>35.43674503294768</c:v>
                </c:pt>
                <c:pt idx="493">
                  <c:v>35.4872487071669</c:v>
                </c:pt>
                <c:pt idx="494">
                  <c:v>35.50408326523998</c:v>
                </c:pt>
                <c:pt idx="495">
                  <c:v>35.55458693945922</c:v>
                </c:pt>
                <c:pt idx="496">
                  <c:v>35.57142149753228</c:v>
                </c:pt>
                <c:pt idx="497">
                  <c:v>35.60509061367845</c:v>
                </c:pt>
                <c:pt idx="498">
                  <c:v>35.6387597298246</c:v>
                </c:pt>
                <c:pt idx="499">
                  <c:v>35.67242884597075</c:v>
                </c:pt>
                <c:pt idx="500">
                  <c:v>35.68926340404382</c:v>
                </c:pt>
                <c:pt idx="501">
                  <c:v>35.73976707826305</c:v>
                </c:pt>
                <c:pt idx="502">
                  <c:v>35.7902707524823</c:v>
                </c:pt>
                <c:pt idx="503">
                  <c:v>35.85760898477459</c:v>
                </c:pt>
                <c:pt idx="504">
                  <c:v>35.90811265899381</c:v>
                </c:pt>
                <c:pt idx="505">
                  <c:v>35.97545089128612</c:v>
                </c:pt>
                <c:pt idx="506">
                  <c:v>35.9922854493592</c:v>
                </c:pt>
                <c:pt idx="507">
                  <c:v>36.02595456550535</c:v>
                </c:pt>
                <c:pt idx="508">
                  <c:v>36.09329279779764</c:v>
                </c:pt>
                <c:pt idx="509">
                  <c:v>36.14379647201687</c:v>
                </c:pt>
                <c:pt idx="510">
                  <c:v>36.16063103008995</c:v>
                </c:pt>
                <c:pt idx="511">
                  <c:v>36.19430014623611</c:v>
                </c:pt>
                <c:pt idx="512">
                  <c:v>36.2111347043092</c:v>
                </c:pt>
                <c:pt idx="513">
                  <c:v>36.26163837852841</c:v>
                </c:pt>
                <c:pt idx="514">
                  <c:v>36.2784729366015</c:v>
                </c:pt>
                <c:pt idx="515">
                  <c:v>36.32897661082073</c:v>
                </c:pt>
                <c:pt idx="516">
                  <c:v>36.36264572696687</c:v>
                </c:pt>
                <c:pt idx="517">
                  <c:v>36.39631484311302</c:v>
                </c:pt>
                <c:pt idx="518">
                  <c:v>36.44681851733224</c:v>
                </c:pt>
                <c:pt idx="519">
                  <c:v>36.51415674962455</c:v>
                </c:pt>
                <c:pt idx="520">
                  <c:v>36.56466042384378</c:v>
                </c:pt>
                <c:pt idx="521">
                  <c:v>36.615164098063</c:v>
                </c:pt>
                <c:pt idx="522">
                  <c:v>36.6319986561361</c:v>
                </c:pt>
                <c:pt idx="523">
                  <c:v>36.68250233035531</c:v>
                </c:pt>
                <c:pt idx="524">
                  <c:v>36.6993368884284</c:v>
                </c:pt>
                <c:pt idx="525">
                  <c:v>36.74984056264761</c:v>
                </c:pt>
                <c:pt idx="526">
                  <c:v>36.80034423686686</c:v>
                </c:pt>
                <c:pt idx="527">
                  <c:v>36.81717879493992</c:v>
                </c:pt>
                <c:pt idx="528">
                  <c:v>36.86768246915915</c:v>
                </c:pt>
                <c:pt idx="529">
                  <c:v>36.9013515853053</c:v>
                </c:pt>
                <c:pt idx="530">
                  <c:v>36.9181861433784</c:v>
                </c:pt>
                <c:pt idx="531">
                  <c:v>36.93502070145146</c:v>
                </c:pt>
                <c:pt idx="532">
                  <c:v>36.98552437567069</c:v>
                </c:pt>
                <c:pt idx="533">
                  <c:v>37.00235893374376</c:v>
                </c:pt>
                <c:pt idx="534">
                  <c:v>37.03602804988992</c:v>
                </c:pt>
                <c:pt idx="535">
                  <c:v>37.05286260796299</c:v>
                </c:pt>
                <c:pt idx="536">
                  <c:v>37.10336628218222</c:v>
                </c:pt>
                <c:pt idx="537">
                  <c:v>37.17070451447453</c:v>
                </c:pt>
                <c:pt idx="538">
                  <c:v>37.23804274676682</c:v>
                </c:pt>
                <c:pt idx="539">
                  <c:v>37.28854642098606</c:v>
                </c:pt>
                <c:pt idx="540">
                  <c:v>37.30538097905914</c:v>
                </c:pt>
                <c:pt idx="541">
                  <c:v>37.35588465327835</c:v>
                </c:pt>
                <c:pt idx="542">
                  <c:v>37.38955376942452</c:v>
                </c:pt>
                <c:pt idx="543">
                  <c:v>37.40638832749759</c:v>
                </c:pt>
                <c:pt idx="544">
                  <c:v>37.45689200171681</c:v>
                </c:pt>
                <c:pt idx="545">
                  <c:v>37.4737265597899</c:v>
                </c:pt>
                <c:pt idx="546">
                  <c:v>37.52423023400913</c:v>
                </c:pt>
                <c:pt idx="547">
                  <c:v>37.59156846630142</c:v>
                </c:pt>
                <c:pt idx="548">
                  <c:v>37.60840302437451</c:v>
                </c:pt>
                <c:pt idx="549">
                  <c:v>37.64207214052066</c:v>
                </c:pt>
                <c:pt idx="550">
                  <c:v>37.70941037281296</c:v>
                </c:pt>
                <c:pt idx="551">
                  <c:v>37.77674860510527</c:v>
                </c:pt>
                <c:pt idx="552">
                  <c:v>37.8272522793245</c:v>
                </c:pt>
                <c:pt idx="553">
                  <c:v>37.89459051161679</c:v>
                </c:pt>
                <c:pt idx="554">
                  <c:v>37.94509418583602</c:v>
                </c:pt>
                <c:pt idx="555">
                  <c:v>38.01243241812833</c:v>
                </c:pt>
                <c:pt idx="556">
                  <c:v>38.06293609234756</c:v>
                </c:pt>
                <c:pt idx="557">
                  <c:v>38.13027432463987</c:v>
                </c:pt>
                <c:pt idx="558">
                  <c:v>38.14710888271294</c:v>
                </c:pt>
                <c:pt idx="559">
                  <c:v>38.1807779988591</c:v>
                </c:pt>
                <c:pt idx="560">
                  <c:v>38.21444711500524</c:v>
                </c:pt>
                <c:pt idx="561">
                  <c:v>38.23128167307832</c:v>
                </c:pt>
                <c:pt idx="562">
                  <c:v>38.2481162311514</c:v>
                </c:pt>
                <c:pt idx="563">
                  <c:v>38.28178534729754</c:v>
                </c:pt>
                <c:pt idx="564">
                  <c:v>38.31545446344369</c:v>
                </c:pt>
                <c:pt idx="565">
                  <c:v>38.33228902151677</c:v>
                </c:pt>
                <c:pt idx="566">
                  <c:v>38.36595813766294</c:v>
                </c:pt>
                <c:pt idx="567">
                  <c:v>38.41646181188214</c:v>
                </c:pt>
                <c:pt idx="568">
                  <c:v>38.43329636995524</c:v>
                </c:pt>
                <c:pt idx="569">
                  <c:v>38.45013092802831</c:v>
                </c:pt>
                <c:pt idx="570">
                  <c:v>38.48380004417447</c:v>
                </c:pt>
                <c:pt idx="571">
                  <c:v>38.55113827646677</c:v>
                </c:pt>
                <c:pt idx="572">
                  <c:v>38.58480739261291</c:v>
                </c:pt>
                <c:pt idx="573">
                  <c:v>38.60164195068599</c:v>
                </c:pt>
                <c:pt idx="574">
                  <c:v>38.6689801829783</c:v>
                </c:pt>
                <c:pt idx="575">
                  <c:v>38.68581474105138</c:v>
                </c:pt>
                <c:pt idx="576">
                  <c:v>38.71948385719752</c:v>
                </c:pt>
                <c:pt idx="577">
                  <c:v>38.78682208948984</c:v>
                </c:pt>
                <c:pt idx="578">
                  <c:v>38.85416032178213</c:v>
                </c:pt>
                <c:pt idx="579">
                  <c:v>38.90466399600137</c:v>
                </c:pt>
                <c:pt idx="580">
                  <c:v>38.97200222829368</c:v>
                </c:pt>
                <c:pt idx="581">
                  <c:v>39.0225059025129</c:v>
                </c:pt>
                <c:pt idx="582">
                  <c:v>39.03934046058598</c:v>
                </c:pt>
                <c:pt idx="583">
                  <c:v>39.05617501865905</c:v>
                </c:pt>
                <c:pt idx="584">
                  <c:v>39.0898441348052</c:v>
                </c:pt>
                <c:pt idx="585">
                  <c:v>39.12351325095136</c:v>
                </c:pt>
                <c:pt idx="586">
                  <c:v>39.14034780902443</c:v>
                </c:pt>
                <c:pt idx="587">
                  <c:v>39.20768604131673</c:v>
                </c:pt>
                <c:pt idx="588">
                  <c:v>39.22452059938982</c:v>
                </c:pt>
                <c:pt idx="589">
                  <c:v>39.2413551574629</c:v>
                </c:pt>
                <c:pt idx="590">
                  <c:v>39.27502427360905</c:v>
                </c:pt>
                <c:pt idx="591">
                  <c:v>39.3086933897552</c:v>
                </c:pt>
                <c:pt idx="592">
                  <c:v>39.32552794782827</c:v>
                </c:pt>
                <c:pt idx="593">
                  <c:v>39.35919706397442</c:v>
                </c:pt>
                <c:pt idx="594">
                  <c:v>39.39286618012058</c:v>
                </c:pt>
                <c:pt idx="595">
                  <c:v>39.40970073819366</c:v>
                </c:pt>
                <c:pt idx="596">
                  <c:v>39.44336985433981</c:v>
                </c:pt>
                <c:pt idx="597">
                  <c:v>39.49387352855903</c:v>
                </c:pt>
                <c:pt idx="598">
                  <c:v>39.5107080866321</c:v>
                </c:pt>
                <c:pt idx="599">
                  <c:v>39.54437720277826</c:v>
                </c:pt>
                <c:pt idx="600">
                  <c:v>39.56121176085134</c:v>
                </c:pt>
                <c:pt idx="601">
                  <c:v>39.62854999314364</c:v>
                </c:pt>
                <c:pt idx="602">
                  <c:v>39.6622191092898</c:v>
                </c:pt>
                <c:pt idx="603">
                  <c:v>39.67905366736287</c:v>
                </c:pt>
                <c:pt idx="604">
                  <c:v>39.74639189965518</c:v>
                </c:pt>
                <c:pt idx="605">
                  <c:v>39.78006101580132</c:v>
                </c:pt>
                <c:pt idx="606">
                  <c:v>39.81373013194747</c:v>
                </c:pt>
                <c:pt idx="607">
                  <c:v>39.83056469002055</c:v>
                </c:pt>
                <c:pt idx="608">
                  <c:v>39.86423380616671</c:v>
                </c:pt>
                <c:pt idx="609">
                  <c:v>39.93157203845901</c:v>
                </c:pt>
                <c:pt idx="610">
                  <c:v>39.98207571267824</c:v>
                </c:pt>
                <c:pt idx="611">
                  <c:v>40.03257938689747</c:v>
                </c:pt>
              </c:numCache>
            </c:numRef>
          </c:xVal>
          <c:yVal>
            <c:numRef>
              <c:f>'BT 92 data'!$J$3:$J$614</c:f>
              <c:numCache>
                <c:formatCode>General</c:formatCode>
                <c:ptCount val="612"/>
                <c:pt idx="0">
                  <c:v>0.0210715226204615</c:v>
                </c:pt>
                <c:pt idx="1">
                  <c:v>0.0248748918201016</c:v>
                </c:pt>
                <c:pt idx="2">
                  <c:v>0.0244298899289726</c:v>
                </c:pt>
                <c:pt idx="3">
                  <c:v>0.020355796309078</c:v>
                </c:pt>
                <c:pt idx="4">
                  <c:v>0.0136344693294198</c:v>
                </c:pt>
                <c:pt idx="5">
                  <c:v>0.0104480889215918</c:v>
                </c:pt>
                <c:pt idx="6">
                  <c:v>0.0115450868923583</c:v>
                </c:pt>
                <c:pt idx="7">
                  <c:v>0.0190574671591029</c:v>
                </c:pt>
                <c:pt idx="8">
                  <c:v>0.0154472164480315</c:v>
                </c:pt>
                <c:pt idx="9">
                  <c:v>0.0180714093657148</c:v>
                </c:pt>
                <c:pt idx="10">
                  <c:v>0.0202696270553495</c:v>
                </c:pt>
                <c:pt idx="11">
                  <c:v>0.0184791202489274</c:v>
                </c:pt>
                <c:pt idx="12">
                  <c:v>0.0152933353043533</c:v>
                </c:pt>
                <c:pt idx="13">
                  <c:v>0.0211996969567758</c:v>
                </c:pt>
                <c:pt idx="14">
                  <c:v>0.022732355543314</c:v>
                </c:pt>
                <c:pt idx="15">
                  <c:v>0.0168499001836244</c:v>
                </c:pt>
                <c:pt idx="16">
                  <c:v>0.0175485064099538</c:v>
                </c:pt>
                <c:pt idx="17">
                  <c:v>0.019369021531789</c:v>
                </c:pt>
                <c:pt idx="18">
                  <c:v>0.0211036672459452</c:v>
                </c:pt>
                <c:pt idx="19">
                  <c:v>0.0219322021206729</c:v>
                </c:pt>
                <c:pt idx="20">
                  <c:v>0.0177623452819237</c:v>
                </c:pt>
                <c:pt idx="21">
                  <c:v>0.0178450593674657</c:v>
                </c:pt>
                <c:pt idx="22">
                  <c:v>0.021208183398022</c:v>
                </c:pt>
                <c:pt idx="23">
                  <c:v>0.0200512393987241</c:v>
                </c:pt>
                <c:pt idx="24">
                  <c:v>0.0184515221001727</c:v>
                </c:pt>
                <c:pt idx="25">
                  <c:v>0.0199974862191404</c:v>
                </c:pt>
                <c:pt idx="26">
                  <c:v>0.0188062821457917</c:v>
                </c:pt>
                <c:pt idx="27">
                  <c:v>0.0187199256079499</c:v>
                </c:pt>
                <c:pt idx="28">
                  <c:v>0.0226450862841077</c:v>
                </c:pt>
                <c:pt idx="29">
                  <c:v>0.0183693904071183</c:v>
                </c:pt>
                <c:pt idx="30">
                  <c:v>0.0164691741370707</c:v>
                </c:pt>
                <c:pt idx="31">
                  <c:v>0.0128650200165394</c:v>
                </c:pt>
                <c:pt idx="32">
                  <c:v>0.0163029549908684</c:v>
                </c:pt>
                <c:pt idx="33">
                  <c:v>0.0189091560376346</c:v>
                </c:pt>
                <c:pt idx="34">
                  <c:v>0.0201164819460165</c:v>
                </c:pt>
                <c:pt idx="35">
                  <c:v>0.0170411051901464</c:v>
                </c:pt>
                <c:pt idx="36">
                  <c:v>0.0170493985444076</c:v>
                </c:pt>
                <c:pt idx="37">
                  <c:v>0.0205077265868893</c:v>
                </c:pt>
                <c:pt idx="38">
                  <c:v>0.0164036011548275</c:v>
                </c:pt>
                <c:pt idx="39">
                  <c:v>0.0180672852135661</c:v>
                </c:pt>
                <c:pt idx="40">
                  <c:v>0.0187139512860546</c:v>
                </c:pt>
                <c:pt idx="41">
                  <c:v>0.0146117557444851</c:v>
                </c:pt>
                <c:pt idx="42">
                  <c:v>0.0134994985154882</c:v>
                </c:pt>
                <c:pt idx="43">
                  <c:v>0.011264657589132</c:v>
                </c:pt>
                <c:pt idx="44">
                  <c:v>0.0148254922814081</c:v>
                </c:pt>
                <c:pt idx="45">
                  <c:v>0.0173910015774957</c:v>
                </c:pt>
                <c:pt idx="46">
                  <c:v>0.00888413001096108</c:v>
                </c:pt>
                <c:pt idx="47">
                  <c:v>0.0090297649413019</c:v>
                </c:pt>
                <c:pt idx="48">
                  <c:v>0.0144956425365541</c:v>
                </c:pt>
                <c:pt idx="49">
                  <c:v>0.0185576646605503</c:v>
                </c:pt>
                <c:pt idx="50">
                  <c:v>0.0170805303821643</c:v>
                </c:pt>
                <c:pt idx="51">
                  <c:v>0.016285277675798</c:v>
                </c:pt>
                <c:pt idx="52">
                  <c:v>0.0181889134774448</c:v>
                </c:pt>
                <c:pt idx="53">
                  <c:v>0.0166094110574194</c:v>
                </c:pt>
                <c:pt idx="54">
                  <c:v>0.0140599291244439</c:v>
                </c:pt>
                <c:pt idx="55">
                  <c:v>0.0166819310205015</c:v>
                </c:pt>
                <c:pt idx="56">
                  <c:v>0.0133939007241116</c:v>
                </c:pt>
                <c:pt idx="57">
                  <c:v>0.0175326511404614</c:v>
                </c:pt>
                <c:pt idx="58">
                  <c:v>0.0178469750755121</c:v>
                </c:pt>
                <c:pt idx="59">
                  <c:v>0.0171506730616858</c:v>
                </c:pt>
                <c:pt idx="60">
                  <c:v>0.0104927103174176</c:v>
                </c:pt>
                <c:pt idx="61">
                  <c:v>0.0116195820668266</c:v>
                </c:pt>
                <c:pt idx="62">
                  <c:v>0.0140823897307796</c:v>
                </c:pt>
                <c:pt idx="63">
                  <c:v>0.0186159894280387</c:v>
                </c:pt>
                <c:pt idx="64">
                  <c:v>0.0167611096828196</c:v>
                </c:pt>
                <c:pt idx="65">
                  <c:v>0.0149386683720668</c:v>
                </c:pt>
                <c:pt idx="66">
                  <c:v>0.0133369888505739</c:v>
                </c:pt>
                <c:pt idx="67">
                  <c:v>0.0121466325725759</c:v>
                </c:pt>
                <c:pt idx="68">
                  <c:v>0.00967837231726616</c:v>
                </c:pt>
                <c:pt idx="69">
                  <c:v>0.0135916774044477</c:v>
                </c:pt>
                <c:pt idx="70">
                  <c:v>0.0141284817949913</c:v>
                </c:pt>
                <c:pt idx="71">
                  <c:v>0.0146456388918036</c:v>
                </c:pt>
                <c:pt idx="72">
                  <c:v>0.0158254503642066</c:v>
                </c:pt>
                <c:pt idx="73">
                  <c:v>0.0120600756062259</c:v>
                </c:pt>
                <c:pt idx="74">
                  <c:v>0.00984877108774804</c:v>
                </c:pt>
                <c:pt idx="75">
                  <c:v>0.000788215987336299</c:v>
                </c:pt>
                <c:pt idx="76">
                  <c:v>0.00397132827571571</c:v>
                </c:pt>
                <c:pt idx="77">
                  <c:v>0.00641078349027021</c:v>
                </c:pt>
                <c:pt idx="78">
                  <c:v>0.00729601481535155</c:v>
                </c:pt>
                <c:pt idx="79">
                  <c:v>0.0114926333023606</c:v>
                </c:pt>
                <c:pt idx="80">
                  <c:v>0.00907367963654207</c:v>
                </c:pt>
                <c:pt idx="81">
                  <c:v>0.0140001487629665</c:v>
                </c:pt>
                <c:pt idx="82">
                  <c:v>0.00918906399385394</c:v>
                </c:pt>
                <c:pt idx="83">
                  <c:v>0.00940398289227371</c:v>
                </c:pt>
                <c:pt idx="84">
                  <c:v>0.0051518932717246</c:v>
                </c:pt>
                <c:pt idx="85">
                  <c:v>0.00747855385965028</c:v>
                </c:pt>
                <c:pt idx="86">
                  <c:v>0.0083633657991754</c:v>
                </c:pt>
                <c:pt idx="87">
                  <c:v>0.0114104864556863</c:v>
                </c:pt>
                <c:pt idx="88">
                  <c:v>0.0138609282239179</c:v>
                </c:pt>
                <c:pt idx="89">
                  <c:v>0.00936040939099157</c:v>
                </c:pt>
                <c:pt idx="90">
                  <c:v>0.00765003444081204</c:v>
                </c:pt>
                <c:pt idx="91">
                  <c:v>0.00528206038686426</c:v>
                </c:pt>
                <c:pt idx="92">
                  <c:v>0.00357069355435977</c:v>
                </c:pt>
                <c:pt idx="93">
                  <c:v>0.0</c:v>
                </c:pt>
                <c:pt idx="94">
                  <c:v>0.00785648193167834</c:v>
                </c:pt>
                <c:pt idx="95">
                  <c:v>0.00685817992434345</c:v>
                </c:pt>
                <c:pt idx="96">
                  <c:v>0.0100722391315828</c:v>
                </c:pt>
                <c:pt idx="97">
                  <c:v>0.0114160950663418</c:v>
                </c:pt>
                <c:pt idx="98">
                  <c:v>0.00917121187075547</c:v>
                </c:pt>
                <c:pt idx="99">
                  <c:v>0.00464351250462139</c:v>
                </c:pt>
                <c:pt idx="100">
                  <c:v>0.00247116033012238</c:v>
                </c:pt>
                <c:pt idx="101">
                  <c:v>0.00455388385416039</c:v>
                </c:pt>
                <c:pt idx="102">
                  <c:v>0.0082513867922425</c:v>
                </c:pt>
                <c:pt idx="103">
                  <c:v>0.00874520029646954</c:v>
                </c:pt>
                <c:pt idx="104">
                  <c:v>0.0112922193404245</c:v>
                </c:pt>
                <c:pt idx="105">
                  <c:v>0.0112115925312645</c:v>
                </c:pt>
                <c:pt idx="106">
                  <c:v>0.00738463352400956</c:v>
                </c:pt>
                <c:pt idx="107">
                  <c:v>0.00509882911608464</c:v>
                </c:pt>
                <c:pt idx="108">
                  <c:v>0.00481656255011739</c:v>
                </c:pt>
                <c:pt idx="109">
                  <c:v>0.0023144026668351</c:v>
                </c:pt>
                <c:pt idx="110">
                  <c:v>0.0043796964134998</c:v>
                </c:pt>
                <c:pt idx="111">
                  <c:v>0.00633532524353404</c:v>
                </c:pt>
                <c:pt idx="112">
                  <c:v>0.0105316528980162</c:v>
                </c:pt>
                <c:pt idx="113">
                  <c:v>0.00180615397144181</c:v>
                </c:pt>
                <c:pt idx="114">
                  <c:v>0.00430275871027143</c:v>
                </c:pt>
                <c:pt idx="115">
                  <c:v>0.00806993415281718</c:v>
                </c:pt>
                <c:pt idx="116">
                  <c:v>0.0096719130593944</c:v>
                </c:pt>
                <c:pt idx="117">
                  <c:v>0.01172349851997</c:v>
                </c:pt>
                <c:pt idx="118">
                  <c:v>0.0106484782136215</c:v>
                </c:pt>
                <c:pt idx="119">
                  <c:v>0.00915931262237738</c:v>
                </c:pt>
                <c:pt idx="120">
                  <c:v>0.0063637408793925</c:v>
                </c:pt>
                <c:pt idx="121">
                  <c:v>0.0107487971177915</c:v>
                </c:pt>
                <c:pt idx="122">
                  <c:v>0.0121417687812461</c:v>
                </c:pt>
                <c:pt idx="123">
                  <c:v>0.0123179278606246</c:v>
                </c:pt>
                <c:pt idx="124">
                  <c:v>0.0106082448350757</c:v>
                </c:pt>
                <c:pt idx="125">
                  <c:v>0.0125359444617427</c:v>
                </c:pt>
                <c:pt idx="126">
                  <c:v>0.0131880755870573</c:v>
                </c:pt>
                <c:pt idx="127">
                  <c:v>0.0101112043980891</c:v>
                </c:pt>
                <c:pt idx="128">
                  <c:v>0.0109864798482257</c:v>
                </c:pt>
                <c:pt idx="129">
                  <c:v>0.0126473351033998</c:v>
                </c:pt>
                <c:pt idx="130">
                  <c:v>0.0102522170774124</c:v>
                </c:pt>
                <c:pt idx="131">
                  <c:v>0.0109766648863792</c:v>
                </c:pt>
                <c:pt idx="132">
                  <c:v>0.0119926702233352</c:v>
                </c:pt>
                <c:pt idx="133">
                  <c:v>0.00912171175546411</c:v>
                </c:pt>
                <c:pt idx="134">
                  <c:v>0.00661143901355255</c:v>
                </c:pt>
                <c:pt idx="135">
                  <c:v>0.0109066010825256</c:v>
                </c:pt>
                <c:pt idx="136">
                  <c:v>0.00774830431364581</c:v>
                </c:pt>
                <c:pt idx="137">
                  <c:v>0.0119461766688934</c:v>
                </c:pt>
                <c:pt idx="138">
                  <c:v>0.0182512574133064</c:v>
                </c:pt>
                <c:pt idx="139">
                  <c:v>0.0161949786606847</c:v>
                </c:pt>
                <c:pt idx="140">
                  <c:v>0.0174335862960188</c:v>
                </c:pt>
                <c:pt idx="141">
                  <c:v>0.0182090736638453</c:v>
                </c:pt>
                <c:pt idx="142">
                  <c:v>0.0237369334164501</c:v>
                </c:pt>
                <c:pt idx="143">
                  <c:v>0.024212658517225</c:v>
                </c:pt>
                <c:pt idx="144">
                  <c:v>0.0268731460936729</c:v>
                </c:pt>
                <c:pt idx="145">
                  <c:v>0.032796947854949</c:v>
                </c:pt>
                <c:pt idx="146">
                  <c:v>0.038805914985855</c:v>
                </c:pt>
                <c:pt idx="147">
                  <c:v>0.046373450774395</c:v>
                </c:pt>
                <c:pt idx="148">
                  <c:v>0.0456035858327645</c:v>
                </c:pt>
                <c:pt idx="149">
                  <c:v>0.0438118893073768</c:v>
                </c:pt>
                <c:pt idx="150">
                  <c:v>0.0504492897648507</c:v>
                </c:pt>
                <c:pt idx="151">
                  <c:v>0.0531860126746071</c:v>
                </c:pt>
                <c:pt idx="152">
                  <c:v>0.0533280703820807</c:v>
                </c:pt>
                <c:pt idx="153">
                  <c:v>0.0605454695462096</c:v>
                </c:pt>
                <c:pt idx="154">
                  <c:v>0.0605715219921399</c:v>
                </c:pt>
                <c:pt idx="155">
                  <c:v>0.067221287401646</c:v>
                </c:pt>
                <c:pt idx="156">
                  <c:v>0.0739616369451226</c:v>
                </c:pt>
                <c:pt idx="157">
                  <c:v>0.081135589963124</c:v>
                </c:pt>
                <c:pt idx="158">
                  <c:v>0.0875702357896815</c:v>
                </c:pt>
                <c:pt idx="159">
                  <c:v>0.0871945743797555</c:v>
                </c:pt>
                <c:pt idx="160">
                  <c:v>0.0902577700275201</c:v>
                </c:pt>
                <c:pt idx="161">
                  <c:v>0.0998275790369975</c:v>
                </c:pt>
                <c:pt idx="162">
                  <c:v>0.102499015588729</c:v>
                </c:pt>
                <c:pt idx="163">
                  <c:v>0.107634351253472</c:v>
                </c:pt>
                <c:pt idx="164">
                  <c:v>0.108658118606497</c:v>
                </c:pt>
                <c:pt idx="165">
                  <c:v>0.118912437419692</c:v>
                </c:pt>
                <c:pt idx="166">
                  <c:v>0.1247689098858</c:v>
                </c:pt>
                <c:pt idx="167">
                  <c:v>0.130978027018434</c:v>
                </c:pt>
                <c:pt idx="168">
                  <c:v>0.135595482103602</c:v>
                </c:pt>
                <c:pt idx="169">
                  <c:v>0.137540702723718</c:v>
                </c:pt>
                <c:pt idx="170">
                  <c:v>0.145208854689261</c:v>
                </c:pt>
                <c:pt idx="171">
                  <c:v>0.150628703448937</c:v>
                </c:pt>
                <c:pt idx="172">
                  <c:v>0.159286773051506</c:v>
                </c:pt>
                <c:pt idx="173">
                  <c:v>0.160910616739071</c:v>
                </c:pt>
                <c:pt idx="174">
                  <c:v>0.16721333267955</c:v>
                </c:pt>
                <c:pt idx="175">
                  <c:v>0.173532879514401</c:v>
                </c:pt>
                <c:pt idx="176">
                  <c:v>0.179406138506926</c:v>
                </c:pt>
                <c:pt idx="177">
                  <c:v>0.185414164120254</c:v>
                </c:pt>
                <c:pt idx="178">
                  <c:v>0.187762986406964</c:v>
                </c:pt>
                <c:pt idx="179">
                  <c:v>0.192772270957813</c:v>
                </c:pt>
                <c:pt idx="180">
                  <c:v>0.1997910167746</c:v>
                </c:pt>
                <c:pt idx="181">
                  <c:v>0.207180294589053</c:v>
                </c:pt>
                <c:pt idx="182">
                  <c:v>0.213209589704152</c:v>
                </c:pt>
                <c:pt idx="183">
                  <c:v>0.21718851952089</c:v>
                </c:pt>
                <c:pt idx="184">
                  <c:v>0.222043688590063</c:v>
                </c:pt>
                <c:pt idx="185">
                  <c:v>0.227438489230909</c:v>
                </c:pt>
                <c:pt idx="186">
                  <c:v>0.232586899466627</c:v>
                </c:pt>
                <c:pt idx="187">
                  <c:v>0.237718656941007</c:v>
                </c:pt>
                <c:pt idx="188">
                  <c:v>0.241525421000725</c:v>
                </c:pt>
                <c:pt idx="189">
                  <c:v>0.244590606945643</c:v>
                </c:pt>
                <c:pt idx="190">
                  <c:v>0.248601924222362</c:v>
                </c:pt>
                <c:pt idx="191">
                  <c:v>0.256419559328296</c:v>
                </c:pt>
                <c:pt idx="192">
                  <c:v>0.260406728949823</c:v>
                </c:pt>
                <c:pt idx="193">
                  <c:v>0.262640119807693</c:v>
                </c:pt>
                <c:pt idx="194">
                  <c:v>0.270120028268332</c:v>
                </c:pt>
                <c:pt idx="195">
                  <c:v>0.277211680528914</c:v>
                </c:pt>
                <c:pt idx="196">
                  <c:v>0.284065972053478</c:v>
                </c:pt>
                <c:pt idx="197">
                  <c:v>0.295162190755404</c:v>
                </c:pt>
                <c:pt idx="198">
                  <c:v>0.29983347234316</c:v>
                </c:pt>
                <c:pt idx="199">
                  <c:v>0.304109021940086</c:v>
                </c:pt>
                <c:pt idx="200">
                  <c:v>0.313104094465537</c:v>
                </c:pt>
                <c:pt idx="201">
                  <c:v>0.31656817033748</c:v>
                </c:pt>
                <c:pt idx="202">
                  <c:v>0.323107243030906</c:v>
                </c:pt>
                <c:pt idx="203">
                  <c:v>0.328897865817882</c:v>
                </c:pt>
                <c:pt idx="204">
                  <c:v>0.332267415955133</c:v>
                </c:pt>
                <c:pt idx="205">
                  <c:v>0.336007491602942</c:v>
                </c:pt>
                <c:pt idx="206">
                  <c:v>0.340122244947893</c:v>
                </c:pt>
                <c:pt idx="207">
                  <c:v>0.347898833114827</c:v>
                </c:pt>
                <c:pt idx="208">
                  <c:v>0.35329322626701</c:v>
                </c:pt>
                <c:pt idx="209">
                  <c:v>0.365057204257114</c:v>
                </c:pt>
                <c:pt idx="210">
                  <c:v>0.367110242903744</c:v>
                </c:pt>
                <c:pt idx="211">
                  <c:v>0.366651171115645</c:v>
                </c:pt>
                <c:pt idx="212">
                  <c:v>0.36781329420507</c:v>
                </c:pt>
                <c:pt idx="213">
                  <c:v>0.374123697498849</c:v>
                </c:pt>
                <c:pt idx="214">
                  <c:v>0.382430596047937</c:v>
                </c:pt>
                <c:pt idx="215">
                  <c:v>0.39114706672092</c:v>
                </c:pt>
                <c:pt idx="216">
                  <c:v>0.394895201673865</c:v>
                </c:pt>
                <c:pt idx="217">
                  <c:v>0.402667843991857</c:v>
                </c:pt>
                <c:pt idx="218">
                  <c:v>0.40872286609535</c:v>
                </c:pt>
                <c:pt idx="219">
                  <c:v>0.416590716697293</c:v>
                </c:pt>
                <c:pt idx="220">
                  <c:v>0.427539260720949</c:v>
                </c:pt>
                <c:pt idx="221">
                  <c:v>0.436499819558384</c:v>
                </c:pt>
                <c:pt idx="222">
                  <c:v>0.441903379225364</c:v>
                </c:pt>
                <c:pt idx="223">
                  <c:v>0.451204199036401</c:v>
                </c:pt>
                <c:pt idx="224">
                  <c:v>0.46139880244806</c:v>
                </c:pt>
                <c:pt idx="225">
                  <c:v>0.467480644552277</c:v>
                </c:pt>
                <c:pt idx="226">
                  <c:v>0.47566615037952</c:v>
                </c:pt>
                <c:pt idx="227">
                  <c:v>0.485729525095113</c:v>
                </c:pt>
                <c:pt idx="228">
                  <c:v>0.496337249994937</c:v>
                </c:pt>
                <c:pt idx="229">
                  <c:v>0.505883432279104</c:v>
                </c:pt>
                <c:pt idx="230">
                  <c:v>0.516853238595891</c:v>
                </c:pt>
                <c:pt idx="231">
                  <c:v>0.528210514387749</c:v>
                </c:pt>
                <c:pt idx="232">
                  <c:v>0.535393761506088</c:v>
                </c:pt>
                <c:pt idx="233">
                  <c:v>0.544560324654701</c:v>
                </c:pt>
                <c:pt idx="234">
                  <c:v>0.555662258601982</c:v>
                </c:pt>
                <c:pt idx="235">
                  <c:v>0.565488061224809</c:v>
                </c:pt>
                <c:pt idx="236">
                  <c:v>0.576990518129192</c:v>
                </c:pt>
                <c:pt idx="237">
                  <c:v>0.591161973116734</c:v>
                </c:pt>
                <c:pt idx="238">
                  <c:v>0.60583767135381</c:v>
                </c:pt>
                <c:pt idx="239">
                  <c:v>0.618135563879708</c:v>
                </c:pt>
                <c:pt idx="240">
                  <c:v>0.629921508239498</c:v>
                </c:pt>
                <c:pt idx="241">
                  <c:v>0.643624777041843</c:v>
                </c:pt>
                <c:pt idx="242">
                  <c:v>0.657510223172612</c:v>
                </c:pt>
                <c:pt idx="243">
                  <c:v>0.671321676560599</c:v>
                </c:pt>
                <c:pt idx="244">
                  <c:v>0.684647406120233</c:v>
                </c:pt>
                <c:pt idx="245">
                  <c:v>0.698458691198842</c:v>
                </c:pt>
                <c:pt idx="246">
                  <c:v>0.713982632973546</c:v>
                </c:pt>
                <c:pt idx="247">
                  <c:v>0.730108004371921</c:v>
                </c:pt>
                <c:pt idx="248">
                  <c:v>0.747625069722069</c:v>
                </c:pt>
                <c:pt idx="249">
                  <c:v>0.763832649493836</c:v>
                </c:pt>
                <c:pt idx="250">
                  <c:v>0.777334228853615</c:v>
                </c:pt>
                <c:pt idx="251">
                  <c:v>0.790635249000595</c:v>
                </c:pt>
                <c:pt idx="252">
                  <c:v>0.80494823304298</c:v>
                </c:pt>
                <c:pt idx="253">
                  <c:v>0.820372945870708</c:v>
                </c:pt>
                <c:pt idx="254">
                  <c:v>0.832210184564988</c:v>
                </c:pt>
                <c:pt idx="255">
                  <c:v>0.842086348487944</c:v>
                </c:pt>
                <c:pt idx="256">
                  <c:v>0.85473532981049</c:v>
                </c:pt>
                <c:pt idx="257">
                  <c:v>0.866883484325552</c:v>
                </c:pt>
                <c:pt idx="258">
                  <c:v>0.879805275494996</c:v>
                </c:pt>
                <c:pt idx="259">
                  <c:v>0.896004014816547</c:v>
                </c:pt>
                <c:pt idx="260">
                  <c:v>0.908885480632101</c:v>
                </c:pt>
                <c:pt idx="261">
                  <c:v>0.918727964844647</c:v>
                </c:pt>
                <c:pt idx="262">
                  <c:v>0.92993705491909</c:v>
                </c:pt>
                <c:pt idx="263">
                  <c:v>0.940396568478703</c:v>
                </c:pt>
                <c:pt idx="264">
                  <c:v>0.948435525162021</c:v>
                </c:pt>
                <c:pt idx="265">
                  <c:v>0.954351307965936</c:v>
                </c:pt>
                <c:pt idx="266">
                  <c:v>0.960339437922652</c:v>
                </c:pt>
                <c:pt idx="267">
                  <c:v>0.968928158427756</c:v>
                </c:pt>
                <c:pt idx="268">
                  <c:v>0.976547441582564</c:v>
                </c:pt>
                <c:pt idx="269">
                  <c:v>0.983227848576406</c:v>
                </c:pt>
                <c:pt idx="270">
                  <c:v>0.989627906156022</c:v>
                </c:pt>
                <c:pt idx="271">
                  <c:v>0.997612856831404</c:v>
                </c:pt>
                <c:pt idx="272">
                  <c:v>1.0</c:v>
                </c:pt>
                <c:pt idx="273">
                  <c:v>0.994817227064142</c:v>
                </c:pt>
                <c:pt idx="274">
                  <c:v>0.984873108559944</c:v>
                </c:pt>
                <c:pt idx="275">
                  <c:v>0.977924902416421</c:v>
                </c:pt>
                <c:pt idx="276">
                  <c:v>0.970671354186802</c:v>
                </c:pt>
                <c:pt idx="277">
                  <c:v>0.963919842523205</c:v>
                </c:pt>
                <c:pt idx="278">
                  <c:v>0.956411087013671</c:v>
                </c:pt>
                <c:pt idx="279">
                  <c:v>0.949124429129688</c:v>
                </c:pt>
                <c:pt idx="280">
                  <c:v>0.944250368955957</c:v>
                </c:pt>
                <c:pt idx="281">
                  <c:v>0.935951770231042</c:v>
                </c:pt>
                <c:pt idx="282">
                  <c:v>0.927668673616006</c:v>
                </c:pt>
                <c:pt idx="283">
                  <c:v>0.917221604801833</c:v>
                </c:pt>
                <c:pt idx="284">
                  <c:v>0.906641094483904</c:v>
                </c:pt>
                <c:pt idx="285">
                  <c:v>0.895871208886511</c:v>
                </c:pt>
                <c:pt idx="286">
                  <c:v>0.883767932844006</c:v>
                </c:pt>
                <c:pt idx="287">
                  <c:v>0.871342857323142</c:v>
                </c:pt>
                <c:pt idx="288">
                  <c:v>0.860802558873151</c:v>
                </c:pt>
                <c:pt idx="289">
                  <c:v>0.849398784549008</c:v>
                </c:pt>
                <c:pt idx="290">
                  <c:v>0.835039241414565</c:v>
                </c:pt>
                <c:pt idx="291">
                  <c:v>0.819962501592361</c:v>
                </c:pt>
                <c:pt idx="292">
                  <c:v>0.807660315938445</c:v>
                </c:pt>
                <c:pt idx="293">
                  <c:v>0.798627575200224</c:v>
                </c:pt>
                <c:pt idx="294">
                  <c:v>0.78979271076525</c:v>
                </c:pt>
                <c:pt idx="295">
                  <c:v>0.779617440632764</c:v>
                </c:pt>
                <c:pt idx="296">
                  <c:v>0.766247940786203</c:v>
                </c:pt>
                <c:pt idx="297">
                  <c:v>0.749979256293196</c:v>
                </c:pt>
                <c:pt idx="298">
                  <c:v>0.737707589980984</c:v>
                </c:pt>
                <c:pt idx="299">
                  <c:v>0.727018901388018</c:v>
                </c:pt>
                <c:pt idx="300">
                  <c:v>0.71389508385751</c:v>
                </c:pt>
                <c:pt idx="301">
                  <c:v>0.7004817842178</c:v>
                </c:pt>
                <c:pt idx="302">
                  <c:v>0.687175348530302</c:v>
                </c:pt>
                <c:pt idx="303">
                  <c:v>0.672996361967747</c:v>
                </c:pt>
                <c:pt idx="304">
                  <c:v>0.661105739080062</c:v>
                </c:pt>
                <c:pt idx="305">
                  <c:v>0.6513481774229</c:v>
                </c:pt>
                <c:pt idx="306">
                  <c:v>0.640273652093561</c:v>
                </c:pt>
                <c:pt idx="307">
                  <c:v>0.627329715156678</c:v>
                </c:pt>
                <c:pt idx="308">
                  <c:v>0.612854079375709</c:v>
                </c:pt>
                <c:pt idx="309">
                  <c:v>0.59991459053947</c:v>
                </c:pt>
                <c:pt idx="310">
                  <c:v>0.587809808986349</c:v>
                </c:pt>
                <c:pt idx="311">
                  <c:v>0.575146176725206</c:v>
                </c:pt>
                <c:pt idx="312">
                  <c:v>0.560400106851812</c:v>
                </c:pt>
                <c:pt idx="313">
                  <c:v>0.546442663395555</c:v>
                </c:pt>
                <c:pt idx="314">
                  <c:v>0.536329345552055</c:v>
                </c:pt>
                <c:pt idx="315">
                  <c:v>0.527625645868337</c:v>
                </c:pt>
                <c:pt idx="316">
                  <c:v>0.517967738724519</c:v>
                </c:pt>
                <c:pt idx="317">
                  <c:v>0.507263948530366</c:v>
                </c:pt>
                <c:pt idx="318">
                  <c:v>0.496897362754049</c:v>
                </c:pt>
                <c:pt idx="319">
                  <c:v>0.485180572801013</c:v>
                </c:pt>
                <c:pt idx="320">
                  <c:v>0.475670268512479</c:v>
                </c:pt>
                <c:pt idx="321">
                  <c:v>0.466357793953465</c:v>
                </c:pt>
                <c:pt idx="322">
                  <c:v>0.455736067032117</c:v>
                </c:pt>
                <c:pt idx="323">
                  <c:v>0.445643065313433</c:v>
                </c:pt>
                <c:pt idx="324">
                  <c:v>0.433359588322336</c:v>
                </c:pt>
                <c:pt idx="325">
                  <c:v>0.423740507349929</c:v>
                </c:pt>
                <c:pt idx="326">
                  <c:v>0.415744607172824</c:v>
                </c:pt>
                <c:pt idx="327">
                  <c:v>0.40688562147027</c:v>
                </c:pt>
                <c:pt idx="328">
                  <c:v>0.397919125318203</c:v>
                </c:pt>
                <c:pt idx="329">
                  <c:v>0.389561691148941</c:v>
                </c:pt>
                <c:pt idx="330">
                  <c:v>0.382752128797209</c:v>
                </c:pt>
                <c:pt idx="331">
                  <c:v>0.374411895812656</c:v>
                </c:pt>
                <c:pt idx="332">
                  <c:v>0.366886281503566</c:v>
                </c:pt>
                <c:pt idx="333">
                  <c:v>0.360381833037738</c:v>
                </c:pt>
                <c:pt idx="334">
                  <c:v>0.353095282723599</c:v>
                </c:pt>
                <c:pt idx="335">
                  <c:v>0.347241663341783</c:v>
                </c:pt>
                <c:pt idx="336">
                  <c:v>0.343277658451362</c:v>
                </c:pt>
                <c:pt idx="337">
                  <c:v>0.336257174978004</c:v>
                </c:pt>
                <c:pt idx="338">
                  <c:v>0.326732599082362</c:v>
                </c:pt>
                <c:pt idx="339">
                  <c:v>0.318004296416496</c:v>
                </c:pt>
                <c:pt idx="340">
                  <c:v>0.309301248652005</c:v>
                </c:pt>
                <c:pt idx="341">
                  <c:v>0.301075577096821</c:v>
                </c:pt>
                <c:pt idx="342">
                  <c:v>0.295698083921541</c:v>
                </c:pt>
                <c:pt idx="343">
                  <c:v>0.283735944068775</c:v>
                </c:pt>
                <c:pt idx="344">
                  <c:v>0.27676218317537</c:v>
                </c:pt>
                <c:pt idx="345">
                  <c:v>0.271542201709615</c:v>
                </c:pt>
                <c:pt idx="346">
                  <c:v>0.268249312949946</c:v>
                </c:pt>
                <c:pt idx="347">
                  <c:v>0.259070194919716</c:v>
                </c:pt>
                <c:pt idx="348">
                  <c:v>0.251443205629985</c:v>
                </c:pt>
                <c:pt idx="349">
                  <c:v>0.245319025532908</c:v>
                </c:pt>
                <c:pt idx="350">
                  <c:v>0.238559881285504</c:v>
                </c:pt>
                <c:pt idx="351">
                  <c:v>0.23251631515606</c:v>
                </c:pt>
                <c:pt idx="352">
                  <c:v>0.225295260282854</c:v>
                </c:pt>
                <c:pt idx="353">
                  <c:v>0.22520502590083</c:v>
                </c:pt>
                <c:pt idx="354">
                  <c:v>0.218638366895585</c:v>
                </c:pt>
                <c:pt idx="355">
                  <c:v>0.211204924761567</c:v>
                </c:pt>
                <c:pt idx="356">
                  <c:v>0.202879104405779</c:v>
                </c:pt>
                <c:pt idx="357">
                  <c:v>0.196465934554297</c:v>
                </c:pt>
                <c:pt idx="358">
                  <c:v>0.190932734551824</c:v>
                </c:pt>
                <c:pt idx="359">
                  <c:v>0.186642845727139</c:v>
                </c:pt>
                <c:pt idx="360">
                  <c:v>0.183736444175285</c:v>
                </c:pt>
                <c:pt idx="361">
                  <c:v>0.174451954770691</c:v>
                </c:pt>
                <c:pt idx="362">
                  <c:v>0.16972645680878</c:v>
                </c:pt>
                <c:pt idx="363">
                  <c:v>0.16898700265472</c:v>
                </c:pt>
                <c:pt idx="364">
                  <c:v>0.164142870207112</c:v>
                </c:pt>
                <c:pt idx="365">
                  <c:v>0.160400137726675</c:v>
                </c:pt>
                <c:pt idx="366">
                  <c:v>0.153800292157863</c:v>
                </c:pt>
                <c:pt idx="367">
                  <c:v>0.149864044384186</c:v>
                </c:pt>
                <c:pt idx="368">
                  <c:v>0.144793603392838</c:v>
                </c:pt>
                <c:pt idx="369">
                  <c:v>0.144164112739181</c:v>
                </c:pt>
                <c:pt idx="370">
                  <c:v>0.146827195574696</c:v>
                </c:pt>
                <c:pt idx="371">
                  <c:v>0.142945769756881</c:v>
                </c:pt>
                <c:pt idx="372">
                  <c:v>0.137331833528178</c:v>
                </c:pt>
                <c:pt idx="373">
                  <c:v>0.133685652288478</c:v>
                </c:pt>
                <c:pt idx="374">
                  <c:v>0.128886437303222</c:v>
                </c:pt>
                <c:pt idx="375">
                  <c:v>0.12700932308536</c:v>
                </c:pt>
                <c:pt idx="376">
                  <c:v>0.126520253475838</c:v>
                </c:pt>
                <c:pt idx="377">
                  <c:v>0.121882744614648</c:v>
                </c:pt>
                <c:pt idx="378">
                  <c:v>0.11901653002285</c:v>
                </c:pt>
                <c:pt idx="379">
                  <c:v>0.11851846205456</c:v>
                </c:pt>
                <c:pt idx="380">
                  <c:v>0.113522402278222</c:v>
                </c:pt>
                <c:pt idx="381">
                  <c:v>0.112289644887214</c:v>
                </c:pt>
                <c:pt idx="382">
                  <c:v>0.107804500059876</c:v>
                </c:pt>
                <c:pt idx="383">
                  <c:v>0.10713068572666</c:v>
                </c:pt>
                <c:pt idx="384">
                  <c:v>0.105127020014438</c:v>
                </c:pt>
                <c:pt idx="385">
                  <c:v>0.10023085802344</c:v>
                </c:pt>
                <c:pt idx="386">
                  <c:v>0.102338592928243</c:v>
                </c:pt>
                <c:pt idx="387">
                  <c:v>0.102130928302414</c:v>
                </c:pt>
                <c:pt idx="388">
                  <c:v>0.0999994223053217</c:v>
                </c:pt>
                <c:pt idx="389">
                  <c:v>0.0986843709732877</c:v>
                </c:pt>
                <c:pt idx="390">
                  <c:v>0.0978005476930351</c:v>
                </c:pt>
                <c:pt idx="391">
                  <c:v>0.0944373418908188</c:v>
                </c:pt>
                <c:pt idx="392">
                  <c:v>0.0947509713849315</c:v>
                </c:pt>
                <c:pt idx="393">
                  <c:v>0.0933308244127472</c:v>
                </c:pt>
                <c:pt idx="394">
                  <c:v>0.0956141525245137</c:v>
                </c:pt>
                <c:pt idx="395">
                  <c:v>0.0919715205695119</c:v>
                </c:pt>
                <c:pt idx="396">
                  <c:v>0.0858149353077213</c:v>
                </c:pt>
                <c:pt idx="397">
                  <c:v>0.0853495436789647</c:v>
                </c:pt>
                <c:pt idx="398">
                  <c:v>0.0884731432708565</c:v>
                </c:pt>
                <c:pt idx="399">
                  <c:v>0.0892569041481116</c:v>
                </c:pt>
                <c:pt idx="400">
                  <c:v>0.0867055604476411</c:v>
                </c:pt>
                <c:pt idx="401">
                  <c:v>0.083597004021005</c:v>
                </c:pt>
                <c:pt idx="402">
                  <c:v>0.087816347995998</c:v>
                </c:pt>
                <c:pt idx="403">
                  <c:v>0.085793716951562</c:v>
                </c:pt>
                <c:pt idx="404">
                  <c:v>0.0796038328278048</c:v>
                </c:pt>
                <c:pt idx="405">
                  <c:v>0.0786990180732504</c:v>
                </c:pt>
                <c:pt idx="406">
                  <c:v>0.0771794890119333</c:v>
                </c:pt>
                <c:pt idx="407">
                  <c:v>0.0796871958469465</c:v>
                </c:pt>
                <c:pt idx="408">
                  <c:v>0.077067246045329</c:v>
                </c:pt>
                <c:pt idx="409">
                  <c:v>0.0799772415726906</c:v>
                </c:pt>
                <c:pt idx="410">
                  <c:v>0.0785336754782148</c:v>
                </c:pt>
                <c:pt idx="411">
                  <c:v>0.0735326149191459</c:v>
                </c:pt>
                <c:pt idx="412">
                  <c:v>0.0744048622755256</c:v>
                </c:pt>
                <c:pt idx="413">
                  <c:v>0.0732561162188431</c:v>
                </c:pt>
                <c:pt idx="414">
                  <c:v>0.0712564634608758</c:v>
                </c:pt>
                <c:pt idx="415">
                  <c:v>0.0740740827669717</c:v>
                </c:pt>
                <c:pt idx="416">
                  <c:v>0.0752861225074593</c:v>
                </c:pt>
                <c:pt idx="417">
                  <c:v>0.0755875533104018</c:v>
                </c:pt>
                <c:pt idx="418">
                  <c:v>0.070208531702584</c:v>
                </c:pt>
                <c:pt idx="419">
                  <c:v>0.0699760286552695</c:v>
                </c:pt>
                <c:pt idx="420">
                  <c:v>0.0689855396419235</c:v>
                </c:pt>
                <c:pt idx="421">
                  <c:v>0.0664289371114979</c:v>
                </c:pt>
                <c:pt idx="422">
                  <c:v>0.0656641435775862</c:v>
                </c:pt>
                <c:pt idx="423">
                  <c:v>0.0635766099534809</c:v>
                </c:pt>
                <c:pt idx="424">
                  <c:v>0.0647579799082145</c:v>
                </c:pt>
                <c:pt idx="425">
                  <c:v>0.0672052755820567</c:v>
                </c:pt>
                <c:pt idx="426">
                  <c:v>0.0664258605820582</c:v>
                </c:pt>
                <c:pt idx="427">
                  <c:v>0.0674723024945137</c:v>
                </c:pt>
                <c:pt idx="428">
                  <c:v>0.0634021983182534</c:v>
                </c:pt>
                <c:pt idx="429">
                  <c:v>0.0635357431793829</c:v>
                </c:pt>
                <c:pt idx="430">
                  <c:v>0.0637161499291398</c:v>
                </c:pt>
                <c:pt idx="431">
                  <c:v>0.0581045023424283</c:v>
                </c:pt>
                <c:pt idx="432">
                  <c:v>0.0548362816081028</c:v>
                </c:pt>
                <c:pt idx="433">
                  <c:v>0.0515930381286135</c:v>
                </c:pt>
                <c:pt idx="434">
                  <c:v>0.0542377692032469</c:v>
                </c:pt>
                <c:pt idx="435">
                  <c:v>0.0599294146235493</c:v>
                </c:pt>
                <c:pt idx="436">
                  <c:v>0.0589179133678009</c:v>
                </c:pt>
                <c:pt idx="437">
                  <c:v>0.0579576168783217</c:v>
                </c:pt>
                <c:pt idx="438">
                  <c:v>0.0604451758335599</c:v>
                </c:pt>
                <c:pt idx="439">
                  <c:v>0.0588927180647629</c:v>
                </c:pt>
                <c:pt idx="440">
                  <c:v>0.0561442640884074</c:v>
                </c:pt>
                <c:pt idx="441">
                  <c:v>0.0606273371672764</c:v>
                </c:pt>
                <c:pt idx="442">
                  <c:v>0.0575262808625503</c:v>
                </c:pt>
                <c:pt idx="443">
                  <c:v>0.0571486835356552</c:v>
                </c:pt>
                <c:pt idx="444">
                  <c:v>0.0544440423930259</c:v>
                </c:pt>
                <c:pt idx="445">
                  <c:v>0.0529757616148172</c:v>
                </c:pt>
                <c:pt idx="446">
                  <c:v>0.0570976392873904</c:v>
                </c:pt>
                <c:pt idx="447">
                  <c:v>0.0516680741929568</c:v>
                </c:pt>
                <c:pt idx="448">
                  <c:v>0.0541488410525536</c:v>
                </c:pt>
                <c:pt idx="449">
                  <c:v>0.0494471715801947</c:v>
                </c:pt>
                <c:pt idx="450">
                  <c:v>0.0454869714305574</c:v>
                </c:pt>
                <c:pt idx="451">
                  <c:v>0.0469686082420779</c:v>
                </c:pt>
                <c:pt idx="452">
                  <c:v>0.0515498761592053</c:v>
                </c:pt>
                <c:pt idx="453">
                  <c:v>0.0537595700051439</c:v>
                </c:pt>
                <c:pt idx="454">
                  <c:v>0.0553673857047581</c:v>
                </c:pt>
                <c:pt idx="455">
                  <c:v>0.0507622669538179</c:v>
                </c:pt>
                <c:pt idx="456">
                  <c:v>0.046514496158594</c:v>
                </c:pt>
                <c:pt idx="457">
                  <c:v>0.049358026427933</c:v>
                </c:pt>
                <c:pt idx="458">
                  <c:v>0.0470650436948124</c:v>
                </c:pt>
                <c:pt idx="459">
                  <c:v>0.0469061050777192</c:v>
                </c:pt>
                <c:pt idx="460">
                  <c:v>0.053637279628721</c:v>
                </c:pt>
                <c:pt idx="461">
                  <c:v>0.0525546102331342</c:v>
                </c:pt>
                <c:pt idx="462">
                  <c:v>0.0527118184040284</c:v>
                </c:pt>
                <c:pt idx="463">
                  <c:v>0.0496870066325178</c:v>
                </c:pt>
                <c:pt idx="464">
                  <c:v>0.0486192311458462</c:v>
                </c:pt>
                <c:pt idx="465">
                  <c:v>0.0446904933329705</c:v>
                </c:pt>
                <c:pt idx="466">
                  <c:v>0.0434423726105962</c:v>
                </c:pt>
                <c:pt idx="467">
                  <c:v>0.0468124551692939</c:v>
                </c:pt>
                <c:pt idx="468">
                  <c:v>0.047515526600692</c:v>
                </c:pt>
                <c:pt idx="469">
                  <c:v>0.0478981914638243</c:v>
                </c:pt>
                <c:pt idx="470">
                  <c:v>0.0500290837769182</c:v>
                </c:pt>
                <c:pt idx="471">
                  <c:v>0.0441031762498072</c:v>
                </c:pt>
                <c:pt idx="472">
                  <c:v>0.0454714307797925</c:v>
                </c:pt>
                <c:pt idx="473">
                  <c:v>0.046675192986858</c:v>
                </c:pt>
                <c:pt idx="474">
                  <c:v>0.0465297552311662</c:v>
                </c:pt>
                <c:pt idx="475">
                  <c:v>0.0451721529471726</c:v>
                </c:pt>
                <c:pt idx="476">
                  <c:v>0.0432494605451651</c:v>
                </c:pt>
                <c:pt idx="477">
                  <c:v>0.0419118524141078</c:v>
                </c:pt>
                <c:pt idx="478">
                  <c:v>0.0399407839826841</c:v>
                </c:pt>
                <c:pt idx="479">
                  <c:v>0.045470006615726</c:v>
                </c:pt>
                <c:pt idx="480">
                  <c:v>0.0460720710294887</c:v>
                </c:pt>
                <c:pt idx="481">
                  <c:v>0.043473721808183</c:v>
                </c:pt>
                <c:pt idx="482">
                  <c:v>0.0431354536517637</c:v>
                </c:pt>
                <c:pt idx="483">
                  <c:v>0.0462325199017026</c:v>
                </c:pt>
                <c:pt idx="484">
                  <c:v>0.0490200986732122</c:v>
                </c:pt>
                <c:pt idx="485">
                  <c:v>0.0455589874124855</c:v>
                </c:pt>
                <c:pt idx="486">
                  <c:v>0.0415300056748243</c:v>
                </c:pt>
                <c:pt idx="487">
                  <c:v>0.0450646452940474</c:v>
                </c:pt>
                <c:pt idx="488">
                  <c:v>0.0471413357192668</c:v>
                </c:pt>
                <c:pt idx="489">
                  <c:v>0.0453518656939541</c:v>
                </c:pt>
                <c:pt idx="490">
                  <c:v>0.0456518076948477</c:v>
                </c:pt>
                <c:pt idx="491">
                  <c:v>0.0460333844739106</c:v>
                </c:pt>
                <c:pt idx="492">
                  <c:v>0.0492288795741454</c:v>
                </c:pt>
                <c:pt idx="493">
                  <c:v>0.0456127210970826</c:v>
                </c:pt>
                <c:pt idx="494">
                  <c:v>0.0469053928533594</c:v>
                </c:pt>
                <c:pt idx="495">
                  <c:v>0.0454118119061552</c:v>
                </c:pt>
                <c:pt idx="496">
                  <c:v>0.0479484316019825</c:v>
                </c:pt>
                <c:pt idx="497">
                  <c:v>0.0485693286693119</c:v>
                </c:pt>
                <c:pt idx="498">
                  <c:v>0.0438616660624982</c:v>
                </c:pt>
                <c:pt idx="499">
                  <c:v>0.0393452222540058</c:v>
                </c:pt>
                <c:pt idx="500">
                  <c:v>0.0378393853240887</c:v>
                </c:pt>
                <c:pt idx="501">
                  <c:v>0.0432416476715808</c:v>
                </c:pt>
                <c:pt idx="502">
                  <c:v>0.0417913034229416</c:v>
                </c:pt>
                <c:pt idx="503">
                  <c:v>0.0397293225948104</c:v>
                </c:pt>
                <c:pt idx="504">
                  <c:v>0.0393476030953913</c:v>
                </c:pt>
                <c:pt idx="505">
                  <c:v>0.0424806717501598</c:v>
                </c:pt>
                <c:pt idx="506">
                  <c:v>0.0457910759852005</c:v>
                </c:pt>
                <c:pt idx="507">
                  <c:v>0.0439015971298409</c:v>
                </c:pt>
                <c:pt idx="508">
                  <c:v>0.0406622453681899</c:v>
                </c:pt>
                <c:pt idx="509">
                  <c:v>0.0467498933302743</c:v>
                </c:pt>
                <c:pt idx="510">
                  <c:v>0.0447448369991107</c:v>
                </c:pt>
                <c:pt idx="511">
                  <c:v>0.046243837612651</c:v>
                </c:pt>
                <c:pt idx="512">
                  <c:v>0.0443449153805822</c:v>
                </c:pt>
                <c:pt idx="513">
                  <c:v>0.0466369360529258</c:v>
                </c:pt>
                <c:pt idx="514">
                  <c:v>0.0470668059812333</c:v>
                </c:pt>
                <c:pt idx="515">
                  <c:v>0.0476802503269936</c:v>
                </c:pt>
                <c:pt idx="516">
                  <c:v>0.0448935652016817</c:v>
                </c:pt>
                <c:pt idx="517">
                  <c:v>0.0405388910023936</c:v>
                </c:pt>
                <c:pt idx="518">
                  <c:v>0.0425517011146023</c:v>
                </c:pt>
                <c:pt idx="519">
                  <c:v>0.0443270370937669</c:v>
                </c:pt>
                <c:pt idx="520">
                  <c:v>0.0390450241628372</c:v>
                </c:pt>
                <c:pt idx="521">
                  <c:v>0.0378564712533282</c:v>
                </c:pt>
                <c:pt idx="522">
                  <c:v>0.0387532002327112</c:v>
                </c:pt>
                <c:pt idx="523">
                  <c:v>0.0398603015823145</c:v>
                </c:pt>
                <c:pt idx="524">
                  <c:v>0.0399942373146794</c:v>
                </c:pt>
                <c:pt idx="525">
                  <c:v>0.0381869438013895</c:v>
                </c:pt>
                <c:pt idx="526">
                  <c:v>0.0421965982665171</c:v>
                </c:pt>
                <c:pt idx="527">
                  <c:v>0.0449175372127466</c:v>
                </c:pt>
                <c:pt idx="528">
                  <c:v>0.0405353179868861</c:v>
                </c:pt>
                <c:pt idx="529">
                  <c:v>0.0386853198283319</c:v>
                </c:pt>
                <c:pt idx="530">
                  <c:v>0.0388177652600041</c:v>
                </c:pt>
                <c:pt idx="531">
                  <c:v>0.0431657787564244</c:v>
                </c:pt>
                <c:pt idx="532">
                  <c:v>0.0418123065644959</c:v>
                </c:pt>
                <c:pt idx="533">
                  <c:v>0.0377621712129871</c:v>
                </c:pt>
                <c:pt idx="534">
                  <c:v>0.0314997098267204</c:v>
                </c:pt>
                <c:pt idx="535">
                  <c:v>0.0327342210303946</c:v>
                </c:pt>
                <c:pt idx="536">
                  <c:v>0.0336373841071826</c:v>
                </c:pt>
                <c:pt idx="537">
                  <c:v>0.0325719303784359</c:v>
                </c:pt>
                <c:pt idx="538">
                  <c:v>0.0376739802854483</c:v>
                </c:pt>
                <c:pt idx="539">
                  <c:v>0.0315931048445009</c:v>
                </c:pt>
                <c:pt idx="540">
                  <c:v>0.0334540858610616</c:v>
                </c:pt>
                <c:pt idx="541">
                  <c:v>0.0339123767247985</c:v>
                </c:pt>
                <c:pt idx="542">
                  <c:v>0.0294279512961413</c:v>
                </c:pt>
                <c:pt idx="543">
                  <c:v>0.0296755033703528</c:v>
                </c:pt>
                <c:pt idx="544">
                  <c:v>0.0320593381416052</c:v>
                </c:pt>
                <c:pt idx="545">
                  <c:v>0.0320195378318101</c:v>
                </c:pt>
                <c:pt idx="546">
                  <c:v>0.0365683245914102</c:v>
                </c:pt>
                <c:pt idx="547">
                  <c:v>0.031511181615985</c:v>
                </c:pt>
                <c:pt idx="548">
                  <c:v>0.0325322605181755</c:v>
                </c:pt>
                <c:pt idx="549">
                  <c:v>0.0342480087493288</c:v>
                </c:pt>
                <c:pt idx="550">
                  <c:v>0.033224273886298</c:v>
                </c:pt>
                <c:pt idx="551">
                  <c:v>0.0364242564385419</c:v>
                </c:pt>
                <c:pt idx="552">
                  <c:v>0.0356057708996207</c:v>
                </c:pt>
                <c:pt idx="553">
                  <c:v>0.0331074257588092</c:v>
                </c:pt>
                <c:pt idx="554">
                  <c:v>0.0324526779582443</c:v>
                </c:pt>
                <c:pt idx="555">
                  <c:v>0.0367065030094263</c:v>
                </c:pt>
                <c:pt idx="556">
                  <c:v>0.0341662350141471</c:v>
                </c:pt>
                <c:pt idx="557">
                  <c:v>0.0389065472473085</c:v>
                </c:pt>
                <c:pt idx="558">
                  <c:v>0.0381421503228187</c:v>
                </c:pt>
                <c:pt idx="559">
                  <c:v>0.0373379875971166</c:v>
                </c:pt>
                <c:pt idx="560">
                  <c:v>0.031100550855299</c:v>
                </c:pt>
                <c:pt idx="561">
                  <c:v>0.0322853017233802</c:v>
                </c:pt>
                <c:pt idx="562">
                  <c:v>0.0344024843142019</c:v>
                </c:pt>
                <c:pt idx="563">
                  <c:v>0.0393544042353112</c:v>
                </c:pt>
                <c:pt idx="564">
                  <c:v>0.0388886185146683</c:v>
                </c:pt>
                <c:pt idx="565">
                  <c:v>0.0364446366698115</c:v>
                </c:pt>
                <c:pt idx="566">
                  <c:v>0.03459419759789</c:v>
                </c:pt>
                <c:pt idx="567">
                  <c:v>0.0305253566557121</c:v>
                </c:pt>
                <c:pt idx="568">
                  <c:v>0.0312312058862245</c:v>
                </c:pt>
                <c:pt idx="569">
                  <c:v>0.0347880272961489</c:v>
                </c:pt>
                <c:pt idx="570">
                  <c:v>0.0379458299641034</c:v>
                </c:pt>
                <c:pt idx="571">
                  <c:v>0.0350122016306414</c:v>
                </c:pt>
                <c:pt idx="572">
                  <c:v>0.0282632754661428</c:v>
                </c:pt>
                <c:pt idx="573">
                  <c:v>0.0292854109449515</c:v>
                </c:pt>
                <c:pt idx="574">
                  <c:v>0.0316019807092261</c:v>
                </c:pt>
                <c:pt idx="575">
                  <c:v>0.0347989861784426</c:v>
                </c:pt>
                <c:pt idx="576">
                  <c:v>0.0339230428090872</c:v>
                </c:pt>
                <c:pt idx="577">
                  <c:v>0.0322975813527828</c:v>
                </c:pt>
                <c:pt idx="578">
                  <c:v>0.0367656502770553</c:v>
                </c:pt>
                <c:pt idx="579">
                  <c:v>0.0322577461647667</c:v>
                </c:pt>
                <c:pt idx="580">
                  <c:v>0.0355976455799838</c:v>
                </c:pt>
                <c:pt idx="581">
                  <c:v>0.0275905308070105</c:v>
                </c:pt>
                <c:pt idx="582">
                  <c:v>0.024355373945255</c:v>
                </c:pt>
                <c:pt idx="583">
                  <c:v>0.0267032608450158</c:v>
                </c:pt>
                <c:pt idx="584">
                  <c:v>0.030329186314905</c:v>
                </c:pt>
                <c:pt idx="585">
                  <c:v>0.0333356470278715</c:v>
                </c:pt>
                <c:pt idx="586">
                  <c:v>0.0355441057437054</c:v>
                </c:pt>
                <c:pt idx="587">
                  <c:v>0.0326285270213396</c:v>
                </c:pt>
                <c:pt idx="588">
                  <c:v>0.0309332054148889</c:v>
                </c:pt>
                <c:pt idx="589">
                  <c:v>0.0317985432358617</c:v>
                </c:pt>
                <c:pt idx="590">
                  <c:v>0.0356467956470946</c:v>
                </c:pt>
                <c:pt idx="591">
                  <c:v>0.0313593321956217</c:v>
                </c:pt>
                <c:pt idx="592">
                  <c:v>0.0301348654848126</c:v>
                </c:pt>
                <c:pt idx="593">
                  <c:v>0.0318982489038553</c:v>
                </c:pt>
                <c:pt idx="594">
                  <c:v>0.0334739725743136</c:v>
                </c:pt>
                <c:pt idx="595">
                  <c:v>0.0312944158025578</c:v>
                </c:pt>
                <c:pt idx="596">
                  <c:v>0.0349100192010643</c:v>
                </c:pt>
                <c:pt idx="597">
                  <c:v>0.0307403230187887</c:v>
                </c:pt>
                <c:pt idx="598">
                  <c:v>0.0290041535713685</c:v>
                </c:pt>
                <c:pt idx="599">
                  <c:v>0.0360309651100839</c:v>
                </c:pt>
                <c:pt idx="600">
                  <c:v>0.0377681612961539</c:v>
                </c:pt>
                <c:pt idx="601">
                  <c:v>0.036597947724935</c:v>
                </c:pt>
                <c:pt idx="602">
                  <c:v>0.0297422103047668</c:v>
                </c:pt>
                <c:pt idx="603">
                  <c:v>0.0298245375806121</c:v>
                </c:pt>
                <c:pt idx="604">
                  <c:v>0.0323743781816347</c:v>
                </c:pt>
                <c:pt idx="605">
                  <c:v>0.0292090204684509</c:v>
                </c:pt>
                <c:pt idx="606">
                  <c:v>0.0305168438296309</c:v>
                </c:pt>
                <c:pt idx="607">
                  <c:v>0.0350709395462031</c:v>
                </c:pt>
                <c:pt idx="608">
                  <c:v>0.0307385940705878</c:v>
                </c:pt>
                <c:pt idx="609">
                  <c:v>0.0313514575351979</c:v>
                </c:pt>
                <c:pt idx="610">
                  <c:v>0.0279879169065476</c:v>
                </c:pt>
                <c:pt idx="611">
                  <c:v>0.0322979484630333</c:v>
                </c:pt>
              </c:numCache>
            </c:numRef>
          </c:yVal>
          <c:smooth val="1"/>
        </c:ser>
        <c:axId val="608538648"/>
        <c:axId val="608542344"/>
      </c:scatterChart>
      <c:valAx>
        <c:axId val="608538648"/>
        <c:scaling>
          <c:orientation val="minMax"/>
          <c:max val="32.0"/>
          <c:min val="23.0"/>
        </c:scaling>
        <c:axPos val="b"/>
        <c:numFmt formatCode="General" sourceLinked="1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8542344"/>
        <c:crosses val="autoZero"/>
        <c:crossBetween val="midCat"/>
      </c:valAx>
      <c:valAx>
        <c:axId val="608542344"/>
        <c:scaling>
          <c:orientation val="minMax"/>
        </c:scaling>
        <c:axPos val="l"/>
        <c:majorGridlines>
          <c:spPr>
            <a:ln w="3175">
              <a:noFill/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853864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7959230709"/>
          <c:y val="0.407403451899369"/>
          <c:w val="0.170389202469795"/>
          <c:h val="0.161223995714315"/>
        </c:manualLayout>
      </c:layout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0"/>
          <c:order val="0"/>
          <c:tx>
            <c:v>Parent Polymer</c:v>
          </c:tx>
          <c:marker>
            <c:symbol val="none"/>
          </c:marker>
          <c:xVal>
            <c:numRef>
              <c:f>'BT2-36pyrene quench.txt'!$A$3:$A$483</c:f>
              <c:numCache>
                <c:formatCode>General</c:formatCode>
                <c:ptCount val="481"/>
                <c:pt idx="0">
                  <c:v>220.0</c:v>
                </c:pt>
                <c:pt idx="1">
                  <c:v>221.0</c:v>
                </c:pt>
                <c:pt idx="2">
                  <c:v>222.0</c:v>
                </c:pt>
                <c:pt idx="3">
                  <c:v>223.0</c:v>
                </c:pt>
                <c:pt idx="4">
                  <c:v>224.0</c:v>
                </c:pt>
                <c:pt idx="5">
                  <c:v>225.0</c:v>
                </c:pt>
                <c:pt idx="6">
                  <c:v>226.0</c:v>
                </c:pt>
                <c:pt idx="7">
                  <c:v>227.0</c:v>
                </c:pt>
                <c:pt idx="8">
                  <c:v>228.0</c:v>
                </c:pt>
                <c:pt idx="9">
                  <c:v>229.0</c:v>
                </c:pt>
                <c:pt idx="10">
                  <c:v>230.0</c:v>
                </c:pt>
                <c:pt idx="11">
                  <c:v>231.0</c:v>
                </c:pt>
                <c:pt idx="12">
                  <c:v>232.0</c:v>
                </c:pt>
                <c:pt idx="13">
                  <c:v>233.0</c:v>
                </c:pt>
                <c:pt idx="14">
                  <c:v>234.0</c:v>
                </c:pt>
                <c:pt idx="15">
                  <c:v>235.0</c:v>
                </c:pt>
                <c:pt idx="16">
                  <c:v>236.0</c:v>
                </c:pt>
                <c:pt idx="17">
                  <c:v>237.0</c:v>
                </c:pt>
                <c:pt idx="18">
                  <c:v>238.0</c:v>
                </c:pt>
                <c:pt idx="19">
                  <c:v>239.0</c:v>
                </c:pt>
                <c:pt idx="20">
                  <c:v>240.0</c:v>
                </c:pt>
                <c:pt idx="21">
                  <c:v>241.0</c:v>
                </c:pt>
                <c:pt idx="22">
                  <c:v>242.0</c:v>
                </c:pt>
                <c:pt idx="23">
                  <c:v>243.0</c:v>
                </c:pt>
                <c:pt idx="24">
                  <c:v>244.0</c:v>
                </c:pt>
                <c:pt idx="25">
                  <c:v>245.0</c:v>
                </c:pt>
                <c:pt idx="26">
                  <c:v>246.0</c:v>
                </c:pt>
                <c:pt idx="27">
                  <c:v>247.0</c:v>
                </c:pt>
                <c:pt idx="28">
                  <c:v>248.0</c:v>
                </c:pt>
                <c:pt idx="29">
                  <c:v>249.0</c:v>
                </c:pt>
                <c:pt idx="30">
                  <c:v>250.0</c:v>
                </c:pt>
                <c:pt idx="31">
                  <c:v>251.0</c:v>
                </c:pt>
                <c:pt idx="32">
                  <c:v>252.0</c:v>
                </c:pt>
                <c:pt idx="33">
                  <c:v>253.0</c:v>
                </c:pt>
                <c:pt idx="34">
                  <c:v>254.0</c:v>
                </c:pt>
                <c:pt idx="35">
                  <c:v>255.0</c:v>
                </c:pt>
                <c:pt idx="36">
                  <c:v>256.0</c:v>
                </c:pt>
                <c:pt idx="37">
                  <c:v>257.0</c:v>
                </c:pt>
                <c:pt idx="38">
                  <c:v>258.0</c:v>
                </c:pt>
                <c:pt idx="39">
                  <c:v>259.0</c:v>
                </c:pt>
                <c:pt idx="40">
                  <c:v>260.0</c:v>
                </c:pt>
                <c:pt idx="41">
                  <c:v>261.0</c:v>
                </c:pt>
                <c:pt idx="42">
                  <c:v>262.0</c:v>
                </c:pt>
                <c:pt idx="43">
                  <c:v>263.0</c:v>
                </c:pt>
                <c:pt idx="44">
                  <c:v>264.0</c:v>
                </c:pt>
                <c:pt idx="45">
                  <c:v>265.0</c:v>
                </c:pt>
                <c:pt idx="46">
                  <c:v>266.0</c:v>
                </c:pt>
                <c:pt idx="47">
                  <c:v>267.0</c:v>
                </c:pt>
                <c:pt idx="48">
                  <c:v>268.0</c:v>
                </c:pt>
                <c:pt idx="49">
                  <c:v>269.0</c:v>
                </c:pt>
                <c:pt idx="50">
                  <c:v>270.0</c:v>
                </c:pt>
                <c:pt idx="51">
                  <c:v>271.0</c:v>
                </c:pt>
                <c:pt idx="52">
                  <c:v>272.0</c:v>
                </c:pt>
                <c:pt idx="53">
                  <c:v>273.0</c:v>
                </c:pt>
                <c:pt idx="54">
                  <c:v>274.0</c:v>
                </c:pt>
                <c:pt idx="55">
                  <c:v>275.0</c:v>
                </c:pt>
                <c:pt idx="56">
                  <c:v>276.0</c:v>
                </c:pt>
                <c:pt idx="57">
                  <c:v>277.0</c:v>
                </c:pt>
                <c:pt idx="58">
                  <c:v>278.0</c:v>
                </c:pt>
                <c:pt idx="59">
                  <c:v>279.0</c:v>
                </c:pt>
                <c:pt idx="60">
                  <c:v>280.0</c:v>
                </c:pt>
                <c:pt idx="61">
                  <c:v>281.0</c:v>
                </c:pt>
                <c:pt idx="62">
                  <c:v>282.0</c:v>
                </c:pt>
                <c:pt idx="63">
                  <c:v>283.0</c:v>
                </c:pt>
                <c:pt idx="64">
                  <c:v>284.0</c:v>
                </c:pt>
                <c:pt idx="65">
                  <c:v>285.0</c:v>
                </c:pt>
                <c:pt idx="66">
                  <c:v>286.0</c:v>
                </c:pt>
                <c:pt idx="67">
                  <c:v>287.0</c:v>
                </c:pt>
                <c:pt idx="68">
                  <c:v>288.0</c:v>
                </c:pt>
                <c:pt idx="69">
                  <c:v>289.0</c:v>
                </c:pt>
                <c:pt idx="70">
                  <c:v>290.0</c:v>
                </c:pt>
                <c:pt idx="71">
                  <c:v>291.0</c:v>
                </c:pt>
                <c:pt idx="72">
                  <c:v>292.0</c:v>
                </c:pt>
                <c:pt idx="73">
                  <c:v>293.0</c:v>
                </c:pt>
                <c:pt idx="74">
                  <c:v>294.0</c:v>
                </c:pt>
                <c:pt idx="75">
                  <c:v>295.0</c:v>
                </c:pt>
                <c:pt idx="76">
                  <c:v>296.0</c:v>
                </c:pt>
                <c:pt idx="77">
                  <c:v>297.0</c:v>
                </c:pt>
                <c:pt idx="78">
                  <c:v>298.0</c:v>
                </c:pt>
                <c:pt idx="79">
                  <c:v>299.0</c:v>
                </c:pt>
                <c:pt idx="80">
                  <c:v>300.0</c:v>
                </c:pt>
                <c:pt idx="81">
                  <c:v>301.0</c:v>
                </c:pt>
                <c:pt idx="82">
                  <c:v>302.0</c:v>
                </c:pt>
                <c:pt idx="83">
                  <c:v>303.0</c:v>
                </c:pt>
                <c:pt idx="84">
                  <c:v>304.0</c:v>
                </c:pt>
                <c:pt idx="85">
                  <c:v>305.0</c:v>
                </c:pt>
                <c:pt idx="86">
                  <c:v>306.0</c:v>
                </c:pt>
                <c:pt idx="87">
                  <c:v>307.0</c:v>
                </c:pt>
                <c:pt idx="88">
                  <c:v>308.0</c:v>
                </c:pt>
                <c:pt idx="89">
                  <c:v>309.0</c:v>
                </c:pt>
                <c:pt idx="90">
                  <c:v>310.0</c:v>
                </c:pt>
                <c:pt idx="91">
                  <c:v>311.0</c:v>
                </c:pt>
                <c:pt idx="92">
                  <c:v>312.0</c:v>
                </c:pt>
                <c:pt idx="93">
                  <c:v>313.0</c:v>
                </c:pt>
                <c:pt idx="94">
                  <c:v>314.0</c:v>
                </c:pt>
                <c:pt idx="95">
                  <c:v>315.0</c:v>
                </c:pt>
                <c:pt idx="96">
                  <c:v>316.0</c:v>
                </c:pt>
                <c:pt idx="97">
                  <c:v>317.0</c:v>
                </c:pt>
                <c:pt idx="98">
                  <c:v>318.0</c:v>
                </c:pt>
                <c:pt idx="99">
                  <c:v>319.0</c:v>
                </c:pt>
                <c:pt idx="100">
                  <c:v>320.0</c:v>
                </c:pt>
                <c:pt idx="101">
                  <c:v>321.0</c:v>
                </c:pt>
                <c:pt idx="102">
                  <c:v>322.0</c:v>
                </c:pt>
                <c:pt idx="103">
                  <c:v>323.0</c:v>
                </c:pt>
                <c:pt idx="104">
                  <c:v>324.0</c:v>
                </c:pt>
                <c:pt idx="105">
                  <c:v>325.0</c:v>
                </c:pt>
                <c:pt idx="106">
                  <c:v>326.0</c:v>
                </c:pt>
                <c:pt idx="107">
                  <c:v>327.0</c:v>
                </c:pt>
                <c:pt idx="108">
                  <c:v>328.0</c:v>
                </c:pt>
                <c:pt idx="109">
                  <c:v>329.0</c:v>
                </c:pt>
                <c:pt idx="110">
                  <c:v>330.0</c:v>
                </c:pt>
                <c:pt idx="111">
                  <c:v>331.0</c:v>
                </c:pt>
                <c:pt idx="112">
                  <c:v>332.0</c:v>
                </c:pt>
                <c:pt idx="113">
                  <c:v>333.0</c:v>
                </c:pt>
                <c:pt idx="114">
                  <c:v>334.0</c:v>
                </c:pt>
                <c:pt idx="115">
                  <c:v>335.0</c:v>
                </c:pt>
                <c:pt idx="116">
                  <c:v>336.0</c:v>
                </c:pt>
                <c:pt idx="117">
                  <c:v>337.0</c:v>
                </c:pt>
                <c:pt idx="118">
                  <c:v>338.0</c:v>
                </c:pt>
                <c:pt idx="119">
                  <c:v>339.0</c:v>
                </c:pt>
                <c:pt idx="120">
                  <c:v>340.0</c:v>
                </c:pt>
                <c:pt idx="121">
                  <c:v>341.0</c:v>
                </c:pt>
                <c:pt idx="122">
                  <c:v>342.0</c:v>
                </c:pt>
                <c:pt idx="123">
                  <c:v>343.0</c:v>
                </c:pt>
                <c:pt idx="124">
                  <c:v>344.0</c:v>
                </c:pt>
                <c:pt idx="125">
                  <c:v>345.0</c:v>
                </c:pt>
                <c:pt idx="126">
                  <c:v>346.0</c:v>
                </c:pt>
                <c:pt idx="127">
                  <c:v>347.0</c:v>
                </c:pt>
                <c:pt idx="128">
                  <c:v>348.0</c:v>
                </c:pt>
                <c:pt idx="129">
                  <c:v>349.0</c:v>
                </c:pt>
                <c:pt idx="130">
                  <c:v>350.0</c:v>
                </c:pt>
                <c:pt idx="131">
                  <c:v>351.0</c:v>
                </c:pt>
                <c:pt idx="132">
                  <c:v>352.0</c:v>
                </c:pt>
                <c:pt idx="133">
                  <c:v>353.0</c:v>
                </c:pt>
                <c:pt idx="134">
                  <c:v>354.0</c:v>
                </c:pt>
                <c:pt idx="135">
                  <c:v>355.0</c:v>
                </c:pt>
                <c:pt idx="136">
                  <c:v>356.0</c:v>
                </c:pt>
                <c:pt idx="137">
                  <c:v>357.0</c:v>
                </c:pt>
                <c:pt idx="138">
                  <c:v>358.0</c:v>
                </c:pt>
                <c:pt idx="139">
                  <c:v>359.0</c:v>
                </c:pt>
                <c:pt idx="140">
                  <c:v>360.0</c:v>
                </c:pt>
                <c:pt idx="141">
                  <c:v>361.0</c:v>
                </c:pt>
                <c:pt idx="142">
                  <c:v>362.0</c:v>
                </c:pt>
                <c:pt idx="143">
                  <c:v>363.0</c:v>
                </c:pt>
                <c:pt idx="144">
                  <c:v>364.0</c:v>
                </c:pt>
                <c:pt idx="145">
                  <c:v>365.0</c:v>
                </c:pt>
                <c:pt idx="146">
                  <c:v>366.0</c:v>
                </c:pt>
                <c:pt idx="147">
                  <c:v>367.0</c:v>
                </c:pt>
                <c:pt idx="148">
                  <c:v>368.0</c:v>
                </c:pt>
                <c:pt idx="149">
                  <c:v>369.0</c:v>
                </c:pt>
                <c:pt idx="150">
                  <c:v>370.0</c:v>
                </c:pt>
                <c:pt idx="151">
                  <c:v>371.0</c:v>
                </c:pt>
                <c:pt idx="152">
                  <c:v>372.0</c:v>
                </c:pt>
                <c:pt idx="153">
                  <c:v>373.0</c:v>
                </c:pt>
                <c:pt idx="154">
                  <c:v>374.0</c:v>
                </c:pt>
                <c:pt idx="155">
                  <c:v>375.0</c:v>
                </c:pt>
                <c:pt idx="156">
                  <c:v>376.0</c:v>
                </c:pt>
                <c:pt idx="157">
                  <c:v>377.0</c:v>
                </c:pt>
                <c:pt idx="158">
                  <c:v>378.0</c:v>
                </c:pt>
                <c:pt idx="159">
                  <c:v>379.0</c:v>
                </c:pt>
                <c:pt idx="160">
                  <c:v>380.0</c:v>
                </c:pt>
                <c:pt idx="161">
                  <c:v>381.0</c:v>
                </c:pt>
                <c:pt idx="162">
                  <c:v>382.0</c:v>
                </c:pt>
                <c:pt idx="163">
                  <c:v>383.0</c:v>
                </c:pt>
                <c:pt idx="164">
                  <c:v>384.0</c:v>
                </c:pt>
                <c:pt idx="165">
                  <c:v>385.0</c:v>
                </c:pt>
                <c:pt idx="166">
                  <c:v>386.0</c:v>
                </c:pt>
                <c:pt idx="167">
                  <c:v>387.0</c:v>
                </c:pt>
                <c:pt idx="168">
                  <c:v>388.0</c:v>
                </c:pt>
                <c:pt idx="169">
                  <c:v>389.0</c:v>
                </c:pt>
                <c:pt idx="170">
                  <c:v>390.0</c:v>
                </c:pt>
                <c:pt idx="171">
                  <c:v>391.0</c:v>
                </c:pt>
                <c:pt idx="172">
                  <c:v>392.0</c:v>
                </c:pt>
                <c:pt idx="173">
                  <c:v>393.0</c:v>
                </c:pt>
                <c:pt idx="174">
                  <c:v>394.0</c:v>
                </c:pt>
                <c:pt idx="175">
                  <c:v>395.0</c:v>
                </c:pt>
                <c:pt idx="176">
                  <c:v>396.0</c:v>
                </c:pt>
                <c:pt idx="177">
                  <c:v>397.0</c:v>
                </c:pt>
                <c:pt idx="178">
                  <c:v>398.0</c:v>
                </c:pt>
                <c:pt idx="179">
                  <c:v>399.0</c:v>
                </c:pt>
                <c:pt idx="180">
                  <c:v>400.0</c:v>
                </c:pt>
                <c:pt idx="181">
                  <c:v>401.0</c:v>
                </c:pt>
                <c:pt idx="182">
                  <c:v>402.0</c:v>
                </c:pt>
                <c:pt idx="183">
                  <c:v>403.0</c:v>
                </c:pt>
                <c:pt idx="184">
                  <c:v>404.0</c:v>
                </c:pt>
                <c:pt idx="185">
                  <c:v>405.0</c:v>
                </c:pt>
                <c:pt idx="186">
                  <c:v>406.0</c:v>
                </c:pt>
                <c:pt idx="187">
                  <c:v>407.0</c:v>
                </c:pt>
                <c:pt idx="188">
                  <c:v>408.0</c:v>
                </c:pt>
                <c:pt idx="189">
                  <c:v>409.0</c:v>
                </c:pt>
                <c:pt idx="190">
                  <c:v>410.0</c:v>
                </c:pt>
                <c:pt idx="191">
                  <c:v>411.0</c:v>
                </c:pt>
                <c:pt idx="192">
                  <c:v>412.0</c:v>
                </c:pt>
                <c:pt idx="193">
                  <c:v>413.0</c:v>
                </c:pt>
                <c:pt idx="194">
                  <c:v>414.0</c:v>
                </c:pt>
                <c:pt idx="195">
                  <c:v>415.0</c:v>
                </c:pt>
                <c:pt idx="196">
                  <c:v>416.0</c:v>
                </c:pt>
                <c:pt idx="197">
                  <c:v>417.0</c:v>
                </c:pt>
                <c:pt idx="198">
                  <c:v>418.0</c:v>
                </c:pt>
                <c:pt idx="199">
                  <c:v>419.0</c:v>
                </c:pt>
                <c:pt idx="200">
                  <c:v>420.0</c:v>
                </c:pt>
                <c:pt idx="201">
                  <c:v>421.0</c:v>
                </c:pt>
                <c:pt idx="202">
                  <c:v>422.0</c:v>
                </c:pt>
                <c:pt idx="203">
                  <c:v>423.0</c:v>
                </c:pt>
                <c:pt idx="204">
                  <c:v>424.0</c:v>
                </c:pt>
                <c:pt idx="205">
                  <c:v>425.0</c:v>
                </c:pt>
                <c:pt idx="206">
                  <c:v>426.0</c:v>
                </c:pt>
                <c:pt idx="207">
                  <c:v>427.0</c:v>
                </c:pt>
                <c:pt idx="208">
                  <c:v>428.0</c:v>
                </c:pt>
                <c:pt idx="209">
                  <c:v>429.0</c:v>
                </c:pt>
                <c:pt idx="210">
                  <c:v>430.0</c:v>
                </c:pt>
                <c:pt idx="211">
                  <c:v>431.0</c:v>
                </c:pt>
                <c:pt idx="212">
                  <c:v>432.0</c:v>
                </c:pt>
                <c:pt idx="213">
                  <c:v>433.0</c:v>
                </c:pt>
                <c:pt idx="214">
                  <c:v>434.0</c:v>
                </c:pt>
                <c:pt idx="215">
                  <c:v>435.0</c:v>
                </c:pt>
                <c:pt idx="216">
                  <c:v>436.0</c:v>
                </c:pt>
                <c:pt idx="217">
                  <c:v>437.0</c:v>
                </c:pt>
                <c:pt idx="218">
                  <c:v>438.0</c:v>
                </c:pt>
                <c:pt idx="219">
                  <c:v>439.0</c:v>
                </c:pt>
                <c:pt idx="220">
                  <c:v>440.0</c:v>
                </c:pt>
                <c:pt idx="221">
                  <c:v>441.0</c:v>
                </c:pt>
                <c:pt idx="222">
                  <c:v>442.0</c:v>
                </c:pt>
                <c:pt idx="223">
                  <c:v>443.0</c:v>
                </c:pt>
                <c:pt idx="224">
                  <c:v>444.0</c:v>
                </c:pt>
                <c:pt idx="225">
                  <c:v>445.0</c:v>
                </c:pt>
                <c:pt idx="226">
                  <c:v>446.0</c:v>
                </c:pt>
                <c:pt idx="227">
                  <c:v>447.0</c:v>
                </c:pt>
                <c:pt idx="228">
                  <c:v>448.0</c:v>
                </c:pt>
                <c:pt idx="229">
                  <c:v>449.0</c:v>
                </c:pt>
                <c:pt idx="230">
                  <c:v>450.0</c:v>
                </c:pt>
                <c:pt idx="231">
                  <c:v>451.0</c:v>
                </c:pt>
                <c:pt idx="232">
                  <c:v>452.0</c:v>
                </c:pt>
                <c:pt idx="233">
                  <c:v>453.0</c:v>
                </c:pt>
                <c:pt idx="234">
                  <c:v>454.0</c:v>
                </c:pt>
                <c:pt idx="235">
                  <c:v>455.0</c:v>
                </c:pt>
                <c:pt idx="236">
                  <c:v>456.0</c:v>
                </c:pt>
                <c:pt idx="237">
                  <c:v>457.0</c:v>
                </c:pt>
                <c:pt idx="238">
                  <c:v>458.0</c:v>
                </c:pt>
                <c:pt idx="239">
                  <c:v>459.0</c:v>
                </c:pt>
                <c:pt idx="240">
                  <c:v>460.0</c:v>
                </c:pt>
                <c:pt idx="241">
                  <c:v>461.0</c:v>
                </c:pt>
                <c:pt idx="242">
                  <c:v>462.0</c:v>
                </c:pt>
                <c:pt idx="243">
                  <c:v>463.0</c:v>
                </c:pt>
                <c:pt idx="244">
                  <c:v>464.0</c:v>
                </c:pt>
                <c:pt idx="245">
                  <c:v>465.0</c:v>
                </c:pt>
                <c:pt idx="246">
                  <c:v>466.0</c:v>
                </c:pt>
                <c:pt idx="247">
                  <c:v>467.0</c:v>
                </c:pt>
                <c:pt idx="248">
                  <c:v>468.0</c:v>
                </c:pt>
                <c:pt idx="249">
                  <c:v>469.0</c:v>
                </c:pt>
                <c:pt idx="250">
                  <c:v>470.0</c:v>
                </c:pt>
                <c:pt idx="251">
                  <c:v>471.0</c:v>
                </c:pt>
                <c:pt idx="252">
                  <c:v>472.0</c:v>
                </c:pt>
                <c:pt idx="253">
                  <c:v>473.0</c:v>
                </c:pt>
                <c:pt idx="254">
                  <c:v>474.0</c:v>
                </c:pt>
                <c:pt idx="255">
                  <c:v>475.0</c:v>
                </c:pt>
                <c:pt idx="256">
                  <c:v>476.0</c:v>
                </c:pt>
                <c:pt idx="257">
                  <c:v>477.0</c:v>
                </c:pt>
                <c:pt idx="258">
                  <c:v>478.0</c:v>
                </c:pt>
                <c:pt idx="259">
                  <c:v>479.0</c:v>
                </c:pt>
                <c:pt idx="260">
                  <c:v>480.0</c:v>
                </c:pt>
                <c:pt idx="261">
                  <c:v>481.0</c:v>
                </c:pt>
                <c:pt idx="262">
                  <c:v>482.0</c:v>
                </c:pt>
                <c:pt idx="263">
                  <c:v>483.0</c:v>
                </c:pt>
                <c:pt idx="264">
                  <c:v>484.0</c:v>
                </c:pt>
                <c:pt idx="265">
                  <c:v>485.0</c:v>
                </c:pt>
                <c:pt idx="266">
                  <c:v>486.0</c:v>
                </c:pt>
                <c:pt idx="267">
                  <c:v>487.0</c:v>
                </c:pt>
                <c:pt idx="268">
                  <c:v>488.0</c:v>
                </c:pt>
                <c:pt idx="269">
                  <c:v>489.0</c:v>
                </c:pt>
                <c:pt idx="270">
                  <c:v>490.0</c:v>
                </c:pt>
                <c:pt idx="271">
                  <c:v>491.0</c:v>
                </c:pt>
                <c:pt idx="272">
                  <c:v>492.0</c:v>
                </c:pt>
                <c:pt idx="273">
                  <c:v>493.0</c:v>
                </c:pt>
                <c:pt idx="274">
                  <c:v>494.0</c:v>
                </c:pt>
                <c:pt idx="275">
                  <c:v>495.0</c:v>
                </c:pt>
                <c:pt idx="276">
                  <c:v>496.0</c:v>
                </c:pt>
                <c:pt idx="277">
                  <c:v>497.0</c:v>
                </c:pt>
                <c:pt idx="278">
                  <c:v>498.0</c:v>
                </c:pt>
                <c:pt idx="279">
                  <c:v>499.0</c:v>
                </c:pt>
                <c:pt idx="280">
                  <c:v>500.0</c:v>
                </c:pt>
                <c:pt idx="281">
                  <c:v>501.0</c:v>
                </c:pt>
                <c:pt idx="282">
                  <c:v>502.0</c:v>
                </c:pt>
                <c:pt idx="283">
                  <c:v>503.0</c:v>
                </c:pt>
                <c:pt idx="284">
                  <c:v>504.0</c:v>
                </c:pt>
                <c:pt idx="285">
                  <c:v>505.0</c:v>
                </c:pt>
                <c:pt idx="286">
                  <c:v>506.0</c:v>
                </c:pt>
                <c:pt idx="287">
                  <c:v>507.0</c:v>
                </c:pt>
                <c:pt idx="288">
                  <c:v>508.0</c:v>
                </c:pt>
                <c:pt idx="289">
                  <c:v>509.0</c:v>
                </c:pt>
                <c:pt idx="290">
                  <c:v>510.0</c:v>
                </c:pt>
                <c:pt idx="291">
                  <c:v>511.0</c:v>
                </c:pt>
                <c:pt idx="292">
                  <c:v>512.0</c:v>
                </c:pt>
                <c:pt idx="293">
                  <c:v>513.0</c:v>
                </c:pt>
                <c:pt idx="294">
                  <c:v>514.0</c:v>
                </c:pt>
                <c:pt idx="295">
                  <c:v>515.0</c:v>
                </c:pt>
                <c:pt idx="296">
                  <c:v>516.0</c:v>
                </c:pt>
                <c:pt idx="297">
                  <c:v>517.0</c:v>
                </c:pt>
                <c:pt idx="298">
                  <c:v>518.0</c:v>
                </c:pt>
                <c:pt idx="299">
                  <c:v>519.0</c:v>
                </c:pt>
                <c:pt idx="300">
                  <c:v>520.0</c:v>
                </c:pt>
                <c:pt idx="301">
                  <c:v>521.0</c:v>
                </c:pt>
                <c:pt idx="302">
                  <c:v>522.0</c:v>
                </c:pt>
                <c:pt idx="303">
                  <c:v>523.0</c:v>
                </c:pt>
                <c:pt idx="304">
                  <c:v>524.0</c:v>
                </c:pt>
                <c:pt idx="305">
                  <c:v>525.0</c:v>
                </c:pt>
                <c:pt idx="306">
                  <c:v>526.0</c:v>
                </c:pt>
                <c:pt idx="307">
                  <c:v>527.0</c:v>
                </c:pt>
                <c:pt idx="308">
                  <c:v>528.0</c:v>
                </c:pt>
                <c:pt idx="309">
                  <c:v>529.0</c:v>
                </c:pt>
                <c:pt idx="310">
                  <c:v>530.0</c:v>
                </c:pt>
                <c:pt idx="311">
                  <c:v>531.0</c:v>
                </c:pt>
                <c:pt idx="312">
                  <c:v>532.0</c:v>
                </c:pt>
                <c:pt idx="313">
                  <c:v>533.0</c:v>
                </c:pt>
                <c:pt idx="314">
                  <c:v>534.0</c:v>
                </c:pt>
                <c:pt idx="315">
                  <c:v>535.0</c:v>
                </c:pt>
                <c:pt idx="316">
                  <c:v>536.0</c:v>
                </c:pt>
                <c:pt idx="317">
                  <c:v>537.0</c:v>
                </c:pt>
                <c:pt idx="318">
                  <c:v>538.0</c:v>
                </c:pt>
                <c:pt idx="319">
                  <c:v>539.0</c:v>
                </c:pt>
                <c:pt idx="320">
                  <c:v>540.0</c:v>
                </c:pt>
                <c:pt idx="321">
                  <c:v>541.0</c:v>
                </c:pt>
                <c:pt idx="322">
                  <c:v>542.0</c:v>
                </c:pt>
                <c:pt idx="323">
                  <c:v>543.0</c:v>
                </c:pt>
                <c:pt idx="324">
                  <c:v>544.0</c:v>
                </c:pt>
                <c:pt idx="325">
                  <c:v>545.0</c:v>
                </c:pt>
                <c:pt idx="326">
                  <c:v>546.0</c:v>
                </c:pt>
                <c:pt idx="327">
                  <c:v>547.0</c:v>
                </c:pt>
                <c:pt idx="328">
                  <c:v>548.0</c:v>
                </c:pt>
                <c:pt idx="329">
                  <c:v>549.0</c:v>
                </c:pt>
                <c:pt idx="330">
                  <c:v>550.0</c:v>
                </c:pt>
                <c:pt idx="331">
                  <c:v>551.0</c:v>
                </c:pt>
                <c:pt idx="332">
                  <c:v>552.0</c:v>
                </c:pt>
                <c:pt idx="333">
                  <c:v>553.0</c:v>
                </c:pt>
                <c:pt idx="334">
                  <c:v>554.0</c:v>
                </c:pt>
                <c:pt idx="335">
                  <c:v>555.0</c:v>
                </c:pt>
                <c:pt idx="336">
                  <c:v>556.0</c:v>
                </c:pt>
                <c:pt idx="337">
                  <c:v>557.0</c:v>
                </c:pt>
                <c:pt idx="338">
                  <c:v>558.0</c:v>
                </c:pt>
                <c:pt idx="339">
                  <c:v>559.0</c:v>
                </c:pt>
                <c:pt idx="340">
                  <c:v>560.0</c:v>
                </c:pt>
                <c:pt idx="341">
                  <c:v>561.0</c:v>
                </c:pt>
                <c:pt idx="342">
                  <c:v>562.0</c:v>
                </c:pt>
                <c:pt idx="343">
                  <c:v>563.0</c:v>
                </c:pt>
                <c:pt idx="344">
                  <c:v>564.0</c:v>
                </c:pt>
                <c:pt idx="345">
                  <c:v>565.0</c:v>
                </c:pt>
                <c:pt idx="346">
                  <c:v>566.0</c:v>
                </c:pt>
                <c:pt idx="347">
                  <c:v>567.0</c:v>
                </c:pt>
                <c:pt idx="348">
                  <c:v>568.0</c:v>
                </c:pt>
                <c:pt idx="349">
                  <c:v>569.0</c:v>
                </c:pt>
                <c:pt idx="350">
                  <c:v>570.0</c:v>
                </c:pt>
                <c:pt idx="351">
                  <c:v>571.0</c:v>
                </c:pt>
                <c:pt idx="352">
                  <c:v>572.0</c:v>
                </c:pt>
                <c:pt idx="353">
                  <c:v>573.0</c:v>
                </c:pt>
                <c:pt idx="354">
                  <c:v>574.0</c:v>
                </c:pt>
                <c:pt idx="355">
                  <c:v>575.0</c:v>
                </c:pt>
                <c:pt idx="356">
                  <c:v>576.0</c:v>
                </c:pt>
                <c:pt idx="357">
                  <c:v>577.0</c:v>
                </c:pt>
                <c:pt idx="358">
                  <c:v>578.0</c:v>
                </c:pt>
                <c:pt idx="359">
                  <c:v>579.0</c:v>
                </c:pt>
                <c:pt idx="360">
                  <c:v>580.0</c:v>
                </c:pt>
                <c:pt idx="361">
                  <c:v>581.0</c:v>
                </c:pt>
                <c:pt idx="362">
                  <c:v>582.0</c:v>
                </c:pt>
                <c:pt idx="363">
                  <c:v>583.0</c:v>
                </c:pt>
                <c:pt idx="364">
                  <c:v>584.0</c:v>
                </c:pt>
                <c:pt idx="365">
                  <c:v>585.0</c:v>
                </c:pt>
                <c:pt idx="366">
                  <c:v>586.0</c:v>
                </c:pt>
                <c:pt idx="367">
                  <c:v>587.0</c:v>
                </c:pt>
                <c:pt idx="368">
                  <c:v>588.0</c:v>
                </c:pt>
                <c:pt idx="369">
                  <c:v>589.0</c:v>
                </c:pt>
                <c:pt idx="370">
                  <c:v>590.0</c:v>
                </c:pt>
                <c:pt idx="371">
                  <c:v>591.0</c:v>
                </c:pt>
                <c:pt idx="372">
                  <c:v>592.0</c:v>
                </c:pt>
                <c:pt idx="373">
                  <c:v>593.0</c:v>
                </c:pt>
                <c:pt idx="374">
                  <c:v>594.0</c:v>
                </c:pt>
                <c:pt idx="375">
                  <c:v>595.0</c:v>
                </c:pt>
                <c:pt idx="376">
                  <c:v>596.0</c:v>
                </c:pt>
                <c:pt idx="377">
                  <c:v>597.0</c:v>
                </c:pt>
                <c:pt idx="378">
                  <c:v>598.0</c:v>
                </c:pt>
                <c:pt idx="379">
                  <c:v>599.0</c:v>
                </c:pt>
                <c:pt idx="380">
                  <c:v>600.0</c:v>
                </c:pt>
                <c:pt idx="381">
                  <c:v>601.0</c:v>
                </c:pt>
                <c:pt idx="382">
                  <c:v>602.0</c:v>
                </c:pt>
                <c:pt idx="383">
                  <c:v>603.0</c:v>
                </c:pt>
                <c:pt idx="384">
                  <c:v>604.0</c:v>
                </c:pt>
                <c:pt idx="385">
                  <c:v>605.0</c:v>
                </c:pt>
                <c:pt idx="386">
                  <c:v>606.0</c:v>
                </c:pt>
                <c:pt idx="387">
                  <c:v>607.0</c:v>
                </c:pt>
                <c:pt idx="388">
                  <c:v>608.0</c:v>
                </c:pt>
                <c:pt idx="389">
                  <c:v>609.0</c:v>
                </c:pt>
                <c:pt idx="390">
                  <c:v>610.0</c:v>
                </c:pt>
                <c:pt idx="391">
                  <c:v>611.0</c:v>
                </c:pt>
                <c:pt idx="392">
                  <c:v>612.0</c:v>
                </c:pt>
                <c:pt idx="393">
                  <c:v>613.0</c:v>
                </c:pt>
                <c:pt idx="394">
                  <c:v>614.0</c:v>
                </c:pt>
                <c:pt idx="395">
                  <c:v>615.0</c:v>
                </c:pt>
                <c:pt idx="396">
                  <c:v>616.0</c:v>
                </c:pt>
                <c:pt idx="397">
                  <c:v>617.0</c:v>
                </c:pt>
                <c:pt idx="398">
                  <c:v>618.0</c:v>
                </c:pt>
                <c:pt idx="399">
                  <c:v>619.0</c:v>
                </c:pt>
                <c:pt idx="400">
                  <c:v>620.0</c:v>
                </c:pt>
                <c:pt idx="401">
                  <c:v>621.0</c:v>
                </c:pt>
                <c:pt idx="402">
                  <c:v>622.0</c:v>
                </c:pt>
                <c:pt idx="403">
                  <c:v>623.0</c:v>
                </c:pt>
                <c:pt idx="404">
                  <c:v>624.0</c:v>
                </c:pt>
                <c:pt idx="405">
                  <c:v>625.0</c:v>
                </c:pt>
                <c:pt idx="406">
                  <c:v>626.0</c:v>
                </c:pt>
                <c:pt idx="407">
                  <c:v>627.0</c:v>
                </c:pt>
                <c:pt idx="408">
                  <c:v>628.0</c:v>
                </c:pt>
                <c:pt idx="409">
                  <c:v>629.0</c:v>
                </c:pt>
                <c:pt idx="410">
                  <c:v>630.0</c:v>
                </c:pt>
                <c:pt idx="411">
                  <c:v>631.0</c:v>
                </c:pt>
                <c:pt idx="412">
                  <c:v>632.0</c:v>
                </c:pt>
                <c:pt idx="413">
                  <c:v>633.0</c:v>
                </c:pt>
                <c:pt idx="414">
                  <c:v>634.0</c:v>
                </c:pt>
                <c:pt idx="415">
                  <c:v>635.0</c:v>
                </c:pt>
                <c:pt idx="416">
                  <c:v>636.0</c:v>
                </c:pt>
                <c:pt idx="417">
                  <c:v>637.0</c:v>
                </c:pt>
                <c:pt idx="418">
                  <c:v>638.0</c:v>
                </c:pt>
                <c:pt idx="419">
                  <c:v>639.0</c:v>
                </c:pt>
                <c:pt idx="420">
                  <c:v>640.0</c:v>
                </c:pt>
                <c:pt idx="421">
                  <c:v>641.0</c:v>
                </c:pt>
                <c:pt idx="422">
                  <c:v>642.0</c:v>
                </c:pt>
                <c:pt idx="423">
                  <c:v>643.0</c:v>
                </c:pt>
                <c:pt idx="424">
                  <c:v>644.0</c:v>
                </c:pt>
                <c:pt idx="425">
                  <c:v>645.0</c:v>
                </c:pt>
                <c:pt idx="426">
                  <c:v>646.0</c:v>
                </c:pt>
                <c:pt idx="427">
                  <c:v>647.0</c:v>
                </c:pt>
                <c:pt idx="428">
                  <c:v>648.0</c:v>
                </c:pt>
                <c:pt idx="429">
                  <c:v>649.0</c:v>
                </c:pt>
                <c:pt idx="430">
                  <c:v>650.0</c:v>
                </c:pt>
                <c:pt idx="431">
                  <c:v>651.0</c:v>
                </c:pt>
                <c:pt idx="432">
                  <c:v>652.0</c:v>
                </c:pt>
                <c:pt idx="433">
                  <c:v>653.0</c:v>
                </c:pt>
                <c:pt idx="434">
                  <c:v>654.0</c:v>
                </c:pt>
                <c:pt idx="435">
                  <c:v>655.0</c:v>
                </c:pt>
                <c:pt idx="436">
                  <c:v>656.0</c:v>
                </c:pt>
                <c:pt idx="437">
                  <c:v>657.0</c:v>
                </c:pt>
                <c:pt idx="438">
                  <c:v>658.0</c:v>
                </c:pt>
                <c:pt idx="439">
                  <c:v>659.0</c:v>
                </c:pt>
                <c:pt idx="440">
                  <c:v>660.0</c:v>
                </c:pt>
                <c:pt idx="441">
                  <c:v>661.0</c:v>
                </c:pt>
                <c:pt idx="442">
                  <c:v>662.0</c:v>
                </c:pt>
                <c:pt idx="443">
                  <c:v>663.0</c:v>
                </c:pt>
                <c:pt idx="444">
                  <c:v>664.0</c:v>
                </c:pt>
                <c:pt idx="445">
                  <c:v>665.0</c:v>
                </c:pt>
                <c:pt idx="446">
                  <c:v>666.0</c:v>
                </c:pt>
                <c:pt idx="447">
                  <c:v>667.0</c:v>
                </c:pt>
                <c:pt idx="448">
                  <c:v>668.0</c:v>
                </c:pt>
                <c:pt idx="449">
                  <c:v>669.0</c:v>
                </c:pt>
                <c:pt idx="450">
                  <c:v>670.0</c:v>
                </c:pt>
                <c:pt idx="451">
                  <c:v>671.0</c:v>
                </c:pt>
                <c:pt idx="452">
                  <c:v>672.0</c:v>
                </c:pt>
                <c:pt idx="453">
                  <c:v>673.0</c:v>
                </c:pt>
                <c:pt idx="454">
                  <c:v>674.0</c:v>
                </c:pt>
                <c:pt idx="455">
                  <c:v>675.0</c:v>
                </c:pt>
                <c:pt idx="456">
                  <c:v>676.0</c:v>
                </c:pt>
                <c:pt idx="457">
                  <c:v>677.0</c:v>
                </c:pt>
                <c:pt idx="458">
                  <c:v>678.0</c:v>
                </c:pt>
                <c:pt idx="459">
                  <c:v>679.0</c:v>
                </c:pt>
                <c:pt idx="460">
                  <c:v>680.0</c:v>
                </c:pt>
                <c:pt idx="461">
                  <c:v>681.0</c:v>
                </c:pt>
                <c:pt idx="462">
                  <c:v>682.0</c:v>
                </c:pt>
                <c:pt idx="463">
                  <c:v>683.0</c:v>
                </c:pt>
                <c:pt idx="464">
                  <c:v>684.0</c:v>
                </c:pt>
                <c:pt idx="465">
                  <c:v>685.0</c:v>
                </c:pt>
                <c:pt idx="466">
                  <c:v>686.0</c:v>
                </c:pt>
                <c:pt idx="467">
                  <c:v>687.0</c:v>
                </c:pt>
                <c:pt idx="468">
                  <c:v>688.0</c:v>
                </c:pt>
                <c:pt idx="469">
                  <c:v>689.0</c:v>
                </c:pt>
                <c:pt idx="470">
                  <c:v>690.0</c:v>
                </c:pt>
                <c:pt idx="471">
                  <c:v>691.0</c:v>
                </c:pt>
                <c:pt idx="472">
                  <c:v>692.0</c:v>
                </c:pt>
                <c:pt idx="473">
                  <c:v>693.0</c:v>
                </c:pt>
                <c:pt idx="474">
                  <c:v>694.0</c:v>
                </c:pt>
                <c:pt idx="475">
                  <c:v>695.0</c:v>
                </c:pt>
                <c:pt idx="476">
                  <c:v>696.0</c:v>
                </c:pt>
                <c:pt idx="477">
                  <c:v>697.0</c:v>
                </c:pt>
                <c:pt idx="478">
                  <c:v>698.0</c:v>
                </c:pt>
                <c:pt idx="479">
                  <c:v>699.0</c:v>
                </c:pt>
                <c:pt idx="480">
                  <c:v>700.0</c:v>
                </c:pt>
              </c:numCache>
            </c:numRef>
          </c:xVal>
          <c:yVal>
            <c:numRef>
              <c:f>'BT2-36pyrene quench.txt'!$B$3:$B$483</c:f>
              <c:numCache>
                <c:formatCode>General</c:formatCode>
                <c:ptCount val="481"/>
                <c:pt idx="0">
                  <c:v>3.38</c:v>
                </c:pt>
                <c:pt idx="1">
                  <c:v>3.38</c:v>
                </c:pt>
                <c:pt idx="2">
                  <c:v>3.363</c:v>
                </c:pt>
                <c:pt idx="3">
                  <c:v>3.331999999999999</c:v>
                </c:pt>
                <c:pt idx="4">
                  <c:v>3.29</c:v>
                </c:pt>
                <c:pt idx="5">
                  <c:v>3.24</c:v>
                </c:pt>
                <c:pt idx="6">
                  <c:v>3.217</c:v>
                </c:pt>
                <c:pt idx="7">
                  <c:v>3.143</c:v>
                </c:pt>
                <c:pt idx="8">
                  <c:v>3.089</c:v>
                </c:pt>
                <c:pt idx="9">
                  <c:v>3.026</c:v>
                </c:pt>
                <c:pt idx="10">
                  <c:v>2.947</c:v>
                </c:pt>
                <c:pt idx="11">
                  <c:v>2.807</c:v>
                </c:pt>
                <c:pt idx="12">
                  <c:v>2.605</c:v>
                </c:pt>
                <c:pt idx="13">
                  <c:v>2.476</c:v>
                </c:pt>
                <c:pt idx="14">
                  <c:v>2.242</c:v>
                </c:pt>
                <c:pt idx="15">
                  <c:v>1.988</c:v>
                </c:pt>
                <c:pt idx="16">
                  <c:v>1.725</c:v>
                </c:pt>
                <c:pt idx="17">
                  <c:v>1.465</c:v>
                </c:pt>
                <c:pt idx="18">
                  <c:v>1.211</c:v>
                </c:pt>
                <c:pt idx="19">
                  <c:v>1.039</c:v>
                </c:pt>
                <c:pt idx="20">
                  <c:v>0.901</c:v>
                </c:pt>
                <c:pt idx="21">
                  <c:v>0.808</c:v>
                </c:pt>
                <c:pt idx="22">
                  <c:v>0.742</c:v>
                </c:pt>
                <c:pt idx="23">
                  <c:v>0.696</c:v>
                </c:pt>
                <c:pt idx="24">
                  <c:v>0.677</c:v>
                </c:pt>
                <c:pt idx="25">
                  <c:v>0.656</c:v>
                </c:pt>
                <c:pt idx="26">
                  <c:v>0.644</c:v>
                </c:pt>
                <c:pt idx="27">
                  <c:v>0.659</c:v>
                </c:pt>
                <c:pt idx="28">
                  <c:v>0.708</c:v>
                </c:pt>
                <c:pt idx="29">
                  <c:v>0.671</c:v>
                </c:pt>
                <c:pt idx="30">
                  <c:v>0.681</c:v>
                </c:pt>
                <c:pt idx="31">
                  <c:v>0.688</c:v>
                </c:pt>
                <c:pt idx="32">
                  <c:v>0.707</c:v>
                </c:pt>
                <c:pt idx="33">
                  <c:v>0.727</c:v>
                </c:pt>
                <c:pt idx="34">
                  <c:v>0.727</c:v>
                </c:pt>
                <c:pt idx="35">
                  <c:v>0.718</c:v>
                </c:pt>
                <c:pt idx="36">
                  <c:v>0.753</c:v>
                </c:pt>
                <c:pt idx="37">
                  <c:v>0.786</c:v>
                </c:pt>
                <c:pt idx="38">
                  <c:v>0.775</c:v>
                </c:pt>
                <c:pt idx="39">
                  <c:v>0.771</c:v>
                </c:pt>
                <c:pt idx="40">
                  <c:v>0.777</c:v>
                </c:pt>
                <c:pt idx="41">
                  <c:v>0.796</c:v>
                </c:pt>
                <c:pt idx="42">
                  <c:v>0.83</c:v>
                </c:pt>
                <c:pt idx="43">
                  <c:v>0.813</c:v>
                </c:pt>
                <c:pt idx="44">
                  <c:v>0.783</c:v>
                </c:pt>
                <c:pt idx="45">
                  <c:v>0.798</c:v>
                </c:pt>
                <c:pt idx="46">
                  <c:v>0.799</c:v>
                </c:pt>
                <c:pt idx="47">
                  <c:v>0.814</c:v>
                </c:pt>
                <c:pt idx="48">
                  <c:v>0.888</c:v>
                </c:pt>
                <c:pt idx="49">
                  <c:v>0.985</c:v>
                </c:pt>
                <c:pt idx="50">
                  <c:v>0.97</c:v>
                </c:pt>
                <c:pt idx="51">
                  <c:v>0.95</c:v>
                </c:pt>
                <c:pt idx="52">
                  <c:v>0.956</c:v>
                </c:pt>
                <c:pt idx="53">
                  <c:v>0.989</c:v>
                </c:pt>
                <c:pt idx="54">
                  <c:v>1.03</c:v>
                </c:pt>
                <c:pt idx="55">
                  <c:v>1.073</c:v>
                </c:pt>
                <c:pt idx="56">
                  <c:v>1.106</c:v>
                </c:pt>
                <c:pt idx="57">
                  <c:v>1.127</c:v>
                </c:pt>
                <c:pt idx="58">
                  <c:v>1.125</c:v>
                </c:pt>
                <c:pt idx="59">
                  <c:v>1.11</c:v>
                </c:pt>
                <c:pt idx="60">
                  <c:v>1.091</c:v>
                </c:pt>
                <c:pt idx="61">
                  <c:v>1.067</c:v>
                </c:pt>
                <c:pt idx="62">
                  <c:v>1.05</c:v>
                </c:pt>
                <c:pt idx="63">
                  <c:v>1.038</c:v>
                </c:pt>
                <c:pt idx="64">
                  <c:v>1.022</c:v>
                </c:pt>
                <c:pt idx="65">
                  <c:v>0.992</c:v>
                </c:pt>
                <c:pt idx="66">
                  <c:v>0.937</c:v>
                </c:pt>
                <c:pt idx="67">
                  <c:v>0.835</c:v>
                </c:pt>
                <c:pt idx="68">
                  <c:v>0.702</c:v>
                </c:pt>
                <c:pt idx="69">
                  <c:v>0.539</c:v>
                </c:pt>
                <c:pt idx="70">
                  <c:v>0.403</c:v>
                </c:pt>
                <c:pt idx="71">
                  <c:v>0.293</c:v>
                </c:pt>
                <c:pt idx="72">
                  <c:v>0.212</c:v>
                </c:pt>
                <c:pt idx="73">
                  <c:v>0.151</c:v>
                </c:pt>
                <c:pt idx="74">
                  <c:v>0.112</c:v>
                </c:pt>
                <c:pt idx="75">
                  <c:v>0.082</c:v>
                </c:pt>
                <c:pt idx="76">
                  <c:v>0.066</c:v>
                </c:pt>
                <c:pt idx="77">
                  <c:v>0.051</c:v>
                </c:pt>
                <c:pt idx="78">
                  <c:v>0.046</c:v>
                </c:pt>
                <c:pt idx="79">
                  <c:v>0.046</c:v>
                </c:pt>
                <c:pt idx="80">
                  <c:v>0.042</c:v>
                </c:pt>
                <c:pt idx="81">
                  <c:v>0.043</c:v>
                </c:pt>
                <c:pt idx="82">
                  <c:v>0.044</c:v>
                </c:pt>
                <c:pt idx="83">
                  <c:v>0.041</c:v>
                </c:pt>
                <c:pt idx="84">
                  <c:v>0.037</c:v>
                </c:pt>
                <c:pt idx="85">
                  <c:v>0.038</c:v>
                </c:pt>
                <c:pt idx="86">
                  <c:v>0.036</c:v>
                </c:pt>
                <c:pt idx="87">
                  <c:v>0.037</c:v>
                </c:pt>
                <c:pt idx="88">
                  <c:v>0.036</c:v>
                </c:pt>
                <c:pt idx="89">
                  <c:v>0.035</c:v>
                </c:pt>
                <c:pt idx="90">
                  <c:v>0.035</c:v>
                </c:pt>
                <c:pt idx="91">
                  <c:v>0.034</c:v>
                </c:pt>
                <c:pt idx="92">
                  <c:v>0.035</c:v>
                </c:pt>
                <c:pt idx="93">
                  <c:v>0.034</c:v>
                </c:pt>
                <c:pt idx="94">
                  <c:v>0.035</c:v>
                </c:pt>
                <c:pt idx="95">
                  <c:v>0.034</c:v>
                </c:pt>
                <c:pt idx="96">
                  <c:v>0.032</c:v>
                </c:pt>
                <c:pt idx="97">
                  <c:v>0.032</c:v>
                </c:pt>
                <c:pt idx="98">
                  <c:v>0.031</c:v>
                </c:pt>
                <c:pt idx="99">
                  <c:v>0.031</c:v>
                </c:pt>
                <c:pt idx="100">
                  <c:v>0.03</c:v>
                </c:pt>
                <c:pt idx="101">
                  <c:v>0.03</c:v>
                </c:pt>
                <c:pt idx="102">
                  <c:v>0.032</c:v>
                </c:pt>
                <c:pt idx="103">
                  <c:v>0.031</c:v>
                </c:pt>
                <c:pt idx="104">
                  <c:v>0.032</c:v>
                </c:pt>
                <c:pt idx="105">
                  <c:v>0.032</c:v>
                </c:pt>
                <c:pt idx="106">
                  <c:v>0.033</c:v>
                </c:pt>
                <c:pt idx="107">
                  <c:v>0.034</c:v>
                </c:pt>
                <c:pt idx="108">
                  <c:v>0.033</c:v>
                </c:pt>
                <c:pt idx="109">
                  <c:v>0.034</c:v>
                </c:pt>
                <c:pt idx="110">
                  <c:v>0.032</c:v>
                </c:pt>
                <c:pt idx="111">
                  <c:v>0.031</c:v>
                </c:pt>
                <c:pt idx="112">
                  <c:v>0.03</c:v>
                </c:pt>
                <c:pt idx="113">
                  <c:v>0.03</c:v>
                </c:pt>
                <c:pt idx="114">
                  <c:v>0.028</c:v>
                </c:pt>
                <c:pt idx="115">
                  <c:v>0.028</c:v>
                </c:pt>
                <c:pt idx="116">
                  <c:v>0.029</c:v>
                </c:pt>
                <c:pt idx="117">
                  <c:v>0.028</c:v>
                </c:pt>
                <c:pt idx="118">
                  <c:v>0.029</c:v>
                </c:pt>
                <c:pt idx="119">
                  <c:v>0.028</c:v>
                </c:pt>
                <c:pt idx="120">
                  <c:v>0.029</c:v>
                </c:pt>
                <c:pt idx="121">
                  <c:v>0.03</c:v>
                </c:pt>
                <c:pt idx="122">
                  <c:v>0.032</c:v>
                </c:pt>
                <c:pt idx="123">
                  <c:v>0.033</c:v>
                </c:pt>
                <c:pt idx="124">
                  <c:v>0.033</c:v>
                </c:pt>
                <c:pt idx="125">
                  <c:v>0.033</c:v>
                </c:pt>
                <c:pt idx="126">
                  <c:v>0.032</c:v>
                </c:pt>
                <c:pt idx="127">
                  <c:v>0.03</c:v>
                </c:pt>
                <c:pt idx="128">
                  <c:v>0.03</c:v>
                </c:pt>
                <c:pt idx="129">
                  <c:v>0.028</c:v>
                </c:pt>
                <c:pt idx="130">
                  <c:v>0.027</c:v>
                </c:pt>
                <c:pt idx="131">
                  <c:v>0.025</c:v>
                </c:pt>
                <c:pt idx="132">
                  <c:v>0.024</c:v>
                </c:pt>
                <c:pt idx="133">
                  <c:v>0.023</c:v>
                </c:pt>
                <c:pt idx="134">
                  <c:v>0.023</c:v>
                </c:pt>
                <c:pt idx="135">
                  <c:v>0.022</c:v>
                </c:pt>
                <c:pt idx="136">
                  <c:v>0.022</c:v>
                </c:pt>
                <c:pt idx="137">
                  <c:v>0.021</c:v>
                </c:pt>
                <c:pt idx="138">
                  <c:v>0.021</c:v>
                </c:pt>
                <c:pt idx="139">
                  <c:v>0.021</c:v>
                </c:pt>
                <c:pt idx="140">
                  <c:v>0.022</c:v>
                </c:pt>
                <c:pt idx="141">
                  <c:v>0.022</c:v>
                </c:pt>
                <c:pt idx="142">
                  <c:v>0.023</c:v>
                </c:pt>
                <c:pt idx="143">
                  <c:v>0.023</c:v>
                </c:pt>
                <c:pt idx="144">
                  <c:v>0.023</c:v>
                </c:pt>
                <c:pt idx="145">
                  <c:v>0.024</c:v>
                </c:pt>
                <c:pt idx="146">
                  <c:v>0.025</c:v>
                </c:pt>
                <c:pt idx="147">
                  <c:v>0.025</c:v>
                </c:pt>
                <c:pt idx="148">
                  <c:v>0.025</c:v>
                </c:pt>
                <c:pt idx="149">
                  <c:v>0.024</c:v>
                </c:pt>
                <c:pt idx="150">
                  <c:v>0.023</c:v>
                </c:pt>
                <c:pt idx="151">
                  <c:v>0.021</c:v>
                </c:pt>
                <c:pt idx="152">
                  <c:v>0.02</c:v>
                </c:pt>
                <c:pt idx="153">
                  <c:v>0.019</c:v>
                </c:pt>
                <c:pt idx="154">
                  <c:v>0.018</c:v>
                </c:pt>
                <c:pt idx="155">
                  <c:v>0.017</c:v>
                </c:pt>
                <c:pt idx="156">
                  <c:v>0.017</c:v>
                </c:pt>
                <c:pt idx="157">
                  <c:v>0.017</c:v>
                </c:pt>
                <c:pt idx="158">
                  <c:v>0.017</c:v>
                </c:pt>
                <c:pt idx="159">
                  <c:v>0.017</c:v>
                </c:pt>
                <c:pt idx="160">
                  <c:v>0.017</c:v>
                </c:pt>
                <c:pt idx="161">
                  <c:v>0.017</c:v>
                </c:pt>
                <c:pt idx="162">
                  <c:v>0.018</c:v>
                </c:pt>
                <c:pt idx="163">
                  <c:v>0.018</c:v>
                </c:pt>
                <c:pt idx="164">
                  <c:v>0.019</c:v>
                </c:pt>
                <c:pt idx="165">
                  <c:v>0.02</c:v>
                </c:pt>
                <c:pt idx="166">
                  <c:v>0.02</c:v>
                </c:pt>
                <c:pt idx="167">
                  <c:v>0.021</c:v>
                </c:pt>
                <c:pt idx="168">
                  <c:v>0.02</c:v>
                </c:pt>
                <c:pt idx="169">
                  <c:v>0.019</c:v>
                </c:pt>
                <c:pt idx="170">
                  <c:v>0.017</c:v>
                </c:pt>
                <c:pt idx="171">
                  <c:v>0.016</c:v>
                </c:pt>
                <c:pt idx="172">
                  <c:v>0.015</c:v>
                </c:pt>
                <c:pt idx="173">
                  <c:v>0.014</c:v>
                </c:pt>
                <c:pt idx="174">
                  <c:v>0.013</c:v>
                </c:pt>
                <c:pt idx="175">
                  <c:v>0.012</c:v>
                </c:pt>
                <c:pt idx="176">
                  <c:v>0.012</c:v>
                </c:pt>
                <c:pt idx="177">
                  <c:v>0.011</c:v>
                </c:pt>
                <c:pt idx="178">
                  <c:v>0.011</c:v>
                </c:pt>
                <c:pt idx="179">
                  <c:v>0.011</c:v>
                </c:pt>
                <c:pt idx="180">
                  <c:v>0.01</c:v>
                </c:pt>
                <c:pt idx="181">
                  <c:v>0.01</c:v>
                </c:pt>
                <c:pt idx="182">
                  <c:v>0.01</c:v>
                </c:pt>
                <c:pt idx="183">
                  <c:v>0.01</c:v>
                </c:pt>
                <c:pt idx="184">
                  <c:v>0.01</c:v>
                </c:pt>
                <c:pt idx="185">
                  <c:v>0.01</c:v>
                </c:pt>
                <c:pt idx="186">
                  <c:v>0.01</c:v>
                </c:pt>
                <c:pt idx="187">
                  <c:v>0.01</c:v>
                </c:pt>
                <c:pt idx="188">
                  <c:v>0.01</c:v>
                </c:pt>
                <c:pt idx="189">
                  <c:v>0.01</c:v>
                </c:pt>
                <c:pt idx="190">
                  <c:v>0.009</c:v>
                </c:pt>
                <c:pt idx="191">
                  <c:v>0.01</c:v>
                </c:pt>
                <c:pt idx="192">
                  <c:v>0.009</c:v>
                </c:pt>
                <c:pt idx="193">
                  <c:v>0.009</c:v>
                </c:pt>
                <c:pt idx="194">
                  <c:v>0.009</c:v>
                </c:pt>
                <c:pt idx="195">
                  <c:v>0.009</c:v>
                </c:pt>
                <c:pt idx="196">
                  <c:v>0.009</c:v>
                </c:pt>
                <c:pt idx="197">
                  <c:v>0.009</c:v>
                </c:pt>
                <c:pt idx="198">
                  <c:v>0.009</c:v>
                </c:pt>
                <c:pt idx="199">
                  <c:v>0.009</c:v>
                </c:pt>
                <c:pt idx="200">
                  <c:v>0.009</c:v>
                </c:pt>
                <c:pt idx="201">
                  <c:v>0.009</c:v>
                </c:pt>
                <c:pt idx="202">
                  <c:v>0.009</c:v>
                </c:pt>
                <c:pt idx="203">
                  <c:v>0.009</c:v>
                </c:pt>
                <c:pt idx="204">
                  <c:v>0.008</c:v>
                </c:pt>
                <c:pt idx="205">
                  <c:v>0.008</c:v>
                </c:pt>
                <c:pt idx="206">
                  <c:v>0.008</c:v>
                </c:pt>
                <c:pt idx="207">
                  <c:v>0.008</c:v>
                </c:pt>
                <c:pt idx="208">
                  <c:v>0.008</c:v>
                </c:pt>
                <c:pt idx="209">
                  <c:v>0.008</c:v>
                </c:pt>
                <c:pt idx="210">
                  <c:v>0.008</c:v>
                </c:pt>
                <c:pt idx="211">
                  <c:v>0.008</c:v>
                </c:pt>
                <c:pt idx="212">
                  <c:v>0.007</c:v>
                </c:pt>
                <c:pt idx="213">
                  <c:v>0.007</c:v>
                </c:pt>
                <c:pt idx="214">
                  <c:v>0.007</c:v>
                </c:pt>
                <c:pt idx="215">
                  <c:v>0.007</c:v>
                </c:pt>
                <c:pt idx="216">
                  <c:v>0.007</c:v>
                </c:pt>
                <c:pt idx="217">
                  <c:v>0.007</c:v>
                </c:pt>
                <c:pt idx="218">
                  <c:v>0.007</c:v>
                </c:pt>
                <c:pt idx="219">
                  <c:v>0.007</c:v>
                </c:pt>
                <c:pt idx="220">
                  <c:v>0.007</c:v>
                </c:pt>
                <c:pt idx="221">
                  <c:v>0.007</c:v>
                </c:pt>
                <c:pt idx="222">
                  <c:v>0.007</c:v>
                </c:pt>
                <c:pt idx="223">
                  <c:v>0.007</c:v>
                </c:pt>
                <c:pt idx="224">
                  <c:v>0.007</c:v>
                </c:pt>
                <c:pt idx="225">
                  <c:v>0.007</c:v>
                </c:pt>
                <c:pt idx="226">
                  <c:v>0.006</c:v>
                </c:pt>
                <c:pt idx="227">
                  <c:v>0.006</c:v>
                </c:pt>
                <c:pt idx="228">
                  <c:v>0.006</c:v>
                </c:pt>
                <c:pt idx="229">
                  <c:v>0.006</c:v>
                </c:pt>
                <c:pt idx="230">
                  <c:v>0.006</c:v>
                </c:pt>
                <c:pt idx="231">
                  <c:v>0.006</c:v>
                </c:pt>
                <c:pt idx="232">
                  <c:v>0.006</c:v>
                </c:pt>
                <c:pt idx="233">
                  <c:v>0.006</c:v>
                </c:pt>
                <c:pt idx="234">
                  <c:v>0.006</c:v>
                </c:pt>
                <c:pt idx="235">
                  <c:v>0.006</c:v>
                </c:pt>
                <c:pt idx="236">
                  <c:v>0.006</c:v>
                </c:pt>
                <c:pt idx="237">
                  <c:v>0.006</c:v>
                </c:pt>
                <c:pt idx="238">
                  <c:v>0.006</c:v>
                </c:pt>
                <c:pt idx="239">
                  <c:v>0.006</c:v>
                </c:pt>
                <c:pt idx="240">
                  <c:v>0.006</c:v>
                </c:pt>
                <c:pt idx="241">
                  <c:v>0.005</c:v>
                </c:pt>
                <c:pt idx="242">
                  <c:v>0.005</c:v>
                </c:pt>
                <c:pt idx="243">
                  <c:v>0.005</c:v>
                </c:pt>
                <c:pt idx="244">
                  <c:v>0.005</c:v>
                </c:pt>
                <c:pt idx="245">
                  <c:v>0.005</c:v>
                </c:pt>
                <c:pt idx="246">
                  <c:v>0.005</c:v>
                </c:pt>
                <c:pt idx="247">
                  <c:v>0.005</c:v>
                </c:pt>
                <c:pt idx="248">
                  <c:v>0.005</c:v>
                </c:pt>
                <c:pt idx="249">
                  <c:v>0.005</c:v>
                </c:pt>
                <c:pt idx="250">
                  <c:v>0.005</c:v>
                </c:pt>
                <c:pt idx="251">
                  <c:v>0.005</c:v>
                </c:pt>
                <c:pt idx="252">
                  <c:v>0.005</c:v>
                </c:pt>
                <c:pt idx="253">
                  <c:v>0.005</c:v>
                </c:pt>
                <c:pt idx="254">
                  <c:v>0.005</c:v>
                </c:pt>
                <c:pt idx="255">
                  <c:v>0.005</c:v>
                </c:pt>
                <c:pt idx="256">
                  <c:v>0.005</c:v>
                </c:pt>
                <c:pt idx="257">
                  <c:v>0.005</c:v>
                </c:pt>
                <c:pt idx="258">
                  <c:v>0.005</c:v>
                </c:pt>
                <c:pt idx="259">
                  <c:v>0.005</c:v>
                </c:pt>
                <c:pt idx="260">
                  <c:v>0.005</c:v>
                </c:pt>
                <c:pt idx="261">
                  <c:v>0.004</c:v>
                </c:pt>
                <c:pt idx="262">
                  <c:v>0.005</c:v>
                </c:pt>
                <c:pt idx="263">
                  <c:v>0.005</c:v>
                </c:pt>
                <c:pt idx="264">
                  <c:v>0.005</c:v>
                </c:pt>
                <c:pt idx="265">
                  <c:v>0.004</c:v>
                </c:pt>
                <c:pt idx="266">
                  <c:v>0.004</c:v>
                </c:pt>
                <c:pt idx="267">
                  <c:v>0.004</c:v>
                </c:pt>
                <c:pt idx="268">
                  <c:v>0.004</c:v>
                </c:pt>
                <c:pt idx="269">
                  <c:v>0.004</c:v>
                </c:pt>
                <c:pt idx="270">
                  <c:v>0.004</c:v>
                </c:pt>
                <c:pt idx="271">
                  <c:v>0.004</c:v>
                </c:pt>
                <c:pt idx="272">
                  <c:v>0.004</c:v>
                </c:pt>
                <c:pt idx="273">
                  <c:v>0.004</c:v>
                </c:pt>
                <c:pt idx="274">
                  <c:v>0.004</c:v>
                </c:pt>
                <c:pt idx="275">
                  <c:v>0.004</c:v>
                </c:pt>
                <c:pt idx="276">
                  <c:v>0.004</c:v>
                </c:pt>
                <c:pt idx="277">
                  <c:v>0.004</c:v>
                </c:pt>
                <c:pt idx="278">
                  <c:v>0.004</c:v>
                </c:pt>
                <c:pt idx="279">
                  <c:v>0.004</c:v>
                </c:pt>
                <c:pt idx="280">
                  <c:v>0.003</c:v>
                </c:pt>
                <c:pt idx="281">
                  <c:v>0.004</c:v>
                </c:pt>
                <c:pt idx="282">
                  <c:v>0.003</c:v>
                </c:pt>
                <c:pt idx="283">
                  <c:v>0.003</c:v>
                </c:pt>
                <c:pt idx="284">
                  <c:v>0.003</c:v>
                </c:pt>
                <c:pt idx="285">
                  <c:v>0.003</c:v>
                </c:pt>
                <c:pt idx="286">
                  <c:v>0.003</c:v>
                </c:pt>
                <c:pt idx="287">
                  <c:v>0.003</c:v>
                </c:pt>
                <c:pt idx="288">
                  <c:v>0.003</c:v>
                </c:pt>
                <c:pt idx="289">
                  <c:v>0.003</c:v>
                </c:pt>
                <c:pt idx="290">
                  <c:v>0.003</c:v>
                </c:pt>
                <c:pt idx="291">
                  <c:v>0.003</c:v>
                </c:pt>
                <c:pt idx="292">
                  <c:v>0.003</c:v>
                </c:pt>
                <c:pt idx="293">
                  <c:v>0.003</c:v>
                </c:pt>
                <c:pt idx="294">
                  <c:v>0.003</c:v>
                </c:pt>
                <c:pt idx="295">
                  <c:v>0.003</c:v>
                </c:pt>
                <c:pt idx="296">
                  <c:v>0.003</c:v>
                </c:pt>
                <c:pt idx="297">
                  <c:v>0.003</c:v>
                </c:pt>
                <c:pt idx="298">
                  <c:v>0.003</c:v>
                </c:pt>
                <c:pt idx="299">
                  <c:v>0.003</c:v>
                </c:pt>
                <c:pt idx="300">
                  <c:v>0.003</c:v>
                </c:pt>
                <c:pt idx="301">
                  <c:v>0.003</c:v>
                </c:pt>
                <c:pt idx="302">
                  <c:v>0.003</c:v>
                </c:pt>
                <c:pt idx="303">
                  <c:v>0.003</c:v>
                </c:pt>
                <c:pt idx="304">
                  <c:v>0.003</c:v>
                </c:pt>
                <c:pt idx="305">
                  <c:v>0.003</c:v>
                </c:pt>
                <c:pt idx="306">
                  <c:v>0.003</c:v>
                </c:pt>
                <c:pt idx="307">
                  <c:v>0.003</c:v>
                </c:pt>
                <c:pt idx="308">
                  <c:v>0.003</c:v>
                </c:pt>
                <c:pt idx="309">
                  <c:v>0.003</c:v>
                </c:pt>
                <c:pt idx="310">
                  <c:v>0.003</c:v>
                </c:pt>
                <c:pt idx="311">
                  <c:v>0.003</c:v>
                </c:pt>
                <c:pt idx="312">
                  <c:v>0.003</c:v>
                </c:pt>
                <c:pt idx="313">
                  <c:v>0.002</c:v>
                </c:pt>
                <c:pt idx="314">
                  <c:v>0.003</c:v>
                </c:pt>
                <c:pt idx="315">
                  <c:v>0.002</c:v>
                </c:pt>
                <c:pt idx="316">
                  <c:v>0.002</c:v>
                </c:pt>
                <c:pt idx="317">
                  <c:v>0.002</c:v>
                </c:pt>
                <c:pt idx="318">
                  <c:v>0.002</c:v>
                </c:pt>
                <c:pt idx="319">
                  <c:v>0.002</c:v>
                </c:pt>
                <c:pt idx="320">
                  <c:v>0.002</c:v>
                </c:pt>
                <c:pt idx="321">
                  <c:v>0.002</c:v>
                </c:pt>
                <c:pt idx="322">
                  <c:v>0.002</c:v>
                </c:pt>
                <c:pt idx="323">
                  <c:v>0.002</c:v>
                </c:pt>
                <c:pt idx="324">
                  <c:v>0.002</c:v>
                </c:pt>
                <c:pt idx="325">
                  <c:v>0.002</c:v>
                </c:pt>
                <c:pt idx="326">
                  <c:v>0.002</c:v>
                </c:pt>
                <c:pt idx="327">
                  <c:v>0.002</c:v>
                </c:pt>
                <c:pt idx="328">
                  <c:v>0.002</c:v>
                </c:pt>
                <c:pt idx="329">
                  <c:v>0.002</c:v>
                </c:pt>
                <c:pt idx="330">
                  <c:v>0.002</c:v>
                </c:pt>
                <c:pt idx="331">
                  <c:v>0.002</c:v>
                </c:pt>
                <c:pt idx="332">
                  <c:v>0.002</c:v>
                </c:pt>
                <c:pt idx="333">
                  <c:v>0.002</c:v>
                </c:pt>
                <c:pt idx="334">
                  <c:v>0.002</c:v>
                </c:pt>
                <c:pt idx="335">
                  <c:v>0.002</c:v>
                </c:pt>
                <c:pt idx="336">
                  <c:v>0.002</c:v>
                </c:pt>
                <c:pt idx="337">
                  <c:v>0.002</c:v>
                </c:pt>
                <c:pt idx="338">
                  <c:v>0.001</c:v>
                </c:pt>
                <c:pt idx="339">
                  <c:v>0.001</c:v>
                </c:pt>
                <c:pt idx="340">
                  <c:v>0.002</c:v>
                </c:pt>
                <c:pt idx="341">
                  <c:v>0.002</c:v>
                </c:pt>
                <c:pt idx="342">
                  <c:v>0.001</c:v>
                </c:pt>
                <c:pt idx="343">
                  <c:v>0.001</c:v>
                </c:pt>
                <c:pt idx="344">
                  <c:v>0.001</c:v>
                </c:pt>
                <c:pt idx="345">
                  <c:v>0.001</c:v>
                </c:pt>
                <c:pt idx="346">
                  <c:v>0.001</c:v>
                </c:pt>
                <c:pt idx="347">
                  <c:v>0.001</c:v>
                </c:pt>
                <c:pt idx="348">
                  <c:v>0.001</c:v>
                </c:pt>
                <c:pt idx="349">
                  <c:v>0.001</c:v>
                </c:pt>
                <c:pt idx="350">
                  <c:v>0.001</c:v>
                </c:pt>
                <c:pt idx="351">
                  <c:v>0.001</c:v>
                </c:pt>
                <c:pt idx="352">
                  <c:v>0.001</c:v>
                </c:pt>
                <c:pt idx="353">
                  <c:v>0.001</c:v>
                </c:pt>
                <c:pt idx="354">
                  <c:v>0.001</c:v>
                </c:pt>
                <c:pt idx="355">
                  <c:v>0.001</c:v>
                </c:pt>
                <c:pt idx="356">
                  <c:v>0.001</c:v>
                </c:pt>
                <c:pt idx="357">
                  <c:v>0.001</c:v>
                </c:pt>
                <c:pt idx="358">
                  <c:v>0.001</c:v>
                </c:pt>
                <c:pt idx="359">
                  <c:v>0.001</c:v>
                </c:pt>
                <c:pt idx="360">
                  <c:v>0.001</c:v>
                </c:pt>
                <c:pt idx="361">
                  <c:v>0.001</c:v>
                </c:pt>
                <c:pt idx="362">
                  <c:v>0.001</c:v>
                </c:pt>
                <c:pt idx="363">
                  <c:v>0.001</c:v>
                </c:pt>
                <c:pt idx="364">
                  <c:v>0.001</c:v>
                </c:pt>
                <c:pt idx="365">
                  <c:v>0.001</c:v>
                </c:pt>
                <c:pt idx="366">
                  <c:v>0.001</c:v>
                </c:pt>
                <c:pt idx="367">
                  <c:v>0.001</c:v>
                </c:pt>
                <c:pt idx="368">
                  <c:v>0.001</c:v>
                </c:pt>
                <c:pt idx="369">
                  <c:v>0.001</c:v>
                </c:pt>
                <c:pt idx="370">
                  <c:v>0.001</c:v>
                </c:pt>
                <c:pt idx="371">
                  <c:v>0.001</c:v>
                </c:pt>
                <c:pt idx="372">
                  <c:v>0.001</c:v>
                </c:pt>
                <c:pt idx="373">
                  <c:v>0.001</c:v>
                </c:pt>
                <c:pt idx="374">
                  <c:v>0.001</c:v>
                </c:pt>
                <c:pt idx="375">
                  <c:v>0.001</c:v>
                </c:pt>
                <c:pt idx="376">
                  <c:v>0.001</c:v>
                </c:pt>
                <c:pt idx="377">
                  <c:v>0.001</c:v>
                </c:pt>
                <c:pt idx="378">
                  <c:v>0.001</c:v>
                </c:pt>
                <c:pt idx="379">
                  <c:v>0.001</c:v>
                </c:pt>
                <c:pt idx="380">
                  <c:v>0.001</c:v>
                </c:pt>
                <c:pt idx="381">
                  <c:v>0.001</c:v>
                </c:pt>
                <c:pt idx="382">
                  <c:v>0.001</c:v>
                </c:pt>
                <c:pt idx="383">
                  <c:v>0.001</c:v>
                </c:pt>
                <c:pt idx="384">
                  <c:v>0.001</c:v>
                </c:pt>
                <c:pt idx="385">
                  <c:v>0.001</c:v>
                </c:pt>
                <c:pt idx="386">
                  <c:v>0.001</c:v>
                </c:pt>
                <c:pt idx="387">
                  <c:v>0.001</c:v>
                </c:pt>
                <c:pt idx="388">
                  <c:v>0.001</c:v>
                </c:pt>
                <c:pt idx="389">
                  <c:v>0.001</c:v>
                </c:pt>
                <c:pt idx="390">
                  <c:v>0.001</c:v>
                </c:pt>
                <c:pt idx="391">
                  <c:v>0.001</c:v>
                </c:pt>
                <c:pt idx="392">
                  <c:v>0.001</c:v>
                </c:pt>
                <c:pt idx="393">
                  <c:v>0.001</c:v>
                </c:pt>
                <c:pt idx="394">
                  <c:v>0.001</c:v>
                </c:pt>
                <c:pt idx="395">
                  <c:v>0.001</c:v>
                </c:pt>
                <c:pt idx="396">
                  <c:v>0.001</c:v>
                </c:pt>
                <c:pt idx="397">
                  <c:v>0.001</c:v>
                </c:pt>
                <c:pt idx="398">
                  <c:v>0.001</c:v>
                </c:pt>
                <c:pt idx="399">
                  <c:v>0.001</c:v>
                </c:pt>
                <c:pt idx="400">
                  <c:v>0.001</c:v>
                </c:pt>
                <c:pt idx="401">
                  <c:v>0.001</c:v>
                </c:pt>
                <c:pt idx="402">
                  <c:v>0.001</c:v>
                </c:pt>
                <c:pt idx="403">
                  <c:v>0.001</c:v>
                </c:pt>
                <c:pt idx="404">
                  <c:v>0.001</c:v>
                </c:pt>
                <c:pt idx="405">
                  <c:v>0.001</c:v>
                </c:pt>
                <c:pt idx="406">
                  <c:v>0.001</c:v>
                </c:pt>
                <c:pt idx="407">
                  <c:v>0.001</c:v>
                </c:pt>
                <c:pt idx="408">
                  <c:v>0.001</c:v>
                </c:pt>
                <c:pt idx="409">
                  <c:v>0.001</c:v>
                </c:pt>
                <c:pt idx="410">
                  <c:v>0.001</c:v>
                </c:pt>
                <c:pt idx="411">
                  <c:v>0.001</c:v>
                </c:pt>
                <c:pt idx="412">
                  <c:v>0.001</c:v>
                </c:pt>
                <c:pt idx="413">
                  <c:v>0.001</c:v>
                </c:pt>
                <c:pt idx="414">
                  <c:v>0.001</c:v>
                </c:pt>
                <c:pt idx="415">
                  <c:v>0.001</c:v>
                </c:pt>
                <c:pt idx="416">
                  <c:v>0.001</c:v>
                </c:pt>
                <c:pt idx="417">
                  <c:v>0.001</c:v>
                </c:pt>
                <c:pt idx="418">
                  <c:v>0.001</c:v>
                </c:pt>
                <c:pt idx="419">
                  <c:v>0.001</c:v>
                </c:pt>
                <c:pt idx="420">
                  <c:v>0.001</c:v>
                </c:pt>
                <c:pt idx="421">
                  <c:v>0.001</c:v>
                </c:pt>
                <c:pt idx="422">
                  <c:v>0.0</c:v>
                </c:pt>
                <c:pt idx="423">
                  <c:v>0.001</c:v>
                </c:pt>
                <c:pt idx="424">
                  <c:v>0.0</c:v>
                </c:pt>
                <c:pt idx="425">
                  <c:v>0.0</c:v>
                </c:pt>
                <c:pt idx="426">
                  <c:v>0.001</c:v>
                </c:pt>
                <c:pt idx="427">
                  <c:v>0.0</c:v>
                </c:pt>
                <c:pt idx="428">
                  <c:v>0.001</c:v>
                </c:pt>
                <c:pt idx="429">
                  <c:v>0.0</c:v>
                </c:pt>
                <c:pt idx="430">
                  <c:v>0.0</c:v>
                </c:pt>
                <c:pt idx="431">
                  <c:v>0.001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0.001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0.001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</c:numCache>
            </c:numRef>
          </c:yVal>
          <c:smooth val="1"/>
        </c:ser>
        <c:ser>
          <c:idx val="1"/>
          <c:order val="1"/>
          <c:tx>
            <c:v>100% Pyrene</c:v>
          </c:tx>
          <c:marker>
            <c:symbol val="none"/>
          </c:marker>
          <c:xVal>
            <c:numRef>
              <c:f>'BT2-36pyrene quench.txt'!$C$3:$C$483</c:f>
              <c:numCache>
                <c:formatCode>General</c:formatCode>
                <c:ptCount val="481"/>
                <c:pt idx="0">
                  <c:v>220.0</c:v>
                </c:pt>
                <c:pt idx="1">
                  <c:v>221.0</c:v>
                </c:pt>
                <c:pt idx="2">
                  <c:v>222.0</c:v>
                </c:pt>
                <c:pt idx="3">
                  <c:v>223.0</c:v>
                </c:pt>
                <c:pt idx="4">
                  <c:v>224.0</c:v>
                </c:pt>
                <c:pt idx="5">
                  <c:v>225.0</c:v>
                </c:pt>
                <c:pt idx="6">
                  <c:v>226.0</c:v>
                </c:pt>
                <c:pt idx="7">
                  <c:v>227.0</c:v>
                </c:pt>
                <c:pt idx="8">
                  <c:v>228.0</c:v>
                </c:pt>
                <c:pt idx="9">
                  <c:v>229.0</c:v>
                </c:pt>
                <c:pt idx="10">
                  <c:v>230.0</c:v>
                </c:pt>
                <c:pt idx="11">
                  <c:v>231.0</c:v>
                </c:pt>
                <c:pt idx="12">
                  <c:v>232.0</c:v>
                </c:pt>
                <c:pt idx="13">
                  <c:v>233.0</c:v>
                </c:pt>
                <c:pt idx="14">
                  <c:v>234.0</c:v>
                </c:pt>
                <c:pt idx="15">
                  <c:v>235.0</c:v>
                </c:pt>
                <c:pt idx="16">
                  <c:v>236.0</c:v>
                </c:pt>
                <c:pt idx="17">
                  <c:v>237.0</c:v>
                </c:pt>
                <c:pt idx="18">
                  <c:v>238.0</c:v>
                </c:pt>
                <c:pt idx="19">
                  <c:v>239.0</c:v>
                </c:pt>
                <c:pt idx="20">
                  <c:v>240.0</c:v>
                </c:pt>
                <c:pt idx="21">
                  <c:v>241.0</c:v>
                </c:pt>
                <c:pt idx="22">
                  <c:v>242.0</c:v>
                </c:pt>
                <c:pt idx="23">
                  <c:v>243.0</c:v>
                </c:pt>
                <c:pt idx="24">
                  <c:v>244.0</c:v>
                </c:pt>
                <c:pt idx="25">
                  <c:v>245.0</c:v>
                </c:pt>
                <c:pt idx="26">
                  <c:v>246.0</c:v>
                </c:pt>
                <c:pt idx="27">
                  <c:v>247.0</c:v>
                </c:pt>
                <c:pt idx="28">
                  <c:v>248.0</c:v>
                </c:pt>
                <c:pt idx="29">
                  <c:v>249.0</c:v>
                </c:pt>
                <c:pt idx="30">
                  <c:v>250.0</c:v>
                </c:pt>
                <c:pt idx="31">
                  <c:v>251.0</c:v>
                </c:pt>
                <c:pt idx="32">
                  <c:v>252.0</c:v>
                </c:pt>
                <c:pt idx="33">
                  <c:v>253.0</c:v>
                </c:pt>
                <c:pt idx="34">
                  <c:v>254.0</c:v>
                </c:pt>
                <c:pt idx="35">
                  <c:v>255.0</c:v>
                </c:pt>
                <c:pt idx="36">
                  <c:v>256.0</c:v>
                </c:pt>
                <c:pt idx="37">
                  <c:v>257.0</c:v>
                </c:pt>
                <c:pt idx="38">
                  <c:v>258.0</c:v>
                </c:pt>
                <c:pt idx="39">
                  <c:v>259.0</c:v>
                </c:pt>
                <c:pt idx="40">
                  <c:v>260.0</c:v>
                </c:pt>
                <c:pt idx="41">
                  <c:v>261.0</c:v>
                </c:pt>
                <c:pt idx="42">
                  <c:v>262.0</c:v>
                </c:pt>
                <c:pt idx="43">
                  <c:v>263.0</c:v>
                </c:pt>
                <c:pt idx="44">
                  <c:v>264.0</c:v>
                </c:pt>
                <c:pt idx="45">
                  <c:v>265.0</c:v>
                </c:pt>
                <c:pt idx="46">
                  <c:v>266.0</c:v>
                </c:pt>
                <c:pt idx="47">
                  <c:v>267.0</c:v>
                </c:pt>
                <c:pt idx="48">
                  <c:v>268.0</c:v>
                </c:pt>
                <c:pt idx="49">
                  <c:v>269.0</c:v>
                </c:pt>
                <c:pt idx="50">
                  <c:v>270.0</c:v>
                </c:pt>
                <c:pt idx="51">
                  <c:v>271.0</c:v>
                </c:pt>
                <c:pt idx="52">
                  <c:v>272.0</c:v>
                </c:pt>
                <c:pt idx="53">
                  <c:v>273.0</c:v>
                </c:pt>
                <c:pt idx="54">
                  <c:v>274.0</c:v>
                </c:pt>
                <c:pt idx="55">
                  <c:v>275.0</c:v>
                </c:pt>
                <c:pt idx="56">
                  <c:v>276.0</c:v>
                </c:pt>
                <c:pt idx="57">
                  <c:v>277.0</c:v>
                </c:pt>
                <c:pt idx="58">
                  <c:v>278.0</c:v>
                </c:pt>
                <c:pt idx="59">
                  <c:v>279.0</c:v>
                </c:pt>
                <c:pt idx="60">
                  <c:v>280.0</c:v>
                </c:pt>
                <c:pt idx="61">
                  <c:v>281.0</c:v>
                </c:pt>
                <c:pt idx="62">
                  <c:v>282.0</c:v>
                </c:pt>
                <c:pt idx="63">
                  <c:v>283.0</c:v>
                </c:pt>
                <c:pt idx="64">
                  <c:v>284.0</c:v>
                </c:pt>
                <c:pt idx="65">
                  <c:v>285.0</c:v>
                </c:pt>
                <c:pt idx="66">
                  <c:v>286.0</c:v>
                </c:pt>
                <c:pt idx="67">
                  <c:v>287.0</c:v>
                </c:pt>
                <c:pt idx="68">
                  <c:v>288.0</c:v>
                </c:pt>
                <c:pt idx="69">
                  <c:v>289.0</c:v>
                </c:pt>
                <c:pt idx="70">
                  <c:v>290.0</c:v>
                </c:pt>
                <c:pt idx="71">
                  <c:v>291.0</c:v>
                </c:pt>
                <c:pt idx="72">
                  <c:v>292.0</c:v>
                </c:pt>
                <c:pt idx="73">
                  <c:v>293.0</c:v>
                </c:pt>
                <c:pt idx="74">
                  <c:v>294.0</c:v>
                </c:pt>
                <c:pt idx="75">
                  <c:v>295.0</c:v>
                </c:pt>
                <c:pt idx="76">
                  <c:v>296.0</c:v>
                </c:pt>
                <c:pt idx="77">
                  <c:v>297.0</c:v>
                </c:pt>
                <c:pt idx="78">
                  <c:v>298.0</c:v>
                </c:pt>
                <c:pt idx="79">
                  <c:v>299.0</c:v>
                </c:pt>
                <c:pt idx="80">
                  <c:v>300.0</c:v>
                </c:pt>
                <c:pt idx="81">
                  <c:v>301.0</c:v>
                </c:pt>
                <c:pt idx="82">
                  <c:v>302.0</c:v>
                </c:pt>
                <c:pt idx="83">
                  <c:v>303.0</c:v>
                </c:pt>
                <c:pt idx="84">
                  <c:v>304.0</c:v>
                </c:pt>
                <c:pt idx="85">
                  <c:v>305.0</c:v>
                </c:pt>
                <c:pt idx="86">
                  <c:v>306.0</c:v>
                </c:pt>
                <c:pt idx="87">
                  <c:v>307.0</c:v>
                </c:pt>
                <c:pt idx="88">
                  <c:v>308.0</c:v>
                </c:pt>
                <c:pt idx="89">
                  <c:v>309.0</c:v>
                </c:pt>
                <c:pt idx="90">
                  <c:v>310.0</c:v>
                </c:pt>
                <c:pt idx="91">
                  <c:v>311.0</c:v>
                </c:pt>
                <c:pt idx="92">
                  <c:v>312.0</c:v>
                </c:pt>
                <c:pt idx="93">
                  <c:v>313.0</c:v>
                </c:pt>
                <c:pt idx="94">
                  <c:v>314.0</c:v>
                </c:pt>
                <c:pt idx="95">
                  <c:v>315.0</c:v>
                </c:pt>
                <c:pt idx="96">
                  <c:v>316.0</c:v>
                </c:pt>
                <c:pt idx="97">
                  <c:v>317.0</c:v>
                </c:pt>
                <c:pt idx="98">
                  <c:v>318.0</c:v>
                </c:pt>
                <c:pt idx="99">
                  <c:v>319.0</c:v>
                </c:pt>
                <c:pt idx="100">
                  <c:v>320.0</c:v>
                </c:pt>
                <c:pt idx="101">
                  <c:v>321.0</c:v>
                </c:pt>
                <c:pt idx="102">
                  <c:v>322.0</c:v>
                </c:pt>
                <c:pt idx="103">
                  <c:v>323.0</c:v>
                </c:pt>
                <c:pt idx="104">
                  <c:v>324.0</c:v>
                </c:pt>
                <c:pt idx="105">
                  <c:v>325.0</c:v>
                </c:pt>
                <c:pt idx="106">
                  <c:v>326.0</c:v>
                </c:pt>
                <c:pt idx="107">
                  <c:v>327.0</c:v>
                </c:pt>
                <c:pt idx="108">
                  <c:v>328.0</c:v>
                </c:pt>
                <c:pt idx="109">
                  <c:v>329.0</c:v>
                </c:pt>
                <c:pt idx="110">
                  <c:v>330.0</c:v>
                </c:pt>
                <c:pt idx="111">
                  <c:v>331.0</c:v>
                </c:pt>
                <c:pt idx="112">
                  <c:v>332.0</c:v>
                </c:pt>
                <c:pt idx="113">
                  <c:v>333.0</c:v>
                </c:pt>
                <c:pt idx="114">
                  <c:v>334.0</c:v>
                </c:pt>
                <c:pt idx="115">
                  <c:v>335.0</c:v>
                </c:pt>
                <c:pt idx="116">
                  <c:v>336.0</c:v>
                </c:pt>
                <c:pt idx="117">
                  <c:v>337.0</c:v>
                </c:pt>
                <c:pt idx="118">
                  <c:v>338.0</c:v>
                </c:pt>
                <c:pt idx="119">
                  <c:v>339.0</c:v>
                </c:pt>
                <c:pt idx="120">
                  <c:v>340.0</c:v>
                </c:pt>
                <c:pt idx="121">
                  <c:v>341.0</c:v>
                </c:pt>
                <c:pt idx="122">
                  <c:v>342.0</c:v>
                </c:pt>
                <c:pt idx="123">
                  <c:v>343.0</c:v>
                </c:pt>
                <c:pt idx="124">
                  <c:v>344.0</c:v>
                </c:pt>
                <c:pt idx="125">
                  <c:v>345.0</c:v>
                </c:pt>
                <c:pt idx="126">
                  <c:v>346.0</c:v>
                </c:pt>
                <c:pt idx="127">
                  <c:v>347.0</c:v>
                </c:pt>
                <c:pt idx="128">
                  <c:v>348.0</c:v>
                </c:pt>
                <c:pt idx="129">
                  <c:v>349.0</c:v>
                </c:pt>
                <c:pt idx="130">
                  <c:v>350.0</c:v>
                </c:pt>
                <c:pt idx="131">
                  <c:v>351.0</c:v>
                </c:pt>
                <c:pt idx="132">
                  <c:v>352.0</c:v>
                </c:pt>
                <c:pt idx="133">
                  <c:v>353.0</c:v>
                </c:pt>
                <c:pt idx="134">
                  <c:v>354.0</c:v>
                </c:pt>
                <c:pt idx="135">
                  <c:v>355.0</c:v>
                </c:pt>
                <c:pt idx="136">
                  <c:v>356.0</c:v>
                </c:pt>
                <c:pt idx="137">
                  <c:v>357.0</c:v>
                </c:pt>
                <c:pt idx="138">
                  <c:v>358.0</c:v>
                </c:pt>
                <c:pt idx="139">
                  <c:v>359.0</c:v>
                </c:pt>
                <c:pt idx="140">
                  <c:v>360.0</c:v>
                </c:pt>
                <c:pt idx="141">
                  <c:v>361.0</c:v>
                </c:pt>
                <c:pt idx="142">
                  <c:v>362.0</c:v>
                </c:pt>
                <c:pt idx="143">
                  <c:v>363.0</c:v>
                </c:pt>
                <c:pt idx="144">
                  <c:v>364.0</c:v>
                </c:pt>
                <c:pt idx="145">
                  <c:v>365.0</c:v>
                </c:pt>
                <c:pt idx="146">
                  <c:v>366.0</c:v>
                </c:pt>
                <c:pt idx="147">
                  <c:v>367.0</c:v>
                </c:pt>
                <c:pt idx="148">
                  <c:v>368.0</c:v>
                </c:pt>
                <c:pt idx="149">
                  <c:v>369.0</c:v>
                </c:pt>
                <c:pt idx="150">
                  <c:v>370.0</c:v>
                </c:pt>
                <c:pt idx="151">
                  <c:v>371.0</c:v>
                </c:pt>
                <c:pt idx="152">
                  <c:v>372.0</c:v>
                </c:pt>
                <c:pt idx="153">
                  <c:v>373.0</c:v>
                </c:pt>
                <c:pt idx="154">
                  <c:v>374.0</c:v>
                </c:pt>
                <c:pt idx="155">
                  <c:v>375.0</c:v>
                </c:pt>
                <c:pt idx="156">
                  <c:v>376.0</c:v>
                </c:pt>
                <c:pt idx="157">
                  <c:v>377.0</c:v>
                </c:pt>
                <c:pt idx="158">
                  <c:v>378.0</c:v>
                </c:pt>
                <c:pt idx="159">
                  <c:v>379.0</c:v>
                </c:pt>
                <c:pt idx="160">
                  <c:v>380.0</c:v>
                </c:pt>
                <c:pt idx="161">
                  <c:v>381.0</c:v>
                </c:pt>
                <c:pt idx="162">
                  <c:v>382.0</c:v>
                </c:pt>
                <c:pt idx="163">
                  <c:v>383.0</c:v>
                </c:pt>
                <c:pt idx="164">
                  <c:v>384.0</c:v>
                </c:pt>
                <c:pt idx="165">
                  <c:v>385.0</c:v>
                </c:pt>
                <c:pt idx="166">
                  <c:v>386.0</c:v>
                </c:pt>
                <c:pt idx="167">
                  <c:v>387.0</c:v>
                </c:pt>
                <c:pt idx="168">
                  <c:v>388.0</c:v>
                </c:pt>
                <c:pt idx="169">
                  <c:v>389.0</c:v>
                </c:pt>
                <c:pt idx="170">
                  <c:v>390.0</c:v>
                </c:pt>
                <c:pt idx="171">
                  <c:v>391.0</c:v>
                </c:pt>
                <c:pt idx="172">
                  <c:v>392.0</c:v>
                </c:pt>
                <c:pt idx="173">
                  <c:v>393.0</c:v>
                </c:pt>
                <c:pt idx="174">
                  <c:v>394.0</c:v>
                </c:pt>
                <c:pt idx="175">
                  <c:v>395.0</c:v>
                </c:pt>
                <c:pt idx="176">
                  <c:v>396.0</c:v>
                </c:pt>
                <c:pt idx="177">
                  <c:v>397.0</c:v>
                </c:pt>
                <c:pt idx="178">
                  <c:v>398.0</c:v>
                </c:pt>
                <c:pt idx="179">
                  <c:v>399.0</c:v>
                </c:pt>
                <c:pt idx="180">
                  <c:v>400.0</c:v>
                </c:pt>
                <c:pt idx="181">
                  <c:v>401.0</c:v>
                </c:pt>
                <c:pt idx="182">
                  <c:v>402.0</c:v>
                </c:pt>
                <c:pt idx="183">
                  <c:v>403.0</c:v>
                </c:pt>
                <c:pt idx="184">
                  <c:v>404.0</c:v>
                </c:pt>
                <c:pt idx="185">
                  <c:v>405.0</c:v>
                </c:pt>
                <c:pt idx="186">
                  <c:v>406.0</c:v>
                </c:pt>
                <c:pt idx="187">
                  <c:v>407.0</c:v>
                </c:pt>
                <c:pt idx="188">
                  <c:v>408.0</c:v>
                </c:pt>
                <c:pt idx="189">
                  <c:v>409.0</c:v>
                </c:pt>
                <c:pt idx="190">
                  <c:v>410.0</c:v>
                </c:pt>
                <c:pt idx="191">
                  <c:v>411.0</c:v>
                </c:pt>
                <c:pt idx="192">
                  <c:v>412.0</c:v>
                </c:pt>
                <c:pt idx="193">
                  <c:v>413.0</c:v>
                </c:pt>
                <c:pt idx="194">
                  <c:v>414.0</c:v>
                </c:pt>
                <c:pt idx="195">
                  <c:v>415.0</c:v>
                </c:pt>
                <c:pt idx="196">
                  <c:v>416.0</c:v>
                </c:pt>
                <c:pt idx="197">
                  <c:v>417.0</c:v>
                </c:pt>
                <c:pt idx="198">
                  <c:v>418.0</c:v>
                </c:pt>
                <c:pt idx="199">
                  <c:v>419.0</c:v>
                </c:pt>
                <c:pt idx="200">
                  <c:v>420.0</c:v>
                </c:pt>
                <c:pt idx="201">
                  <c:v>421.0</c:v>
                </c:pt>
                <c:pt idx="202">
                  <c:v>422.0</c:v>
                </c:pt>
                <c:pt idx="203">
                  <c:v>423.0</c:v>
                </c:pt>
                <c:pt idx="204">
                  <c:v>424.0</c:v>
                </c:pt>
                <c:pt idx="205">
                  <c:v>425.0</c:v>
                </c:pt>
                <c:pt idx="206">
                  <c:v>426.0</c:v>
                </c:pt>
                <c:pt idx="207">
                  <c:v>427.0</c:v>
                </c:pt>
                <c:pt idx="208">
                  <c:v>428.0</c:v>
                </c:pt>
                <c:pt idx="209">
                  <c:v>429.0</c:v>
                </c:pt>
                <c:pt idx="210">
                  <c:v>430.0</c:v>
                </c:pt>
                <c:pt idx="211">
                  <c:v>431.0</c:v>
                </c:pt>
                <c:pt idx="212">
                  <c:v>432.0</c:v>
                </c:pt>
                <c:pt idx="213">
                  <c:v>433.0</c:v>
                </c:pt>
                <c:pt idx="214">
                  <c:v>434.0</c:v>
                </c:pt>
                <c:pt idx="215">
                  <c:v>435.0</c:v>
                </c:pt>
                <c:pt idx="216">
                  <c:v>436.0</c:v>
                </c:pt>
                <c:pt idx="217">
                  <c:v>437.0</c:v>
                </c:pt>
                <c:pt idx="218">
                  <c:v>438.0</c:v>
                </c:pt>
                <c:pt idx="219">
                  <c:v>439.0</c:v>
                </c:pt>
                <c:pt idx="220">
                  <c:v>440.0</c:v>
                </c:pt>
                <c:pt idx="221">
                  <c:v>441.0</c:v>
                </c:pt>
                <c:pt idx="222">
                  <c:v>442.0</c:v>
                </c:pt>
                <c:pt idx="223">
                  <c:v>443.0</c:v>
                </c:pt>
                <c:pt idx="224">
                  <c:v>444.0</c:v>
                </c:pt>
                <c:pt idx="225">
                  <c:v>445.0</c:v>
                </c:pt>
                <c:pt idx="226">
                  <c:v>446.0</c:v>
                </c:pt>
                <c:pt idx="227">
                  <c:v>447.0</c:v>
                </c:pt>
                <c:pt idx="228">
                  <c:v>448.0</c:v>
                </c:pt>
                <c:pt idx="229">
                  <c:v>449.0</c:v>
                </c:pt>
                <c:pt idx="230">
                  <c:v>450.0</c:v>
                </c:pt>
                <c:pt idx="231">
                  <c:v>451.0</c:v>
                </c:pt>
                <c:pt idx="232">
                  <c:v>452.0</c:v>
                </c:pt>
                <c:pt idx="233">
                  <c:v>453.0</c:v>
                </c:pt>
                <c:pt idx="234">
                  <c:v>454.0</c:v>
                </c:pt>
                <c:pt idx="235">
                  <c:v>455.0</c:v>
                </c:pt>
                <c:pt idx="236">
                  <c:v>456.0</c:v>
                </c:pt>
                <c:pt idx="237">
                  <c:v>457.0</c:v>
                </c:pt>
                <c:pt idx="238">
                  <c:v>458.0</c:v>
                </c:pt>
                <c:pt idx="239">
                  <c:v>459.0</c:v>
                </c:pt>
                <c:pt idx="240">
                  <c:v>460.0</c:v>
                </c:pt>
                <c:pt idx="241">
                  <c:v>461.0</c:v>
                </c:pt>
                <c:pt idx="242">
                  <c:v>462.0</c:v>
                </c:pt>
                <c:pt idx="243">
                  <c:v>463.0</c:v>
                </c:pt>
                <c:pt idx="244">
                  <c:v>464.0</c:v>
                </c:pt>
                <c:pt idx="245">
                  <c:v>465.0</c:v>
                </c:pt>
                <c:pt idx="246">
                  <c:v>466.0</c:v>
                </c:pt>
                <c:pt idx="247">
                  <c:v>467.0</c:v>
                </c:pt>
                <c:pt idx="248">
                  <c:v>468.0</c:v>
                </c:pt>
                <c:pt idx="249">
                  <c:v>469.0</c:v>
                </c:pt>
                <c:pt idx="250">
                  <c:v>470.0</c:v>
                </c:pt>
                <c:pt idx="251">
                  <c:v>471.0</c:v>
                </c:pt>
                <c:pt idx="252">
                  <c:v>472.0</c:v>
                </c:pt>
                <c:pt idx="253">
                  <c:v>473.0</c:v>
                </c:pt>
                <c:pt idx="254">
                  <c:v>474.0</c:v>
                </c:pt>
                <c:pt idx="255">
                  <c:v>475.0</c:v>
                </c:pt>
                <c:pt idx="256">
                  <c:v>476.0</c:v>
                </c:pt>
                <c:pt idx="257">
                  <c:v>477.0</c:v>
                </c:pt>
                <c:pt idx="258">
                  <c:v>478.0</c:v>
                </c:pt>
                <c:pt idx="259">
                  <c:v>479.0</c:v>
                </c:pt>
                <c:pt idx="260">
                  <c:v>480.0</c:v>
                </c:pt>
                <c:pt idx="261">
                  <c:v>481.0</c:v>
                </c:pt>
                <c:pt idx="262">
                  <c:v>482.0</c:v>
                </c:pt>
                <c:pt idx="263">
                  <c:v>483.0</c:v>
                </c:pt>
                <c:pt idx="264">
                  <c:v>484.0</c:v>
                </c:pt>
                <c:pt idx="265">
                  <c:v>485.0</c:v>
                </c:pt>
                <c:pt idx="266">
                  <c:v>486.0</c:v>
                </c:pt>
                <c:pt idx="267">
                  <c:v>487.0</c:v>
                </c:pt>
                <c:pt idx="268">
                  <c:v>488.0</c:v>
                </c:pt>
                <c:pt idx="269">
                  <c:v>489.0</c:v>
                </c:pt>
                <c:pt idx="270">
                  <c:v>490.0</c:v>
                </c:pt>
                <c:pt idx="271">
                  <c:v>491.0</c:v>
                </c:pt>
                <c:pt idx="272">
                  <c:v>492.0</c:v>
                </c:pt>
                <c:pt idx="273">
                  <c:v>493.0</c:v>
                </c:pt>
                <c:pt idx="274">
                  <c:v>494.0</c:v>
                </c:pt>
                <c:pt idx="275">
                  <c:v>495.0</c:v>
                </c:pt>
                <c:pt idx="276">
                  <c:v>496.0</c:v>
                </c:pt>
                <c:pt idx="277">
                  <c:v>497.0</c:v>
                </c:pt>
                <c:pt idx="278">
                  <c:v>498.0</c:v>
                </c:pt>
                <c:pt idx="279">
                  <c:v>499.0</c:v>
                </c:pt>
                <c:pt idx="280">
                  <c:v>500.0</c:v>
                </c:pt>
                <c:pt idx="281">
                  <c:v>501.0</c:v>
                </c:pt>
                <c:pt idx="282">
                  <c:v>502.0</c:v>
                </c:pt>
                <c:pt idx="283">
                  <c:v>503.0</c:v>
                </c:pt>
                <c:pt idx="284">
                  <c:v>504.0</c:v>
                </c:pt>
                <c:pt idx="285">
                  <c:v>505.0</c:v>
                </c:pt>
                <c:pt idx="286">
                  <c:v>506.0</c:v>
                </c:pt>
                <c:pt idx="287">
                  <c:v>507.0</c:v>
                </c:pt>
                <c:pt idx="288">
                  <c:v>508.0</c:v>
                </c:pt>
                <c:pt idx="289">
                  <c:v>509.0</c:v>
                </c:pt>
                <c:pt idx="290">
                  <c:v>510.0</c:v>
                </c:pt>
                <c:pt idx="291">
                  <c:v>511.0</c:v>
                </c:pt>
                <c:pt idx="292">
                  <c:v>512.0</c:v>
                </c:pt>
                <c:pt idx="293">
                  <c:v>513.0</c:v>
                </c:pt>
                <c:pt idx="294">
                  <c:v>514.0</c:v>
                </c:pt>
                <c:pt idx="295">
                  <c:v>515.0</c:v>
                </c:pt>
                <c:pt idx="296">
                  <c:v>516.0</c:v>
                </c:pt>
                <c:pt idx="297">
                  <c:v>517.0</c:v>
                </c:pt>
                <c:pt idx="298">
                  <c:v>518.0</c:v>
                </c:pt>
                <c:pt idx="299">
                  <c:v>519.0</c:v>
                </c:pt>
                <c:pt idx="300">
                  <c:v>520.0</c:v>
                </c:pt>
                <c:pt idx="301">
                  <c:v>521.0</c:v>
                </c:pt>
                <c:pt idx="302">
                  <c:v>522.0</c:v>
                </c:pt>
                <c:pt idx="303">
                  <c:v>523.0</c:v>
                </c:pt>
                <c:pt idx="304">
                  <c:v>524.0</c:v>
                </c:pt>
                <c:pt idx="305">
                  <c:v>525.0</c:v>
                </c:pt>
                <c:pt idx="306">
                  <c:v>526.0</c:v>
                </c:pt>
                <c:pt idx="307">
                  <c:v>527.0</c:v>
                </c:pt>
                <c:pt idx="308">
                  <c:v>528.0</c:v>
                </c:pt>
                <c:pt idx="309">
                  <c:v>529.0</c:v>
                </c:pt>
                <c:pt idx="310">
                  <c:v>530.0</c:v>
                </c:pt>
                <c:pt idx="311">
                  <c:v>531.0</c:v>
                </c:pt>
                <c:pt idx="312">
                  <c:v>532.0</c:v>
                </c:pt>
                <c:pt idx="313">
                  <c:v>533.0</c:v>
                </c:pt>
                <c:pt idx="314">
                  <c:v>534.0</c:v>
                </c:pt>
                <c:pt idx="315">
                  <c:v>535.0</c:v>
                </c:pt>
                <c:pt idx="316">
                  <c:v>536.0</c:v>
                </c:pt>
                <c:pt idx="317">
                  <c:v>537.0</c:v>
                </c:pt>
                <c:pt idx="318">
                  <c:v>538.0</c:v>
                </c:pt>
                <c:pt idx="319">
                  <c:v>539.0</c:v>
                </c:pt>
                <c:pt idx="320">
                  <c:v>540.0</c:v>
                </c:pt>
                <c:pt idx="321">
                  <c:v>541.0</c:v>
                </c:pt>
                <c:pt idx="322">
                  <c:v>542.0</c:v>
                </c:pt>
                <c:pt idx="323">
                  <c:v>543.0</c:v>
                </c:pt>
                <c:pt idx="324">
                  <c:v>544.0</c:v>
                </c:pt>
                <c:pt idx="325">
                  <c:v>545.0</c:v>
                </c:pt>
                <c:pt idx="326">
                  <c:v>546.0</c:v>
                </c:pt>
                <c:pt idx="327">
                  <c:v>547.0</c:v>
                </c:pt>
                <c:pt idx="328">
                  <c:v>548.0</c:v>
                </c:pt>
                <c:pt idx="329">
                  <c:v>549.0</c:v>
                </c:pt>
                <c:pt idx="330">
                  <c:v>550.0</c:v>
                </c:pt>
                <c:pt idx="331">
                  <c:v>551.0</c:v>
                </c:pt>
                <c:pt idx="332">
                  <c:v>552.0</c:v>
                </c:pt>
                <c:pt idx="333">
                  <c:v>553.0</c:v>
                </c:pt>
                <c:pt idx="334">
                  <c:v>554.0</c:v>
                </c:pt>
                <c:pt idx="335">
                  <c:v>555.0</c:v>
                </c:pt>
                <c:pt idx="336">
                  <c:v>556.0</c:v>
                </c:pt>
                <c:pt idx="337">
                  <c:v>557.0</c:v>
                </c:pt>
                <c:pt idx="338">
                  <c:v>558.0</c:v>
                </c:pt>
                <c:pt idx="339">
                  <c:v>559.0</c:v>
                </c:pt>
                <c:pt idx="340">
                  <c:v>560.0</c:v>
                </c:pt>
                <c:pt idx="341">
                  <c:v>561.0</c:v>
                </c:pt>
                <c:pt idx="342">
                  <c:v>562.0</c:v>
                </c:pt>
                <c:pt idx="343">
                  <c:v>563.0</c:v>
                </c:pt>
                <c:pt idx="344">
                  <c:v>564.0</c:v>
                </c:pt>
                <c:pt idx="345">
                  <c:v>565.0</c:v>
                </c:pt>
                <c:pt idx="346">
                  <c:v>566.0</c:v>
                </c:pt>
                <c:pt idx="347">
                  <c:v>567.0</c:v>
                </c:pt>
                <c:pt idx="348">
                  <c:v>568.0</c:v>
                </c:pt>
                <c:pt idx="349">
                  <c:v>569.0</c:v>
                </c:pt>
                <c:pt idx="350">
                  <c:v>570.0</c:v>
                </c:pt>
                <c:pt idx="351">
                  <c:v>571.0</c:v>
                </c:pt>
                <c:pt idx="352">
                  <c:v>572.0</c:v>
                </c:pt>
                <c:pt idx="353">
                  <c:v>573.0</c:v>
                </c:pt>
                <c:pt idx="354">
                  <c:v>574.0</c:v>
                </c:pt>
                <c:pt idx="355">
                  <c:v>575.0</c:v>
                </c:pt>
                <c:pt idx="356">
                  <c:v>576.0</c:v>
                </c:pt>
                <c:pt idx="357">
                  <c:v>577.0</c:v>
                </c:pt>
                <c:pt idx="358">
                  <c:v>578.0</c:v>
                </c:pt>
                <c:pt idx="359">
                  <c:v>579.0</c:v>
                </c:pt>
                <c:pt idx="360">
                  <c:v>580.0</c:v>
                </c:pt>
                <c:pt idx="361">
                  <c:v>581.0</c:v>
                </c:pt>
                <c:pt idx="362">
                  <c:v>582.0</c:v>
                </c:pt>
                <c:pt idx="363">
                  <c:v>583.0</c:v>
                </c:pt>
                <c:pt idx="364">
                  <c:v>584.0</c:v>
                </c:pt>
                <c:pt idx="365">
                  <c:v>585.0</c:v>
                </c:pt>
                <c:pt idx="366">
                  <c:v>586.0</c:v>
                </c:pt>
                <c:pt idx="367">
                  <c:v>587.0</c:v>
                </c:pt>
                <c:pt idx="368">
                  <c:v>588.0</c:v>
                </c:pt>
                <c:pt idx="369">
                  <c:v>589.0</c:v>
                </c:pt>
                <c:pt idx="370">
                  <c:v>590.0</c:v>
                </c:pt>
                <c:pt idx="371">
                  <c:v>591.0</c:v>
                </c:pt>
                <c:pt idx="372">
                  <c:v>592.0</c:v>
                </c:pt>
                <c:pt idx="373">
                  <c:v>593.0</c:v>
                </c:pt>
                <c:pt idx="374">
                  <c:v>594.0</c:v>
                </c:pt>
                <c:pt idx="375">
                  <c:v>595.0</c:v>
                </c:pt>
                <c:pt idx="376">
                  <c:v>596.0</c:v>
                </c:pt>
                <c:pt idx="377">
                  <c:v>597.0</c:v>
                </c:pt>
                <c:pt idx="378">
                  <c:v>598.0</c:v>
                </c:pt>
                <c:pt idx="379">
                  <c:v>599.0</c:v>
                </c:pt>
                <c:pt idx="380">
                  <c:v>600.0</c:v>
                </c:pt>
                <c:pt idx="381">
                  <c:v>601.0</c:v>
                </c:pt>
                <c:pt idx="382">
                  <c:v>602.0</c:v>
                </c:pt>
                <c:pt idx="383">
                  <c:v>603.0</c:v>
                </c:pt>
                <c:pt idx="384">
                  <c:v>604.0</c:v>
                </c:pt>
                <c:pt idx="385">
                  <c:v>605.0</c:v>
                </c:pt>
                <c:pt idx="386">
                  <c:v>606.0</c:v>
                </c:pt>
                <c:pt idx="387">
                  <c:v>607.0</c:v>
                </c:pt>
                <c:pt idx="388">
                  <c:v>608.0</c:v>
                </c:pt>
                <c:pt idx="389">
                  <c:v>609.0</c:v>
                </c:pt>
                <c:pt idx="390">
                  <c:v>610.0</c:v>
                </c:pt>
                <c:pt idx="391">
                  <c:v>611.0</c:v>
                </c:pt>
                <c:pt idx="392">
                  <c:v>612.0</c:v>
                </c:pt>
                <c:pt idx="393">
                  <c:v>613.0</c:v>
                </c:pt>
                <c:pt idx="394">
                  <c:v>614.0</c:v>
                </c:pt>
                <c:pt idx="395">
                  <c:v>615.0</c:v>
                </c:pt>
                <c:pt idx="396">
                  <c:v>616.0</c:v>
                </c:pt>
                <c:pt idx="397">
                  <c:v>617.0</c:v>
                </c:pt>
                <c:pt idx="398">
                  <c:v>618.0</c:v>
                </c:pt>
                <c:pt idx="399">
                  <c:v>619.0</c:v>
                </c:pt>
                <c:pt idx="400">
                  <c:v>620.0</c:v>
                </c:pt>
                <c:pt idx="401">
                  <c:v>621.0</c:v>
                </c:pt>
                <c:pt idx="402">
                  <c:v>622.0</c:v>
                </c:pt>
                <c:pt idx="403">
                  <c:v>623.0</c:v>
                </c:pt>
                <c:pt idx="404">
                  <c:v>624.0</c:v>
                </c:pt>
                <c:pt idx="405">
                  <c:v>625.0</c:v>
                </c:pt>
                <c:pt idx="406">
                  <c:v>626.0</c:v>
                </c:pt>
                <c:pt idx="407">
                  <c:v>627.0</c:v>
                </c:pt>
                <c:pt idx="408">
                  <c:v>628.0</c:v>
                </c:pt>
                <c:pt idx="409">
                  <c:v>629.0</c:v>
                </c:pt>
                <c:pt idx="410">
                  <c:v>630.0</c:v>
                </c:pt>
                <c:pt idx="411">
                  <c:v>631.0</c:v>
                </c:pt>
                <c:pt idx="412">
                  <c:v>632.0</c:v>
                </c:pt>
                <c:pt idx="413">
                  <c:v>633.0</c:v>
                </c:pt>
                <c:pt idx="414">
                  <c:v>634.0</c:v>
                </c:pt>
                <c:pt idx="415">
                  <c:v>635.0</c:v>
                </c:pt>
                <c:pt idx="416">
                  <c:v>636.0</c:v>
                </c:pt>
                <c:pt idx="417">
                  <c:v>637.0</c:v>
                </c:pt>
                <c:pt idx="418">
                  <c:v>638.0</c:v>
                </c:pt>
                <c:pt idx="419">
                  <c:v>639.0</c:v>
                </c:pt>
                <c:pt idx="420">
                  <c:v>640.0</c:v>
                </c:pt>
                <c:pt idx="421">
                  <c:v>641.0</c:v>
                </c:pt>
                <c:pt idx="422">
                  <c:v>642.0</c:v>
                </c:pt>
                <c:pt idx="423">
                  <c:v>643.0</c:v>
                </c:pt>
                <c:pt idx="424">
                  <c:v>644.0</c:v>
                </c:pt>
                <c:pt idx="425">
                  <c:v>645.0</c:v>
                </c:pt>
                <c:pt idx="426">
                  <c:v>646.0</c:v>
                </c:pt>
                <c:pt idx="427">
                  <c:v>647.0</c:v>
                </c:pt>
                <c:pt idx="428">
                  <c:v>648.0</c:v>
                </c:pt>
                <c:pt idx="429">
                  <c:v>649.0</c:v>
                </c:pt>
                <c:pt idx="430">
                  <c:v>650.0</c:v>
                </c:pt>
                <c:pt idx="431">
                  <c:v>651.0</c:v>
                </c:pt>
                <c:pt idx="432">
                  <c:v>652.0</c:v>
                </c:pt>
                <c:pt idx="433">
                  <c:v>653.0</c:v>
                </c:pt>
                <c:pt idx="434">
                  <c:v>654.0</c:v>
                </c:pt>
                <c:pt idx="435">
                  <c:v>655.0</c:v>
                </c:pt>
                <c:pt idx="436">
                  <c:v>656.0</c:v>
                </c:pt>
                <c:pt idx="437">
                  <c:v>657.0</c:v>
                </c:pt>
                <c:pt idx="438">
                  <c:v>658.0</c:v>
                </c:pt>
                <c:pt idx="439">
                  <c:v>659.0</c:v>
                </c:pt>
                <c:pt idx="440">
                  <c:v>660.0</c:v>
                </c:pt>
                <c:pt idx="441">
                  <c:v>661.0</c:v>
                </c:pt>
                <c:pt idx="442">
                  <c:v>662.0</c:v>
                </c:pt>
                <c:pt idx="443">
                  <c:v>663.0</c:v>
                </c:pt>
                <c:pt idx="444">
                  <c:v>664.0</c:v>
                </c:pt>
                <c:pt idx="445">
                  <c:v>665.0</c:v>
                </c:pt>
                <c:pt idx="446">
                  <c:v>666.0</c:v>
                </c:pt>
                <c:pt idx="447">
                  <c:v>667.0</c:v>
                </c:pt>
                <c:pt idx="448">
                  <c:v>668.0</c:v>
                </c:pt>
                <c:pt idx="449">
                  <c:v>669.0</c:v>
                </c:pt>
                <c:pt idx="450">
                  <c:v>670.0</c:v>
                </c:pt>
                <c:pt idx="451">
                  <c:v>671.0</c:v>
                </c:pt>
                <c:pt idx="452">
                  <c:v>672.0</c:v>
                </c:pt>
                <c:pt idx="453">
                  <c:v>673.0</c:v>
                </c:pt>
                <c:pt idx="454">
                  <c:v>674.0</c:v>
                </c:pt>
                <c:pt idx="455">
                  <c:v>675.0</c:v>
                </c:pt>
                <c:pt idx="456">
                  <c:v>676.0</c:v>
                </c:pt>
                <c:pt idx="457">
                  <c:v>677.0</c:v>
                </c:pt>
                <c:pt idx="458">
                  <c:v>678.0</c:v>
                </c:pt>
                <c:pt idx="459">
                  <c:v>679.0</c:v>
                </c:pt>
                <c:pt idx="460">
                  <c:v>680.0</c:v>
                </c:pt>
                <c:pt idx="461">
                  <c:v>681.0</c:v>
                </c:pt>
                <c:pt idx="462">
                  <c:v>682.0</c:v>
                </c:pt>
                <c:pt idx="463">
                  <c:v>683.0</c:v>
                </c:pt>
                <c:pt idx="464">
                  <c:v>684.0</c:v>
                </c:pt>
                <c:pt idx="465">
                  <c:v>685.0</c:v>
                </c:pt>
                <c:pt idx="466">
                  <c:v>686.0</c:v>
                </c:pt>
                <c:pt idx="467">
                  <c:v>687.0</c:v>
                </c:pt>
                <c:pt idx="468">
                  <c:v>688.0</c:v>
                </c:pt>
                <c:pt idx="469">
                  <c:v>689.0</c:v>
                </c:pt>
                <c:pt idx="470">
                  <c:v>690.0</c:v>
                </c:pt>
                <c:pt idx="471">
                  <c:v>691.0</c:v>
                </c:pt>
                <c:pt idx="472">
                  <c:v>692.0</c:v>
                </c:pt>
                <c:pt idx="473">
                  <c:v>693.0</c:v>
                </c:pt>
                <c:pt idx="474">
                  <c:v>694.0</c:v>
                </c:pt>
                <c:pt idx="475">
                  <c:v>695.0</c:v>
                </c:pt>
                <c:pt idx="476">
                  <c:v>696.0</c:v>
                </c:pt>
                <c:pt idx="477">
                  <c:v>697.0</c:v>
                </c:pt>
                <c:pt idx="478">
                  <c:v>698.0</c:v>
                </c:pt>
                <c:pt idx="479">
                  <c:v>699.0</c:v>
                </c:pt>
                <c:pt idx="480">
                  <c:v>700.0</c:v>
                </c:pt>
              </c:numCache>
            </c:numRef>
          </c:xVal>
          <c:yVal>
            <c:numRef>
              <c:f>'BT2-36pyrene quench.txt'!$D$3:$D$483</c:f>
              <c:numCache>
                <c:formatCode>General</c:formatCode>
                <c:ptCount val="481"/>
                <c:pt idx="0">
                  <c:v>3.451999999999999</c:v>
                </c:pt>
                <c:pt idx="1">
                  <c:v>3.451999999999999</c:v>
                </c:pt>
                <c:pt idx="2">
                  <c:v>3.451999999999999</c:v>
                </c:pt>
                <c:pt idx="3">
                  <c:v>3.414</c:v>
                </c:pt>
                <c:pt idx="4">
                  <c:v>3.414</c:v>
                </c:pt>
                <c:pt idx="5">
                  <c:v>3.397</c:v>
                </c:pt>
                <c:pt idx="6">
                  <c:v>3.38</c:v>
                </c:pt>
                <c:pt idx="7">
                  <c:v>3.347</c:v>
                </c:pt>
                <c:pt idx="8">
                  <c:v>3.331999999999999</c:v>
                </c:pt>
                <c:pt idx="9">
                  <c:v>3.331999999999999</c:v>
                </c:pt>
                <c:pt idx="10">
                  <c:v>3.347</c:v>
                </c:pt>
                <c:pt idx="11">
                  <c:v>3.331999999999999</c:v>
                </c:pt>
                <c:pt idx="12">
                  <c:v>3.24</c:v>
                </c:pt>
                <c:pt idx="13">
                  <c:v>3.252</c:v>
                </c:pt>
                <c:pt idx="14">
                  <c:v>3.195</c:v>
                </c:pt>
                <c:pt idx="15">
                  <c:v>3.026</c:v>
                </c:pt>
                <c:pt idx="16">
                  <c:v>2.803</c:v>
                </c:pt>
                <c:pt idx="17">
                  <c:v>2.545</c:v>
                </c:pt>
                <c:pt idx="18">
                  <c:v>2.367</c:v>
                </c:pt>
                <c:pt idx="19">
                  <c:v>2.288</c:v>
                </c:pt>
                <c:pt idx="20">
                  <c:v>2.297</c:v>
                </c:pt>
                <c:pt idx="21">
                  <c:v>2.367</c:v>
                </c:pt>
                <c:pt idx="22">
                  <c:v>2.47</c:v>
                </c:pt>
                <c:pt idx="23">
                  <c:v>2.573</c:v>
                </c:pt>
                <c:pt idx="24">
                  <c:v>2.547</c:v>
                </c:pt>
                <c:pt idx="25">
                  <c:v>2.27</c:v>
                </c:pt>
                <c:pt idx="26">
                  <c:v>1.845</c:v>
                </c:pt>
                <c:pt idx="27">
                  <c:v>1.516</c:v>
                </c:pt>
                <c:pt idx="28">
                  <c:v>1.243</c:v>
                </c:pt>
                <c:pt idx="29">
                  <c:v>1.046</c:v>
                </c:pt>
                <c:pt idx="30">
                  <c:v>0.919</c:v>
                </c:pt>
                <c:pt idx="31">
                  <c:v>0.879</c:v>
                </c:pt>
                <c:pt idx="32">
                  <c:v>0.869</c:v>
                </c:pt>
                <c:pt idx="33">
                  <c:v>0.868</c:v>
                </c:pt>
                <c:pt idx="34">
                  <c:v>0.866</c:v>
                </c:pt>
                <c:pt idx="35">
                  <c:v>0.872</c:v>
                </c:pt>
                <c:pt idx="36">
                  <c:v>0.909</c:v>
                </c:pt>
                <c:pt idx="37">
                  <c:v>0.916</c:v>
                </c:pt>
                <c:pt idx="38">
                  <c:v>0.896</c:v>
                </c:pt>
                <c:pt idx="39">
                  <c:v>0.895</c:v>
                </c:pt>
                <c:pt idx="40">
                  <c:v>0.929</c:v>
                </c:pt>
                <c:pt idx="41">
                  <c:v>0.998</c:v>
                </c:pt>
                <c:pt idx="42">
                  <c:v>1.088</c:v>
                </c:pt>
                <c:pt idx="43">
                  <c:v>1.203</c:v>
                </c:pt>
                <c:pt idx="44">
                  <c:v>1.339</c:v>
                </c:pt>
                <c:pt idx="45">
                  <c:v>1.446</c:v>
                </c:pt>
                <c:pt idx="46">
                  <c:v>1.515</c:v>
                </c:pt>
                <c:pt idx="47">
                  <c:v>1.49</c:v>
                </c:pt>
                <c:pt idx="48">
                  <c:v>1.424</c:v>
                </c:pt>
                <c:pt idx="49">
                  <c:v>1.384</c:v>
                </c:pt>
                <c:pt idx="50">
                  <c:v>1.364</c:v>
                </c:pt>
                <c:pt idx="51">
                  <c:v>1.417</c:v>
                </c:pt>
                <c:pt idx="52">
                  <c:v>1.539</c:v>
                </c:pt>
                <c:pt idx="53">
                  <c:v>1.683</c:v>
                </c:pt>
                <c:pt idx="54">
                  <c:v>1.86</c:v>
                </c:pt>
                <c:pt idx="55">
                  <c:v>2.129</c:v>
                </c:pt>
                <c:pt idx="56">
                  <c:v>2.491</c:v>
                </c:pt>
                <c:pt idx="57">
                  <c:v>2.591</c:v>
                </c:pt>
                <c:pt idx="58">
                  <c:v>2.321</c:v>
                </c:pt>
                <c:pt idx="59">
                  <c:v>1.924</c:v>
                </c:pt>
                <c:pt idx="60">
                  <c:v>1.609</c:v>
                </c:pt>
                <c:pt idx="61">
                  <c:v>1.405</c:v>
                </c:pt>
                <c:pt idx="62">
                  <c:v>1.275</c:v>
                </c:pt>
                <c:pt idx="63">
                  <c:v>1.2</c:v>
                </c:pt>
                <c:pt idx="64">
                  <c:v>1.146</c:v>
                </c:pt>
                <c:pt idx="65">
                  <c:v>1.103</c:v>
                </c:pt>
                <c:pt idx="66">
                  <c:v>1.032</c:v>
                </c:pt>
                <c:pt idx="67">
                  <c:v>0.921</c:v>
                </c:pt>
                <c:pt idx="68">
                  <c:v>0.79</c:v>
                </c:pt>
                <c:pt idx="69">
                  <c:v>0.622</c:v>
                </c:pt>
                <c:pt idx="70">
                  <c:v>0.486</c:v>
                </c:pt>
                <c:pt idx="71">
                  <c:v>0.372</c:v>
                </c:pt>
                <c:pt idx="72">
                  <c:v>0.288</c:v>
                </c:pt>
                <c:pt idx="73">
                  <c:v>0.23</c:v>
                </c:pt>
                <c:pt idx="74">
                  <c:v>0.191</c:v>
                </c:pt>
                <c:pt idx="75">
                  <c:v>0.166</c:v>
                </c:pt>
                <c:pt idx="76">
                  <c:v>0.16</c:v>
                </c:pt>
                <c:pt idx="77">
                  <c:v>0.155</c:v>
                </c:pt>
                <c:pt idx="78">
                  <c:v>0.165</c:v>
                </c:pt>
                <c:pt idx="79">
                  <c:v>0.176</c:v>
                </c:pt>
                <c:pt idx="80">
                  <c:v>0.179</c:v>
                </c:pt>
                <c:pt idx="81">
                  <c:v>0.187</c:v>
                </c:pt>
                <c:pt idx="82">
                  <c:v>0.188</c:v>
                </c:pt>
                <c:pt idx="83">
                  <c:v>0.184</c:v>
                </c:pt>
                <c:pt idx="84">
                  <c:v>0.184</c:v>
                </c:pt>
                <c:pt idx="85">
                  <c:v>0.188</c:v>
                </c:pt>
                <c:pt idx="86">
                  <c:v>0.198</c:v>
                </c:pt>
                <c:pt idx="87">
                  <c:v>0.216</c:v>
                </c:pt>
                <c:pt idx="88">
                  <c:v>0.244</c:v>
                </c:pt>
                <c:pt idx="89">
                  <c:v>0.279</c:v>
                </c:pt>
                <c:pt idx="90">
                  <c:v>0.318</c:v>
                </c:pt>
                <c:pt idx="91">
                  <c:v>0.359</c:v>
                </c:pt>
                <c:pt idx="92">
                  <c:v>0.391</c:v>
                </c:pt>
                <c:pt idx="93">
                  <c:v>0.409</c:v>
                </c:pt>
                <c:pt idx="94">
                  <c:v>0.409</c:v>
                </c:pt>
                <c:pt idx="95">
                  <c:v>0.392</c:v>
                </c:pt>
                <c:pt idx="96">
                  <c:v>0.373</c:v>
                </c:pt>
                <c:pt idx="97">
                  <c:v>0.354</c:v>
                </c:pt>
                <c:pt idx="98">
                  <c:v>0.346</c:v>
                </c:pt>
                <c:pt idx="99">
                  <c:v>0.352</c:v>
                </c:pt>
                <c:pt idx="100">
                  <c:v>0.378</c:v>
                </c:pt>
                <c:pt idx="101">
                  <c:v>0.421</c:v>
                </c:pt>
                <c:pt idx="102">
                  <c:v>0.483</c:v>
                </c:pt>
                <c:pt idx="103">
                  <c:v>0.558</c:v>
                </c:pt>
                <c:pt idx="104">
                  <c:v>0.652</c:v>
                </c:pt>
                <c:pt idx="105">
                  <c:v>0.757</c:v>
                </c:pt>
                <c:pt idx="106">
                  <c:v>0.856</c:v>
                </c:pt>
                <c:pt idx="107">
                  <c:v>0.932</c:v>
                </c:pt>
                <c:pt idx="108">
                  <c:v>0.948</c:v>
                </c:pt>
                <c:pt idx="109">
                  <c:v>0.908</c:v>
                </c:pt>
                <c:pt idx="110">
                  <c:v>0.824</c:v>
                </c:pt>
                <c:pt idx="111">
                  <c:v>0.719</c:v>
                </c:pt>
                <c:pt idx="112">
                  <c:v>0.615</c:v>
                </c:pt>
                <c:pt idx="113">
                  <c:v>0.53</c:v>
                </c:pt>
                <c:pt idx="114">
                  <c:v>0.482</c:v>
                </c:pt>
                <c:pt idx="115">
                  <c:v>0.467</c:v>
                </c:pt>
                <c:pt idx="116">
                  <c:v>0.491</c:v>
                </c:pt>
                <c:pt idx="117">
                  <c:v>0.553</c:v>
                </c:pt>
                <c:pt idx="118">
                  <c:v>0.654</c:v>
                </c:pt>
                <c:pt idx="119">
                  <c:v>0.756</c:v>
                </c:pt>
                <c:pt idx="120">
                  <c:v>0.866</c:v>
                </c:pt>
                <c:pt idx="121">
                  <c:v>0.999</c:v>
                </c:pt>
                <c:pt idx="122">
                  <c:v>1.155</c:v>
                </c:pt>
                <c:pt idx="123">
                  <c:v>1.315</c:v>
                </c:pt>
                <c:pt idx="124">
                  <c:v>1.378</c:v>
                </c:pt>
                <c:pt idx="125">
                  <c:v>1.291</c:v>
                </c:pt>
                <c:pt idx="126">
                  <c:v>1.08</c:v>
                </c:pt>
                <c:pt idx="127">
                  <c:v>0.848</c:v>
                </c:pt>
                <c:pt idx="128">
                  <c:v>0.613</c:v>
                </c:pt>
                <c:pt idx="129">
                  <c:v>0.431</c:v>
                </c:pt>
                <c:pt idx="130">
                  <c:v>0.307</c:v>
                </c:pt>
                <c:pt idx="131">
                  <c:v>0.221</c:v>
                </c:pt>
                <c:pt idx="132">
                  <c:v>0.17</c:v>
                </c:pt>
                <c:pt idx="133">
                  <c:v>0.147</c:v>
                </c:pt>
                <c:pt idx="134">
                  <c:v>0.135</c:v>
                </c:pt>
                <c:pt idx="135">
                  <c:v>0.12</c:v>
                </c:pt>
                <c:pt idx="136">
                  <c:v>0.099</c:v>
                </c:pt>
                <c:pt idx="137">
                  <c:v>0.082</c:v>
                </c:pt>
                <c:pt idx="138">
                  <c:v>0.071</c:v>
                </c:pt>
                <c:pt idx="139">
                  <c:v>0.066</c:v>
                </c:pt>
                <c:pt idx="140">
                  <c:v>0.063</c:v>
                </c:pt>
                <c:pt idx="141">
                  <c:v>0.056</c:v>
                </c:pt>
                <c:pt idx="142">
                  <c:v>0.048</c:v>
                </c:pt>
                <c:pt idx="143">
                  <c:v>0.044</c:v>
                </c:pt>
                <c:pt idx="144">
                  <c:v>0.043</c:v>
                </c:pt>
                <c:pt idx="145">
                  <c:v>0.041</c:v>
                </c:pt>
                <c:pt idx="146">
                  <c:v>0.038</c:v>
                </c:pt>
                <c:pt idx="147">
                  <c:v>0.037</c:v>
                </c:pt>
                <c:pt idx="148">
                  <c:v>0.035</c:v>
                </c:pt>
                <c:pt idx="149">
                  <c:v>0.032</c:v>
                </c:pt>
                <c:pt idx="150">
                  <c:v>0.029</c:v>
                </c:pt>
                <c:pt idx="151">
                  <c:v>0.026</c:v>
                </c:pt>
                <c:pt idx="152">
                  <c:v>0.024</c:v>
                </c:pt>
                <c:pt idx="153">
                  <c:v>0.024</c:v>
                </c:pt>
                <c:pt idx="154">
                  <c:v>0.027</c:v>
                </c:pt>
                <c:pt idx="155">
                  <c:v>0.03</c:v>
                </c:pt>
                <c:pt idx="156">
                  <c:v>0.03</c:v>
                </c:pt>
                <c:pt idx="157">
                  <c:v>0.025</c:v>
                </c:pt>
                <c:pt idx="158">
                  <c:v>0.021</c:v>
                </c:pt>
                <c:pt idx="159">
                  <c:v>0.018</c:v>
                </c:pt>
                <c:pt idx="160">
                  <c:v>0.017</c:v>
                </c:pt>
                <c:pt idx="161">
                  <c:v>0.016</c:v>
                </c:pt>
                <c:pt idx="162">
                  <c:v>0.016</c:v>
                </c:pt>
                <c:pt idx="163">
                  <c:v>0.015</c:v>
                </c:pt>
                <c:pt idx="164">
                  <c:v>0.015</c:v>
                </c:pt>
                <c:pt idx="165">
                  <c:v>0.015</c:v>
                </c:pt>
                <c:pt idx="166">
                  <c:v>0.015</c:v>
                </c:pt>
                <c:pt idx="167">
                  <c:v>0.015</c:v>
                </c:pt>
                <c:pt idx="168">
                  <c:v>0.015</c:v>
                </c:pt>
                <c:pt idx="169">
                  <c:v>0.014</c:v>
                </c:pt>
                <c:pt idx="170">
                  <c:v>0.013</c:v>
                </c:pt>
                <c:pt idx="171">
                  <c:v>0.013</c:v>
                </c:pt>
                <c:pt idx="172">
                  <c:v>0.012</c:v>
                </c:pt>
                <c:pt idx="173">
                  <c:v>0.012</c:v>
                </c:pt>
                <c:pt idx="174">
                  <c:v>0.011</c:v>
                </c:pt>
                <c:pt idx="175">
                  <c:v>0.01</c:v>
                </c:pt>
                <c:pt idx="176">
                  <c:v>0.01</c:v>
                </c:pt>
                <c:pt idx="177">
                  <c:v>0.009</c:v>
                </c:pt>
                <c:pt idx="178">
                  <c:v>0.009</c:v>
                </c:pt>
                <c:pt idx="179">
                  <c:v>0.009</c:v>
                </c:pt>
                <c:pt idx="180">
                  <c:v>0.009</c:v>
                </c:pt>
                <c:pt idx="181">
                  <c:v>0.009</c:v>
                </c:pt>
                <c:pt idx="182">
                  <c:v>0.009</c:v>
                </c:pt>
                <c:pt idx="183">
                  <c:v>0.009</c:v>
                </c:pt>
                <c:pt idx="184">
                  <c:v>0.008</c:v>
                </c:pt>
                <c:pt idx="185">
                  <c:v>0.008</c:v>
                </c:pt>
                <c:pt idx="186">
                  <c:v>0.009</c:v>
                </c:pt>
                <c:pt idx="187">
                  <c:v>0.008</c:v>
                </c:pt>
                <c:pt idx="188">
                  <c:v>0.008</c:v>
                </c:pt>
                <c:pt idx="189">
                  <c:v>0.008</c:v>
                </c:pt>
                <c:pt idx="190">
                  <c:v>0.008</c:v>
                </c:pt>
                <c:pt idx="191">
                  <c:v>0.008</c:v>
                </c:pt>
                <c:pt idx="192">
                  <c:v>0.008</c:v>
                </c:pt>
                <c:pt idx="193">
                  <c:v>0.007</c:v>
                </c:pt>
                <c:pt idx="194">
                  <c:v>0.007</c:v>
                </c:pt>
                <c:pt idx="195">
                  <c:v>0.008</c:v>
                </c:pt>
                <c:pt idx="196">
                  <c:v>0.008</c:v>
                </c:pt>
                <c:pt idx="197">
                  <c:v>0.007</c:v>
                </c:pt>
                <c:pt idx="198">
                  <c:v>0.007</c:v>
                </c:pt>
                <c:pt idx="199">
                  <c:v>0.007</c:v>
                </c:pt>
                <c:pt idx="200">
                  <c:v>0.007</c:v>
                </c:pt>
                <c:pt idx="201">
                  <c:v>0.007</c:v>
                </c:pt>
                <c:pt idx="202">
                  <c:v>0.007</c:v>
                </c:pt>
                <c:pt idx="203">
                  <c:v>0.007</c:v>
                </c:pt>
                <c:pt idx="204">
                  <c:v>0.007</c:v>
                </c:pt>
                <c:pt idx="205">
                  <c:v>0.007</c:v>
                </c:pt>
                <c:pt idx="206">
                  <c:v>0.007</c:v>
                </c:pt>
                <c:pt idx="207">
                  <c:v>0.006</c:v>
                </c:pt>
                <c:pt idx="208">
                  <c:v>0.006</c:v>
                </c:pt>
                <c:pt idx="209">
                  <c:v>0.006</c:v>
                </c:pt>
                <c:pt idx="210">
                  <c:v>0.006</c:v>
                </c:pt>
                <c:pt idx="211">
                  <c:v>0.006</c:v>
                </c:pt>
                <c:pt idx="212">
                  <c:v>0.006</c:v>
                </c:pt>
                <c:pt idx="213">
                  <c:v>0.006</c:v>
                </c:pt>
                <c:pt idx="214">
                  <c:v>0.006</c:v>
                </c:pt>
                <c:pt idx="215">
                  <c:v>0.006</c:v>
                </c:pt>
                <c:pt idx="216">
                  <c:v>0.006</c:v>
                </c:pt>
                <c:pt idx="217">
                  <c:v>0.006</c:v>
                </c:pt>
                <c:pt idx="218">
                  <c:v>0.006</c:v>
                </c:pt>
                <c:pt idx="219">
                  <c:v>0.006</c:v>
                </c:pt>
                <c:pt idx="220">
                  <c:v>0.006</c:v>
                </c:pt>
                <c:pt idx="221">
                  <c:v>0.006</c:v>
                </c:pt>
                <c:pt idx="222">
                  <c:v>0.005</c:v>
                </c:pt>
                <c:pt idx="223">
                  <c:v>0.005</c:v>
                </c:pt>
                <c:pt idx="224">
                  <c:v>0.005</c:v>
                </c:pt>
                <c:pt idx="225">
                  <c:v>0.005</c:v>
                </c:pt>
                <c:pt idx="226">
                  <c:v>0.005</c:v>
                </c:pt>
                <c:pt idx="227">
                  <c:v>0.005</c:v>
                </c:pt>
                <c:pt idx="228">
                  <c:v>0.005</c:v>
                </c:pt>
                <c:pt idx="229">
                  <c:v>0.005</c:v>
                </c:pt>
                <c:pt idx="230">
                  <c:v>0.005</c:v>
                </c:pt>
                <c:pt idx="231">
                  <c:v>0.005</c:v>
                </c:pt>
                <c:pt idx="232">
                  <c:v>0.005</c:v>
                </c:pt>
                <c:pt idx="233">
                  <c:v>0.005</c:v>
                </c:pt>
                <c:pt idx="234">
                  <c:v>0.005</c:v>
                </c:pt>
                <c:pt idx="235">
                  <c:v>0.005</c:v>
                </c:pt>
                <c:pt idx="236">
                  <c:v>0.005</c:v>
                </c:pt>
                <c:pt idx="237">
                  <c:v>0.005</c:v>
                </c:pt>
                <c:pt idx="238">
                  <c:v>0.005</c:v>
                </c:pt>
                <c:pt idx="239">
                  <c:v>0.005</c:v>
                </c:pt>
                <c:pt idx="240">
                  <c:v>0.005</c:v>
                </c:pt>
                <c:pt idx="241">
                  <c:v>0.005</c:v>
                </c:pt>
                <c:pt idx="242">
                  <c:v>0.004</c:v>
                </c:pt>
                <c:pt idx="243">
                  <c:v>0.004</c:v>
                </c:pt>
                <c:pt idx="244">
                  <c:v>0.004</c:v>
                </c:pt>
                <c:pt idx="245">
                  <c:v>0.004</c:v>
                </c:pt>
                <c:pt idx="246">
                  <c:v>0.004</c:v>
                </c:pt>
                <c:pt idx="247">
                  <c:v>0.004</c:v>
                </c:pt>
                <c:pt idx="248">
                  <c:v>0.004</c:v>
                </c:pt>
                <c:pt idx="249">
                  <c:v>0.004</c:v>
                </c:pt>
                <c:pt idx="250">
                  <c:v>0.004</c:v>
                </c:pt>
                <c:pt idx="251">
                  <c:v>0.004</c:v>
                </c:pt>
                <c:pt idx="252">
                  <c:v>0.004</c:v>
                </c:pt>
                <c:pt idx="253">
                  <c:v>0.004</c:v>
                </c:pt>
                <c:pt idx="254">
                  <c:v>0.004</c:v>
                </c:pt>
                <c:pt idx="255">
                  <c:v>0.004</c:v>
                </c:pt>
                <c:pt idx="256">
                  <c:v>0.004</c:v>
                </c:pt>
                <c:pt idx="257">
                  <c:v>0.004</c:v>
                </c:pt>
                <c:pt idx="258">
                  <c:v>0.004</c:v>
                </c:pt>
                <c:pt idx="259">
                  <c:v>0.004</c:v>
                </c:pt>
                <c:pt idx="260">
                  <c:v>0.004</c:v>
                </c:pt>
                <c:pt idx="261">
                  <c:v>0.004</c:v>
                </c:pt>
                <c:pt idx="262">
                  <c:v>0.004</c:v>
                </c:pt>
                <c:pt idx="263">
                  <c:v>0.004</c:v>
                </c:pt>
                <c:pt idx="264">
                  <c:v>0.004</c:v>
                </c:pt>
                <c:pt idx="265">
                  <c:v>0.004</c:v>
                </c:pt>
                <c:pt idx="266">
                  <c:v>0.004</c:v>
                </c:pt>
                <c:pt idx="267">
                  <c:v>0.004</c:v>
                </c:pt>
                <c:pt idx="268">
                  <c:v>0.004</c:v>
                </c:pt>
                <c:pt idx="269">
                  <c:v>0.003</c:v>
                </c:pt>
                <c:pt idx="270">
                  <c:v>0.003</c:v>
                </c:pt>
                <c:pt idx="271">
                  <c:v>0.003</c:v>
                </c:pt>
                <c:pt idx="272">
                  <c:v>0.003</c:v>
                </c:pt>
                <c:pt idx="273">
                  <c:v>0.003</c:v>
                </c:pt>
                <c:pt idx="274">
                  <c:v>0.003</c:v>
                </c:pt>
                <c:pt idx="275">
                  <c:v>0.003</c:v>
                </c:pt>
                <c:pt idx="276">
                  <c:v>0.003</c:v>
                </c:pt>
                <c:pt idx="277">
                  <c:v>0.003</c:v>
                </c:pt>
                <c:pt idx="278">
                  <c:v>0.003</c:v>
                </c:pt>
                <c:pt idx="279">
                  <c:v>0.003</c:v>
                </c:pt>
                <c:pt idx="280">
                  <c:v>0.003</c:v>
                </c:pt>
                <c:pt idx="281">
                  <c:v>0.003</c:v>
                </c:pt>
                <c:pt idx="282">
                  <c:v>0.003</c:v>
                </c:pt>
                <c:pt idx="283">
                  <c:v>0.003</c:v>
                </c:pt>
                <c:pt idx="284">
                  <c:v>0.003</c:v>
                </c:pt>
                <c:pt idx="285">
                  <c:v>0.003</c:v>
                </c:pt>
                <c:pt idx="286">
                  <c:v>0.003</c:v>
                </c:pt>
                <c:pt idx="287">
                  <c:v>0.003</c:v>
                </c:pt>
                <c:pt idx="288">
                  <c:v>0.003</c:v>
                </c:pt>
                <c:pt idx="289">
                  <c:v>0.003</c:v>
                </c:pt>
                <c:pt idx="290">
                  <c:v>0.003</c:v>
                </c:pt>
                <c:pt idx="291">
                  <c:v>0.003</c:v>
                </c:pt>
                <c:pt idx="292">
                  <c:v>0.003</c:v>
                </c:pt>
                <c:pt idx="293">
                  <c:v>0.003</c:v>
                </c:pt>
                <c:pt idx="294">
                  <c:v>0.003</c:v>
                </c:pt>
                <c:pt idx="295">
                  <c:v>0.003</c:v>
                </c:pt>
                <c:pt idx="296">
                  <c:v>0.003</c:v>
                </c:pt>
                <c:pt idx="297">
                  <c:v>0.002</c:v>
                </c:pt>
                <c:pt idx="298">
                  <c:v>0.003</c:v>
                </c:pt>
                <c:pt idx="299">
                  <c:v>0.003</c:v>
                </c:pt>
                <c:pt idx="300">
                  <c:v>0.003</c:v>
                </c:pt>
                <c:pt idx="301">
                  <c:v>0.002</c:v>
                </c:pt>
                <c:pt idx="302">
                  <c:v>0.002</c:v>
                </c:pt>
                <c:pt idx="303">
                  <c:v>0.002</c:v>
                </c:pt>
                <c:pt idx="304">
                  <c:v>0.003</c:v>
                </c:pt>
                <c:pt idx="305">
                  <c:v>0.002</c:v>
                </c:pt>
                <c:pt idx="306">
                  <c:v>0.002</c:v>
                </c:pt>
                <c:pt idx="307">
                  <c:v>0.003</c:v>
                </c:pt>
                <c:pt idx="308">
                  <c:v>0.002</c:v>
                </c:pt>
                <c:pt idx="309">
                  <c:v>0.002</c:v>
                </c:pt>
                <c:pt idx="310">
                  <c:v>0.002</c:v>
                </c:pt>
                <c:pt idx="311">
                  <c:v>0.002</c:v>
                </c:pt>
                <c:pt idx="312">
                  <c:v>0.002</c:v>
                </c:pt>
                <c:pt idx="313">
                  <c:v>0.002</c:v>
                </c:pt>
                <c:pt idx="314">
                  <c:v>0.002</c:v>
                </c:pt>
                <c:pt idx="315">
                  <c:v>0.002</c:v>
                </c:pt>
                <c:pt idx="316">
                  <c:v>0.002</c:v>
                </c:pt>
                <c:pt idx="317">
                  <c:v>0.002</c:v>
                </c:pt>
                <c:pt idx="318">
                  <c:v>0.002</c:v>
                </c:pt>
                <c:pt idx="319">
                  <c:v>0.002</c:v>
                </c:pt>
                <c:pt idx="320">
                  <c:v>0.002</c:v>
                </c:pt>
                <c:pt idx="321">
                  <c:v>0.002</c:v>
                </c:pt>
                <c:pt idx="322">
                  <c:v>0.001</c:v>
                </c:pt>
                <c:pt idx="323">
                  <c:v>0.001</c:v>
                </c:pt>
                <c:pt idx="324">
                  <c:v>0.001</c:v>
                </c:pt>
                <c:pt idx="325">
                  <c:v>0.002</c:v>
                </c:pt>
                <c:pt idx="326">
                  <c:v>0.002</c:v>
                </c:pt>
                <c:pt idx="327">
                  <c:v>0.001</c:v>
                </c:pt>
                <c:pt idx="328">
                  <c:v>0.002</c:v>
                </c:pt>
                <c:pt idx="329">
                  <c:v>0.002</c:v>
                </c:pt>
                <c:pt idx="330">
                  <c:v>0.002</c:v>
                </c:pt>
                <c:pt idx="331">
                  <c:v>0.002</c:v>
                </c:pt>
                <c:pt idx="332">
                  <c:v>0.002</c:v>
                </c:pt>
                <c:pt idx="333">
                  <c:v>0.001</c:v>
                </c:pt>
                <c:pt idx="334">
                  <c:v>0.001</c:v>
                </c:pt>
                <c:pt idx="335">
                  <c:v>0.001</c:v>
                </c:pt>
                <c:pt idx="336">
                  <c:v>0.001</c:v>
                </c:pt>
                <c:pt idx="337">
                  <c:v>0.001</c:v>
                </c:pt>
                <c:pt idx="338">
                  <c:v>0.001</c:v>
                </c:pt>
                <c:pt idx="339">
                  <c:v>0.002</c:v>
                </c:pt>
                <c:pt idx="340">
                  <c:v>0.001</c:v>
                </c:pt>
                <c:pt idx="341">
                  <c:v>0.001</c:v>
                </c:pt>
                <c:pt idx="342">
                  <c:v>0.001</c:v>
                </c:pt>
                <c:pt idx="343">
                  <c:v>0.001</c:v>
                </c:pt>
                <c:pt idx="344">
                  <c:v>0.001</c:v>
                </c:pt>
                <c:pt idx="345">
                  <c:v>0.001</c:v>
                </c:pt>
                <c:pt idx="346">
                  <c:v>0.001</c:v>
                </c:pt>
                <c:pt idx="347">
                  <c:v>0.001</c:v>
                </c:pt>
                <c:pt idx="348">
                  <c:v>0.001</c:v>
                </c:pt>
                <c:pt idx="349">
                  <c:v>0.001</c:v>
                </c:pt>
                <c:pt idx="350">
                  <c:v>0.001</c:v>
                </c:pt>
                <c:pt idx="351">
                  <c:v>0.001</c:v>
                </c:pt>
                <c:pt idx="352">
                  <c:v>0.001</c:v>
                </c:pt>
                <c:pt idx="353">
                  <c:v>0.001</c:v>
                </c:pt>
                <c:pt idx="354">
                  <c:v>0.001</c:v>
                </c:pt>
                <c:pt idx="355">
                  <c:v>0.001</c:v>
                </c:pt>
                <c:pt idx="356">
                  <c:v>0.001</c:v>
                </c:pt>
                <c:pt idx="357">
                  <c:v>0.001</c:v>
                </c:pt>
                <c:pt idx="358">
                  <c:v>0.001</c:v>
                </c:pt>
                <c:pt idx="359">
                  <c:v>0.001</c:v>
                </c:pt>
                <c:pt idx="360">
                  <c:v>0.001</c:v>
                </c:pt>
                <c:pt idx="361">
                  <c:v>0.001</c:v>
                </c:pt>
                <c:pt idx="362">
                  <c:v>0.001</c:v>
                </c:pt>
                <c:pt idx="363">
                  <c:v>0.001</c:v>
                </c:pt>
                <c:pt idx="364">
                  <c:v>0.001</c:v>
                </c:pt>
                <c:pt idx="365">
                  <c:v>0.001</c:v>
                </c:pt>
                <c:pt idx="366">
                  <c:v>0.001</c:v>
                </c:pt>
                <c:pt idx="367">
                  <c:v>0.001</c:v>
                </c:pt>
                <c:pt idx="368">
                  <c:v>0.001</c:v>
                </c:pt>
                <c:pt idx="369">
                  <c:v>0.001</c:v>
                </c:pt>
                <c:pt idx="370">
                  <c:v>0.001</c:v>
                </c:pt>
                <c:pt idx="371">
                  <c:v>0.001</c:v>
                </c:pt>
                <c:pt idx="372">
                  <c:v>0.001</c:v>
                </c:pt>
                <c:pt idx="373">
                  <c:v>0.001</c:v>
                </c:pt>
                <c:pt idx="374">
                  <c:v>0.001</c:v>
                </c:pt>
                <c:pt idx="375">
                  <c:v>0.001</c:v>
                </c:pt>
                <c:pt idx="376">
                  <c:v>0.001</c:v>
                </c:pt>
                <c:pt idx="377">
                  <c:v>0.001</c:v>
                </c:pt>
                <c:pt idx="378">
                  <c:v>0.001</c:v>
                </c:pt>
                <c:pt idx="379">
                  <c:v>0.001</c:v>
                </c:pt>
                <c:pt idx="380">
                  <c:v>0.001</c:v>
                </c:pt>
                <c:pt idx="381">
                  <c:v>0.001</c:v>
                </c:pt>
                <c:pt idx="382">
                  <c:v>0.001</c:v>
                </c:pt>
                <c:pt idx="383">
                  <c:v>0.001</c:v>
                </c:pt>
                <c:pt idx="384">
                  <c:v>0.001</c:v>
                </c:pt>
                <c:pt idx="385">
                  <c:v>0.001</c:v>
                </c:pt>
                <c:pt idx="386">
                  <c:v>0.001</c:v>
                </c:pt>
                <c:pt idx="387">
                  <c:v>0.001</c:v>
                </c:pt>
                <c:pt idx="388">
                  <c:v>0.001</c:v>
                </c:pt>
                <c:pt idx="389">
                  <c:v>0.001</c:v>
                </c:pt>
                <c:pt idx="390">
                  <c:v>0.001</c:v>
                </c:pt>
                <c:pt idx="391">
                  <c:v>0.001</c:v>
                </c:pt>
                <c:pt idx="392">
                  <c:v>0.001</c:v>
                </c:pt>
                <c:pt idx="393">
                  <c:v>0.001</c:v>
                </c:pt>
                <c:pt idx="394">
                  <c:v>0.001</c:v>
                </c:pt>
                <c:pt idx="395">
                  <c:v>0.001</c:v>
                </c:pt>
                <c:pt idx="396">
                  <c:v>0.001</c:v>
                </c:pt>
                <c:pt idx="397">
                  <c:v>0.001</c:v>
                </c:pt>
                <c:pt idx="398">
                  <c:v>0.001</c:v>
                </c:pt>
                <c:pt idx="399">
                  <c:v>0.001</c:v>
                </c:pt>
                <c:pt idx="400">
                  <c:v>0.001</c:v>
                </c:pt>
                <c:pt idx="401">
                  <c:v>0.001</c:v>
                </c:pt>
                <c:pt idx="402">
                  <c:v>0.001</c:v>
                </c:pt>
                <c:pt idx="403">
                  <c:v>0.001</c:v>
                </c:pt>
                <c:pt idx="404">
                  <c:v>0.001</c:v>
                </c:pt>
                <c:pt idx="405">
                  <c:v>0.001</c:v>
                </c:pt>
                <c:pt idx="406">
                  <c:v>0.001</c:v>
                </c:pt>
                <c:pt idx="407">
                  <c:v>0.001</c:v>
                </c:pt>
                <c:pt idx="408">
                  <c:v>0.001</c:v>
                </c:pt>
                <c:pt idx="409">
                  <c:v>0.001</c:v>
                </c:pt>
                <c:pt idx="410">
                  <c:v>0.001</c:v>
                </c:pt>
                <c:pt idx="411">
                  <c:v>0.001</c:v>
                </c:pt>
                <c:pt idx="412">
                  <c:v>0.001</c:v>
                </c:pt>
                <c:pt idx="413">
                  <c:v>0.001</c:v>
                </c:pt>
                <c:pt idx="414">
                  <c:v>0.001</c:v>
                </c:pt>
                <c:pt idx="415">
                  <c:v>0.001</c:v>
                </c:pt>
                <c:pt idx="416">
                  <c:v>0.001</c:v>
                </c:pt>
                <c:pt idx="417">
                  <c:v>0.001</c:v>
                </c:pt>
                <c:pt idx="418">
                  <c:v>0.001</c:v>
                </c:pt>
                <c:pt idx="419">
                  <c:v>0.001</c:v>
                </c:pt>
                <c:pt idx="420">
                  <c:v>0.001</c:v>
                </c:pt>
                <c:pt idx="421">
                  <c:v>0.001</c:v>
                </c:pt>
                <c:pt idx="422">
                  <c:v>0.001</c:v>
                </c:pt>
                <c:pt idx="423">
                  <c:v>0.001</c:v>
                </c:pt>
                <c:pt idx="424">
                  <c:v>0.001</c:v>
                </c:pt>
                <c:pt idx="425">
                  <c:v>0.001</c:v>
                </c:pt>
                <c:pt idx="426">
                  <c:v>0.001</c:v>
                </c:pt>
                <c:pt idx="427">
                  <c:v>0.001</c:v>
                </c:pt>
                <c:pt idx="428">
                  <c:v>0.001</c:v>
                </c:pt>
                <c:pt idx="429">
                  <c:v>0.001</c:v>
                </c:pt>
                <c:pt idx="430">
                  <c:v>0.001</c:v>
                </c:pt>
                <c:pt idx="431">
                  <c:v>0.001</c:v>
                </c:pt>
                <c:pt idx="432">
                  <c:v>0.001</c:v>
                </c:pt>
                <c:pt idx="433">
                  <c:v>0.001</c:v>
                </c:pt>
                <c:pt idx="434">
                  <c:v>0.001</c:v>
                </c:pt>
                <c:pt idx="435">
                  <c:v>0.001</c:v>
                </c:pt>
                <c:pt idx="436">
                  <c:v>0.001</c:v>
                </c:pt>
                <c:pt idx="437">
                  <c:v>0.001</c:v>
                </c:pt>
                <c:pt idx="438">
                  <c:v>0.001</c:v>
                </c:pt>
                <c:pt idx="439">
                  <c:v>0.001</c:v>
                </c:pt>
                <c:pt idx="440">
                  <c:v>0.001</c:v>
                </c:pt>
                <c:pt idx="441">
                  <c:v>0.001</c:v>
                </c:pt>
                <c:pt idx="442">
                  <c:v>0.001</c:v>
                </c:pt>
                <c:pt idx="443">
                  <c:v>0.001</c:v>
                </c:pt>
                <c:pt idx="444">
                  <c:v>0.001</c:v>
                </c:pt>
                <c:pt idx="445">
                  <c:v>0.001</c:v>
                </c:pt>
                <c:pt idx="446">
                  <c:v>0.001</c:v>
                </c:pt>
                <c:pt idx="447">
                  <c:v>0.001</c:v>
                </c:pt>
                <c:pt idx="448">
                  <c:v>0.001</c:v>
                </c:pt>
                <c:pt idx="449">
                  <c:v>0.001</c:v>
                </c:pt>
                <c:pt idx="450">
                  <c:v>0.001</c:v>
                </c:pt>
                <c:pt idx="451">
                  <c:v>0.001</c:v>
                </c:pt>
                <c:pt idx="452">
                  <c:v>0.001</c:v>
                </c:pt>
                <c:pt idx="453">
                  <c:v>0.001</c:v>
                </c:pt>
                <c:pt idx="454">
                  <c:v>0.001</c:v>
                </c:pt>
                <c:pt idx="455">
                  <c:v>0.001</c:v>
                </c:pt>
                <c:pt idx="456">
                  <c:v>0.001</c:v>
                </c:pt>
                <c:pt idx="457">
                  <c:v>0.001</c:v>
                </c:pt>
                <c:pt idx="458">
                  <c:v>0.0</c:v>
                </c:pt>
                <c:pt idx="459">
                  <c:v>0.001</c:v>
                </c:pt>
                <c:pt idx="460">
                  <c:v>0.001</c:v>
                </c:pt>
                <c:pt idx="461">
                  <c:v>0.001</c:v>
                </c:pt>
                <c:pt idx="462">
                  <c:v>0.001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0.001</c:v>
                </c:pt>
                <c:pt idx="467">
                  <c:v>0.0</c:v>
                </c:pt>
                <c:pt idx="468">
                  <c:v>0.001</c:v>
                </c:pt>
                <c:pt idx="469">
                  <c:v>0.001</c:v>
                </c:pt>
                <c:pt idx="470">
                  <c:v>0.001</c:v>
                </c:pt>
                <c:pt idx="471">
                  <c:v>0.001</c:v>
                </c:pt>
                <c:pt idx="472">
                  <c:v>0.0</c:v>
                </c:pt>
                <c:pt idx="473">
                  <c:v>0.0</c:v>
                </c:pt>
                <c:pt idx="474">
                  <c:v>0.001</c:v>
                </c:pt>
                <c:pt idx="475">
                  <c:v>0.001</c:v>
                </c:pt>
                <c:pt idx="476">
                  <c:v>0.001</c:v>
                </c:pt>
                <c:pt idx="477">
                  <c:v>0.0</c:v>
                </c:pt>
                <c:pt idx="478">
                  <c:v>0.0</c:v>
                </c:pt>
                <c:pt idx="479">
                  <c:v>0.001</c:v>
                </c:pt>
                <c:pt idx="480">
                  <c:v>0.0</c:v>
                </c:pt>
              </c:numCache>
            </c:numRef>
          </c:yVal>
          <c:smooth val="1"/>
        </c:ser>
        <c:ser>
          <c:idx val="2"/>
          <c:order val="2"/>
          <c:tx>
            <c:v>Pyrene "quench"</c:v>
          </c:tx>
          <c:marker>
            <c:symbol val="none"/>
          </c:marker>
          <c:xVal>
            <c:numRef>
              <c:f>'BT2-36pyrene quench.txt'!$E$3:$E$483</c:f>
              <c:numCache>
                <c:formatCode>General</c:formatCode>
                <c:ptCount val="481"/>
                <c:pt idx="0">
                  <c:v>220.0</c:v>
                </c:pt>
                <c:pt idx="1">
                  <c:v>221.0</c:v>
                </c:pt>
                <c:pt idx="2">
                  <c:v>222.0</c:v>
                </c:pt>
                <c:pt idx="3">
                  <c:v>223.0</c:v>
                </c:pt>
                <c:pt idx="4">
                  <c:v>224.0</c:v>
                </c:pt>
                <c:pt idx="5">
                  <c:v>225.0</c:v>
                </c:pt>
                <c:pt idx="6">
                  <c:v>226.0</c:v>
                </c:pt>
                <c:pt idx="7">
                  <c:v>227.0</c:v>
                </c:pt>
                <c:pt idx="8">
                  <c:v>228.0</c:v>
                </c:pt>
                <c:pt idx="9">
                  <c:v>229.0</c:v>
                </c:pt>
                <c:pt idx="10">
                  <c:v>230.0</c:v>
                </c:pt>
                <c:pt idx="11">
                  <c:v>231.0</c:v>
                </c:pt>
                <c:pt idx="12">
                  <c:v>232.0</c:v>
                </c:pt>
                <c:pt idx="13">
                  <c:v>233.0</c:v>
                </c:pt>
                <c:pt idx="14">
                  <c:v>234.0</c:v>
                </c:pt>
                <c:pt idx="15">
                  <c:v>235.0</c:v>
                </c:pt>
                <c:pt idx="16">
                  <c:v>236.0</c:v>
                </c:pt>
                <c:pt idx="17">
                  <c:v>237.0</c:v>
                </c:pt>
                <c:pt idx="18">
                  <c:v>238.0</c:v>
                </c:pt>
                <c:pt idx="19">
                  <c:v>239.0</c:v>
                </c:pt>
                <c:pt idx="20">
                  <c:v>240.0</c:v>
                </c:pt>
                <c:pt idx="21">
                  <c:v>241.0</c:v>
                </c:pt>
                <c:pt idx="22">
                  <c:v>242.0</c:v>
                </c:pt>
                <c:pt idx="23">
                  <c:v>243.0</c:v>
                </c:pt>
                <c:pt idx="24">
                  <c:v>244.0</c:v>
                </c:pt>
                <c:pt idx="25">
                  <c:v>245.0</c:v>
                </c:pt>
                <c:pt idx="26">
                  <c:v>246.0</c:v>
                </c:pt>
                <c:pt idx="27">
                  <c:v>247.0</c:v>
                </c:pt>
                <c:pt idx="28">
                  <c:v>248.0</c:v>
                </c:pt>
                <c:pt idx="29">
                  <c:v>249.0</c:v>
                </c:pt>
                <c:pt idx="30">
                  <c:v>250.0</c:v>
                </c:pt>
                <c:pt idx="31">
                  <c:v>251.0</c:v>
                </c:pt>
                <c:pt idx="32">
                  <c:v>252.0</c:v>
                </c:pt>
                <c:pt idx="33">
                  <c:v>253.0</c:v>
                </c:pt>
                <c:pt idx="34">
                  <c:v>254.0</c:v>
                </c:pt>
                <c:pt idx="35">
                  <c:v>255.0</c:v>
                </c:pt>
                <c:pt idx="36">
                  <c:v>256.0</c:v>
                </c:pt>
                <c:pt idx="37">
                  <c:v>257.0</c:v>
                </c:pt>
                <c:pt idx="38">
                  <c:v>258.0</c:v>
                </c:pt>
                <c:pt idx="39">
                  <c:v>259.0</c:v>
                </c:pt>
                <c:pt idx="40">
                  <c:v>260.0</c:v>
                </c:pt>
                <c:pt idx="41">
                  <c:v>261.0</c:v>
                </c:pt>
                <c:pt idx="42">
                  <c:v>262.0</c:v>
                </c:pt>
                <c:pt idx="43">
                  <c:v>263.0</c:v>
                </c:pt>
                <c:pt idx="44">
                  <c:v>264.0</c:v>
                </c:pt>
                <c:pt idx="45">
                  <c:v>265.0</c:v>
                </c:pt>
                <c:pt idx="46">
                  <c:v>266.0</c:v>
                </c:pt>
                <c:pt idx="47">
                  <c:v>267.0</c:v>
                </c:pt>
                <c:pt idx="48">
                  <c:v>268.0</c:v>
                </c:pt>
                <c:pt idx="49">
                  <c:v>269.0</c:v>
                </c:pt>
                <c:pt idx="50">
                  <c:v>270.0</c:v>
                </c:pt>
                <c:pt idx="51">
                  <c:v>271.0</c:v>
                </c:pt>
                <c:pt idx="52">
                  <c:v>272.0</c:v>
                </c:pt>
                <c:pt idx="53">
                  <c:v>273.0</c:v>
                </c:pt>
                <c:pt idx="54">
                  <c:v>274.0</c:v>
                </c:pt>
                <c:pt idx="55">
                  <c:v>275.0</c:v>
                </c:pt>
                <c:pt idx="56">
                  <c:v>276.0</c:v>
                </c:pt>
                <c:pt idx="57">
                  <c:v>277.0</c:v>
                </c:pt>
                <c:pt idx="58">
                  <c:v>278.0</c:v>
                </c:pt>
                <c:pt idx="59">
                  <c:v>279.0</c:v>
                </c:pt>
                <c:pt idx="60">
                  <c:v>280.0</c:v>
                </c:pt>
                <c:pt idx="61">
                  <c:v>281.0</c:v>
                </c:pt>
                <c:pt idx="62">
                  <c:v>282.0</c:v>
                </c:pt>
                <c:pt idx="63">
                  <c:v>283.0</c:v>
                </c:pt>
                <c:pt idx="64">
                  <c:v>284.0</c:v>
                </c:pt>
                <c:pt idx="65">
                  <c:v>285.0</c:v>
                </c:pt>
                <c:pt idx="66">
                  <c:v>286.0</c:v>
                </c:pt>
                <c:pt idx="67">
                  <c:v>287.0</c:v>
                </c:pt>
                <c:pt idx="68">
                  <c:v>288.0</c:v>
                </c:pt>
                <c:pt idx="69">
                  <c:v>289.0</c:v>
                </c:pt>
                <c:pt idx="70">
                  <c:v>290.0</c:v>
                </c:pt>
                <c:pt idx="71">
                  <c:v>291.0</c:v>
                </c:pt>
                <c:pt idx="72">
                  <c:v>292.0</c:v>
                </c:pt>
                <c:pt idx="73">
                  <c:v>293.0</c:v>
                </c:pt>
                <c:pt idx="74">
                  <c:v>294.0</c:v>
                </c:pt>
                <c:pt idx="75">
                  <c:v>295.0</c:v>
                </c:pt>
                <c:pt idx="76">
                  <c:v>296.0</c:v>
                </c:pt>
                <c:pt idx="77">
                  <c:v>297.0</c:v>
                </c:pt>
                <c:pt idx="78">
                  <c:v>298.0</c:v>
                </c:pt>
                <c:pt idx="79">
                  <c:v>299.0</c:v>
                </c:pt>
                <c:pt idx="80">
                  <c:v>300.0</c:v>
                </c:pt>
                <c:pt idx="81">
                  <c:v>301.0</c:v>
                </c:pt>
                <c:pt idx="82">
                  <c:v>302.0</c:v>
                </c:pt>
                <c:pt idx="83">
                  <c:v>303.0</c:v>
                </c:pt>
                <c:pt idx="84">
                  <c:v>304.0</c:v>
                </c:pt>
                <c:pt idx="85">
                  <c:v>305.0</c:v>
                </c:pt>
                <c:pt idx="86">
                  <c:v>306.0</c:v>
                </c:pt>
                <c:pt idx="87">
                  <c:v>307.0</c:v>
                </c:pt>
                <c:pt idx="88">
                  <c:v>308.0</c:v>
                </c:pt>
                <c:pt idx="89">
                  <c:v>309.0</c:v>
                </c:pt>
                <c:pt idx="90">
                  <c:v>310.0</c:v>
                </c:pt>
                <c:pt idx="91">
                  <c:v>311.0</c:v>
                </c:pt>
                <c:pt idx="92">
                  <c:v>312.0</c:v>
                </c:pt>
                <c:pt idx="93">
                  <c:v>313.0</c:v>
                </c:pt>
                <c:pt idx="94">
                  <c:v>314.0</c:v>
                </c:pt>
                <c:pt idx="95">
                  <c:v>315.0</c:v>
                </c:pt>
                <c:pt idx="96">
                  <c:v>316.0</c:v>
                </c:pt>
                <c:pt idx="97">
                  <c:v>317.0</c:v>
                </c:pt>
                <c:pt idx="98">
                  <c:v>318.0</c:v>
                </c:pt>
                <c:pt idx="99">
                  <c:v>319.0</c:v>
                </c:pt>
                <c:pt idx="100">
                  <c:v>320.0</c:v>
                </c:pt>
                <c:pt idx="101">
                  <c:v>321.0</c:v>
                </c:pt>
                <c:pt idx="102">
                  <c:v>322.0</c:v>
                </c:pt>
                <c:pt idx="103">
                  <c:v>323.0</c:v>
                </c:pt>
                <c:pt idx="104">
                  <c:v>324.0</c:v>
                </c:pt>
                <c:pt idx="105">
                  <c:v>325.0</c:v>
                </c:pt>
                <c:pt idx="106">
                  <c:v>326.0</c:v>
                </c:pt>
                <c:pt idx="107">
                  <c:v>327.0</c:v>
                </c:pt>
                <c:pt idx="108">
                  <c:v>328.0</c:v>
                </c:pt>
                <c:pt idx="109">
                  <c:v>329.0</c:v>
                </c:pt>
                <c:pt idx="110">
                  <c:v>330.0</c:v>
                </c:pt>
                <c:pt idx="111">
                  <c:v>331.0</c:v>
                </c:pt>
                <c:pt idx="112">
                  <c:v>332.0</c:v>
                </c:pt>
                <c:pt idx="113">
                  <c:v>333.0</c:v>
                </c:pt>
                <c:pt idx="114">
                  <c:v>334.0</c:v>
                </c:pt>
                <c:pt idx="115">
                  <c:v>335.0</c:v>
                </c:pt>
                <c:pt idx="116">
                  <c:v>336.0</c:v>
                </c:pt>
                <c:pt idx="117">
                  <c:v>337.0</c:v>
                </c:pt>
                <c:pt idx="118">
                  <c:v>338.0</c:v>
                </c:pt>
                <c:pt idx="119">
                  <c:v>339.0</c:v>
                </c:pt>
                <c:pt idx="120">
                  <c:v>340.0</c:v>
                </c:pt>
                <c:pt idx="121">
                  <c:v>341.0</c:v>
                </c:pt>
                <c:pt idx="122">
                  <c:v>342.0</c:v>
                </c:pt>
                <c:pt idx="123">
                  <c:v>343.0</c:v>
                </c:pt>
                <c:pt idx="124">
                  <c:v>344.0</c:v>
                </c:pt>
                <c:pt idx="125">
                  <c:v>345.0</c:v>
                </c:pt>
                <c:pt idx="126">
                  <c:v>346.0</c:v>
                </c:pt>
                <c:pt idx="127">
                  <c:v>347.0</c:v>
                </c:pt>
                <c:pt idx="128">
                  <c:v>348.0</c:v>
                </c:pt>
                <c:pt idx="129">
                  <c:v>349.0</c:v>
                </c:pt>
                <c:pt idx="130">
                  <c:v>350.0</c:v>
                </c:pt>
                <c:pt idx="131">
                  <c:v>351.0</c:v>
                </c:pt>
                <c:pt idx="132">
                  <c:v>352.0</c:v>
                </c:pt>
                <c:pt idx="133">
                  <c:v>353.0</c:v>
                </c:pt>
                <c:pt idx="134">
                  <c:v>354.0</c:v>
                </c:pt>
                <c:pt idx="135">
                  <c:v>355.0</c:v>
                </c:pt>
                <c:pt idx="136">
                  <c:v>356.0</c:v>
                </c:pt>
                <c:pt idx="137">
                  <c:v>357.0</c:v>
                </c:pt>
                <c:pt idx="138">
                  <c:v>358.0</c:v>
                </c:pt>
                <c:pt idx="139">
                  <c:v>359.0</c:v>
                </c:pt>
                <c:pt idx="140">
                  <c:v>360.0</c:v>
                </c:pt>
                <c:pt idx="141">
                  <c:v>361.0</c:v>
                </c:pt>
                <c:pt idx="142">
                  <c:v>362.0</c:v>
                </c:pt>
                <c:pt idx="143">
                  <c:v>363.0</c:v>
                </c:pt>
                <c:pt idx="144">
                  <c:v>364.0</c:v>
                </c:pt>
                <c:pt idx="145">
                  <c:v>365.0</c:v>
                </c:pt>
                <c:pt idx="146">
                  <c:v>366.0</c:v>
                </c:pt>
                <c:pt idx="147">
                  <c:v>367.0</c:v>
                </c:pt>
                <c:pt idx="148">
                  <c:v>368.0</c:v>
                </c:pt>
                <c:pt idx="149">
                  <c:v>369.0</c:v>
                </c:pt>
                <c:pt idx="150">
                  <c:v>370.0</c:v>
                </c:pt>
                <c:pt idx="151">
                  <c:v>371.0</c:v>
                </c:pt>
                <c:pt idx="152">
                  <c:v>372.0</c:v>
                </c:pt>
                <c:pt idx="153">
                  <c:v>373.0</c:v>
                </c:pt>
                <c:pt idx="154">
                  <c:v>374.0</c:v>
                </c:pt>
                <c:pt idx="155">
                  <c:v>375.0</c:v>
                </c:pt>
                <c:pt idx="156">
                  <c:v>376.0</c:v>
                </c:pt>
                <c:pt idx="157">
                  <c:v>377.0</c:v>
                </c:pt>
                <c:pt idx="158">
                  <c:v>378.0</c:v>
                </c:pt>
                <c:pt idx="159">
                  <c:v>379.0</c:v>
                </c:pt>
                <c:pt idx="160">
                  <c:v>380.0</c:v>
                </c:pt>
                <c:pt idx="161">
                  <c:v>381.0</c:v>
                </c:pt>
                <c:pt idx="162">
                  <c:v>382.0</c:v>
                </c:pt>
                <c:pt idx="163">
                  <c:v>383.0</c:v>
                </c:pt>
                <c:pt idx="164">
                  <c:v>384.0</c:v>
                </c:pt>
                <c:pt idx="165">
                  <c:v>385.0</c:v>
                </c:pt>
                <c:pt idx="166">
                  <c:v>386.0</c:v>
                </c:pt>
                <c:pt idx="167">
                  <c:v>387.0</c:v>
                </c:pt>
                <c:pt idx="168">
                  <c:v>388.0</c:v>
                </c:pt>
                <c:pt idx="169">
                  <c:v>389.0</c:v>
                </c:pt>
                <c:pt idx="170">
                  <c:v>390.0</c:v>
                </c:pt>
                <c:pt idx="171">
                  <c:v>391.0</c:v>
                </c:pt>
                <c:pt idx="172">
                  <c:v>392.0</c:v>
                </c:pt>
                <c:pt idx="173">
                  <c:v>393.0</c:v>
                </c:pt>
                <c:pt idx="174">
                  <c:v>394.0</c:v>
                </c:pt>
                <c:pt idx="175">
                  <c:v>395.0</c:v>
                </c:pt>
                <c:pt idx="176">
                  <c:v>396.0</c:v>
                </c:pt>
                <c:pt idx="177">
                  <c:v>397.0</c:v>
                </c:pt>
                <c:pt idx="178">
                  <c:v>398.0</c:v>
                </c:pt>
                <c:pt idx="179">
                  <c:v>399.0</c:v>
                </c:pt>
                <c:pt idx="180">
                  <c:v>400.0</c:v>
                </c:pt>
                <c:pt idx="181">
                  <c:v>401.0</c:v>
                </c:pt>
                <c:pt idx="182">
                  <c:v>402.0</c:v>
                </c:pt>
                <c:pt idx="183">
                  <c:v>403.0</c:v>
                </c:pt>
                <c:pt idx="184">
                  <c:v>404.0</c:v>
                </c:pt>
                <c:pt idx="185">
                  <c:v>405.0</c:v>
                </c:pt>
                <c:pt idx="186">
                  <c:v>406.0</c:v>
                </c:pt>
                <c:pt idx="187">
                  <c:v>407.0</c:v>
                </c:pt>
                <c:pt idx="188">
                  <c:v>408.0</c:v>
                </c:pt>
                <c:pt idx="189">
                  <c:v>409.0</c:v>
                </c:pt>
                <c:pt idx="190">
                  <c:v>410.0</c:v>
                </c:pt>
                <c:pt idx="191">
                  <c:v>411.0</c:v>
                </c:pt>
                <c:pt idx="192">
                  <c:v>412.0</c:v>
                </c:pt>
                <c:pt idx="193">
                  <c:v>413.0</c:v>
                </c:pt>
                <c:pt idx="194">
                  <c:v>414.0</c:v>
                </c:pt>
                <c:pt idx="195">
                  <c:v>415.0</c:v>
                </c:pt>
                <c:pt idx="196">
                  <c:v>416.0</c:v>
                </c:pt>
                <c:pt idx="197">
                  <c:v>417.0</c:v>
                </c:pt>
                <c:pt idx="198">
                  <c:v>418.0</c:v>
                </c:pt>
                <c:pt idx="199">
                  <c:v>419.0</c:v>
                </c:pt>
                <c:pt idx="200">
                  <c:v>420.0</c:v>
                </c:pt>
                <c:pt idx="201">
                  <c:v>421.0</c:v>
                </c:pt>
                <c:pt idx="202">
                  <c:v>422.0</c:v>
                </c:pt>
                <c:pt idx="203">
                  <c:v>423.0</c:v>
                </c:pt>
                <c:pt idx="204">
                  <c:v>424.0</c:v>
                </c:pt>
                <c:pt idx="205">
                  <c:v>425.0</c:v>
                </c:pt>
                <c:pt idx="206">
                  <c:v>426.0</c:v>
                </c:pt>
                <c:pt idx="207">
                  <c:v>427.0</c:v>
                </c:pt>
                <c:pt idx="208">
                  <c:v>428.0</c:v>
                </c:pt>
                <c:pt idx="209">
                  <c:v>429.0</c:v>
                </c:pt>
                <c:pt idx="210">
                  <c:v>430.0</c:v>
                </c:pt>
                <c:pt idx="211">
                  <c:v>431.0</c:v>
                </c:pt>
                <c:pt idx="212">
                  <c:v>432.0</c:v>
                </c:pt>
                <c:pt idx="213">
                  <c:v>433.0</c:v>
                </c:pt>
                <c:pt idx="214">
                  <c:v>434.0</c:v>
                </c:pt>
                <c:pt idx="215">
                  <c:v>435.0</c:v>
                </c:pt>
                <c:pt idx="216">
                  <c:v>436.0</c:v>
                </c:pt>
                <c:pt idx="217">
                  <c:v>437.0</c:v>
                </c:pt>
                <c:pt idx="218">
                  <c:v>438.0</c:v>
                </c:pt>
                <c:pt idx="219">
                  <c:v>439.0</c:v>
                </c:pt>
                <c:pt idx="220">
                  <c:v>440.0</c:v>
                </c:pt>
                <c:pt idx="221">
                  <c:v>441.0</c:v>
                </c:pt>
                <c:pt idx="222">
                  <c:v>442.0</c:v>
                </c:pt>
                <c:pt idx="223">
                  <c:v>443.0</c:v>
                </c:pt>
                <c:pt idx="224">
                  <c:v>444.0</c:v>
                </c:pt>
                <c:pt idx="225">
                  <c:v>445.0</c:v>
                </c:pt>
                <c:pt idx="226">
                  <c:v>446.0</c:v>
                </c:pt>
                <c:pt idx="227">
                  <c:v>447.0</c:v>
                </c:pt>
                <c:pt idx="228">
                  <c:v>448.0</c:v>
                </c:pt>
                <c:pt idx="229">
                  <c:v>449.0</c:v>
                </c:pt>
                <c:pt idx="230">
                  <c:v>450.0</c:v>
                </c:pt>
                <c:pt idx="231">
                  <c:v>451.0</c:v>
                </c:pt>
                <c:pt idx="232">
                  <c:v>452.0</c:v>
                </c:pt>
                <c:pt idx="233">
                  <c:v>453.0</c:v>
                </c:pt>
                <c:pt idx="234">
                  <c:v>454.0</c:v>
                </c:pt>
                <c:pt idx="235">
                  <c:v>455.0</c:v>
                </c:pt>
                <c:pt idx="236">
                  <c:v>456.0</c:v>
                </c:pt>
                <c:pt idx="237">
                  <c:v>457.0</c:v>
                </c:pt>
                <c:pt idx="238">
                  <c:v>458.0</c:v>
                </c:pt>
                <c:pt idx="239">
                  <c:v>459.0</c:v>
                </c:pt>
                <c:pt idx="240">
                  <c:v>460.0</c:v>
                </c:pt>
                <c:pt idx="241">
                  <c:v>461.0</c:v>
                </c:pt>
                <c:pt idx="242">
                  <c:v>462.0</c:v>
                </c:pt>
                <c:pt idx="243">
                  <c:v>463.0</c:v>
                </c:pt>
                <c:pt idx="244">
                  <c:v>464.0</c:v>
                </c:pt>
                <c:pt idx="245">
                  <c:v>465.0</c:v>
                </c:pt>
                <c:pt idx="246">
                  <c:v>466.0</c:v>
                </c:pt>
                <c:pt idx="247">
                  <c:v>467.0</c:v>
                </c:pt>
                <c:pt idx="248">
                  <c:v>468.0</c:v>
                </c:pt>
                <c:pt idx="249">
                  <c:v>469.0</c:v>
                </c:pt>
                <c:pt idx="250">
                  <c:v>470.0</c:v>
                </c:pt>
                <c:pt idx="251">
                  <c:v>471.0</c:v>
                </c:pt>
                <c:pt idx="252">
                  <c:v>472.0</c:v>
                </c:pt>
                <c:pt idx="253">
                  <c:v>473.0</c:v>
                </c:pt>
                <c:pt idx="254">
                  <c:v>474.0</c:v>
                </c:pt>
                <c:pt idx="255">
                  <c:v>475.0</c:v>
                </c:pt>
                <c:pt idx="256">
                  <c:v>476.0</c:v>
                </c:pt>
                <c:pt idx="257">
                  <c:v>477.0</c:v>
                </c:pt>
                <c:pt idx="258">
                  <c:v>478.0</c:v>
                </c:pt>
                <c:pt idx="259">
                  <c:v>479.0</c:v>
                </c:pt>
                <c:pt idx="260">
                  <c:v>480.0</c:v>
                </c:pt>
                <c:pt idx="261">
                  <c:v>481.0</c:v>
                </c:pt>
                <c:pt idx="262">
                  <c:v>482.0</c:v>
                </c:pt>
                <c:pt idx="263">
                  <c:v>483.0</c:v>
                </c:pt>
                <c:pt idx="264">
                  <c:v>484.0</c:v>
                </c:pt>
                <c:pt idx="265">
                  <c:v>485.0</c:v>
                </c:pt>
                <c:pt idx="266">
                  <c:v>486.0</c:v>
                </c:pt>
                <c:pt idx="267">
                  <c:v>487.0</c:v>
                </c:pt>
                <c:pt idx="268">
                  <c:v>488.0</c:v>
                </c:pt>
                <c:pt idx="269">
                  <c:v>489.0</c:v>
                </c:pt>
                <c:pt idx="270">
                  <c:v>490.0</c:v>
                </c:pt>
                <c:pt idx="271">
                  <c:v>491.0</c:v>
                </c:pt>
                <c:pt idx="272">
                  <c:v>492.0</c:v>
                </c:pt>
                <c:pt idx="273">
                  <c:v>493.0</c:v>
                </c:pt>
                <c:pt idx="274">
                  <c:v>494.0</c:v>
                </c:pt>
                <c:pt idx="275">
                  <c:v>495.0</c:v>
                </c:pt>
                <c:pt idx="276">
                  <c:v>496.0</c:v>
                </c:pt>
                <c:pt idx="277">
                  <c:v>497.0</c:v>
                </c:pt>
                <c:pt idx="278">
                  <c:v>498.0</c:v>
                </c:pt>
                <c:pt idx="279">
                  <c:v>499.0</c:v>
                </c:pt>
                <c:pt idx="280">
                  <c:v>500.0</c:v>
                </c:pt>
                <c:pt idx="281">
                  <c:v>501.0</c:v>
                </c:pt>
                <c:pt idx="282">
                  <c:v>502.0</c:v>
                </c:pt>
                <c:pt idx="283">
                  <c:v>503.0</c:v>
                </c:pt>
                <c:pt idx="284">
                  <c:v>504.0</c:v>
                </c:pt>
                <c:pt idx="285">
                  <c:v>505.0</c:v>
                </c:pt>
                <c:pt idx="286">
                  <c:v>506.0</c:v>
                </c:pt>
                <c:pt idx="287">
                  <c:v>507.0</c:v>
                </c:pt>
                <c:pt idx="288">
                  <c:v>508.0</c:v>
                </c:pt>
                <c:pt idx="289">
                  <c:v>509.0</c:v>
                </c:pt>
                <c:pt idx="290">
                  <c:v>510.0</c:v>
                </c:pt>
                <c:pt idx="291">
                  <c:v>511.0</c:v>
                </c:pt>
                <c:pt idx="292">
                  <c:v>512.0</c:v>
                </c:pt>
                <c:pt idx="293">
                  <c:v>513.0</c:v>
                </c:pt>
                <c:pt idx="294">
                  <c:v>514.0</c:v>
                </c:pt>
                <c:pt idx="295">
                  <c:v>515.0</c:v>
                </c:pt>
                <c:pt idx="296">
                  <c:v>516.0</c:v>
                </c:pt>
                <c:pt idx="297">
                  <c:v>517.0</c:v>
                </c:pt>
                <c:pt idx="298">
                  <c:v>518.0</c:v>
                </c:pt>
                <c:pt idx="299">
                  <c:v>519.0</c:v>
                </c:pt>
                <c:pt idx="300">
                  <c:v>520.0</c:v>
                </c:pt>
                <c:pt idx="301">
                  <c:v>521.0</c:v>
                </c:pt>
                <c:pt idx="302">
                  <c:v>522.0</c:v>
                </c:pt>
                <c:pt idx="303">
                  <c:v>523.0</c:v>
                </c:pt>
                <c:pt idx="304">
                  <c:v>524.0</c:v>
                </c:pt>
                <c:pt idx="305">
                  <c:v>525.0</c:v>
                </c:pt>
                <c:pt idx="306">
                  <c:v>526.0</c:v>
                </c:pt>
                <c:pt idx="307">
                  <c:v>527.0</c:v>
                </c:pt>
                <c:pt idx="308">
                  <c:v>528.0</c:v>
                </c:pt>
                <c:pt idx="309">
                  <c:v>529.0</c:v>
                </c:pt>
                <c:pt idx="310">
                  <c:v>530.0</c:v>
                </c:pt>
                <c:pt idx="311">
                  <c:v>531.0</c:v>
                </c:pt>
                <c:pt idx="312">
                  <c:v>532.0</c:v>
                </c:pt>
                <c:pt idx="313">
                  <c:v>533.0</c:v>
                </c:pt>
                <c:pt idx="314">
                  <c:v>534.0</c:v>
                </c:pt>
                <c:pt idx="315">
                  <c:v>535.0</c:v>
                </c:pt>
                <c:pt idx="316">
                  <c:v>536.0</c:v>
                </c:pt>
                <c:pt idx="317">
                  <c:v>537.0</c:v>
                </c:pt>
                <c:pt idx="318">
                  <c:v>538.0</c:v>
                </c:pt>
                <c:pt idx="319">
                  <c:v>539.0</c:v>
                </c:pt>
                <c:pt idx="320">
                  <c:v>540.0</c:v>
                </c:pt>
                <c:pt idx="321">
                  <c:v>541.0</c:v>
                </c:pt>
                <c:pt idx="322">
                  <c:v>542.0</c:v>
                </c:pt>
                <c:pt idx="323">
                  <c:v>543.0</c:v>
                </c:pt>
                <c:pt idx="324">
                  <c:v>544.0</c:v>
                </c:pt>
                <c:pt idx="325">
                  <c:v>545.0</c:v>
                </c:pt>
                <c:pt idx="326">
                  <c:v>546.0</c:v>
                </c:pt>
                <c:pt idx="327">
                  <c:v>547.0</c:v>
                </c:pt>
                <c:pt idx="328">
                  <c:v>548.0</c:v>
                </c:pt>
                <c:pt idx="329">
                  <c:v>549.0</c:v>
                </c:pt>
                <c:pt idx="330">
                  <c:v>550.0</c:v>
                </c:pt>
                <c:pt idx="331">
                  <c:v>551.0</c:v>
                </c:pt>
                <c:pt idx="332">
                  <c:v>552.0</c:v>
                </c:pt>
                <c:pt idx="333">
                  <c:v>553.0</c:v>
                </c:pt>
                <c:pt idx="334">
                  <c:v>554.0</c:v>
                </c:pt>
                <c:pt idx="335">
                  <c:v>555.0</c:v>
                </c:pt>
                <c:pt idx="336">
                  <c:v>556.0</c:v>
                </c:pt>
                <c:pt idx="337">
                  <c:v>557.0</c:v>
                </c:pt>
                <c:pt idx="338">
                  <c:v>558.0</c:v>
                </c:pt>
                <c:pt idx="339">
                  <c:v>559.0</c:v>
                </c:pt>
                <c:pt idx="340">
                  <c:v>560.0</c:v>
                </c:pt>
                <c:pt idx="341">
                  <c:v>561.0</c:v>
                </c:pt>
                <c:pt idx="342">
                  <c:v>562.0</c:v>
                </c:pt>
                <c:pt idx="343">
                  <c:v>563.0</c:v>
                </c:pt>
                <c:pt idx="344">
                  <c:v>564.0</c:v>
                </c:pt>
                <c:pt idx="345">
                  <c:v>565.0</c:v>
                </c:pt>
                <c:pt idx="346">
                  <c:v>566.0</c:v>
                </c:pt>
                <c:pt idx="347">
                  <c:v>567.0</c:v>
                </c:pt>
                <c:pt idx="348">
                  <c:v>568.0</c:v>
                </c:pt>
                <c:pt idx="349">
                  <c:v>569.0</c:v>
                </c:pt>
                <c:pt idx="350">
                  <c:v>570.0</c:v>
                </c:pt>
                <c:pt idx="351">
                  <c:v>571.0</c:v>
                </c:pt>
                <c:pt idx="352">
                  <c:v>572.0</c:v>
                </c:pt>
                <c:pt idx="353">
                  <c:v>573.0</c:v>
                </c:pt>
                <c:pt idx="354">
                  <c:v>574.0</c:v>
                </c:pt>
                <c:pt idx="355">
                  <c:v>575.0</c:v>
                </c:pt>
                <c:pt idx="356">
                  <c:v>576.0</c:v>
                </c:pt>
                <c:pt idx="357">
                  <c:v>577.0</c:v>
                </c:pt>
                <c:pt idx="358">
                  <c:v>578.0</c:v>
                </c:pt>
                <c:pt idx="359">
                  <c:v>579.0</c:v>
                </c:pt>
                <c:pt idx="360">
                  <c:v>580.0</c:v>
                </c:pt>
                <c:pt idx="361">
                  <c:v>581.0</c:v>
                </c:pt>
                <c:pt idx="362">
                  <c:v>582.0</c:v>
                </c:pt>
                <c:pt idx="363">
                  <c:v>583.0</c:v>
                </c:pt>
                <c:pt idx="364">
                  <c:v>584.0</c:v>
                </c:pt>
                <c:pt idx="365">
                  <c:v>585.0</c:v>
                </c:pt>
                <c:pt idx="366">
                  <c:v>586.0</c:v>
                </c:pt>
                <c:pt idx="367">
                  <c:v>587.0</c:v>
                </c:pt>
                <c:pt idx="368">
                  <c:v>588.0</c:v>
                </c:pt>
                <c:pt idx="369">
                  <c:v>589.0</c:v>
                </c:pt>
                <c:pt idx="370">
                  <c:v>590.0</c:v>
                </c:pt>
                <c:pt idx="371">
                  <c:v>591.0</c:v>
                </c:pt>
                <c:pt idx="372">
                  <c:v>592.0</c:v>
                </c:pt>
                <c:pt idx="373">
                  <c:v>593.0</c:v>
                </c:pt>
                <c:pt idx="374">
                  <c:v>594.0</c:v>
                </c:pt>
                <c:pt idx="375">
                  <c:v>595.0</c:v>
                </c:pt>
                <c:pt idx="376">
                  <c:v>596.0</c:v>
                </c:pt>
                <c:pt idx="377">
                  <c:v>597.0</c:v>
                </c:pt>
                <c:pt idx="378">
                  <c:v>598.0</c:v>
                </c:pt>
                <c:pt idx="379">
                  <c:v>599.0</c:v>
                </c:pt>
                <c:pt idx="380">
                  <c:v>600.0</c:v>
                </c:pt>
                <c:pt idx="381">
                  <c:v>601.0</c:v>
                </c:pt>
                <c:pt idx="382">
                  <c:v>602.0</c:v>
                </c:pt>
                <c:pt idx="383">
                  <c:v>603.0</c:v>
                </c:pt>
                <c:pt idx="384">
                  <c:v>604.0</c:v>
                </c:pt>
                <c:pt idx="385">
                  <c:v>605.0</c:v>
                </c:pt>
                <c:pt idx="386">
                  <c:v>606.0</c:v>
                </c:pt>
                <c:pt idx="387">
                  <c:v>607.0</c:v>
                </c:pt>
                <c:pt idx="388">
                  <c:v>608.0</c:v>
                </c:pt>
                <c:pt idx="389">
                  <c:v>609.0</c:v>
                </c:pt>
                <c:pt idx="390">
                  <c:v>610.0</c:v>
                </c:pt>
                <c:pt idx="391">
                  <c:v>611.0</c:v>
                </c:pt>
                <c:pt idx="392">
                  <c:v>612.0</c:v>
                </c:pt>
                <c:pt idx="393">
                  <c:v>613.0</c:v>
                </c:pt>
                <c:pt idx="394">
                  <c:v>614.0</c:v>
                </c:pt>
                <c:pt idx="395">
                  <c:v>615.0</c:v>
                </c:pt>
                <c:pt idx="396">
                  <c:v>616.0</c:v>
                </c:pt>
                <c:pt idx="397">
                  <c:v>617.0</c:v>
                </c:pt>
                <c:pt idx="398">
                  <c:v>618.0</c:v>
                </c:pt>
                <c:pt idx="399">
                  <c:v>619.0</c:v>
                </c:pt>
                <c:pt idx="400">
                  <c:v>620.0</c:v>
                </c:pt>
                <c:pt idx="401">
                  <c:v>621.0</c:v>
                </c:pt>
                <c:pt idx="402">
                  <c:v>622.0</c:v>
                </c:pt>
                <c:pt idx="403">
                  <c:v>623.0</c:v>
                </c:pt>
                <c:pt idx="404">
                  <c:v>624.0</c:v>
                </c:pt>
                <c:pt idx="405">
                  <c:v>625.0</c:v>
                </c:pt>
                <c:pt idx="406">
                  <c:v>626.0</c:v>
                </c:pt>
                <c:pt idx="407">
                  <c:v>627.0</c:v>
                </c:pt>
                <c:pt idx="408">
                  <c:v>628.0</c:v>
                </c:pt>
                <c:pt idx="409">
                  <c:v>629.0</c:v>
                </c:pt>
                <c:pt idx="410">
                  <c:v>630.0</c:v>
                </c:pt>
                <c:pt idx="411">
                  <c:v>631.0</c:v>
                </c:pt>
                <c:pt idx="412">
                  <c:v>632.0</c:v>
                </c:pt>
                <c:pt idx="413">
                  <c:v>633.0</c:v>
                </c:pt>
                <c:pt idx="414">
                  <c:v>634.0</c:v>
                </c:pt>
                <c:pt idx="415">
                  <c:v>635.0</c:v>
                </c:pt>
                <c:pt idx="416">
                  <c:v>636.0</c:v>
                </c:pt>
                <c:pt idx="417">
                  <c:v>637.0</c:v>
                </c:pt>
                <c:pt idx="418">
                  <c:v>638.0</c:v>
                </c:pt>
                <c:pt idx="419">
                  <c:v>639.0</c:v>
                </c:pt>
                <c:pt idx="420">
                  <c:v>640.0</c:v>
                </c:pt>
                <c:pt idx="421">
                  <c:v>641.0</c:v>
                </c:pt>
                <c:pt idx="422">
                  <c:v>642.0</c:v>
                </c:pt>
                <c:pt idx="423">
                  <c:v>643.0</c:v>
                </c:pt>
                <c:pt idx="424">
                  <c:v>644.0</c:v>
                </c:pt>
                <c:pt idx="425">
                  <c:v>645.0</c:v>
                </c:pt>
                <c:pt idx="426">
                  <c:v>646.0</c:v>
                </c:pt>
                <c:pt idx="427">
                  <c:v>647.0</c:v>
                </c:pt>
                <c:pt idx="428">
                  <c:v>648.0</c:v>
                </c:pt>
                <c:pt idx="429">
                  <c:v>649.0</c:v>
                </c:pt>
                <c:pt idx="430">
                  <c:v>650.0</c:v>
                </c:pt>
                <c:pt idx="431">
                  <c:v>651.0</c:v>
                </c:pt>
                <c:pt idx="432">
                  <c:v>652.0</c:v>
                </c:pt>
                <c:pt idx="433">
                  <c:v>653.0</c:v>
                </c:pt>
                <c:pt idx="434">
                  <c:v>654.0</c:v>
                </c:pt>
                <c:pt idx="435">
                  <c:v>655.0</c:v>
                </c:pt>
                <c:pt idx="436">
                  <c:v>656.0</c:v>
                </c:pt>
                <c:pt idx="437">
                  <c:v>657.0</c:v>
                </c:pt>
                <c:pt idx="438">
                  <c:v>658.0</c:v>
                </c:pt>
                <c:pt idx="439">
                  <c:v>659.0</c:v>
                </c:pt>
                <c:pt idx="440">
                  <c:v>660.0</c:v>
                </c:pt>
                <c:pt idx="441">
                  <c:v>661.0</c:v>
                </c:pt>
                <c:pt idx="442">
                  <c:v>662.0</c:v>
                </c:pt>
                <c:pt idx="443">
                  <c:v>663.0</c:v>
                </c:pt>
                <c:pt idx="444">
                  <c:v>664.0</c:v>
                </c:pt>
                <c:pt idx="445">
                  <c:v>665.0</c:v>
                </c:pt>
                <c:pt idx="446">
                  <c:v>666.0</c:v>
                </c:pt>
                <c:pt idx="447">
                  <c:v>667.0</c:v>
                </c:pt>
                <c:pt idx="448">
                  <c:v>668.0</c:v>
                </c:pt>
                <c:pt idx="449">
                  <c:v>669.0</c:v>
                </c:pt>
                <c:pt idx="450">
                  <c:v>670.0</c:v>
                </c:pt>
                <c:pt idx="451">
                  <c:v>671.0</c:v>
                </c:pt>
                <c:pt idx="452">
                  <c:v>672.0</c:v>
                </c:pt>
                <c:pt idx="453">
                  <c:v>673.0</c:v>
                </c:pt>
                <c:pt idx="454">
                  <c:v>674.0</c:v>
                </c:pt>
                <c:pt idx="455">
                  <c:v>675.0</c:v>
                </c:pt>
                <c:pt idx="456">
                  <c:v>676.0</c:v>
                </c:pt>
                <c:pt idx="457">
                  <c:v>677.0</c:v>
                </c:pt>
                <c:pt idx="458">
                  <c:v>678.0</c:v>
                </c:pt>
                <c:pt idx="459">
                  <c:v>679.0</c:v>
                </c:pt>
                <c:pt idx="460">
                  <c:v>680.0</c:v>
                </c:pt>
                <c:pt idx="461">
                  <c:v>681.0</c:v>
                </c:pt>
                <c:pt idx="462">
                  <c:v>682.0</c:v>
                </c:pt>
                <c:pt idx="463">
                  <c:v>683.0</c:v>
                </c:pt>
                <c:pt idx="464">
                  <c:v>684.0</c:v>
                </c:pt>
                <c:pt idx="465">
                  <c:v>685.0</c:v>
                </c:pt>
                <c:pt idx="466">
                  <c:v>686.0</c:v>
                </c:pt>
                <c:pt idx="467">
                  <c:v>687.0</c:v>
                </c:pt>
                <c:pt idx="468">
                  <c:v>688.0</c:v>
                </c:pt>
                <c:pt idx="469">
                  <c:v>689.0</c:v>
                </c:pt>
                <c:pt idx="470">
                  <c:v>690.0</c:v>
                </c:pt>
                <c:pt idx="471">
                  <c:v>691.0</c:v>
                </c:pt>
                <c:pt idx="472">
                  <c:v>692.0</c:v>
                </c:pt>
                <c:pt idx="473">
                  <c:v>693.0</c:v>
                </c:pt>
                <c:pt idx="474">
                  <c:v>694.0</c:v>
                </c:pt>
                <c:pt idx="475">
                  <c:v>695.0</c:v>
                </c:pt>
                <c:pt idx="476">
                  <c:v>696.0</c:v>
                </c:pt>
                <c:pt idx="477">
                  <c:v>697.0</c:v>
                </c:pt>
                <c:pt idx="478">
                  <c:v>698.0</c:v>
                </c:pt>
                <c:pt idx="479">
                  <c:v>699.0</c:v>
                </c:pt>
                <c:pt idx="480">
                  <c:v>700.0</c:v>
                </c:pt>
              </c:numCache>
            </c:numRef>
          </c:xVal>
          <c:yVal>
            <c:numRef>
              <c:f>'BT2-36pyrene quench.txt'!$F$3:$F$483</c:f>
              <c:numCache>
                <c:formatCode>General</c:formatCode>
                <c:ptCount val="481"/>
                <c:pt idx="0">
                  <c:v>3.397</c:v>
                </c:pt>
                <c:pt idx="1">
                  <c:v>3.38</c:v>
                </c:pt>
                <c:pt idx="2">
                  <c:v>3.347</c:v>
                </c:pt>
                <c:pt idx="3">
                  <c:v>3.318</c:v>
                </c:pt>
                <c:pt idx="4">
                  <c:v>3.304</c:v>
                </c:pt>
                <c:pt idx="5">
                  <c:v>3.277</c:v>
                </c:pt>
                <c:pt idx="6">
                  <c:v>3.24</c:v>
                </c:pt>
                <c:pt idx="7">
                  <c:v>3.195</c:v>
                </c:pt>
                <c:pt idx="8">
                  <c:v>3.134</c:v>
                </c:pt>
                <c:pt idx="9">
                  <c:v>3.072</c:v>
                </c:pt>
                <c:pt idx="10">
                  <c:v>2.991</c:v>
                </c:pt>
                <c:pt idx="11">
                  <c:v>2.885</c:v>
                </c:pt>
                <c:pt idx="12">
                  <c:v>2.785</c:v>
                </c:pt>
                <c:pt idx="13">
                  <c:v>2.63</c:v>
                </c:pt>
                <c:pt idx="14">
                  <c:v>2.444</c:v>
                </c:pt>
                <c:pt idx="15">
                  <c:v>2.227</c:v>
                </c:pt>
                <c:pt idx="16">
                  <c:v>1.927</c:v>
                </c:pt>
                <c:pt idx="17">
                  <c:v>1.683</c:v>
                </c:pt>
                <c:pt idx="18">
                  <c:v>1.449</c:v>
                </c:pt>
                <c:pt idx="19">
                  <c:v>1.29</c:v>
                </c:pt>
                <c:pt idx="20">
                  <c:v>1.19</c:v>
                </c:pt>
                <c:pt idx="21">
                  <c:v>1.137</c:v>
                </c:pt>
                <c:pt idx="22">
                  <c:v>1.115</c:v>
                </c:pt>
                <c:pt idx="23">
                  <c:v>1.117</c:v>
                </c:pt>
                <c:pt idx="24">
                  <c:v>1.104</c:v>
                </c:pt>
                <c:pt idx="25">
                  <c:v>1.018</c:v>
                </c:pt>
                <c:pt idx="26">
                  <c:v>0.878</c:v>
                </c:pt>
                <c:pt idx="27">
                  <c:v>0.748</c:v>
                </c:pt>
                <c:pt idx="28">
                  <c:v>0.648</c:v>
                </c:pt>
                <c:pt idx="29">
                  <c:v>0.589</c:v>
                </c:pt>
                <c:pt idx="30">
                  <c:v>0.549</c:v>
                </c:pt>
                <c:pt idx="31">
                  <c:v>0.528</c:v>
                </c:pt>
                <c:pt idx="32">
                  <c:v>0.523</c:v>
                </c:pt>
                <c:pt idx="33">
                  <c:v>0.529</c:v>
                </c:pt>
                <c:pt idx="34">
                  <c:v>0.542</c:v>
                </c:pt>
                <c:pt idx="35">
                  <c:v>0.557</c:v>
                </c:pt>
                <c:pt idx="36">
                  <c:v>0.569</c:v>
                </c:pt>
                <c:pt idx="37">
                  <c:v>0.575</c:v>
                </c:pt>
                <c:pt idx="38">
                  <c:v>0.581</c:v>
                </c:pt>
                <c:pt idx="39">
                  <c:v>0.596</c:v>
                </c:pt>
                <c:pt idx="40">
                  <c:v>0.619</c:v>
                </c:pt>
                <c:pt idx="41">
                  <c:v>0.653</c:v>
                </c:pt>
                <c:pt idx="42">
                  <c:v>0.706</c:v>
                </c:pt>
                <c:pt idx="43">
                  <c:v>0.755</c:v>
                </c:pt>
                <c:pt idx="44">
                  <c:v>0.807</c:v>
                </c:pt>
                <c:pt idx="45">
                  <c:v>0.867</c:v>
                </c:pt>
                <c:pt idx="46">
                  <c:v>0.911</c:v>
                </c:pt>
                <c:pt idx="47">
                  <c:v>0.928</c:v>
                </c:pt>
                <c:pt idx="48">
                  <c:v>0.945</c:v>
                </c:pt>
                <c:pt idx="49">
                  <c:v>0.973</c:v>
                </c:pt>
                <c:pt idx="50">
                  <c:v>0.982</c:v>
                </c:pt>
                <c:pt idx="51">
                  <c:v>1.008</c:v>
                </c:pt>
                <c:pt idx="52">
                  <c:v>1.066</c:v>
                </c:pt>
                <c:pt idx="53">
                  <c:v>1.139</c:v>
                </c:pt>
                <c:pt idx="54">
                  <c:v>1.218</c:v>
                </c:pt>
                <c:pt idx="55">
                  <c:v>1.329</c:v>
                </c:pt>
                <c:pt idx="56">
                  <c:v>1.471</c:v>
                </c:pt>
                <c:pt idx="57">
                  <c:v>1.542</c:v>
                </c:pt>
                <c:pt idx="58">
                  <c:v>1.476</c:v>
                </c:pt>
                <c:pt idx="59">
                  <c:v>1.35</c:v>
                </c:pt>
                <c:pt idx="60">
                  <c:v>1.234</c:v>
                </c:pt>
                <c:pt idx="61">
                  <c:v>1.153</c:v>
                </c:pt>
                <c:pt idx="62">
                  <c:v>1.1</c:v>
                </c:pt>
                <c:pt idx="63">
                  <c:v>1.069</c:v>
                </c:pt>
                <c:pt idx="64">
                  <c:v>1.042</c:v>
                </c:pt>
                <c:pt idx="65">
                  <c:v>1.012</c:v>
                </c:pt>
                <c:pt idx="66">
                  <c:v>0.951</c:v>
                </c:pt>
                <c:pt idx="67">
                  <c:v>0.848</c:v>
                </c:pt>
                <c:pt idx="68">
                  <c:v>0.729</c:v>
                </c:pt>
                <c:pt idx="69">
                  <c:v>0.567</c:v>
                </c:pt>
                <c:pt idx="70">
                  <c:v>0.433</c:v>
                </c:pt>
                <c:pt idx="71">
                  <c:v>0.309</c:v>
                </c:pt>
                <c:pt idx="72">
                  <c:v>0.228</c:v>
                </c:pt>
                <c:pt idx="73">
                  <c:v>0.166</c:v>
                </c:pt>
                <c:pt idx="74">
                  <c:v>0.127</c:v>
                </c:pt>
                <c:pt idx="75">
                  <c:v>0.101</c:v>
                </c:pt>
                <c:pt idx="76">
                  <c:v>0.083</c:v>
                </c:pt>
                <c:pt idx="77">
                  <c:v>0.076</c:v>
                </c:pt>
                <c:pt idx="78">
                  <c:v>0.072</c:v>
                </c:pt>
                <c:pt idx="79">
                  <c:v>0.071</c:v>
                </c:pt>
                <c:pt idx="80">
                  <c:v>0.07</c:v>
                </c:pt>
                <c:pt idx="81">
                  <c:v>0.069</c:v>
                </c:pt>
                <c:pt idx="82">
                  <c:v>0.068</c:v>
                </c:pt>
                <c:pt idx="83">
                  <c:v>0.068</c:v>
                </c:pt>
                <c:pt idx="84">
                  <c:v>0.066</c:v>
                </c:pt>
                <c:pt idx="85">
                  <c:v>0.066</c:v>
                </c:pt>
                <c:pt idx="86">
                  <c:v>0.068</c:v>
                </c:pt>
                <c:pt idx="87">
                  <c:v>0.074</c:v>
                </c:pt>
                <c:pt idx="88">
                  <c:v>0.08</c:v>
                </c:pt>
                <c:pt idx="89">
                  <c:v>0.089</c:v>
                </c:pt>
                <c:pt idx="90">
                  <c:v>0.101</c:v>
                </c:pt>
                <c:pt idx="91">
                  <c:v>0.113</c:v>
                </c:pt>
                <c:pt idx="92">
                  <c:v>0.123</c:v>
                </c:pt>
                <c:pt idx="93">
                  <c:v>0.129</c:v>
                </c:pt>
                <c:pt idx="94">
                  <c:v>0.129</c:v>
                </c:pt>
                <c:pt idx="95">
                  <c:v>0.124</c:v>
                </c:pt>
                <c:pt idx="96">
                  <c:v>0.117</c:v>
                </c:pt>
                <c:pt idx="97">
                  <c:v>0.111</c:v>
                </c:pt>
                <c:pt idx="98">
                  <c:v>0.108</c:v>
                </c:pt>
                <c:pt idx="99">
                  <c:v>0.108</c:v>
                </c:pt>
                <c:pt idx="100">
                  <c:v>0.115</c:v>
                </c:pt>
                <c:pt idx="101">
                  <c:v>0.127</c:v>
                </c:pt>
                <c:pt idx="102">
                  <c:v>0.144</c:v>
                </c:pt>
                <c:pt idx="103">
                  <c:v>0.165</c:v>
                </c:pt>
                <c:pt idx="104">
                  <c:v>0.191</c:v>
                </c:pt>
                <c:pt idx="105">
                  <c:v>0.222</c:v>
                </c:pt>
                <c:pt idx="106">
                  <c:v>0.253</c:v>
                </c:pt>
                <c:pt idx="107">
                  <c:v>0.277</c:v>
                </c:pt>
                <c:pt idx="108">
                  <c:v>0.283</c:v>
                </c:pt>
                <c:pt idx="109">
                  <c:v>0.272</c:v>
                </c:pt>
                <c:pt idx="110">
                  <c:v>0.246</c:v>
                </c:pt>
                <c:pt idx="111">
                  <c:v>0.215</c:v>
                </c:pt>
                <c:pt idx="112">
                  <c:v>0.183</c:v>
                </c:pt>
                <c:pt idx="113">
                  <c:v>0.157</c:v>
                </c:pt>
                <c:pt idx="114">
                  <c:v>0.141</c:v>
                </c:pt>
                <c:pt idx="115">
                  <c:v>0.135</c:v>
                </c:pt>
                <c:pt idx="116">
                  <c:v>0.141</c:v>
                </c:pt>
                <c:pt idx="117">
                  <c:v>0.159</c:v>
                </c:pt>
                <c:pt idx="118">
                  <c:v>0.189</c:v>
                </c:pt>
                <c:pt idx="119">
                  <c:v>0.219</c:v>
                </c:pt>
                <c:pt idx="120">
                  <c:v>0.25</c:v>
                </c:pt>
                <c:pt idx="121">
                  <c:v>0.286</c:v>
                </c:pt>
                <c:pt idx="122">
                  <c:v>0.331</c:v>
                </c:pt>
                <c:pt idx="123">
                  <c:v>0.385</c:v>
                </c:pt>
                <c:pt idx="124">
                  <c:v>0.413</c:v>
                </c:pt>
                <c:pt idx="125">
                  <c:v>0.392</c:v>
                </c:pt>
                <c:pt idx="126">
                  <c:v>0.326</c:v>
                </c:pt>
                <c:pt idx="127">
                  <c:v>0.253</c:v>
                </c:pt>
                <c:pt idx="128">
                  <c:v>0.181</c:v>
                </c:pt>
                <c:pt idx="129">
                  <c:v>0.125</c:v>
                </c:pt>
                <c:pt idx="130">
                  <c:v>0.089</c:v>
                </c:pt>
                <c:pt idx="131">
                  <c:v>0.064</c:v>
                </c:pt>
                <c:pt idx="132">
                  <c:v>0.05</c:v>
                </c:pt>
                <c:pt idx="133">
                  <c:v>0.043</c:v>
                </c:pt>
                <c:pt idx="134">
                  <c:v>0.04</c:v>
                </c:pt>
                <c:pt idx="135">
                  <c:v>0.036</c:v>
                </c:pt>
                <c:pt idx="136">
                  <c:v>0.031</c:v>
                </c:pt>
                <c:pt idx="137">
                  <c:v>0.027</c:v>
                </c:pt>
                <c:pt idx="138">
                  <c:v>0.024</c:v>
                </c:pt>
                <c:pt idx="139">
                  <c:v>0.023</c:v>
                </c:pt>
                <c:pt idx="140">
                  <c:v>0.022</c:v>
                </c:pt>
                <c:pt idx="141">
                  <c:v>0.02</c:v>
                </c:pt>
                <c:pt idx="142">
                  <c:v>0.018</c:v>
                </c:pt>
                <c:pt idx="143">
                  <c:v>0.017</c:v>
                </c:pt>
                <c:pt idx="144">
                  <c:v>0.017</c:v>
                </c:pt>
                <c:pt idx="145">
                  <c:v>0.016</c:v>
                </c:pt>
                <c:pt idx="146">
                  <c:v>0.015</c:v>
                </c:pt>
                <c:pt idx="147">
                  <c:v>0.015</c:v>
                </c:pt>
                <c:pt idx="148">
                  <c:v>0.014</c:v>
                </c:pt>
                <c:pt idx="149">
                  <c:v>0.014</c:v>
                </c:pt>
                <c:pt idx="150">
                  <c:v>0.012</c:v>
                </c:pt>
                <c:pt idx="151">
                  <c:v>0.012</c:v>
                </c:pt>
                <c:pt idx="152">
                  <c:v>0.012</c:v>
                </c:pt>
                <c:pt idx="153">
                  <c:v>0.012</c:v>
                </c:pt>
                <c:pt idx="154">
                  <c:v>0.012</c:v>
                </c:pt>
                <c:pt idx="155">
                  <c:v>0.013</c:v>
                </c:pt>
                <c:pt idx="156">
                  <c:v>0.013</c:v>
                </c:pt>
                <c:pt idx="157">
                  <c:v>0.012</c:v>
                </c:pt>
                <c:pt idx="158">
                  <c:v>0.011</c:v>
                </c:pt>
                <c:pt idx="159">
                  <c:v>0.01</c:v>
                </c:pt>
                <c:pt idx="160">
                  <c:v>0.01</c:v>
                </c:pt>
                <c:pt idx="161">
                  <c:v>0.009</c:v>
                </c:pt>
                <c:pt idx="162">
                  <c:v>0.009</c:v>
                </c:pt>
                <c:pt idx="163">
                  <c:v>0.009</c:v>
                </c:pt>
                <c:pt idx="164">
                  <c:v>0.009</c:v>
                </c:pt>
                <c:pt idx="165">
                  <c:v>0.008</c:v>
                </c:pt>
                <c:pt idx="166">
                  <c:v>0.008</c:v>
                </c:pt>
                <c:pt idx="167">
                  <c:v>0.008</c:v>
                </c:pt>
                <c:pt idx="168">
                  <c:v>0.008</c:v>
                </c:pt>
                <c:pt idx="169">
                  <c:v>0.008</c:v>
                </c:pt>
                <c:pt idx="170">
                  <c:v>0.008</c:v>
                </c:pt>
                <c:pt idx="171">
                  <c:v>0.008</c:v>
                </c:pt>
                <c:pt idx="172">
                  <c:v>0.008</c:v>
                </c:pt>
                <c:pt idx="173">
                  <c:v>0.008</c:v>
                </c:pt>
                <c:pt idx="174">
                  <c:v>0.007</c:v>
                </c:pt>
                <c:pt idx="175">
                  <c:v>0.008</c:v>
                </c:pt>
                <c:pt idx="176">
                  <c:v>0.008</c:v>
                </c:pt>
                <c:pt idx="177">
                  <c:v>0.008</c:v>
                </c:pt>
                <c:pt idx="178">
                  <c:v>0.007</c:v>
                </c:pt>
                <c:pt idx="179">
                  <c:v>0.007</c:v>
                </c:pt>
                <c:pt idx="180">
                  <c:v>0.007</c:v>
                </c:pt>
                <c:pt idx="181">
                  <c:v>0.007</c:v>
                </c:pt>
                <c:pt idx="182">
                  <c:v>0.007</c:v>
                </c:pt>
                <c:pt idx="183">
                  <c:v>0.007</c:v>
                </c:pt>
                <c:pt idx="184">
                  <c:v>0.007</c:v>
                </c:pt>
                <c:pt idx="185">
                  <c:v>0.007</c:v>
                </c:pt>
                <c:pt idx="186">
                  <c:v>0.007</c:v>
                </c:pt>
                <c:pt idx="187">
                  <c:v>0.006</c:v>
                </c:pt>
                <c:pt idx="188">
                  <c:v>0.006</c:v>
                </c:pt>
                <c:pt idx="189">
                  <c:v>0.006</c:v>
                </c:pt>
                <c:pt idx="190">
                  <c:v>0.006</c:v>
                </c:pt>
                <c:pt idx="191">
                  <c:v>0.006</c:v>
                </c:pt>
                <c:pt idx="192">
                  <c:v>0.006</c:v>
                </c:pt>
                <c:pt idx="193">
                  <c:v>0.006</c:v>
                </c:pt>
                <c:pt idx="194">
                  <c:v>0.006</c:v>
                </c:pt>
                <c:pt idx="195">
                  <c:v>0.006</c:v>
                </c:pt>
                <c:pt idx="196">
                  <c:v>0.006</c:v>
                </c:pt>
                <c:pt idx="197">
                  <c:v>0.006</c:v>
                </c:pt>
                <c:pt idx="198">
                  <c:v>0.006</c:v>
                </c:pt>
                <c:pt idx="199">
                  <c:v>0.006</c:v>
                </c:pt>
                <c:pt idx="200">
                  <c:v>0.005</c:v>
                </c:pt>
                <c:pt idx="201">
                  <c:v>0.006</c:v>
                </c:pt>
                <c:pt idx="202">
                  <c:v>0.006</c:v>
                </c:pt>
                <c:pt idx="203">
                  <c:v>0.006</c:v>
                </c:pt>
                <c:pt idx="204">
                  <c:v>0.005</c:v>
                </c:pt>
                <c:pt idx="205">
                  <c:v>0.005</c:v>
                </c:pt>
                <c:pt idx="206">
                  <c:v>0.005</c:v>
                </c:pt>
                <c:pt idx="207">
                  <c:v>0.005</c:v>
                </c:pt>
                <c:pt idx="208">
                  <c:v>0.005</c:v>
                </c:pt>
                <c:pt idx="209">
                  <c:v>0.005</c:v>
                </c:pt>
                <c:pt idx="210">
                  <c:v>0.005</c:v>
                </c:pt>
                <c:pt idx="211">
                  <c:v>0.005</c:v>
                </c:pt>
                <c:pt idx="212">
                  <c:v>0.005</c:v>
                </c:pt>
                <c:pt idx="213">
                  <c:v>0.005</c:v>
                </c:pt>
                <c:pt idx="214">
                  <c:v>0.005</c:v>
                </c:pt>
                <c:pt idx="215">
                  <c:v>0.004</c:v>
                </c:pt>
                <c:pt idx="216">
                  <c:v>0.005</c:v>
                </c:pt>
                <c:pt idx="217">
                  <c:v>0.005</c:v>
                </c:pt>
                <c:pt idx="218">
                  <c:v>0.005</c:v>
                </c:pt>
                <c:pt idx="219">
                  <c:v>0.004</c:v>
                </c:pt>
                <c:pt idx="220">
                  <c:v>0.004</c:v>
                </c:pt>
                <c:pt idx="221">
                  <c:v>0.004</c:v>
                </c:pt>
                <c:pt idx="222">
                  <c:v>0.004</c:v>
                </c:pt>
                <c:pt idx="223">
                  <c:v>0.004</c:v>
                </c:pt>
                <c:pt idx="224">
                  <c:v>0.004</c:v>
                </c:pt>
                <c:pt idx="225">
                  <c:v>0.004</c:v>
                </c:pt>
                <c:pt idx="226">
                  <c:v>0.004</c:v>
                </c:pt>
                <c:pt idx="227">
                  <c:v>0.004</c:v>
                </c:pt>
                <c:pt idx="228">
                  <c:v>0.004</c:v>
                </c:pt>
                <c:pt idx="229">
                  <c:v>0.004</c:v>
                </c:pt>
                <c:pt idx="230">
                  <c:v>0.004</c:v>
                </c:pt>
                <c:pt idx="231">
                  <c:v>0.004</c:v>
                </c:pt>
                <c:pt idx="232">
                  <c:v>0.004</c:v>
                </c:pt>
                <c:pt idx="233">
                  <c:v>0.004</c:v>
                </c:pt>
                <c:pt idx="234">
                  <c:v>0.004</c:v>
                </c:pt>
                <c:pt idx="235">
                  <c:v>0.004</c:v>
                </c:pt>
                <c:pt idx="236">
                  <c:v>0.004</c:v>
                </c:pt>
                <c:pt idx="237">
                  <c:v>0.004</c:v>
                </c:pt>
                <c:pt idx="238">
                  <c:v>0.003</c:v>
                </c:pt>
                <c:pt idx="239">
                  <c:v>0.003</c:v>
                </c:pt>
                <c:pt idx="240">
                  <c:v>0.003</c:v>
                </c:pt>
                <c:pt idx="241">
                  <c:v>0.003</c:v>
                </c:pt>
                <c:pt idx="242">
                  <c:v>0.003</c:v>
                </c:pt>
                <c:pt idx="243">
                  <c:v>0.003</c:v>
                </c:pt>
                <c:pt idx="244">
                  <c:v>0.003</c:v>
                </c:pt>
                <c:pt idx="245">
                  <c:v>0.003</c:v>
                </c:pt>
                <c:pt idx="246">
                  <c:v>0.003</c:v>
                </c:pt>
                <c:pt idx="247">
                  <c:v>0.003</c:v>
                </c:pt>
                <c:pt idx="248">
                  <c:v>0.003</c:v>
                </c:pt>
                <c:pt idx="249">
                  <c:v>0.003</c:v>
                </c:pt>
                <c:pt idx="250">
                  <c:v>0.003</c:v>
                </c:pt>
                <c:pt idx="251">
                  <c:v>0.003</c:v>
                </c:pt>
                <c:pt idx="252">
                  <c:v>0.003</c:v>
                </c:pt>
                <c:pt idx="253">
                  <c:v>0.003</c:v>
                </c:pt>
                <c:pt idx="254">
                  <c:v>0.003</c:v>
                </c:pt>
                <c:pt idx="255">
                  <c:v>0.003</c:v>
                </c:pt>
                <c:pt idx="256">
                  <c:v>0.003</c:v>
                </c:pt>
                <c:pt idx="257">
                  <c:v>0.003</c:v>
                </c:pt>
                <c:pt idx="258">
                  <c:v>0.003</c:v>
                </c:pt>
                <c:pt idx="259">
                  <c:v>0.003</c:v>
                </c:pt>
                <c:pt idx="260">
                  <c:v>0.003</c:v>
                </c:pt>
                <c:pt idx="261">
                  <c:v>0.003</c:v>
                </c:pt>
                <c:pt idx="262">
                  <c:v>0.003</c:v>
                </c:pt>
                <c:pt idx="263">
                  <c:v>0.003</c:v>
                </c:pt>
                <c:pt idx="264">
                  <c:v>0.002</c:v>
                </c:pt>
                <c:pt idx="265">
                  <c:v>0.003</c:v>
                </c:pt>
                <c:pt idx="266">
                  <c:v>0.003</c:v>
                </c:pt>
                <c:pt idx="267">
                  <c:v>0.003</c:v>
                </c:pt>
                <c:pt idx="268">
                  <c:v>0.002</c:v>
                </c:pt>
                <c:pt idx="269">
                  <c:v>0.002</c:v>
                </c:pt>
                <c:pt idx="270">
                  <c:v>0.002</c:v>
                </c:pt>
                <c:pt idx="271">
                  <c:v>0.002</c:v>
                </c:pt>
                <c:pt idx="272">
                  <c:v>0.002</c:v>
                </c:pt>
                <c:pt idx="273">
                  <c:v>0.002</c:v>
                </c:pt>
                <c:pt idx="274">
                  <c:v>0.002</c:v>
                </c:pt>
                <c:pt idx="275">
                  <c:v>0.002</c:v>
                </c:pt>
                <c:pt idx="276">
                  <c:v>0.002</c:v>
                </c:pt>
                <c:pt idx="277">
                  <c:v>0.002</c:v>
                </c:pt>
                <c:pt idx="278">
                  <c:v>0.002</c:v>
                </c:pt>
                <c:pt idx="279">
                  <c:v>0.002</c:v>
                </c:pt>
                <c:pt idx="280">
                  <c:v>0.002</c:v>
                </c:pt>
                <c:pt idx="281">
                  <c:v>0.002</c:v>
                </c:pt>
                <c:pt idx="282">
                  <c:v>0.002</c:v>
                </c:pt>
                <c:pt idx="283">
                  <c:v>0.002</c:v>
                </c:pt>
                <c:pt idx="284">
                  <c:v>0.002</c:v>
                </c:pt>
                <c:pt idx="285">
                  <c:v>0.002</c:v>
                </c:pt>
                <c:pt idx="286">
                  <c:v>0.002</c:v>
                </c:pt>
                <c:pt idx="287">
                  <c:v>0.002</c:v>
                </c:pt>
                <c:pt idx="288">
                  <c:v>0.002</c:v>
                </c:pt>
                <c:pt idx="289">
                  <c:v>0.002</c:v>
                </c:pt>
                <c:pt idx="290">
                  <c:v>0.002</c:v>
                </c:pt>
                <c:pt idx="291">
                  <c:v>0.002</c:v>
                </c:pt>
                <c:pt idx="292">
                  <c:v>0.002</c:v>
                </c:pt>
                <c:pt idx="293">
                  <c:v>0.002</c:v>
                </c:pt>
                <c:pt idx="294">
                  <c:v>0.002</c:v>
                </c:pt>
                <c:pt idx="295">
                  <c:v>0.002</c:v>
                </c:pt>
                <c:pt idx="296">
                  <c:v>0.001</c:v>
                </c:pt>
                <c:pt idx="297">
                  <c:v>0.002</c:v>
                </c:pt>
                <c:pt idx="298">
                  <c:v>0.002</c:v>
                </c:pt>
                <c:pt idx="299">
                  <c:v>0.002</c:v>
                </c:pt>
                <c:pt idx="300">
                  <c:v>0.001</c:v>
                </c:pt>
                <c:pt idx="301">
                  <c:v>0.002</c:v>
                </c:pt>
                <c:pt idx="302">
                  <c:v>0.002</c:v>
                </c:pt>
                <c:pt idx="303">
                  <c:v>0.002</c:v>
                </c:pt>
                <c:pt idx="304">
                  <c:v>0.001</c:v>
                </c:pt>
                <c:pt idx="305">
                  <c:v>0.001</c:v>
                </c:pt>
                <c:pt idx="306">
                  <c:v>0.002</c:v>
                </c:pt>
                <c:pt idx="307">
                  <c:v>0.002</c:v>
                </c:pt>
                <c:pt idx="308">
                  <c:v>0.001</c:v>
                </c:pt>
                <c:pt idx="309">
                  <c:v>0.001</c:v>
                </c:pt>
                <c:pt idx="310">
                  <c:v>0.002</c:v>
                </c:pt>
                <c:pt idx="311">
                  <c:v>0.001</c:v>
                </c:pt>
                <c:pt idx="312">
                  <c:v>0.001</c:v>
                </c:pt>
                <c:pt idx="313">
                  <c:v>0.001</c:v>
                </c:pt>
                <c:pt idx="314">
                  <c:v>0.001</c:v>
                </c:pt>
                <c:pt idx="315">
                  <c:v>0.002</c:v>
                </c:pt>
                <c:pt idx="316">
                  <c:v>0.002</c:v>
                </c:pt>
                <c:pt idx="317">
                  <c:v>0.001</c:v>
                </c:pt>
                <c:pt idx="318">
                  <c:v>0.001</c:v>
                </c:pt>
                <c:pt idx="319">
                  <c:v>0.001</c:v>
                </c:pt>
                <c:pt idx="320">
                  <c:v>0.001</c:v>
                </c:pt>
                <c:pt idx="321">
                  <c:v>0.001</c:v>
                </c:pt>
                <c:pt idx="322">
                  <c:v>0.001</c:v>
                </c:pt>
                <c:pt idx="323">
                  <c:v>0.001</c:v>
                </c:pt>
                <c:pt idx="324">
                  <c:v>0.001</c:v>
                </c:pt>
                <c:pt idx="325">
                  <c:v>0.001</c:v>
                </c:pt>
                <c:pt idx="326">
                  <c:v>0.001</c:v>
                </c:pt>
                <c:pt idx="327">
                  <c:v>0.001</c:v>
                </c:pt>
                <c:pt idx="328">
                  <c:v>0.001</c:v>
                </c:pt>
                <c:pt idx="329">
                  <c:v>0.001</c:v>
                </c:pt>
                <c:pt idx="330">
                  <c:v>0.001</c:v>
                </c:pt>
                <c:pt idx="331">
                  <c:v>0.001</c:v>
                </c:pt>
                <c:pt idx="332">
                  <c:v>0.001</c:v>
                </c:pt>
                <c:pt idx="333">
                  <c:v>0.001</c:v>
                </c:pt>
                <c:pt idx="334">
                  <c:v>0.001</c:v>
                </c:pt>
                <c:pt idx="335">
                  <c:v>0.001</c:v>
                </c:pt>
                <c:pt idx="336">
                  <c:v>0.001</c:v>
                </c:pt>
                <c:pt idx="337">
                  <c:v>0.001</c:v>
                </c:pt>
                <c:pt idx="338">
                  <c:v>0.001</c:v>
                </c:pt>
                <c:pt idx="339">
                  <c:v>0.001</c:v>
                </c:pt>
                <c:pt idx="340">
                  <c:v>0.001</c:v>
                </c:pt>
                <c:pt idx="341">
                  <c:v>0.001</c:v>
                </c:pt>
                <c:pt idx="342">
                  <c:v>0.001</c:v>
                </c:pt>
                <c:pt idx="343">
                  <c:v>0.001</c:v>
                </c:pt>
                <c:pt idx="344">
                  <c:v>0.001</c:v>
                </c:pt>
                <c:pt idx="345">
                  <c:v>0.001</c:v>
                </c:pt>
                <c:pt idx="346">
                  <c:v>0.001</c:v>
                </c:pt>
                <c:pt idx="347">
                  <c:v>0.001</c:v>
                </c:pt>
                <c:pt idx="348">
                  <c:v>0.001</c:v>
                </c:pt>
                <c:pt idx="349">
                  <c:v>0.001</c:v>
                </c:pt>
                <c:pt idx="350">
                  <c:v>0.001</c:v>
                </c:pt>
                <c:pt idx="351">
                  <c:v>0.0</c:v>
                </c:pt>
                <c:pt idx="352">
                  <c:v>0.001</c:v>
                </c:pt>
                <c:pt idx="353">
                  <c:v>0.001</c:v>
                </c:pt>
                <c:pt idx="354">
                  <c:v>0.0</c:v>
                </c:pt>
                <c:pt idx="355">
                  <c:v>0.0</c:v>
                </c:pt>
                <c:pt idx="356">
                  <c:v>0.001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0.001</c:v>
                </c:pt>
                <c:pt idx="364">
                  <c:v>0.001</c:v>
                </c:pt>
                <c:pt idx="365">
                  <c:v>0.001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0.001</c:v>
                </c:pt>
                <c:pt idx="401">
                  <c:v>0.0</c:v>
                </c:pt>
                <c:pt idx="402">
                  <c:v>0.0</c:v>
                </c:pt>
                <c:pt idx="403">
                  <c:v>0.001</c:v>
                </c:pt>
                <c:pt idx="404">
                  <c:v>0.0</c:v>
                </c:pt>
                <c:pt idx="405">
                  <c:v>0.001</c:v>
                </c:pt>
                <c:pt idx="406">
                  <c:v>0.0</c:v>
                </c:pt>
                <c:pt idx="407">
                  <c:v>0.001</c:v>
                </c:pt>
                <c:pt idx="408">
                  <c:v>0.001</c:v>
                </c:pt>
                <c:pt idx="409">
                  <c:v>0.001</c:v>
                </c:pt>
                <c:pt idx="410">
                  <c:v>0.001</c:v>
                </c:pt>
                <c:pt idx="411">
                  <c:v>0.001</c:v>
                </c:pt>
                <c:pt idx="412">
                  <c:v>0.001</c:v>
                </c:pt>
                <c:pt idx="413">
                  <c:v>0.001</c:v>
                </c:pt>
                <c:pt idx="414">
                  <c:v>0.001</c:v>
                </c:pt>
                <c:pt idx="415">
                  <c:v>0.001</c:v>
                </c:pt>
                <c:pt idx="416">
                  <c:v>0.001</c:v>
                </c:pt>
                <c:pt idx="417">
                  <c:v>0.001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</c:numCache>
            </c:numRef>
          </c:yVal>
          <c:smooth val="1"/>
        </c:ser>
        <c:axId val="608553752"/>
        <c:axId val="608556824"/>
      </c:scatterChart>
      <c:valAx>
        <c:axId val="608553752"/>
        <c:scaling>
          <c:orientation val="minMax"/>
          <c:max val="400.0"/>
          <c:min val="220.0"/>
        </c:scaling>
        <c:axPos val="b"/>
        <c:numFmt formatCode="General" sourceLinked="1"/>
        <c:tickLblPos val="nextTo"/>
        <c:crossAx val="608556824"/>
        <c:crosses val="autoZero"/>
        <c:crossBetween val="midCat"/>
      </c:valAx>
      <c:valAx>
        <c:axId val="60855682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60855375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D48A-D2AC-A849-B973-0F9DBD5EB1CD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133E-C78D-6E4E-A5C2-BC14F4669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37.png"/><Relationship Id="rId47" Type="http://schemas.openxmlformats.org/officeDocument/2006/relationships/image" Target="../media/image38.png"/><Relationship Id="rId20" Type="http://schemas.openxmlformats.org/officeDocument/2006/relationships/image" Target="../media/image121.png"/><Relationship Id="rId21" Type="http://schemas.openxmlformats.org/officeDocument/2006/relationships/image" Target="../media/image16.png"/><Relationship Id="rId22" Type="http://schemas.openxmlformats.org/officeDocument/2006/relationships/image" Target="../media/image14.jpeg"/><Relationship Id="rId23" Type="http://schemas.openxmlformats.org/officeDocument/2006/relationships/image" Target="../media/image15.jpeg"/><Relationship Id="rId24" Type="http://schemas.openxmlformats.org/officeDocument/2006/relationships/image" Target="../media/image16.jpeg"/><Relationship Id="rId25" Type="http://schemas.openxmlformats.org/officeDocument/2006/relationships/chart" Target="../charts/chart2.xml"/><Relationship Id="rId26" Type="http://schemas.openxmlformats.org/officeDocument/2006/relationships/image" Target="../media/image17.jpeg"/><Relationship Id="rId27" Type="http://schemas.openxmlformats.org/officeDocument/2006/relationships/image" Target="../media/image18.jpeg"/><Relationship Id="rId28" Type="http://schemas.openxmlformats.org/officeDocument/2006/relationships/image" Target="../media/image19.pdf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openxmlformats.org/officeDocument/2006/relationships/image" Target="../media/image23.png"/><Relationship Id="rId9" Type="http://schemas.openxmlformats.org/officeDocument/2006/relationships/image" Target="../media/image81.png"/><Relationship Id="rId6" Type="http://schemas.openxmlformats.org/officeDocument/2006/relationships/image" Target="../media/image4.pdf"/><Relationship Id="rId7" Type="http://schemas.openxmlformats.org/officeDocument/2006/relationships/image" Target="../media/image6.png"/><Relationship Id="rId8" Type="http://schemas.openxmlformats.org/officeDocument/2006/relationships/image" Target="../media/image5.pdf"/><Relationship Id="rId33" Type="http://schemas.openxmlformats.org/officeDocument/2006/relationships/image" Target="../media/image24.png"/><Relationship Id="rId34" Type="http://schemas.openxmlformats.org/officeDocument/2006/relationships/image" Target="../media/image25.pdf"/><Relationship Id="rId35" Type="http://schemas.openxmlformats.org/officeDocument/2006/relationships/image" Target="../media/image26.png"/><Relationship Id="rId36" Type="http://schemas.openxmlformats.org/officeDocument/2006/relationships/image" Target="../media/image27.pdf"/><Relationship Id="rId10" Type="http://schemas.openxmlformats.org/officeDocument/2006/relationships/image" Target="../media/image6.pdf"/><Relationship Id="rId11" Type="http://schemas.openxmlformats.org/officeDocument/2006/relationships/image" Target="../media/image101.png"/><Relationship Id="rId12" Type="http://schemas.openxmlformats.org/officeDocument/2006/relationships/chart" Target="../charts/chart1.xml"/><Relationship Id="rId13" Type="http://schemas.openxmlformats.org/officeDocument/2006/relationships/image" Target="../media/image7.pdf"/><Relationship Id="rId14" Type="http://schemas.openxmlformats.org/officeDocument/2006/relationships/image" Target="../media/image8.png"/><Relationship Id="rId15" Type="http://schemas.openxmlformats.org/officeDocument/2006/relationships/image" Target="../media/image9.pdf"/><Relationship Id="rId16" Type="http://schemas.openxmlformats.org/officeDocument/2006/relationships/image" Target="../media/image10.png"/><Relationship Id="rId17" Type="http://schemas.openxmlformats.org/officeDocument/2006/relationships/image" Target="../media/image11.pdf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37" Type="http://schemas.openxmlformats.org/officeDocument/2006/relationships/image" Target="../media/image28.png"/><Relationship Id="rId38" Type="http://schemas.openxmlformats.org/officeDocument/2006/relationships/image" Target="../media/image29.pdf"/><Relationship Id="rId39" Type="http://schemas.openxmlformats.org/officeDocument/2006/relationships/image" Target="../media/image30.png"/><Relationship Id="rId40" Type="http://schemas.openxmlformats.org/officeDocument/2006/relationships/image" Target="../media/image31.pdf"/><Relationship Id="rId41" Type="http://schemas.openxmlformats.org/officeDocument/2006/relationships/image" Target="../media/image32.png"/><Relationship Id="rId42" Type="http://schemas.openxmlformats.org/officeDocument/2006/relationships/image" Target="../media/image33.pdf"/><Relationship Id="rId43" Type="http://schemas.openxmlformats.org/officeDocument/2006/relationships/image" Target="../media/image34.png"/><Relationship Id="rId44" Type="http://schemas.openxmlformats.org/officeDocument/2006/relationships/image" Target="../media/image35.pdf"/><Relationship Id="rId4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41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34600" y="685800"/>
            <a:ext cx="23926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Modular approach to creating single-chain polymer </a:t>
            </a:r>
            <a:r>
              <a:rPr lang="en-US" sz="69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nanoparticles</a:t>
            </a:r>
            <a:endParaRPr lang="en-US" sz="69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648200"/>
            <a:ext cx="9144000" cy="234665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15800" y="4724400"/>
            <a:ext cx="9144000" cy="2346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783800" y="4724400"/>
            <a:ext cx="9144000" cy="2346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5867400"/>
            <a:ext cx="7581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/>
              </a:rPr>
              <a:t>Introduction:</a:t>
            </a:r>
          </a:p>
          <a:p>
            <a:pPr algn="just"/>
            <a:r>
              <a:rPr lang="en-US" sz="2800" dirty="0" smtClean="0">
                <a:latin typeface="Times New Roman"/>
              </a:rPr>
              <a:t>In analogy to nature, the fabrication of functional </a:t>
            </a:r>
            <a:r>
              <a:rPr lang="en-US" sz="2800" dirty="0" err="1" smtClean="0">
                <a:latin typeface="Times New Roman"/>
              </a:rPr>
              <a:t>nanodevices</a:t>
            </a:r>
            <a:r>
              <a:rPr lang="en-US" sz="2800" dirty="0" smtClean="0">
                <a:latin typeface="Times New Roman"/>
              </a:rPr>
              <a:t> from well-defined discrete </a:t>
            </a:r>
            <a:r>
              <a:rPr lang="en-US" sz="2800" dirty="0" err="1" smtClean="0">
                <a:latin typeface="Times New Roman"/>
              </a:rPr>
              <a:t>macromelecules</a:t>
            </a:r>
            <a:r>
              <a:rPr lang="en-US" sz="2800" dirty="0" smtClean="0">
                <a:latin typeface="Times New Roman"/>
              </a:rPr>
              <a:t> remains an important yet elusive research objective. Single-chain polymer </a:t>
            </a:r>
            <a:r>
              <a:rPr lang="en-US" sz="2800" dirty="0" err="1" smtClean="0">
                <a:latin typeface="Times New Roman"/>
              </a:rPr>
              <a:t>nanoparticles</a:t>
            </a:r>
            <a:r>
              <a:rPr lang="en-US" sz="2800" dirty="0" smtClean="0">
                <a:latin typeface="Times New Roman"/>
              </a:rPr>
              <a:t> (</a:t>
            </a:r>
            <a:r>
              <a:rPr lang="en-US" sz="2800" dirty="0" err="1" smtClean="0">
                <a:latin typeface="Times New Roman"/>
              </a:rPr>
              <a:t>SCNPs</a:t>
            </a:r>
            <a:r>
              <a:rPr lang="en-US" sz="2800" dirty="0" smtClean="0">
                <a:latin typeface="Times New Roman"/>
              </a:rPr>
              <a:t>) represent a significant step towards these ends. This technique is predicated on the concept that in sufficiently dilute polymer solutions (concentrations below the overlap concentration, </a:t>
            </a:r>
            <a:r>
              <a:rPr lang="en-US" sz="2800" i="1" dirty="0" err="1" smtClean="0">
                <a:latin typeface="Times New Roman"/>
              </a:rPr>
              <a:t>c</a:t>
            </a:r>
            <a:r>
              <a:rPr lang="en-US" sz="2800" dirty="0" smtClean="0">
                <a:latin typeface="Times New Roman"/>
              </a:rPr>
              <a:t>*), inter-chain interactions are minimized because the </a:t>
            </a:r>
            <a:r>
              <a:rPr lang="en-US" sz="2800" dirty="0" err="1" smtClean="0">
                <a:latin typeface="Times New Roman"/>
              </a:rPr>
              <a:t>dimenstions</a:t>
            </a:r>
            <a:r>
              <a:rPr lang="en-US" sz="2800" dirty="0" smtClean="0">
                <a:latin typeface="Times New Roman"/>
              </a:rPr>
              <a:t> of individual chains are smaller than the average distance between the chains. Thus, triggering a cross-linking reaction under these conditions will result in </a:t>
            </a:r>
            <a:r>
              <a:rPr lang="en-US" sz="2800" dirty="0" err="1" smtClean="0">
                <a:latin typeface="Times New Roman"/>
              </a:rPr>
              <a:t>intrachain</a:t>
            </a:r>
            <a:r>
              <a:rPr lang="en-US" sz="2800" dirty="0" smtClean="0">
                <a:latin typeface="Times New Roman"/>
              </a:rPr>
              <a:t>, rather than </a:t>
            </a:r>
            <a:r>
              <a:rPr lang="en-US" sz="2800" dirty="0" err="1" smtClean="0">
                <a:latin typeface="Times New Roman"/>
              </a:rPr>
              <a:t>interchain</a:t>
            </a:r>
            <a:r>
              <a:rPr lang="en-US" sz="2800" dirty="0" smtClean="0">
                <a:latin typeface="Times New Roman"/>
              </a:rPr>
              <a:t> coupling, facilitating a change in conformation from an expanded coil to a collapsed globule or particle.</a:t>
            </a:r>
          </a:p>
          <a:p>
            <a:pPr algn="just"/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3477435" y="14593431"/>
            <a:ext cx="6486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/>
              </a:rPr>
              <a:t>Using standard ROMP conditions a polymer with 75% </a:t>
            </a:r>
            <a:r>
              <a:rPr lang="en-US" sz="2800" dirty="0" err="1" smtClean="0">
                <a:latin typeface="Times New Roman"/>
              </a:rPr>
              <a:t>hexyl-norbornene-imide</a:t>
            </a:r>
            <a:r>
              <a:rPr lang="en-US" sz="2800" dirty="0" smtClean="0">
                <a:latin typeface="Times New Roman"/>
              </a:rPr>
              <a:t>, and 25% </a:t>
            </a:r>
            <a:r>
              <a:rPr lang="en-US" sz="2800" dirty="0" err="1" smtClean="0">
                <a:latin typeface="Times New Roman"/>
              </a:rPr>
              <a:t>fluoroester-norbornene-imide</a:t>
            </a:r>
            <a:r>
              <a:rPr lang="en-US" sz="2800" dirty="0" smtClean="0">
                <a:latin typeface="Times New Roman"/>
              </a:rPr>
              <a:t> was synthesized.</a:t>
            </a:r>
            <a:endParaRPr lang="en-US" sz="2800" dirty="0">
              <a:latin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22174200"/>
            <a:ext cx="758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/>
              </a:rPr>
              <a:t>In order to create a polymer that can undergo modular collapse via intra-chain cross-linking, </a:t>
            </a:r>
            <a:r>
              <a:rPr lang="en-US" sz="2800" dirty="0" smtClean="0">
                <a:latin typeface="Times New Roman"/>
              </a:rPr>
              <a:t>a </a:t>
            </a:r>
            <a:r>
              <a:rPr lang="en-US" sz="2800" dirty="0" smtClean="0">
                <a:latin typeface="Times New Roman"/>
              </a:rPr>
              <a:t>monomer containing multiple functional handles must be synthesized.  The </a:t>
            </a:r>
            <a:r>
              <a:rPr lang="en-US" sz="2800" dirty="0" err="1" smtClean="0">
                <a:latin typeface="Times New Roman"/>
              </a:rPr>
              <a:t>norbornene-imide</a:t>
            </a:r>
            <a:r>
              <a:rPr lang="en-US" sz="2800" dirty="0" smtClean="0">
                <a:latin typeface="Times New Roman"/>
              </a:rPr>
              <a:t> based </a:t>
            </a:r>
            <a:r>
              <a:rPr lang="en-US" sz="2800" dirty="0" err="1" smtClean="0">
                <a:latin typeface="Times New Roman"/>
              </a:rPr>
              <a:t>pentafluorophenyl</a:t>
            </a:r>
            <a:r>
              <a:rPr lang="en-US" sz="2800" dirty="0" smtClean="0">
                <a:latin typeface="Times New Roman"/>
              </a:rPr>
              <a:t> ester provides multiple, sequential routes to creating </a:t>
            </a:r>
            <a:r>
              <a:rPr lang="en-US" sz="2800" dirty="0" err="1" smtClean="0">
                <a:latin typeface="Times New Roman"/>
              </a:rPr>
              <a:t>SCNPs</a:t>
            </a:r>
            <a:r>
              <a:rPr lang="en-US" sz="2800" dirty="0" smtClean="0">
                <a:latin typeface="Times New Roman"/>
              </a:rPr>
              <a:t> whether through </a:t>
            </a:r>
            <a:r>
              <a:rPr lang="en-US" sz="2800" dirty="0" err="1" smtClean="0">
                <a:latin typeface="Times New Roman"/>
              </a:rPr>
              <a:t>thiol-ene</a:t>
            </a:r>
            <a:r>
              <a:rPr lang="en-US" sz="2800" dirty="0" smtClean="0">
                <a:latin typeface="Times New Roman"/>
              </a:rPr>
              <a:t> chemistry through the olefin backbone, or primary alkyl amines through the </a:t>
            </a:r>
            <a:r>
              <a:rPr lang="en-US" sz="2800" dirty="0" err="1" smtClean="0">
                <a:latin typeface="Times New Roman"/>
              </a:rPr>
              <a:t>fluoro</a:t>
            </a:r>
            <a:r>
              <a:rPr lang="en-US" sz="2800" dirty="0" smtClean="0">
                <a:latin typeface="Times New Roman"/>
              </a:rPr>
              <a:t>-ester moiety.</a:t>
            </a:r>
            <a:endParaRPr lang="en-US" sz="2800" dirty="0"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32500" y="25211544"/>
            <a:ext cx="7212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/>
              </a:rPr>
              <a:t>U</a:t>
            </a:r>
            <a:r>
              <a:rPr lang="en-US" sz="2800" dirty="0" smtClean="0">
                <a:latin typeface="Times New Roman"/>
              </a:rPr>
              <a:t>nder dilute conditions, the polymer was exposed to </a:t>
            </a:r>
            <a:r>
              <a:rPr lang="en-US" sz="2800" dirty="0" err="1" smtClean="0">
                <a:latin typeface="Times New Roman"/>
              </a:rPr>
              <a:t>hexamethylenediamine</a:t>
            </a:r>
            <a:r>
              <a:rPr lang="en-US" sz="2800" dirty="0" smtClean="0">
                <a:latin typeface="Times New Roman"/>
              </a:rPr>
              <a:t>.</a:t>
            </a:r>
            <a:r>
              <a:rPr lang="en-US" sz="2800" dirty="0" smtClean="0">
                <a:latin typeface="Times New Roman"/>
              </a:rPr>
              <a:t> The polymer underwent intra-chain cross-linking, shifting the chromatograph to a higher retention time. This shift to higher retention time is indicative of a smaller hydrodynamic volume.</a:t>
            </a:r>
            <a:r>
              <a:rPr lang="en-US" sz="2800" dirty="0" smtClean="0">
                <a:latin typeface="Times New Roman"/>
              </a:rPr>
              <a:t>  </a:t>
            </a:r>
            <a:endParaRPr lang="en-US" sz="2800" dirty="0">
              <a:latin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18400" y="4724400"/>
            <a:ext cx="9144000" cy="234665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393400" y="13335000"/>
            <a:ext cx="762597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</a:rPr>
              <a:t>One drawback to the use of the activated ester in the formation of the </a:t>
            </a:r>
            <a:r>
              <a:rPr lang="en-US" sz="2800" dirty="0" err="1" smtClean="0">
                <a:latin typeface="Times New Roman"/>
              </a:rPr>
              <a:t>SCNPs</a:t>
            </a:r>
            <a:r>
              <a:rPr lang="en-US" sz="2800" dirty="0" smtClean="0">
                <a:latin typeface="Times New Roman"/>
              </a:rPr>
              <a:t> is that the external cross-linker must be used in </a:t>
            </a:r>
            <a:r>
              <a:rPr lang="en-US" sz="2800" dirty="0" err="1" smtClean="0">
                <a:latin typeface="Times New Roman"/>
              </a:rPr>
              <a:t>stoichiometric</a:t>
            </a:r>
            <a:r>
              <a:rPr lang="en-US" sz="2800" dirty="0" smtClean="0">
                <a:latin typeface="Times New Roman"/>
              </a:rPr>
              <a:t> amounts. This gives rise to the potential </a:t>
            </a:r>
            <a:r>
              <a:rPr lang="en-US" sz="2800" dirty="0" smtClean="0">
                <a:latin typeface="Times New Roman"/>
              </a:rPr>
              <a:t>for</a:t>
            </a:r>
            <a:r>
              <a:rPr lang="en-US" sz="2800" dirty="0" smtClean="0">
                <a:latin typeface="Times New Roman"/>
              </a:rPr>
              <a:t> a small amount of </a:t>
            </a:r>
            <a:r>
              <a:rPr lang="en-US" sz="2800" dirty="0" err="1" smtClean="0">
                <a:latin typeface="Times New Roman"/>
              </a:rPr>
              <a:t>unreacted</a:t>
            </a:r>
            <a:r>
              <a:rPr lang="en-US" sz="2800" dirty="0" smtClean="0">
                <a:latin typeface="Times New Roman"/>
              </a:rPr>
              <a:t> activated esters and </a:t>
            </a:r>
            <a:r>
              <a:rPr lang="en-US" sz="2800" dirty="0" err="1" smtClean="0">
                <a:latin typeface="Times New Roman"/>
              </a:rPr>
              <a:t>monosubstituted</a:t>
            </a:r>
            <a:r>
              <a:rPr lang="en-US" sz="2800" dirty="0" smtClean="0">
                <a:latin typeface="Times New Roman"/>
              </a:rPr>
              <a:t> </a:t>
            </a:r>
            <a:r>
              <a:rPr lang="en-US" sz="2800" dirty="0" err="1" smtClean="0">
                <a:latin typeface="Times New Roman"/>
              </a:rPr>
              <a:t>diamines</a:t>
            </a:r>
            <a:r>
              <a:rPr lang="en-US" sz="2800" dirty="0" smtClean="0">
                <a:latin typeface="Times New Roman"/>
              </a:rPr>
              <a:t>, which upon concentrating can lead to </a:t>
            </a:r>
            <a:r>
              <a:rPr lang="en-US" sz="2800" dirty="0" err="1" smtClean="0">
                <a:latin typeface="Times New Roman"/>
              </a:rPr>
              <a:t>gelation</a:t>
            </a:r>
            <a:r>
              <a:rPr lang="en-US" sz="2800" dirty="0" smtClean="0">
                <a:latin typeface="Times New Roman"/>
              </a:rPr>
              <a:t>.</a:t>
            </a:r>
            <a:endParaRPr lang="en-US" sz="2800" dirty="0"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93400" y="23774400"/>
            <a:ext cx="7625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</a:rPr>
              <a:t>By using a large excess of 1-pyrene methylamine, one can A) “quench” the remaining activated esters, and B) provides an avenue for characterization and further </a:t>
            </a:r>
            <a:r>
              <a:rPr lang="en-US" sz="2800" dirty="0" err="1" smtClean="0">
                <a:latin typeface="Times New Roman"/>
              </a:rPr>
              <a:t>functionalization</a:t>
            </a:r>
            <a:r>
              <a:rPr lang="en-US" sz="2800" dirty="0" smtClean="0">
                <a:latin typeface="Times New Roman"/>
              </a:rPr>
              <a:t> of the remaining activated ester in the </a:t>
            </a:r>
            <a:r>
              <a:rPr lang="en-US" sz="2800" dirty="0" err="1" smtClean="0">
                <a:latin typeface="Times New Roman"/>
              </a:rPr>
              <a:t>SCNPs</a:t>
            </a:r>
            <a:r>
              <a:rPr lang="en-US" sz="2800" dirty="0" smtClean="0">
                <a:latin typeface="Times New Roman"/>
              </a:rPr>
              <a:t>.</a:t>
            </a:r>
            <a:endParaRPr lang="en-US" sz="2800" dirty="0">
              <a:latin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20099" y="11531600"/>
            <a:ext cx="7632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</a:rPr>
              <a:t>By using 1-pyrene methylamine, precise characterization of the amount of activated esters in the polymer chains can be made using </a:t>
            </a:r>
            <a:r>
              <a:rPr lang="en-US" sz="2800" baseline="30000" dirty="0" smtClean="0">
                <a:latin typeface="Times New Roman"/>
              </a:rPr>
              <a:t>1</a:t>
            </a:r>
            <a:r>
              <a:rPr lang="en-US" sz="2800" dirty="0" smtClean="0">
                <a:latin typeface="Times New Roman"/>
              </a:rPr>
              <a:t>H NMR, </a:t>
            </a:r>
            <a:r>
              <a:rPr lang="en-US" sz="2800" baseline="30000" dirty="0" smtClean="0">
                <a:latin typeface="Times New Roman"/>
              </a:rPr>
              <a:t>19</a:t>
            </a:r>
            <a:r>
              <a:rPr lang="en-US" sz="2800" dirty="0" smtClean="0">
                <a:latin typeface="Times New Roman"/>
              </a:rPr>
              <a:t>F NMR, and UV-Vis spectroscopy. This is useful as there are no characteristic proton peaks directly on the </a:t>
            </a:r>
            <a:r>
              <a:rPr lang="en-US" sz="2800" dirty="0" err="1" smtClean="0">
                <a:latin typeface="Times New Roman"/>
              </a:rPr>
              <a:t>fluoroester</a:t>
            </a:r>
            <a:r>
              <a:rPr lang="en-US" sz="2800" dirty="0" smtClean="0">
                <a:latin typeface="Times New Roman"/>
              </a:rPr>
              <a:t> moiety.</a:t>
            </a:r>
            <a:endParaRPr lang="en-US" sz="2800" dirty="0">
              <a:latin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756601" y="22056445"/>
            <a:ext cx="754379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</a:rPr>
              <a:t>Here, 1-pyrene methylamine is used to showcase the difference between the original parent polymer, the parent polymer </a:t>
            </a:r>
            <a:r>
              <a:rPr lang="en-US" sz="2800" dirty="0" smtClean="0">
                <a:latin typeface="Times New Roman"/>
              </a:rPr>
              <a:t>with only </a:t>
            </a:r>
            <a:r>
              <a:rPr lang="en-US" sz="2800" dirty="0" err="1" smtClean="0">
                <a:latin typeface="Times New Roman"/>
              </a:rPr>
              <a:t>monosubstitution</a:t>
            </a:r>
            <a:r>
              <a:rPr lang="en-US" sz="2800" dirty="0" smtClean="0">
                <a:latin typeface="Times New Roman"/>
              </a:rPr>
              <a:t> of 1-pyrene methylamine, and lastly </a:t>
            </a:r>
            <a:r>
              <a:rPr lang="en-US" sz="2800" dirty="0" err="1" smtClean="0">
                <a:latin typeface="Times New Roman"/>
              </a:rPr>
              <a:t>SCNPs</a:t>
            </a:r>
            <a:r>
              <a:rPr lang="en-US" sz="2800" dirty="0" smtClean="0">
                <a:latin typeface="Times New Roman"/>
              </a:rPr>
              <a:t> “quenched” with 1-pyrene methylamine. As expected, the SCNP had fewer available activated esters thus the fluorescence is between that of the parent polymer and the </a:t>
            </a:r>
            <a:r>
              <a:rPr lang="en-US" sz="2800" dirty="0" err="1" smtClean="0">
                <a:latin typeface="Times New Roman"/>
              </a:rPr>
              <a:t>monosubstituted</a:t>
            </a:r>
            <a:r>
              <a:rPr lang="en-US" sz="2800" dirty="0" smtClean="0">
                <a:latin typeface="Times New Roman"/>
              </a:rPr>
              <a:t> polymer.</a:t>
            </a:r>
            <a:endParaRPr lang="en-US" sz="2800" dirty="0">
              <a:latin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9184600"/>
            <a:ext cx="30822900" cy="2971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7678400" y="29260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References: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77100" y="29946600"/>
            <a:ext cx="12687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J. P. Cole, J. J. </a:t>
            </a:r>
            <a:r>
              <a:rPr lang="en-US" sz="2400" dirty="0" err="1" smtClean="0"/>
              <a:t>Lessard,C</a:t>
            </a:r>
            <a:r>
              <a:rPr lang="en-US" sz="2400" dirty="0" smtClean="0"/>
              <a:t>. K. Lyon, B. T. Tuten, E. B. </a:t>
            </a:r>
            <a:r>
              <a:rPr lang="en-US" sz="2400" dirty="0" err="1" smtClean="0"/>
              <a:t>Berda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Polym</a:t>
            </a:r>
            <a:r>
              <a:rPr lang="en-US" sz="2400" dirty="0" smtClean="0"/>
              <a:t>. Chem., </a:t>
            </a:r>
            <a:r>
              <a:rPr lang="en-US" sz="2400" dirty="0" smtClean="0"/>
              <a:t>2015, 6, </a:t>
            </a:r>
            <a:r>
              <a:rPr lang="en-US" sz="2400" dirty="0" smtClean="0"/>
              <a:t>5555</a:t>
            </a:r>
            <a:endParaRPr lang="en-US" sz="2400" dirty="0" smtClean="0"/>
          </a:p>
          <a:p>
            <a:r>
              <a:rPr lang="en-US" sz="2400" dirty="0" smtClean="0"/>
              <a:t>N. Mohr, M. </a:t>
            </a:r>
            <a:r>
              <a:rPr lang="en-US" sz="2400" dirty="0" err="1" smtClean="0"/>
              <a:t>Barz</a:t>
            </a:r>
            <a:r>
              <a:rPr lang="en-US" sz="2400" dirty="0" smtClean="0"/>
              <a:t>, R. </a:t>
            </a:r>
            <a:r>
              <a:rPr lang="en-US" sz="2400" dirty="0" err="1" smtClean="0"/>
              <a:t>Forst</a:t>
            </a:r>
            <a:r>
              <a:rPr lang="en-US" sz="2400" dirty="0" smtClean="0"/>
              <a:t>, R. </a:t>
            </a:r>
            <a:r>
              <a:rPr lang="en-US" sz="2400" dirty="0" err="1" smtClean="0"/>
              <a:t>Zentel</a:t>
            </a:r>
            <a:r>
              <a:rPr lang="en-US" sz="2400" dirty="0" smtClean="0"/>
              <a:t>, </a:t>
            </a:r>
            <a:r>
              <a:rPr lang="en-US" sz="2400" dirty="0" err="1" smtClean="0"/>
              <a:t>Macromol</a:t>
            </a:r>
            <a:r>
              <a:rPr lang="en-US" sz="2400" dirty="0" smtClean="0"/>
              <a:t>. Rapid </a:t>
            </a:r>
            <a:r>
              <a:rPr lang="en-US" sz="2400" dirty="0" err="1" smtClean="0"/>
              <a:t>Commun</a:t>
            </a:r>
            <a:r>
              <a:rPr lang="en-US" sz="2400" dirty="0" smtClean="0"/>
              <a:t>. 2014</a:t>
            </a:r>
            <a:r>
              <a:rPr lang="en-US" sz="2400" dirty="0" smtClean="0"/>
              <a:t>, 35, 1522-1527.</a:t>
            </a:r>
            <a:endParaRPr lang="en-US" sz="2400" dirty="0" smtClean="0"/>
          </a:p>
          <a:p>
            <a:r>
              <a:rPr lang="en-US" sz="2400" dirty="0" smtClean="0"/>
              <a:t>E. J. Foster, E. B. </a:t>
            </a:r>
            <a:r>
              <a:rPr lang="en-US" sz="2400" dirty="0" err="1" smtClean="0"/>
              <a:t>Berda</a:t>
            </a:r>
            <a:r>
              <a:rPr lang="en-US" sz="2400" dirty="0" smtClean="0"/>
              <a:t> and E. W. Meijer, J. </a:t>
            </a:r>
            <a:r>
              <a:rPr lang="en-US" sz="2400" dirty="0" err="1" smtClean="0"/>
              <a:t>Polym</a:t>
            </a:r>
            <a:r>
              <a:rPr lang="en-US" sz="2400" dirty="0" smtClean="0"/>
              <a:t>. Sci., Part A: </a:t>
            </a:r>
            <a:r>
              <a:rPr lang="en-US" sz="2400" dirty="0" err="1" smtClean="0"/>
              <a:t>Polym</a:t>
            </a:r>
            <a:r>
              <a:rPr lang="en-US" sz="2400" dirty="0" smtClean="0"/>
              <a:t>. Chem., 2011, 49, 118–126. </a:t>
            </a:r>
          </a:p>
          <a:p>
            <a:r>
              <a:rPr lang="en-US" sz="2400" dirty="0" smtClean="0"/>
              <a:t>E. B. </a:t>
            </a:r>
            <a:r>
              <a:rPr lang="en-US" sz="2400" dirty="0" err="1" smtClean="0"/>
              <a:t>Berda</a:t>
            </a:r>
            <a:r>
              <a:rPr lang="en-US" sz="2400" dirty="0" smtClean="0"/>
              <a:t>, E. J. Foster and E. W. Meijer, Macromolecules, 2010, 43,1430–1437.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539824" y="29912608"/>
            <a:ext cx="12731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 </a:t>
            </a:r>
            <a:r>
              <a:rPr lang="en-US" sz="2400" dirty="0" err="1" smtClean="0"/>
              <a:t>Harth</a:t>
            </a:r>
            <a:r>
              <a:rPr lang="en-US" sz="2400" dirty="0" smtClean="0"/>
              <a:t>, B. V. Horn, V. Y. Lee, D. S. </a:t>
            </a:r>
            <a:r>
              <a:rPr lang="en-US" sz="2400" dirty="0" err="1" smtClean="0"/>
              <a:t>Germack</a:t>
            </a:r>
            <a:r>
              <a:rPr lang="en-US" sz="2400" dirty="0" smtClean="0"/>
              <a:t>, C. P. </a:t>
            </a:r>
            <a:r>
              <a:rPr lang="en-US" sz="2400" dirty="0" err="1" smtClean="0"/>
              <a:t>Gonzales,R</a:t>
            </a:r>
            <a:r>
              <a:rPr lang="en-US" sz="2400" dirty="0" smtClean="0"/>
              <a:t>. D. Miller and C. J. Hawker, J. Am. Chem. Soc., 2002, 124,8653–8660.</a:t>
            </a:r>
          </a:p>
          <a:p>
            <a:r>
              <a:rPr lang="en-US" sz="2400" dirty="0" smtClean="0"/>
              <a:t>O. </a:t>
            </a:r>
            <a:r>
              <a:rPr lang="en-US" sz="2400" dirty="0" err="1" smtClean="0"/>
              <a:t>Altintas</a:t>
            </a:r>
            <a:r>
              <a:rPr lang="en-US" sz="2400" dirty="0" smtClean="0"/>
              <a:t> and C. </a:t>
            </a:r>
            <a:r>
              <a:rPr lang="en-US" sz="2400" dirty="0" err="1" smtClean="0"/>
              <a:t>Barner-Kowollik</a:t>
            </a:r>
            <a:r>
              <a:rPr lang="en-US" sz="2400" dirty="0" smtClean="0"/>
              <a:t>, </a:t>
            </a:r>
            <a:r>
              <a:rPr lang="en-US" sz="2400" dirty="0" err="1" smtClean="0"/>
              <a:t>Macromol</a:t>
            </a:r>
            <a:r>
              <a:rPr lang="en-US" sz="2400" dirty="0" smtClean="0"/>
              <a:t>. Rapid Commun.,2012, 33, 958–971. </a:t>
            </a:r>
          </a:p>
          <a:p>
            <a:r>
              <a:rPr lang="en-US" sz="2400" dirty="0" smtClean="0"/>
              <a:t>J.-H. </a:t>
            </a:r>
            <a:r>
              <a:rPr lang="en-US" sz="2400" dirty="0" err="1" smtClean="0"/>
              <a:t>Ryu</a:t>
            </a:r>
            <a:r>
              <a:rPr lang="en-US" sz="2400" dirty="0" smtClean="0"/>
              <a:t>, S. </a:t>
            </a:r>
            <a:r>
              <a:rPr lang="en-US" sz="2400" dirty="0" err="1" smtClean="0"/>
              <a:t>Jiwpanich</a:t>
            </a:r>
            <a:r>
              <a:rPr lang="en-US" sz="2400" dirty="0" smtClean="0"/>
              <a:t>, R. </a:t>
            </a:r>
            <a:r>
              <a:rPr lang="en-US" sz="2400" dirty="0" err="1" smtClean="0"/>
              <a:t>Chacko</a:t>
            </a:r>
            <a:r>
              <a:rPr lang="en-US" sz="2400" dirty="0" smtClean="0"/>
              <a:t>, S. </a:t>
            </a:r>
            <a:r>
              <a:rPr lang="en-US" sz="2400" dirty="0" err="1" smtClean="0"/>
              <a:t>Bickerton</a:t>
            </a:r>
            <a:r>
              <a:rPr lang="en-US" sz="2400" dirty="0" smtClean="0"/>
              <a:t> and S. </a:t>
            </a:r>
            <a:r>
              <a:rPr lang="en-US" sz="2400" dirty="0" err="1" smtClean="0"/>
              <a:t>Thayumanavan</a:t>
            </a:r>
            <a:r>
              <a:rPr lang="en-US" sz="2400" dirty="0" smtClean="0"/>
              <a:t>, J. Am. Chem. Soc., 2010, 132, 8246–8247.</a:t>
            </a:r>
            <a:endParaRPr lang="en-US" sz="2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879047"/>
            <a:ext cx="3276600" cy="32011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1400" y="28879800"/>
            <a:ext cx="5250679" cy="128556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438923" y="2819400"/>
            <a:ext cx="1941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Bryan T. Tuten, Justin P. Cole, Christopher K. Lyon, Erik B. </a:t>
            </a:r>
            <a:r>
              <a:rPr lang="en-US" sz="5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Berda</a:t>
            </a:r>
            <a:endParaRPr lang="en-US" sz="5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14390707"/>
            <a:ext cx="3543300" cy="177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91200" y="14452600"/>
            <a:ext cx="2286000" cy="1778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229600" y="14504095"/>
            <a:ext cx="1625600" cy="1206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886950" y="14325600"/>
            <a:ext cx="876300" cy="2400300"/>
          </a:xfrm>
          <a:prstGeom prst="rect">
            <a:avLst/>
          </a:prstGeom>
        </p:spPr>
      </p:pic>
      <p:graphicFrame>
        <p:nvGraphicFramePr>
          <p:cNvPr id="48" name="Chart 47"/>
          <p:cNvGraphicFramePr>
            <a:graphicFrameLocks noGrp="1"/>
          </p:cNvGraphicFramePr>
          <p:nvPr/>
        </p:nvGraphicFramePr>
        <p:xfrm>
          <a:off x="12438923" y="18211800"/>
          <a:ext cx="8569293" cy="58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75" name="Group 74"/>
          <p:cNvGrpSpPr/>
          <p:nvPr/>
        </p:nvGrpSpPr>
        <p:grpSpPr>
          <a:xfrm>
            <a:off x="13258800" y="16764000"/>
            <a:ext cx="6769100" cy="2768600"/>
            <a:chOff x="13258800" y="16383000"/>
            <a:chExt cx="6769100" cy="27686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3258800" y="16383000"/>
              <a:ext cx="1816100" cy="23368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15951200" y="16764000"/>
              <a:ext cx="1651000" cy="6604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18211800" y="16459200"/>
              <a:ext cx="1816100" cy="269240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545800" y="6921184"/>
            <a:ext cx="7543800" cy="527081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24460200" y="6933135"/>
            <a:ext cx="1066800" cy="13726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24536400" y="9199418"/>
            <a:ext cx="990600" cy="1468582"/>
          </a:xfrm>
          <a:prstGeom prst="rect">
            <a:avLst/>
          </a:prstGeom>
        </p:spPr>
      </p:pic>
      <p:pic>
        <p:nvPicPr>
          <p:cNvPr id="59" name="Picture 58" descr="BT2-24monomer proton.jpe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95600" y="17221200"/>
            <a:ext cx="6934200" cy="4835245"/>
          </a:xfrm>
          <a:prstGeom prst="rect">
            <a:avLst/>
          </a:prstGeom>
        </p:spPr>
      </p:pic>
      <p:pic>
        <p:nvPicPr>
          <p:cNvPr id="60" name="Picture 59" descr="BT2-24 monomer fluorine.jpe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954000" y="4876800"/>
            <a:ext cx="7649462" cy="5334000"/>
          </a:xfrm>
          <a:prstGeom prst="rect">
            <a:avLst/>
          </a:prstGeom>
        </p:spPr>
      </p:pic>
      <p:pic>
        <p:nvPicPr>
          <p:cNvPr id="61" name="Picture 60" descr="BT2-32pyrene proton.jpe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698200" y="18288000"/>
            <a:ext cx="7239000" cy="5047783"/>
          </a:xfrm>
          <a:prstGeom prst="rect">
            <a:avLst/>
          </a:prstGeom>
        </p:spPr>
      </p:pic>
      <p:graphicFrame>
        <p:nvGraphicFramePr>
          <p:cNvPr id="63" name="Chart 62"/>
          <p:cNvGraphicFramePr>
            <a:graphicFrameLocks noGrp="1"/>
          </p:cNvGraphicFramePr>
          <p:nvPr/>
        </p:nvGraphicFramePr>
        <p:xfrm>
          <a:off x="33223200" y="15710595"/>
          <a:ext cx="8575773" cy="582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pic>
        <p:nvPicPr>
          <p:cNvPr id="64" name="Picture 63" descr="20150814_160957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652200" y="15697200"/>
            <a:ext cx="3928533" cy="22098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33832800" y="5486400"/>
            <a:ext cx="7467600" cy="5207187"/>
            <a:chOff x="33985200" y="8077200"/>
            <a:chExt cx="7467600" cy="5207187"/>
          </a:xfrm>
        </p:grpSpPr>
        <p:pic>
          <p:nvPicPr>
            <p:cNvPr id="62" name="Picture 61" descr="BT2-32pyrene fluorine.jpeg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3985200" y="8077200"/>
              <a:ext cx="7467600" cy="520718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34823400" y="8153400"/>
              <a:ext cx="1816100" cy="2679700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895600" y="17602200"/>
            <a:ext cx="876300" cy="24003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30"/>
              <a:stretch>
                <a:fillRect/>
              </a:stretch>
            </p:blipFill>
          </mc:Fallback>
        </mc:AlternateContent>
        <p:spPr>
          <a:xfrm>
            <a:off x="14077950" y="5676900"/>
            <a:ext cx="876300" cy="2400300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3258800" y="19126200"/>
            <a:ext cx="5892800" cy="1905000"/>
            <a:chOff x="13258800" y="19964400"/>
            <a:chExt cx="5892800" cy="190500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3258800" y="20535900"/>
              <a:ext cx="1752600" cy="11811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8059400" y="20929600"/>
              <a:ext cx="1092200" cy="9398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3944600" y="19964400"/>
              <a:ext cx="393700" cy="381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8440400" y="20421600"/>
              <a:ext cx="393700" cy="381000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13639800" y="11378902"/>
            <a:ext cx="6159500" cy="2565698"/>
            <a:chOff x="13639800" y="11378902"/>
            <a:chExt cx="6159500" cy="256569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4"/>
                <a:stretch>
                  <a:fillRect/>
                </a:stretch>
              </p:blipFill>
            </mc:Choice>
            <mc:Fallback>
              <p:blipFill>
                <a:blip r:embed="rId35"/>
                <a:stretch>
                  <a:fillRect/>
                </a:stretch>
              </p:blipFill>
            </mc:Fallback>
          </mc:AlternateContent>
          <p:spPr>
            <a:xfrm>
              <a:off x="13639800" y="11531600"/>
              <a:ext cx="749300" cy="15748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6"/>
                <a:stretch>
                  <a:fillRect/>
                </a:stretch>
              </p:blipFill>
            </mc:Choice>
            <mc:Fallback>
              <p:blipFill>
                <a:blip r:embed="rId37"/>
                <a:stretch>
                  <a:fillRect/>
                </a:stretch>
              </p:blipFill>
            </mc:Fallback>
          </mc:AlternateContent>
          <p:spPr>
            <a:xfrm>
              <a:off x="14732000" y="11442700"/>
              <a:ext cx="889000" cy="25019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8"/>
                <a:stretch>
                  <a:fillRect/>
                </a:stretch>
              </p:blipFill>
            </mc:Choice>
            <mc:Fallback>
              <p:blipFill>
                <a:blip r:embed="rId39"/>
                <a:stretch>
                  <a:fillRect/>
                </a:stretch>
              </p:blipFill>
            </mc:Fallback>
          </mc:AlternateContent>
          <p:spPr>
            <a:xfrm>
              <a:off x="16052800" y="12192000"/>
              <a:ext cx="1473200" cy="4318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0"/>
                <a:stretch>
                  <a:fillRect/>
                </a:stretch>
              </p:blipFill>
            </mc:Choice>
            <mc:Fallback>
              <p:blipFill>
                <a:blip r:embed="rId41"/>
                <a:stretch>
                  <a:fillRect/>
                </a:stretch>
              </p:blipFill>
            </mc:Fallback>
          </mc:AlternateContent>
          <p:spPr>
            <a:xfrm>
              <a:off x="17983200" y="11378902"/>
              <a:ext cx="1816100" cy="2336800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23406100" y="16560800"/>
            <a:ext cx="6769100" cy="2717800"/>
            <a:chOff x="23393400" y="16383000"/>
            <a:chExt cx="6769100" cy="271780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2"/>
                <a:stretch>
                  <a:fillRect/>
                </a:stretch>
              </p:blipFill>
            </mc:Choice>
            <mc:Fallback>
              <p:blipFill>
                <a:blip r:embed="rId43"/>
                <a:stretch>
                  <a:fillRect/>
                </a:stretch>
              </p:blipFill>
            </mc:Fallback>
          </mc:AlternateContent>
          <p:spPr>
            <a:xfrm>
              <a:off x="23393400" y="16764000"/>
              <a:ext cx="1816100" cy="23368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28346400" y="16383000"/>
              <a:ext cx="1816100" cy="26797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4"/>
                <a:stretch>
                  <a:fillRect/>
                </a:stretch>
              </p:blipFill>
            </mc:Choice>
            <mc:Fallback>
              <p:blipFill>
                <a:blip r:embed="rId45"/>
                <a:stretch>
                  <a:fillRect/>
                </a:stretch>
              </p:blipFill>
            </mc:Fallback>
          </mc:AlternateContent>
          <p:spPr>
            <a:xfrm>
              <a:off x="26009600" y="16916400"/>
              <a:ext cx="1498600" cy="1460500"/>
            </a:xfrm>
            <a:prstGeom prst="rect">
              <a:avLst/>
            </a:prstGeom>
          </p:spPr>
        </p:pic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9258973" y="30409566"/>
            <a:ext cx="2041427" cy="205163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3832800" y="26144518"/>
            <a:ext cx="7467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Acknowledgments:</a:t>
            </a:r>
          </a:p>
          <a:p>
            <a:r>
              <a:rPr lang="en-US" sz="2400" dirty="0" smtClean="0">
                <a:latin typeface="Times New Roman"/>
              </a:rPr>
              <a:t>We graciously thank, UNH, NSF (NSF EEC0832785), and the US Army Research Office (W911NF-14-1-0177) for financial support</a:t>
            </a:r>
          </a:p>
          <a:p>
            <a:endParaRPr lang="en-US" sz="2800" dirty="0">
              <a:latin typeface="Times New Roman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0" y="0"/>
            <a:ext cx="6477000" cy="1981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6200" y="76200"/>
            <a:ext cx="5486400" cy="163979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600200" y="1500546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AC"/>
                </a:solidFill>
                <a:latin typeface="Charter Black"/>
              </a:rPr>
              <a:t>Materials Science</a:t>
            </a:r>
            <a:endParaRPr lang="en-US" sz="2200" dirty="0">
              <a:solidFill>
                <a:srgbClr val="0000AC"/>
              </a:solidFill>
              <a:latin typeface="Chart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17929</TotalTime>
  <Words>797</Words>
  <Application>Microsoft Macintosh PowerPoint</Application>
  <PresentationFormat>Custom</PresentationFormat>
  <Paragraphs>23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New Hampshire Graduate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 Tuten</dc:creator>
  <cp:lastModifiedBy>Bryan Tuten</cp:lastModifiedBy>
  <cp:revision>28</cp:revision>
  <dcterms:created xsi:type="dcterms:W3CDTF">2015-08-17T13:27:46Z</dcterms:created>
  <dcterms:modified xsi:type="dcterms:W3CDTF">2015-08-17T15:49:52Z</dcterms:modified>
</cp:coreProperties>
</file>