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0233600" cy="32918400"/>
  <p:notesSz cx="6858000" cy="9144000"/>
  <p:defaultTextStyle>
    <a:defPPr>
      <a:defRPr lang="en-US"/>
    </a:defPPr>
    <a:lvl1pPr marL="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A13"/>
    <a:srgbClr val="0C7CB4"/>
    <a:srgbClr val="77A866"/>
    <a:srgbClr val="00FFFF"/>
    <a:srgbClr val="333300"/>
    <a:srgbClr val="F7DEAB"/>
    <a:srgbClr val="D4F5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696" autoAdjust="0"/>
  </p:normalViewPr>
  <p:slideViewPr>
    <p:cSldViewPr>
      <p:cViewPr>
        <p:scale>
          <a:sx n="50" d="100"/>
          <a:sy n="50" d="100"/>
        </p:scale>
        <p:origin x="-78" y="-60"/>
      </p:cViewPr>
      <p:guideLst>
        <p:guide orient="horz" pos="10368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NH\Thompson_Farm\Drought_Plot\MAESPA_Model\Daily_SWP_Transpir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NH\Thompson_Farm\Drought_Plot\MAESPA_Model\Daily_SWP_Transpirat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NH\Thompson_Farm\Drought_Plot\MAESPA_Model\Dry_Down_Pre_Post_Th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648031826438234"/>
          <c:y val="5.140062241966873E-2"/>
          <c:w val="0.71274307051999086"/>
          <c:h val="0.68227362204724418"/>
        </c:manualLayout>
      </c:layout>
      <c:barChart>
        <c:barDir val="col"/>
        <c:grouping val="clustered"/>
        <c:ser>
          <c:idx val="4"/>
          <c:order val="4"/>
          <c:tx>
            <c:v>Precipitation</c:v>
          </c:tx>
          <c:spPr>
            <a:solidFill>
              <a:schemeClr val="tx1">
                <a:lumMod val="65000"/>
                <a:lumOff val="35000"/>
              </a:schemeClr>
            </a:solidFill>
          </c:spPr>
          <c:val>
            <c:numRef>
              <c:f>Sheet5!$U$3:$U$155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0.2</c:v>
                </c:pt>
                <c:pt idx="14">
                  <c:v>0</c:v>
                </c:pt>
                <c:pt idx="15">
                  <c:v>0</c:v>
                </c:pt>
                <c:pt idx="16">
                  <c:v>13.2</c:v>
                </c:pt>
                <c:pt idx="17">
                  <c:v>42.5</c:v>
                </c:pt>
                <c:pt idx="18">
                  <c:v>23.7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4.4000000000000004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0.30000000000000004</c:v>
                </c:pt>
                <c:pt idx="30">
                  <c:v>0</c:v>
                </c:pt>
                <c:pt idx="31">
                  <c:v>11.3</c:v>
                </c:pt>
                <c:pt idx="32">
                  <c:v>0.5</c:v>
                </c:pt>
                <c:pt idx="33">
                  <c:v>0</c:v>
                </c:pt>
                <c:pt idx="34">
                  <c:v>0</c:v>
                </c:pt>
                <c:pt idx="35">
                  <c:v>3.8</c:v>
                </c:pt>
                <c:pt idx="36">
                  <c:v>0</c:v>
                </c:pt>
                <c:pt idx="37">
                  <c:v>26.6</c:v>
                </c:pt>
                <c:pt idx="38">
                  <c:v>3.7</c:v>
                </c:pt>
                <c:pt idx="39">
                  <c:v>3.7</c:v>
                </c:pt>
                <c:pt idx="40">
                  <c:v>0</c:v>
                </c:pt>
                <c:pt idx="41">
                  <c:v>0</c:v>
                </c:pt>
                <c:pt idx="42">
                  <c:v>1.6</c:v>
                </c:pt>
                <c:pt idx="43">
                  <c:v>1.2</c:v>
                </c:pt>
                <c:pt idx="44">
                  <c:v>42.6</c:v>
                </c:pt>
                <c:pt idx="45">
                  <c:v>0.2</c:v>
                </c:pt>
                <c:pt idx="46">
                  <c:v>0</c:v>
                </c:pt>
                <c:pt idx="47">
                  <c:v>21.8</c:v>
                </c:pt>
                <c:pt idx="48">
                  <c:v>0</c:v>
                </c:pt>
                <c:pt idx="49">
                  <c:v>0</c:v>
                </c:pt>
                <c:pt idx="50">
                  <c:v>0.5</c:v>
                </c:pt>
                <c:pt idx="51">
                  <c:v>0</c:v>
                </c:pt>
                <c:pt idx="52">
                  <c:v>0</c:v>
                </c:pt>
                <c:pt idx="53">
                  <c:v>5.4</c:v>
                </c:pt>
                <c:pt idx="54">
                  <c:v>0</c:v>
                </c:pt>
                <c:pt idx="55">
                  <c:v>1</c:v>
                </c:pt>
                <c:pt idx="56">
                  <c:v>1.9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4.9000000000000004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3.7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5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3.9</c:v>
                </c:pt>
                <c:pt idx="81">
                  <c:v>11.5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17.399999999999999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0.30000000000000004</c:v>
                </c:pt>
                <c:pt idx="93">
                  <c:v>0</c:v>
                </c:pt>
                <c:pt idx="94">
                  <c:v>0</c:v>
                </c:pt>
                <c:pt idx="95">
                  <c:v>0.30000000000000004</c:v>
                </c:pt>
                <c:pt idx="96">
                  <c:v>0</c:v>
                </c:pt>
                <c:pt idx="97">
                  <c:v>0</c:v>
                </c:pt>
                <c:pt idx="98">
                  <c:v>31.6</c:v>
                </c:pt>
                <c:pt idx="99">
                  <c:v>0</c:v>
                </c:pt>
                <c:pt idx="100">
                  <c:v>10.1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0.4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1.2</c:v>
                </c:pt>
                <c:pt idx="119">
                  <c:v>7.7</c:v>
                </c:pt>
                <c:pt idx="120">
                  <c:v>0</c:v>
                </c:pt>
                <c:pt idx="121">
                  <c:v>4.7</c:v>
                </c:pt>
                <c:pt idx="122">
                  <c:v>0.30000000000000004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4.0999999999999996</c:v>
                </c:pt>
                <c:pt idx="138">
                  <c:v>67.2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15.1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0.2</c:v>
                </c:pt>
                <c:pt idx="152">
                  <c:v>0</c:v>
                </c:pt>
              </c:numCache>
            </c:numRef>
          </c:val>
        </c:ser>
        <c:gapWidth val="0"/>
        <c:axId val="46610304"/>
        <c:axId val="46608384"/>
      </c:barChart>
      <c:lineChart>
        <c:grouping val="standard"/>
        <c:ser>
          <c:idx val="1"/>
          <c:order val="0"/>
          <c:tx>
            <c:v>Control (Ambient)</c:v>
          </c:tx>
          <c:spPr>
            <a:ln w="50800"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Sheet5!$AL$2:$AL$3672</c:f>
              <c:numCache>
                <c:formatCode>m/d/yyyy</c:formatCode>
                <c:ptCount val="3671"/>
                <c:pt idx="0">
                  <c:v>42139</c:v>
                </c:pt>
                <c:pt idx="1">
                  <c:v>42140</c:v>
                </c:pt>
                <c:pt idx="2">
                  <c:v>42141</c:v>
                </c:pt>
                <c:pt idx="3">
                  <c:v>42142</c:v>
                </c:pt>
                <c:pt idx="4">
                  <c:v>42143</c:v>
                </c:pt>
                <c:pt idx="5">
                  <c:v>42144</c:v>
                </c:pt>
                <c:pt idx="6">
                  <c:v>42145</c:v>
                </c:pt>
                <c:pt idx="7">
                  <c:v>42146</c:v>
                </c:pt>
                <c:pt idx="8">
                  <c:v>42147</c:v>
                </c:pt>
                <c:pt idx="9">
                  <c:v>42148</c:v>
                </c:pt>
                <c:pt idx="10">
                  <c:v>42149</c:v>
                </c:pt>
                <c:pt idx="11">
                  <c:v>42150</c:v>
                </c:pt>
                <c:pt idx="12">
                  <c:v>42151</c:v>
                </c:pt>
                <c:pt idx="13">
                  <c:v>42152</c:v>
                </c:pt>
                <c:pt idx="14">
                  <c:v>42153</c:v>
                </c:pt>
                <c:pt idx="15">
                  <c:v>42154</c:v>
                </c:pt>
                <c:pt idx="16">
                  <c:v>42155</c:v>
                </c:pt>
                <c:pt idx="17">
                  <c:v>42156</c:v>
                </c:pt>
                <c:pt idx="18">
                  <c:v>42157</c:v>
                </c:pt>
                <c:pt idx="19">
                  <c:v>42158</c:v>
                </c:pt>
                <c:pt idx="20">
                  <c:v>42159</c:v>
                </c:pt>
                <c:pt idx="21">
                  <c:v>42160</c:v>
                </c:pt>
                <c:pt idx="22">
                  <c:v>42161</c:v>
                </c:pt>
                <c:pt idx="23">
                  <c:v>42162</c:v>
                </c:pt>
                <c:pt idx="24">
                  <c:v>42163</c:v>
                </c:pt>
                <c:pt idx="25">
                  <c:v>42164</c:v>
                </c:pt>
                <c:pt idx="26">
                  <c:v>42165</c:v>
                </c:pt>
                <c:pt idx="27">
                  <c:v>42166</c:v>
                </c:pt>
                <c:pt idx="28">
                  <c:v>42167</c:v>
                </c:pt>
                <c:pt idx="29">
                  <c:v>42168</c:v>
                </c:pt>
                <c:pt idx="30">
                  <c:v>42169</c:v>
                </c:pt>
                <c:pt idx="31">
                  <c:v>42170</c:v>
                </c:pt>
                <c:pt idx="32">
                  <c:v>42171</c:v>
                </c:pt>
                <c:pt idx="33">
                  <c:v>42172</c:v>
                </c:pt>
                <c:pt idx="34">
                  <c:v>42173</c:v>
                </c:pt>
                <c:pt idx="35">
                  <c:v>42174</c:v>
                </c:pt>
                <c:pt idx="36">
                  <c:v>42175</c:v>
                </c:pt>
                <c:pt idx="37">
                  <c:v>42176</c:v>
                </c:pt>
                <c:pt idx="38">
                  <c:v>42177</c:v>
                </c:pt>
                <c:pt idx="39">
                  <c:v>42178</c:v>
                </c:pt>
                <c:pt idx="40">
                  <c:v>42179</c:v>
                </c:pt>
                <c:pt idx="41">
                  <c:v>42180</c:v>
                </c:pt>
                <c:pt idx="42">
                  <c:v>42181</c:v>
                </c:pt>
                <c:pt idx="43">
                  <c:v>42182</c:v>
                </c:pt>
                <c:pt idx="44">
                  <c:v>42183</c:v>
                </c:pt>
                <c:pt idx="45">
                  <c:v>42184</c:v>
                </c:pt>
                <c:pt idx="46">
                  <c:v>42185</c:v>
                </c:pt>
                <c:pt idx="47">
                  <c:v>42186</c:v>
                </c:pt>
                <c:pt idx="48">
                  <c:v>42187</c:v>
                </c:pt>
                <c:pt idx="49">
                  <c:v>42188</c:v>
                </c:pt>
                <c:pt idx="50">
                  <c:v>42189</c:v>
                </c:pt>
                <c:pt idx="51">
                  <c:v>42190</c:v>
                </c:pt>
                <c:pt idx="52">
                  <c:v>42191</c:v>
                </c:pt>
                <c:pt idx="53">
                  <c:v>42192</c:v>
                </c:pt>
                <c:pt idx="54">
                  <c:v>42193</c:v>
                </c:pt>
                <c:pt idx="55">
                  <c:v>42194</c:v>
                </c:pt>
                <c:pt idx="56">
                  <c:v>42195</c:v>
                </c:pt>
                <c:pt idx="57">
                  <c:v>42196</c:v>
                </c:pt>
                <c:pt idx="58">
                  <c:v>42197</c:v>
                </c:pt>
                <c:pt idx="59">
                  <c:v>42198</c:v>
                </c:pt>
                <c:pt idx="60">
                  <c:v>42199</c:v>
                </c:pt>
                <c:pt idx="61">
                  <c:v>42200</c:v>
                </c:pt>
                <c:pt idx="62">
                  <c:v>42201</c:v>
                </c:pt>
                <c:pt idx="63">
                  <c:v>42202</c:v>
                </c:pt>
                <c:pt idx="64">
                  <c:v>42203</c:v>
                </c:pt>
                <c:pt idx="65">
                  <c:v>42204</c:v>
                </c:pt>
                <c:pt idx="66">
                  <c:v>42205</c:v>
                </c:pt>
                <c:pt idx="67">
                  <c:v>42206</c:v>
                </c:pt>
                <c:pt idx="68">
                  <c:v>42207</c:v>
                </c:pt>
                <c:pt idx="69">
                  <c:v>42208</c:v>
                </c:pt>
                <c:pt idx="70">
                  <c:v>42209</c:v>
                </c:pt>
                <c:pt idx="71">
                  <c:v>42210</c:v>
                </c:pt>
                <c:pt idx="72">
                  <c:v>42211</c:v>
                </c:pt>
                <c:pt idx="73">
                  <c:v>42212</c:v>
                </c:pt>
                <c:pt idx="74">
                  <c:v>42213</c:v>
                </c:pt>
                <c:pt idx="75">
                  <c:v>42214</c:v>
                </c:pt>
                <c:pt idx="76">
                  <c:v>42215</c:v>
                </c:pt>
                <c:pt idx="77">
                  <c:v>42216</c:v>
                </c:pt>
                <c:pt idx="78">
                  <c:v>42217</c:v>
                </c:pt>
                <c:pt idx="79">
                  <c:v>42218</c:v>
                </c:pt>
                <c:pt idx="80">
                  <c:v>42219</c:v>
                </c:pt>
                <c:pt idx="81">
                  <c:v>42220</c:v>
                </c:pt>
                <c:pt idx="82">
                  <c:v>42221</c:v>
                </c:pt>
                <c:pt idx="83">
                  <c:v>42222</c:v>
                </c:pt>
                <c:pt idx="84">
                  <c:v>42223</c:v>
                </c:pt>
                <c:pt idx="85">
                  <c:v>42224</c:v>
                </c:pt>
                <c:pt idx="86">
                  <c:v>42225</c:v>
                </c:pt>
                <c:pt idx="87">
                  <c:v>42226</c:v>
                </c:pt>
                <c:pt idx="88">
                  <c:v>42227</c:v>
                </c:pt>
                <c:pt idx="89">
                  <c:v>42228</c:v>
                </c:pt>
                <c:pt idx="90">
                  <c:v>42229</c:v>
                </c:pt>
                <c:pt idx="91">
                  <c:v>42230</c:v>
                </c:pt>
                <c:pt idx="92">
                  <c:v>42231</c:v>
                </c:pt>
                <c:pt idx="93">
                  <c:v>42232</c:v>
                </c:pt>
                <c:pt idx="94">
                  <c:v>42233</c:v>
                </c:pt>
                <c:pt idx="95">
                  <c:v>42234</c:v>
                </c:pt>
                <c:pt idx="96">
                  <c:v>42235</c:v>
                </c:pt>
                <c:pt idx="97">
                  <c:v>42236</c:v>
                </c:pt>
                <c:pt idx="98">
                  <c:v>42237</c:v>
                </c:pt>
                <c:pt idx="99">
                  <c:v>42238</c:v>
                </c:pt>
                <c:pt idx="100">
                  <c:v>42239</c:v>
                </c:pt>
                <c:pt idx="101">
                  <c:v>42240</c:v>
                </c:pt>
                <c:pt idx="102">
                  <c:v>42241</c:v>
                </c:pt>
                <c:pt idx="103">
                  <c:v>42242</c:v>
                </c:pt>
                <c:pt idx="104">
                  <c:v>42243</c:v>
                </c:pt>
                <c:pt idx="105">
                  <c:v>42244</c:v>
                </c:pt>
                <c:pt idx="106">
                  <c:v>42245</c:v>
                </c:pt>
                <c:pt idx="107">
                  <c:v>42246</c:v>
                </c:pt>
                <c:pt idx="108">
                  <c:v>42247</c:v>
                </c:pt>
                <c:pt idx="109">
                  <c:v>42248</c:v>
                </c:pt>
                <c:pt idx="110">
                  <c:v>42249</c:v>
                </c:pt>
                <c:pt idx="111">
                  <c:v>42250</c:v>
                </c:pt>
                <c:pt idx="112">
                  <c:v>42251</c:v>
                </c:pt>
                <c:pt idx="113">
                  <c:v>42252</c:v>
                </c:pt>
                <c:pt idx="114">
                  <c:v>42253</c:v>
                </c:pt>
                <c:pt idx="115">
                  <c:v>42254</c:v>
                </c:pt>
                <c:pt idx="116">
                  <c:v>42255</c:v>
                </c:pt>
                <c:pt idx="117">
                  <c:v>42256</c:v>
                </c:pt>
                <c:pt idx="118">
                  <c:v>42257</c:v>
                </c:pt>
                <c:pt idx="119">
                  <c:v>42258</c:v>
                </c:pt>
                <c:pt idx="120">
                  <c:v>42259</c:v>
                </c:pt>
                <c:pt idx="121">
                  <c:v>42260</c:v>
                </c:pt>
                <c:pt idx="122">
                  <c:v>42261</c:v>
                </c:pt>
                <c:pt idx="123">
                  <c:v>42262</c:v>
                </c:pt>
                <c:pt idx="124">
                  <c:v>42263</c:v>
                </c:pt>
                <c:pt idx="125">
                  <c:v>42264</c:v>
                </c:pt>
                <c:pt idx="126">
                  <c:v>42265</c:v>
                </c:pt>
                <c:pt idx="127">
                  <c:v>42266</c:v>
                </c:pt>
                <c:pt idx="128">
                  <c:v>42267</c:v>
                </c:pt>
                <c:pt idx="129">
                  <c:v>42268</c:v>
                </c:pt>
                <c:pt idx="130">
                  <c:v>42269</c:v>
                </c:pt>
                <c:pt idx="131">
                  <c:v>42270</c:v>
                </c:pt>
                <c:pt idx="132">
                  <c:v>42271</c:v>
                </c:pt>
                <c:pt idx="133">
                  <c:v>42272</c:v>
                </c:pt>
                <c:pt idx="134">
                  <c:v>42273</c:v>
                </c:pt>
                <c:pt idx="135">
                  <c:v>42274</c:v>
                </c:pt>
                <c:pt idx="136">
                  <c:v>42275</c:v>
                </c:pt>
                <c:pt idx="137">
                  <c:v>42276</c:v>
                </c:pt>
                <c:pt idx="138">
                  <c:v>42277</c:v>
                </c:pt>
                <c:pt idx="139">
                  <c:v>42278</c:v>
                </c:pt>
                <c:pt idx="140">
                  <c:v>42279</c:v>
                </c:pt>
                <c:pt idx="141">
                  <c:v>42280</c:v>
                </c:pt>
                <c:pt idx="142">
                  <c:v>42281</c:v>
                </c:pt>
                <c:pt idx="143">
                  <c:v>42282</c:v>
                </c:pt>
                <c:pt idx="144">
                  <c:v>42283</c:v>
                </c:pt>
                <c:pt idx="145">
                  <c:v>42284</c:v>
                </c:pt>
                <c:pt idx="146">
                  <c:v>42285</c:v>
                </c:pt>
                <c:pt idx="147">
                  <c:v>42286</c:v>
                </c:pt>
                <c:pt idx="148">
                  <c:v>42287</c:v>
                </c:pt>
                <c:pt idx="149">
                  <c:v>42288</c:v>
                </c:pt>
                <c:pt idx="150">
                  <c:v>42289</c:v>
                </c:pt>
                <c:pt idx="151">
                  <c:v>42290</c:v>
                </c:pt>
                <c:pt idx="152">
                  <c:v>42291</c:v>
                </c:pt>
              </c:numCache>
            </c:numRef>
          </c:cat>
          <c:val>
            <c:numRef>
              <c:f>Sheet5!$AO$2:$AO$3673</c:f>
              <c:numCache>
                <c:formatCode>General</c:formatCode>
                <c:ptCount val="3672"/>
                <c:pt idx="0">
                  <c:v>0.32528666666666711</c:v>
                </c:pt>
                <c:pt idx="1">
                  <c:v>0.3154816666666671</c:v>
                </c:pt>
                <c:pt idx="2">
                  <c:v>0.30842083333333303</c:v>
                </c:pt>
                <c:pt idx="3">
                  <c:v>0.30088750000000009</c:v>
                </c:pt>
                <c:pt idx="4">
                  <c:v>0.30047500000000016</c:v>
                </c:pt>
                <c:pt idx="5">
                  <c:v>0.29374750000000005</c:v>
                </c:pt>
                <c:pt idx="6">
                  <c:v>0.28249333333333299</c:v>
                </c:pt>
                <c:pt idx="7">
                  <c:v>0.26991166666666705</c:v>
                </c:pt>
                <c:pt idx="8">
                  <c:v>0.258710833333333</c:v>
                </c:pt>
                <c:pt idx="9">
                  <c:v>0.24639333333333302</c:v>
                </c:pt>
                <c:pt idx="10">
                  <c:v>0.23273833333333302</c:v>
                </c:pt>
                <c:pt idx="11">
                  <c:v>0.22204500000000002</c:v>
                </c:pt>
                <c:pt idx="12">
                  <c:v>0.21192083333333303</c:v>
                </c:pt>
                <c:pt idx="13">
                  <c:v>0.20269583333333299</c:v>
                </c:pt>
                <c:pt idx="14">
                  <c:v>0.19501666666666703</c:v>
                </c:pt>
                <c:pt idx="15">
                  <c:v>0.1878725</c:v>
                </c:pt>
                <c:pt idx="16">
                  <c:v>0.19451166666666703</c:v>
                </c:pt>
                <c:pt idx="17">
                  <c:v>0.25806166666666702</c:v>
                </c:pt>
                <c:pt idx="18">
                  <c:v>0.37235000000000007</c:v>
                </c:pt>
                <c:pt idx="19">
                  <c:v>0.37640916666666707</c:v>
                </c:pt>
                <c:pt idx="20">
                  <c:v>0.36027666666666708</c:v>
                </c:pt>
                <c:pt idx="21">
                  <c:v>0.34387166666666713</c:v>
                </c:pt>
                <c:pt idx="22">
                  <c:v>0.32953833333333304</c:v>
                </c:pt>
                <c:pt idx="23">
                  <c:v>0.31398000000000009</c:v>
                </c:pt>
                <c:pt idx="24">
                  <c:v>0.30120583333333301</c:v>
                </c:pt>
                <c:pt idx="25">
                  <c:v>0.29324500000000003</c:v>
                </c:pt>
                <c:pt idx="26">
                  <c:v>0.28830750000000011</c:v>
                </c:pt>
                <c:pt idx="27">
                  <c:v>0.27123083333333292</c:v>
                </c:pt>
                <c:pt idx="28">
                  <c:v>0.255736666666667</c:v>
                </c:pt>
                <c:pt idx="29">
                  <c:v>0.24287</c:v>
                </c:pt>
                <c:pt idx="30">
                  <c:v>0.23037166666666697</c:v>
                </c:pt>
                <c:pt idx="31">
                  <c:v>0.23793583333333304</c:v>
                </c:pt>
                <c:pt idx="32">
                  <c:v>0.24742416666666703</c:v>
                </c:pt>
                <c:pt idx="33">
                  <c:v>0.23973750000000002</c:v>
                </c:pt>
                <c:pt idx="34">
                  <c:v>0.22750000000000004</c:v>
                </c:pt>
                <c:pt idx="35">
                  <c:v>0.22277500000000003</c:v>
                </c:pt>
                <c:pt idx="36">
                  <c:v>0.21239583333333303</c:v>
                </c:pt>
                <c:pt idx="37">
                  <c:v>0.25262166666666702</c:v>
                </c:pt>
                <c:pt idx="38">
                  <c:v>0.27420500000000003</c:v>
                </c:pt>
                <c:pt idx="39">
                  <c:v>0.27002500000000002</c:v>
                </c:pt>
                <c:pt idx="40">
                  <c:v>0.26035750000000002</c:v>
                </c:pt>
                <c:pt idx="41">
                  <c:v>0.24584666666666699</c:v>
                </c:pt>
                <c:pt idx="42">
                  <c:v>0.23707583333333301</c:v>
                </c:pt>
                <c:pt idx="43">
                  <c:v>0.22756916666666702</c:v>
                </c:pt>
                <c:pt idx="44">
                  <c:v>0.30223</c:v>
                </c:pt>
                <c:pt idx="45">
                  <c:v>0.33079916666666698</c:v>
                </c:pt>
                <c:pt idx="46">
                  <c:v>0.32151583333333306</c:v>
                </c:pt>
                <c:pt idx="47">
                  <c:v>0.33855666666666712</c:v>
                </c:pt>
                <c:pt idx="48">
                  <c:v>0.35727500000000001</c:v>
                </c:pt>
                <c:pt idx="49">
                  <c:v>0.34281916666666712</c:v>
                </c:pt>
                <c:pt idx="50">
                  <c:v>0.33200916666666708</c:v>
                </c:pt>
                <c:pt idx="51">
                  <c:v>0.32239750000000006</c:v>
                </c:pt>
                <c:pt idx="52">
                  <c:v>0.30790333333333297</c:v>
                </c:pt>
                <c:pt idx="53">
                  <c:v>0.30064750000000001</c:v>
                </c:pt>
                <c:pt idx="54">
                  <c:v>0.29771666666666707</c:v>
                </c:pt>
                <c:pt idx="55">
                  <c:v>0.28474000000000005</c:v>
                </c:pt>
                <c:pt idx="56">
                  <c:v>0.27886666666666704</c:v>
                </c:pt>
                <c:pt idx="57">
                  <c:v>0.26355166666666702</c:v>
                </c:pt>
                <c:pt idx="58">
                  <c:v>0.24821833333333307</c:v>
                </c:pt>
                <c:pt idx="59">
                  <c:v>0.23487249999999998</c:v>
                </c:pt>
                <c:pt idx="60">
                  <c:v>0.22616583333333304</c:v>
                </c:pt>
                <c:pt idx="61">
                  <c:v>0.22026333333333306</c:v>
                </c:pt>
                <c:pt idx="62">
                  <c:v>0.21239083333333303</c:v>
                </c:pt>
                <c:pt idx="63">
                  <c:v>0.20290083333333303</c:v>
                </c:pt>
                <c:pt idx="64">
                  <c:v>0.20399000000000003</c:v>
                </c:pt>
                <c:pt idx="65">
                  <c:v>0.19685583333333304</c:v>
                </c:pt>
                <c:pt idx="66">
                  <c:v>0.18256250000000002</c:v>
                </c:pt>
                <c:pt idx="67">
                  <c:v>0.170426666666667</c:v>
                </c:pt>
                <c:pt idx="68">
                  <c:v>0.16286333333333305</c:v>
                </c:pt>
                <c:pt idx="69">
                  <c:v>0.15484666666666699</c:v>
                </c:pt>
                <c:pt idx="70">
                  <c:v>0.14062166666666698</c:v>
                </c:pt>
                <c:pt idx="71">
                  <c:v>0.13160583333333301</c:v>
                </c:pt>
                <c:pt idx="72">
                  <c:v>0.127334166666667</c:v>
                </c:pt>
                <c:pt idx="73">
                  <c:v>0.12228749999999998</c:v>
                </c:pt>
                <c:pt idx="74">
                  <c:v>0.113380833333333</c:v>
                </c:pt>
                <c:pt idx="75">
                  <c:v>0.10335</c:v>
                </c:pt>
                <c:pt idx="76">
                  <c:v>9.8575000000000051E-2</c:v>
                </c:pt>
                <c:pt idx="77">
                  <c:v>9.8924166666666744E-2</c:v>
                </c:pt>
                <c:pt idx="78">
                  <c:v>9.1550833333333331E-2</c:v>
                </c:pt>
                <c:pt idx="79">
                  <c:v>8.7870000000000004E-2</c:v>
                </c:pt>
                <c:pt idx="80">
                  <c:v>8.6849166666666727E-2</c:v>
                </c:pt>
                <c:pt idx="81">
                  <c:v>0.10306583333333301</c:v>
                </c:pt>
                <c:pt idx="82">
                  <c:v>0.11423083333333302</c:v>
                </c:pt>
                <c:pt idx="83">
                  <c:v>0.108258333333333</c:v>
                </c:pt>
                <c:pt idx="84">
                  <c:v>0.10476833333333302</c:v>
                </c:pt>
                <c:pt idx="85">
                  <c:v>0.1020475</c:v>
                </c:pt>
                <c:pt idx="86">
                  <c:v>9.9915000000000018E-2</c:v>
                </c:pt>
                <c:pt idx="87">
                  <c:v>9.8117500000000038E-2</c:v>
                </c:pt>
                <c:pt idx="88">
                  <c:v>0.11815666666666703</c:v>
                </c:pt>
                <c:pt idx="89">
                  <c:v>0.130669166666667</c:v>
                </c:pt>
                <c:pt idx="90">
                  <c:v>0.11692833333333301</c:v>
                </c:pt>
                <c:pt idx="91">
                  <c:v>0.11083583333333299</c:v>
                </c:pt>
                <c:pt idx="92">
                  <c:v>0.10749250000000002</c:v>
                </c:pt>
                <c:pt idx="93">
                  <c:v>0.10524083333333302</c:v>
                </c:pt>
                <c:pt idx="94">
                  <c:v>0.10263583333333301</c:v>
                </c:pt>
                <c:pt idx="95">
                  <c:v>0.10062500000000003</c:v>
                </c:pt>
                <c:pt idx="96">
                  <c:v>9.8958333333333343E-2</c:v>
                </c:pt>
                <c:pt idx="97">
                  <c:v>9.73816666666667E-2</c:v>
                </c:pt>
                <c:pt idx="98">
                  <c:v>0.12539833333333303</c:v>
                </c:pt>
                <c:pt idx="99">
                  <c:v>0.16732750000000002</c:v>
                </c:pt>
                <c:pt idx="100">
                  <c:v>0.16938500000000004</c:v>
                </c:pt>
                <c:pt idx="101">
                  <c:v>0.17796583333333302</c:v>
                </c:pt>
                <c:pt idx="102">
                  <c:v>0.17039499999999999</c:v>
                </c:pt>
                <c:pt idx="103">
                  <c:v>0.16258333333333305</c:v>
                </c:pt>
                <c:pt idx="104">
                  <c:v>0.14808499999999999</c:v>
                </c:pt>
                <c:pt idx="105">
                  <c:v>0.13219916666666701</c:v>
                </c:pt>
                <c:pt idx="106">
                  <c:v>0.118158333333333</c:v>
                </c:pt>
                <c:pt idx="107">
                  <c:v>0.11087250000000001</c:v>
                </c:pt>
                <c:pt idx="108">
                  <c:v>0.10777750000000001</c:v>
                </c:pt>
                <c:pt idx="109">
                  <c:v>0.10580000000000002</c:v>
                </c:pt>
                <c:pt idx="110">
                  <c:v>0.10433833333333301</c:v>
                </c:pt>
                <c:pt idx="111">
                  <c:v>0.10324666666666701</c:v>
                </c:pt>
                <c:pt idx="112">
                  <c:v>0.10180916666666701</c:v>
                </c:pt>
                <c:pt idx="113">
                  <c:v>0.10059250000000002</c:v>
                </c:pt>
                <c:pt idx="114">
                  <c:v>9.9500833333333344E-2</c:v>
                </c:pt>
                <c:pt idx="115">
                  <c:v>9.8336666666666725E-2</c:v>
                </c:pt>
                <c:pt idx="116">
                  <c:v>9.7118333333333307E-2</c:v>
                </c:pt>
                <c:pt idx="117">
                  <c:v>9.6093333333333308E-2</c:v>
                </c:pt>
                <c:pt idx="118">
                  <c:v>9.5669166666666736E-2</c:v>
                </c:pt>
                <c:pt idx="119">
                  <c:v>0.11076416666666702</c:v>
                </c:pt>
                <c:pt idx="120">
                  <c:v>0.11038666666666699</c:v>
                </c:pt>
                <c:pt idx="121">
                  <c:v>0.112959166666667</c:v>
                </c:pt>
                <c:pt idx="122">
                  <c:v>0.11642250000000003</c:v>
                </c:pt>
                <c:pt idx="123">
                  <c:v>0.11194666666666701</c:v>
                </c:pt>
                <c:pt idx="124">
                  <c:v>0.10928666666666702</c:v>
                </c:pt>
                <c:pt idx="125">
                  <c:v>0.10742750000000001</c:v>
                </c:pt>
                <c:pt idx="126">
                  <c:v>0.10564999999999998</c:v>
                </c:pt>
                <c:pt idx="127">
                  <c:v>0.104219166666667</c:v>
                </c:pt>
                <c:pt idx="128">
                  <c:v>0.103240833333333</c:v>
                </c:pt>
                <c:pt idx="129">
                  <c:v>0.10231750000000001</c:v>
                </c:pt>
                <c:pt idx="130">
                  <c:v>0.10160166666666702</c:v>
                </c:pt>
                <c:pt idx="131">
                  <c:v>0.10089416666666702</c:v>
                </c:pt>
                <c:pt idx="132">
                  <c:v>0.10001</c:v>
                </c:pt>
                <c:pt idx="133">
                  <c:v>9.9236666666666737E-2</c:v>
                </c:pt>
                <c:pt idx="134">
                  <c:v>9.8680833333333329E-2</c:v>
                </c:pt>
                <c:pt idx="135">
                  <c:v>9.8092500000000055E-2</c:v>
                </c:pt>
                <c:pt idx="136">
                  <c:v>9.7490833333333318E-2</c:v>
                </c:pt>
                <c:pt idx="137">
                  <c:v>9.7588333333333319E-2</c:v>
                </c:pt>
                <c:pt idx="138">
                  <c:v>0.21590666666666702</c:v>
                </c:pt>
                <c:pt idx="139">
                  <c:v>0.27743083333333302</c:v>
                </c:pt>
                <c:pt idx="140">
                  <c:v>0.27015</c:v>
                </c:pt>
                <c:pt idx="141">
                  <c:v>0.26452083333333298</c:v>
                </c:pt>
                <c:pt idx="142">
                  <c:v>0.25861083333333301</c:v>
                </c:pt>
                <c:pt idx="143">
                  <c:v>0.25244250000000001</c:v>
                </c:pt>
                <c:pt idx="144">
                  <c:v>0.24574750000000004</c:v>
                </c:pt>
                <c:pt idx="145">
                  <c:v>0.238179166666667</c:v>
                </c:pt>
                <c:pt idx="146">
                  <c:v>0.2305275</c:v>
                </c:pt>
                <c:pt idx="147">
                  <c:v>0.24305083333333299</c:v>
                </c:pt>
                <c:pt idx="148">
                  <c:v>0.25842416666666707</c:v>
                </c:pt>
                <c:pt idx="149">
                  <c:v>0.25013749999999996</c:v>
                </c:pt>
                <c:pt idx="150">
                  <c:v>0.24011333333333304</c:v>
                </c:pt>
                <c:pt idx="151">
                  <c:v>0.23413666666666696</c:v>
                </c:pt>
                <c:pt idx="152">
                  <c:v>0.22947833333333306</c:v>
                </c:pt>
              </c:numCache>
            </c:numRef>
          </c:val>
        </c:ser>
        <c:ser>
          <c:idx val="3"/>
          <c:order val="1"/>
          <c:tx>
            <c:v>Thinned (Ambient)</c:v>
          </c:tx>
          <c:spPr>
            <a:ln w="50800">
              <a:solidFill>
                <a:schemeClr val="accent5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Sheet5!$AL$2:$AL$3672</c:f>
              <c:numCache>
                <c:formatCode>m/d/yyyy</c:formatCode>
                <c:ptCount val="3671"/>
                <c:pt idx="0">
                  <c:v>42139</c:v>
                </c:pt>
                <c:pt idx="1">
                  <c:v>42140</c:v>
                </c:pt>
                <c:pt idx="2">
                  <c:v>42141</c:v>
                </c:pt>
                <c:pt idx="3">
                  <c:v>42142</c:v>
                </c:pt>
                <c:pt idx="4">
                  <c:v>42143</c:v>
                </c:pt>
                <c:pt idx="5">
                  <c:v>42144</c:v>
                </c:pt>
                <c:pt idx="6">
                  <c:v>42145</c:v>
                </c:pt>
                <c:pt idx="7">
                  <c:v>42146</c:v>
                </c:pt>
                <c:pt idx="8">
                  <c:v>42147</c:v>
                </c:pt>
                <c:pt idx="9">
                  <c:v>42148</c:v>
                </c:pt>
                <c:pt idx="10">
                  <c:v>42149</c:v>
                </c:pt>
                <c:pt idx="11">
                  <c:v>42150</c:v>
                </c:pt>
                <c:pt idx="12">
                  <c:v>42151</c:v>
                </c:pt>
                <c:pt idx="13">
                  <c:v>42152</c:v>
                </c:pt>
                <c:pt idx="14">
                  <c:v>42153</c:v>
                </c:pt>
                <c:pt idx="15">
                  <c:v>42154</c:v>
                </c:pt>
                <c:pt idx="16">
                  <c:v>42155</c:v>
                </c:pt>
                <c:pt idx="17">
                  <c:v>42156</c:v>
                </c:pt>
                <c:pt idx="18">
                  <c:v>42157</c:v>
                </c:pt>
                <c:pt idx="19">
                  <c:v>42158</c:v>
                </c:pt>
                <c:pt idx="20">
                  <c:v>42159</c:v>
                </c:pt>
                <c:pt idx="21">
                  <c:v>42160</c:v>
                </c:pt>
                <c:pt idx="22">
                  <c:v>42161</c:v>
                </c:pt>
                <c:pt idx="23">
                  <c:v>42162</c:v>
                </c:pt>
                <c:pt idx="24">
                  <c:v>42163</c:v>
                </c:pt>
                <c:pt idx="25">
                  <c:v>42164</c:v>
                </c:pt>
                <c:pt idx="26">
                  <c:v>42165</c:v>
                </c:pt>
                <c:pt idx="27">
                  <c:v>42166</c:v>
                </c:pt>
                <c:pt idx="28">
                  <c:v>42167</c:v>
                </c:pt>
                <c:pt idx="29">
                  <c:v>42168</c:v>
                </c:pt>
                <c:pt idx="30">
                  <c:v>42169</c:v>
                </c:pt>
                <c:pt idx="31">
                  <c:v>42170</c:v>
                </c:pt>
                <c:pt idx="32">
                  <c:v>42171</c:v>
                </c:pt>
                <c:pt idx="33">
                  <c:v>42172</c:v>
                </c:pt>
                <c:pt idx="34">
                  <c:v>42173</c:v>
                </c:pt>
                <c:pt idx="35">
                  <c:v>42174</c:v>
                </c:pt>
                <c:pt idx="36">
                  <c:v>42175</c:v>
                </c:pt>
                <c:pt idx="37">
                  <c:v>42176</c:v>
                </c:pt>
                <c:pt idx="38">
                  <c:v>42177</c:v>
                </c:pt>
                <c:pt idx="39">
                  <c:v>42178</c:v>
                </c:pt>
                <c:pt idx="40">
                  <c:v>42179</c:v>
                </c:pt>
                <c:pt idx="41">
                  <c:v>42180</c:v>
                </c:pt>
                <c:pt idx="42">
                  <c:v>42181</c:v>
                </c:pt>
                <c:pt idx="43">
                  <c:v>42182</c:v>
                </c:pt>
                <c:pt idx="44">
                  <c:v>42183</c:v>
                </c:pt>
                <c:pt idx="45">
                  <c:v>42184</c:v>
                </c:pt>
                <c:pt idx="46">
                  <c:v>42185</c:v>
                </c:pt>
                <c:pt idx="47">
                  <c:v>42186</c:v>
                </c:pt>
                <c:pt idx="48">
                  <c:v>42187</c:v>
                </c:pt>
                <c:pt idx="49">
                  <c:v>42188</c:v>
                </c:pt>
                <c:pt idx="50">
                  <c:v>42189</c:v>
                </c:pt>
                <c:pt idx="51">
                  <c:v>42190</c:v>
                </c:pt>
                <c:pt idx="52">
                  <c:v>42191</c:v>
                </c:pt>
                <c:pt idx="53">
                  <c:v>42192</c:v>
                </c:pt>
                <c:pt idx="54">
                  <c:v>42193</c:v>
                </c:pt>
                <c:pt idx="55">
                  <c:v>42194</c:v>
                </c:pt>
                <c:pt idx="56">
                  <c:v>42195</c:v>
                </c:pt>
                <c:pt idx="57">
                  <c:v>42196</c:v>
                </c:pt>
                <c:pt idx="58">
                  <c:v>42197</c:v>
                </c:pt>
                <c:pt idx="59">
                  <c:v>42198</c:v>
                </c:pt>
                <c:pt idx="60">
                  <c:v>42199</c:v>
                </c:pt>
                <c:pt idx="61">
                  <c:v>42200</c:v>
                </c:pt>
                <c:pt idx="62">
                  <c:v>42201</c:v>
                </c:pt>
                <c:pt idx="63">
                  <c:v>42202</c:v>
                </c:pt>
                <c:pt idx="64">
                  <c:v>42203</c:v>
                </c:pt>
                <c:pt idx="65">
                  <c:v>42204</c:v>
                </c:pt>
                <c:pt idx="66">
                  <c:v>42205</c:v>
                </c:pt>
                <c:pt idx="67">
                  <c:v>42206</c:v>
                </c:pt>
                <c:pt idx="68">
                  <c:v>42207</c:v>
                </c:pt>
                <c:pt idx="69">
                  <c:v>42208</c:v>
                </c:pt>
                <c:pt idx="70">
                  <c:v>42209</c:v>
                </c:pt>
                <c:pt idx="71">
                  <c:v>42210</c:v>
                </c:pt>
                <c:pt idx="72">
                  <c:v>42211</c:v>
                </c:pt>
                <c:pt idx="73">
                  <c:v>42212</c:v>
                </c:pt>
                <c:pt idx="74">
                  <c:v>42213</c:v>
                </c:pt>
                <c:pt idx="75">
                  <c:v>42214</c:v>
                </c:pt>
                <c:pt idx="76">
                  <c:v>42215</c:v>
                </c:pt>
                <c:pt idx="77">
                  <c:v>42216</c:v>
                </c:pt>
                <c:pt idx="78">
                  <c:v>42217</c:v>
                </c:pt>
                <c:pt idx="79">
                  <c:v>42218</c:v>
                </c:pt>
                <c:pt idx="80">
                  <c:v>42219</c:v>
                </c:pt>
                <c:pt idx="81">
                  <c:v>42220</c:v>
                </c:pt>
                <c:pt idx="82">
                  <c:v>42221</c:v>
                </c:pt>
                <c:pt idx="83">
                  <c:v>42222</c:v>
                </c:pt>
                <c:pt idx="84">
                  <c:v>42223</c:v>
                </c:pt>
                <c:pt idx="85">
                  <c:v>42224</c:v>
                </c:pt>
                <c:pt idx="86">
                  <c:v>42225</c:v>
                </c:pt>
                <c:pt idx="87">
                  <c:v>42226</c:v>
                </c:pt>
                <c:pt idx="88">
                  <c:v>42227</c:v>
                </c:pt>
                <c:pt idx="89">
                  <c:v>42228</c:v>
                </c:pt>
                <c:pt idx="90">
                  <c:v>42229</c:v>
                </c:pt>
                <c:pt idx="91">
                  <c:v>42230</c:v>
                </c:pt>
                <c:pt idx="92">
                  <c:v>42231</c:v>
                </c:pt>
                <c:pt idx="93">
                  <c:v>42232</c:v>
                </c:pt>
                <c:pt idx="94">
                  <c:v>42233</c:v>
                </c:pt>
                <c:pt idx="95">
                  <c:v>42234</c:v>
                </c:pt>
                <c:pt idx="96">
                  <c:v>42235</c:v>
                </c:pt>
                <c:pt idx="97">
                  <c:v>42236</c:v>
                </c:pt>
                <c:pt idx="98">
                  <c:v>42237</c:v>
                </c:pt>
                <c:pt idx="99">
                  <c:v>42238</c:v>
                </c:pt>
                <c:pt idx="100">
                  <c:v>42239</c:v>
                </c:pt>
                <c:pt idx="101">
                  <c:v>42240</c:v>
                </c:pt>
                <c:pt idx="102">
                  <c:v>42241</c:v>
                </c:pt>
                <c:pt idx="103">
                  <c:v>42242</c:v>
                </c:pt>
                <c:pt idx="104">
                  <c:v>42243</c:v>
                </c:pt>
                <c:pt idx="105">
                  <c:v>42244</c:v>
                </c:pt>
                <c:pt idx="106">
                  <c:v>42245</c:v>
                </c:pt>
                <c:pt idx="107">
                  <c:v>42246</c:v>
                </c:pt>
                <c:pt idx="108">
                  <c:v>42247</c:v>
                </c:pt>
                <c:pt idx="109">
                  <c:v>42248</c:v>
                </c:pt>
                <c:pt idx="110">
                  <c:v>42249</c:v>
                </c:pt>
                <c:pt idx="111">
                  <c:v>42250</c:v>
                </c:pt>
                <c:pt idx="112">
                  <c:v>42251</c:v>
                </c:pt>
                <c:pt idx="113">
                  <c:v>42252</c:v>
                </c:pt>
                <c:pt idx="114">
                  <c:v>42253</c:v>
                </c:pt>
                <c:pt idx="115">
                  <c:v>42254</c:v>
                </c:pt>
                <c:pt idx="116">
                  <c:v>42255</c:v>
                </c:pt>
                <c:pt idx="117">
                  <c:v>42256</c:v>
                </c:pt>
                <c:pt idx="118">
                  <c:v>42257</c:v>
                </c:pt>
                <c:pt idx="119">
                  <c:v>42258</c:v>
                </c:pt>
                <c:pt idx="120">
                  <c:v>42259</c:v>
                </c:pt>
                <c:pt idx="121">
                  <c:v>42260</c:v>
                </c:pt>
                <c:pt idx="122">
                  <c:v>42261</c:v>
                </c:pt>
                <c:pt idx="123">
                  <c:v>42262</c:v>
                </c:pt>
                <c:pt idx="124">
                  <c:v>42263</c:v>
                </c:pt>
                <c:pt idx="125">
                  <c:v>42264</c:v>
                </c:pt>
                <c:pt idx="126">
                  <c:v>42265</c:v>
                </c:pt>
                <c:pt idx="127">
                  <c:v>42266</c:v>
                </c:pt>
                <c:pt idx="128">
                  <c:v>42267</c:v>
                </c:pt>
                <c:pt idx="129">
                  <c:v>42268</c:v>
                </c:pt>
                <c:pt idx="130">
                  <c:v>42269</c:v>
                </c:pt>
                <c:pt idx="131">
                  <c:v>42270</c:v>
                </c:pt>
                <c:pt idx="132">
                  <c:v>42271</c:v>
                </c:pt>
                <c:pt idx="133">
                  <c:v>42272</c:v>
                </c:pt>
                <c:pt idx="134">
                  <c:v>42273</c:v>
                </c:pt>
                <c:pt idx="135">
                  <c:v>42274</c:v>
                </c:pt>
                <c:pt idx="136">
                  <c:v>42275</c:v>
                </c:pt>
                <c:pt idx="137">
                  <c:v>42276</c:v>
                </c:pt>
                <c:pt idx="138">
                  <c:v>42277</c:v>
                </c:pt>
                <c:pt idx="139">
                  <c:v>42278</c:v>
                </c:pt>
                <c:pt idx="140">
                  <c:v>42279</c:v>
                </c:pt>
                <c:pt idx="141">
                  <c:v>42280</c:v>
                </c:pt>
                <c:pt idx="142">
                  <c:v>42281</c:v>
                </c:pt>
                <c:pt idx="143">
                  <c:v>42282</c:v>
                </c:pt>
                <c:pt idx="144">
                  <c:v>42283</c:v>
                </c:pt>
                <c:pt idx="145">
                  <c:v>42284</c:v>
                </c:pt>
                <c:pt idx="146">
                  <c:v>42285</c:v>
                </c:pt>
                <c:pt idx="147">
                  <c:v>42286</c:v>
                </c:pt>
                <c:pt idx="148">
                  <c:v>42287</c:v>
                </c:pt>
                <c:pt idx="149">
                  <c:v>42288</c:v>
                </c:pt>
                <c:pt idx="150">
                  <c:v>42289</c:v>
                </c:pt>
                <c:pt idx="151">
                  <c:v>42290</c:v>
                </c:pt>
                <c:pt idx="152">
                  <c:v>42291</c:v>
                </c:pt>
              </c:numCache>
            </c:numRef>
          </c:cat>
          <c:val>
            <c:numRef>
              <c:f>Sheet5!$AQ$2:$AQ$3673</c:f>
              <c:numCache>
                <c:formatCode>General</c:formatCode>
                <c:ptCount val="3672"/>
                <c:pt idx="0">
                  <c:v>0.32754166666666706</c:v>
                </c:pt>
                <c:pt idx="1">
                  <c:v>0.32079166666666697</c:v>
                </c:pt>
                <c:pt idx="2">
                  <c:v>0.31645833333333306</c:v>
                </c:pt>
                <c:pt idx="3">
                  <c:v>0.31162500000000015</c:v>
                </c:pt>
                <c:pt idx="4">
                  <c:v>0.31258333333333305</c:v>
                </c:pt>
                <c:pt idx="5">
                  <c:v>0.30770833333333297</c:v>
                </c:pt>
                <c:pt idx="6">
                  <c:v>0.29991666666666711</c:v>
                </c:pt>
                <c:pt idx="7">
                  <c:v>0.291333333333333</c:v>
                </c:pt>
                <c:pt idx="8">
                  <c:v>0.28408333333333302</c:v>
                </c:pt>
                <c:pt idx="9">
                  <c:v>0.27600000000000002</c:v>
                </c:pt>
                <c:pt idx="10">
                  <c:v>0.26704166666666701</c:v>
                </c:pt>
                <c:pt idx="11">
                  <c:v>0.25966666666666705</c:v>
                </c:pt>
                <c:pt idx="12">
                  <c:v>0.25220833333333292</c:v>
                </c:pt>
                <c:pt idx="13">
                  <c:v>0.24537500000000001</c:v>
                </c:pt>
                <c:pt idx="14">
                  <c:v>0.24008333333333304</c:v>
                </c:pt>
                <c:pt idx="15">
                  <c:v>0.235375</c:v>
                </c:pt>
                <c:pt idx="16">
                  <c:v>0.24412500000000001</c:v>
                </c:pt>
                <c:pt idx="17">
                  <c:v>0.30920833333333297</c:v>
                </c:pt>
                <c:pt idx="18">
                  <c:v>0.4194166666666671</c:v>
                </c:pt>
                <c:pt idx="19">
                  <c:v>0.39200000000000007</c:v>
                </c:pt>
                <c:pt idx="20">
                  <c:v>0.36566666666666703</c:v>
                </c:pt>
                <c:pt idx="21">
                  <c:v>0.34962500000000007</c:v>
                </c:pt>
                <c:pt idx="22">
                  <c:v>0.33733333333333304</c:v>
                </c:pt>
                <c:pt idx="23">
                  <c:v>0.32533333333333297</c:v>
                </c:pt>
                <c:pt idx="24">
                  <c:v>0.31575000000000003</c:v>
                </c:pt>
                <c:pt idx="25">
                  <c:v>0.31020833333333298</c:v>
                </c:pt>
                <c:pt idx="26">
                  <c:v>0.30808333333333304</c:v>
                </c:pt>
                <c:pt idx="27">
                  <c:v>0.29566666666666708</c:v>
                </c:pt>
                <c:pt idx="28">
                  <c:v>0.28520833333333301</c:v>
                </c:pt>
                <c:pt idx="29">
                  <c:v>0.27679166666666699</c:v>
                </c:pt>
                <c:pt idx="30">
                  <c:v>0.26858333333333301</c:v>
                </c:pt>
                <c:pt idx="31">
                  <c:v>0.27837500000000009</c:v>
                </c:pt>
                <c:pt idx="32">
                  <c:v>0.28800000000000003</c:v>
                </c:pt>
                <c:pt idx="33">
                  <c:v>0.28220833333333301</c:v>
                </c:pt>
                <c:pt idx="34">
                  <c:v>0.273708333333333</c:v>
                </c:pt>
                <c:pt idx="35">
                  <c:v>0.27216666666666706</c:v>
                </c:pt>
                <c:pt idx="36">
                  <c:v>0.265083333333333</c:v>
                </c:pt>
                <c:pt idx="37">
                  <c:v>0.30754166666666705</c:v>
                </c:pt>
                <c:pt idx="38">
                  <c:v>0.33062500000000006</c:v>
                </c:pt>
                <c:pt idx="39">
                  <c:v>0.32837500000000014</c:v>
                </c:pt>
                <c:pt idx="40">
                  <c:v>0.32200000000000006</c:v>
                </c:pt>
                <c:pt idx="41">
                  <c:v>0.31258333333333305</c:v>
                </c:pt>
                <c:pt idx="42">
                  <c:v>0.30733333333333301</c:v>
                </c:pt>
                <c:pt idx="43">
                  <c:v>0.30095833333333305</c:v>
                </c:pt>
                <c:pt idx="44">
                  <c:v>0.37783333333333302</c:v>
                </c:pt>
                <c:pt idx="45">
                  <c:v>0.39441666666666719</c:v>
                </c:pt>
                <c:pt idx="46">
                  <c:v>0.36687500000000006</c:v>
                </c:pt>
                <c:pt idx="47">
                  <c:v>0.37412500000000015</c:v>
                </c:pt>
                <c:pt idx="48">
                  <c:v>0.38383333333333308</c:v>
                </c:pt>
                <c:pt idx="49">
                  <c:v>0.36233333333333301</c:v>
                </c:pt>
                <c:pt idx="50">
                  <c:v>0.34700000000000009</c:v>
                </c:pt>
                <c:pt idx="51">
                  <c:v>0.3357500000000001</c:v>
                </c:pt>
                <c:pt idx="52">
                  <c:v>0.32370833333333304</c:v>
                </c:pt>
                <c:pt idx="53">
                  <c:v>0.31879166666666697</c:v>
                </c:pt>
                <c:pt idx="54">
                  <c:v>0.31741666666666712</c:v>
                </c:pt>
                <c:pt idx="55">
                  <c:v>0.30754166666666705</c:v>
                </c:pt>
                <c:pt idx="56">
                  <c:v>0.30462500000000009</c:v>
                </c:pt>
                <c:pt idx="57">
                  <c:v>0.29379166666666701</c:v>
                </c:pt>
                <c:pt idx="58">
                  <c:v>0.28412500000000002</c:v>
                </c:pt>
                <c:pt idx="59">
                  <c:v>0.27595833333333297</c:v>
                </c:pt>
                <c:pt idx="60">
                  <c:v>0.270708333333333</c:v>
                </c:pt>
                <c:pt idx="61">
                  <c:v>0.26708333333333301</c:v>
                </c:pt>
                <c:pt idx="62">
                  <c:v>0.26220833333333299</c:v>
                </c:pt>
                <c:pt idx="63">
                  <c:v>0.25666666666666704</c:v>
                </c:pt>
                <c:pt idx="64">
                  <c:v>0.26029166666666692</c:v>
                </c:pt>
                <c:pt idx="65">
                  <c:v>0.25641666666666707</c:v>
                </c:pt>
                <c:pt idx="66">
                  <c:v>0.24750000000000003</c:v>
                </c:pt>
                <c:pt idx="67">
                  <c:v>0.24108333333333304</c:v>
                </c:pt>
                <c:pt idx="68">
                  <c:v>0.23858333333333304</c:v>
                </c:pt>
                <c:pt idx="69">
                  <c:v>0.23633333333333303</c:v>
                </c:pt>
                <c:pt idx="70">
                  <c:v>0.22904166666666703</c:v>
                </c:pt>
                <c:pt idx="71">
                  <c:v>0.22508333333333305</c:v>
                </c:pt>
                <c:pt idx="72">
                  <c:v>0.22329166666666703</c:v>
                </c:pt>
                <c:pt idx="73">
                  <c:v>0.22075000000000003</c:v>
                </c:pt>
                <c:pt idx="74">
                  <c:v>0.21658333333333302</c:v>
                </c:pt>
                <c:pt idx="75">
                  <c:v>0.21070833333333305</c:v>
                </c:pt>
                <c:pt idx="76">
                  <c:v>0.20779166666666701</c:v>
                </c:pt>
                <c:pt idx="77">
                  <c:v>0.208375</c:v>
                </c:pt>
                <c:pt idx="78">
                  <c:v>0.20029166666666701</c:v>
                </c:pt>
                <c:pt idx="79">
                  <c:v>0.19379166666666703</c:v>
                </c:pt>
                <c:pt idx="80">
                  <c:v>0.18837499999999999</c:v>
                </c:pt>
                <c:pt idx="81">
                  <c:v>0.20158333333333303</c:v>
                </c:pt>
                <c:pt idx="82">
                  <c:v>0.21170833333333305</c:v>
                </c:pt>
                <c:pt idx="83">
                  <c:v>0.20325000000000001</c:v>
                </c:pt>
                <c:pt idx="84">
                  <c:v>0.19754166666666703</c:v>
                </c:pt>
                <c:pt idx="85">
                  <c:v>0.19262499999999999</c:v>
                </c:pt>
                <c:pt idx="86">
                  <c:v>0.18858333333333302</c:v>
                </c:pt>
                <c:pt idx="87">
                  <c:v>0.18475000000000003</c:v>
                </c:pt>
                <c:pt idx="88">
                  <c:v>0.203875</c:v>
                </c:pt>
                <c:pt idx="89">
                  <c:v>0.22100000000000003</c:v>
                </c:pt>
                <c:pt idx="90">
                  <c:v>0.21291666666666703</c:v>
                </c:pt>
                <c:pt idx="91">
                  <c:v>0.20600000000000002</c:v>
                </c:pt>
                <c:pt idx="92">
                  <c:v>0.19987500000000002</c:v>
                </c:pt>
                <c:pt idx="93">
                  <c:v>0.19475000000000003</c:v>
                </c:pt>
                <c:pt idx="94">
                  <c:v>0.18791666666666704</c:v>
                </c:pt>
                <c:pt idx="95">
                  <c:v>0.18154166666666699</c:v>
                </c:pt>
                <c:pt idx="96">
                  <c:v>0.17641666666666703</c:v>
                </c:pt>
                <c:pt idx="97">
                  <c:v>0.17254166666666701</c:v>
                </c:pt>
                <c:pt idx="98">
                  <c:v>0.20083333333333303</c:v>
                </c:pt>
                <c:pt idx="99">
                  <c:v>0.24600000000000002</c:v>
                </c:pt>
                <c:pt idx="100">
                  <c:v>0.25183333333333296</c:v>
                </c:pt>
                <c:pt idx="101">
                  <c:v>0.26324999999999998</c:v>
                </c:pt>
                <c:pt idx="102">
                  <c:v>0.25945833333333301</c:v>
                </c:pt>
                <c:pt idx="103">
                  <c:v>0.25591666666666707</c:v>
                </c:pt>
                <c:pt idx="104">
                  <c:v>0.2501250000000001</c:v>
                </c:pt>
                <c:pt idx="105">
                  <c:v>0.24429166666666699</c:v>
                </c:pt>
                <c:pt idx="106">
                  <c:v>0.23883333333333304</c:v>
                </c:pt>
                <c:pt idx="107">
                  <c:v>0.233375</c:v>
                </c:pt>
                <c:pt idx="108">
                  <c:v>0.22741666666666702</c:v>
                </c:pt>
                <c:pt idx="109">
                  <c:v>0.22204166666666703</c:v>
                </c:pt>
                <c:pt idx="110">
                  <c:v>0.21695833333333306</c:v>
                </c:pt>
                <c:pt idx="111">
                  <c:v>0.21200000000000002</c:v>
                </c:pt>
                <c:pt idx="112">
                  <c:v>0.207166666666667</c:v>
                </c:pt>
                <c:pt idx="113">
                  <c:v>0.20258333333333303</c:v>
                </c:pt>
                <c:pt idx="114">
                  <c:v>0.19720833333333307</c:v>
                </c:pt>
                <c:pt idx="115">
                  <c:v>0.19120833333333306</c:v>
                </c:pt>
                <c:pt idx="116">
                  <c:v>0.18504166666666699</c:v>
                </c:pt>
                <c:pt idx="117">
                  <c:v>0.17925000000000002</c:v>
                </c:pt>
                <c:pt idx="118">
                  <c:v>0.174875</c:v>
                </c:pt>
                <c:pt idx="119">
                  <c:v>0.18891666666666704</c:v>
                </c:pt>
                <c:pt idx="120">
                  <c:v>0.18675000000000003</c:v>
                </c:pt>
                <c:pt idx="121">
                  <c:v>0.18829166666666702</c:v>
                </c:pt>
                <c:pt idx="122">
                  <c:v>0.19150000000000003</c:v>
                </c:pt>
                <c:pt idx="123">
                  <c:v>0.18475000000000003</c:v>
                </c:pt>
                <c:pt idx="124">
                  <c:v>0.17825000000000002</c:v>
                </c:pt>
                <c:pt idx="125">
                  <c:v>0.172375</c:v>
                </c:pt>
                <c:pt idx="126">
                  <c:v>0.16633333333333306</c:v>
                </c:pt>
                <c:pt idx="127">
                  <c:v>0.16112499999999999</c:v>
                </c:pt>
                <c:pt idx="128">
                  <c:v>0.15725000000000003</c:v>
                </c:pt>
                <c:pt idx="129">
                  <c:v>0.15366666666666701</c:v>
                </c:pt>
                <c:pt idx="130">
                  <c:v>0.15108333333333301</c:v>
                </c:pt>
                <c:pt idx="131">
                  <c:v>0.14833333333333304</c:v>
                </c:pt>
                <c:pt idx="132">
                  <c:v>0.144625</c:v>
                </c:pt>
                <c:pt idx="133">
                  <c:v>0.14158333333333303</c:v>
                </c:pt>
                <c:pt idx="134">
                  <c:v>0.13916666666666697</c:v>
                </c:pt>
                <c:pt idx="135">
                  <c:v>0.13670833333333302</c:v>
                </c:pt>
                <c:pt idx="136">
                  <c:v>0.13408333333333303</c:v>
                </c:pt>
                <c:pt idx="137">
                  <c:v>0.13250000000000001</c:v>
                </c:pt>
                <c:pt idx="138">
                  <c:v>0.25108333333333299</c:v>
                </c:pt>
                <c:pt idx="139">
                  <c:v>0.31483333333333302</c:v>
                </c:pt>
                <c:pt idx="140">
                  <c:v>0.31041666666666712</c:v>
                </c:pt>
                <c:pt idx="141">
                  <c:v>0.30745833333333306</c:v>
                </c:pt>
                <c:pt idx="142">
                  <c:v>0.30458333333333298</c:v>
                </c:pt>
                <c:pt idx="143">
                  <c:v>0.30162500000000009</c:v>
                </c:pt>
                <c:pt idx="144">
                  <c:v>0.29862500000000008</c:v>
                </c:pt>
                <c:pt idx="145">
                  <c:v>0.29558333333333298</c:v>
                </c:pt>
                <c:pt idx="146">
                  <c:v>0.29250000000000004</c:v>
                </c:pt>
                <c:pt idx="147">
                  <c:v>0.30791666666666712</c:v>
                </c:pt>
                <c:pt idx="148">
                  <c:v>0.32529166666666698</c:v>
                </c:pt>
                <c:pt idx="149">
                  <c:v>0.32075000000000004</c:v>
                </c:pt>
                <c:pt idx="150">
                  <c:v>0.31575000000000003</c:v>
                </c:pt>
                <c:pt idx="151">
                  <c:v>0.31300000000000006</c:v>
                </c:pt>
                <c:pt idx="152">
                  <c:v>0.31033333333333302</c:v>
                </c:pt>
              </c:numCache>
            </c:numRef>
          </c:val>
        </c:ser>
        <c:ser>
          <c:idx val="0"/>
          <c:order val="2"/>
          <c:tx>
            <c:v>Control (Drought)</c:v>
          </c:tx>
          <c:spPr>
            <a:ln w="508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Sheet5!$AL$2:$AL$3672</c:f>
              <c:numCache>
                <c:formatCode>m/d/yyyy</c:formatCode>
                <c:ptCount val="3671"/>
                <c:pt idx="0">
                  <c:v>42139</c:v>
                </c:pt>
                <c:pt idx="1">
                  <c:v>42140</c:v>
                </c:pt>
                <c:pt idx="2">
                  <c:v>42141</c:v>
                </c:pt>
                <c:pt idx="3">
                  <c:v>42142</c:v>
                </c:pt>
                <c:pt idx="4">
                  <c:v>42143</c:v>
                </c:pt>
                <c:pt idx="5">
                  <c:v>42144</c:v>
                </c:pt>
                <c:pt idx="6">
                  <c:v>42145</c:v>
                </c:pt>
                <c:pt idx="7">
                  <c:v>42146</c:v>
                </c:pt>
                <c:pt idx="8">
                  <c:v>42147</c:v>
                </c:pt>
                <c:pt idx="9">
                  <c:v>42148</c:v>
                </c:pt>
                <c:pt idx="10">
                  <c:v>42149</c:v>
                </c:pt>
                <c:pt idx="11">
                  <c:v>42150</c:v>
                </c:pt>
                <c:pt idx="12">
                  <c:v>42151</c:v>
                </c:pt>
                <c:pt idx="13">
                  <c:v>42152</c:v>
                </c:pt>
                <c:pt idx="14">
                  <c:v>42153</c:v>
                </c:pt>
                <c:pt idx="15">
                  <c:v>42154</c:v>
                </c:pt>
                <c:pt idx="16">
                  <c:v>42155</c:v>
                </c:pt>
                <c:pt idx="17">
                  <c:v>42156</c:v>
                </c:pt>
                <c:pt idx="18">
                  <c:v>42157</c:v>
                </c:pt>
                <c:pt idx="19">
                  <c:v>42158</c:v>
                </c:pt>
                <c:pt idx="20">
                  <c:v>42159</c:v>
                </c:pt>
                <c:pt idx="21">
                  <c:v>42160</c:v>
                </c:pt>
                <c:pt idx="22">
                  <c:v>42161</c:v>
                </c:pt>
                <c:pt idx="23">
                  <c:v>42162</c:v>
                </c:pt>
                <c:pt idx="24">
                  <c:v>42163</c:v>
                </c:pt>
                <c:pt idx="25">
                  <c:v>42164</c:v>
                </c:pt>
                <c:pt idx="26">
                  <c:v>42165</c:v>
                </c:pt>
                <c:pt idx="27">
                  <c:v>42166</c:v>
                </c:pt>
                <c:pt idx="28">
                  <c:v>42167</c:v>
                </c:pt>
                <c:pt idx="29">
                  <c:v>42168</c:v>
                </c:pt>
                <c:pt idx="30">
                  <c:v>42169</c:v>
                </c:pt>
                <c:pt idx="31">
                  <c:v>42170</c:v>
                </c:pt>
                <c:pt idx="32">
                  <c:v>42171</c:v>
                </c:pt>
                <c:pt idx="33">
                  <c:v>42172</c:v>
                </c:pt>
                <c:pt idx="34">
                  <c:v>42173</c:v>
                </c:pt>
                <c:pt idx="35">
                  <c:v>42174</c:v>
                </c:pt>
                <c:pt idx="36">
                  <c:v>42175</c:v>
                </c:pt>
                <c:pt idx="37">
                  <c:v>42176</c:v>
                </c:pt>
                <c:pt idx="38">
                  <c:v>42177</c:v>
                </c:pt>
                <c:pt idx="39">
                  <c:v>42178</c:v>
                </c:pt>
                <c:pt idx="40">
                  <c:v>42179</c:v>
                </c:pt>
                <c:pt idx="41">
                  <c:v>42180</c:v>
                </c:pt>
                <c:pt idx="42">
                  <c:v>42181</c:v>
                </c:pt>
                <c:pt idx="43">
                  <c:v>42182</c:v>
                </c:pt>
                <c:pt idx="44">
                  <c:v>42183</c:v>
                </c:pt>
                <c:pt idx="45">
                  <c:v>42184</c:v>
                </c:pt>
                <c:pt idx="46">
                  <c:v>42185</c:v>
                </c:pt>
                <c:pt idx="47">
                  <c:v>42186</c:v>
                </c:pt>
                <c:pt idx="48">
                  <c:v>42187</c:v>
                </c:pt>
                <c:pt idx="49">
                  <c:v>42188</c:v>
                </c:pt>
                <c:pt idx="50">
                  <c:v>42189</c:v>
                </c:pt>
                <c:pt idx="51">
                  <c:v>42190</c:v>
                </c:pt>
                <c:pt idx="52">
                  <c:v>42191</c:v>
                </c:pt>
                <c:pt idx="53">
                  <c:v>42192</c:v>
                </c:pt>
                <c:pt idx="54">
                  <c:v>42193</c:v>
                </c:pt>
                <c:pt idx="55">
                  <c:v>42194</c:v>
                </c:pt>
                <c:pt idx="56">
                  <c:v>42195</c:v>
                </c:pt>
                <c:pt idx="57">
                  <c:v>42196</c:v>
                </c:pt>
                <c:pt idx="58">
                  <c:v>42197</c:v>
                </c:pt>
                <c:pt idx="59">
                  <c:v>42198</c:v>
                </c:pt>
                <c:pt idx="60">
                  <c:v>42199</c:v>
                </c:pt>
                <c:pt idx="61">
                  <c:v>42200</c:v>
                </c:pt>
                <c:pt idx="62">
                  <c:v>42201</c:v>
                </c:pt>
                <c:pt idx="63">
                  <c:v>42202</c:v>
                </c:pt>
                <c:pt idx="64">
                  <c:v>42203</c:v>
                </c:pt>
                <c:pt idx="65">
                  <c:v>42204</c:v>
                </c:pt>
                <c:pt idx="66">
                  <c:v>42205</c:v>
                </c:pt>
                <c:pt idx="67">
                  <c:v>42206</c:v>
                </c:pt>
                <c:pt idx="68">
                  <c:v>42207</c:v>
                </c:pt>
                <c:pt idx="69">
                  <c:v>42208</c:v>
                </c:pt>
                <c:pt idx="70">
                  <c:v>42209</c:v>
                </c:pt>
                <c:pt idx="71">
                  <c:v>42210</c:v>
                </c:pt>
                <c:pt idx="72">
                  <c:v>42211</c:v>
                </c:pt>
                <c:pt idx="73">
                  <c:v>42212</c:v>
                </c:pt>
                <c:pt idx="74">
                  <c:v>42213</c:v>
                </c:pt>
                <c:pt idx="75">
                  <c:v>42214</c:v>
                </c:pt>
                <c:pt idx="76">
                  <c:v>42215</c:v>
                </c:pt>
                <c:pt idx="77">
                  <c:v>42216</c:v>
                </c:pt>
                <c:pt idx="78">
                  <c:v>42217</c:v>
                </c:pt>
                <c:pt idx="79">
                  <c:v>42218</c:v>
                </c:pt>
                <c:pt idx="80">
                  <c:v>42219</c:v>
                </c:pt>
                <c:pt idx="81">
                  <c:v>42220</c:v>
                </c:pt>
                <c:pt idx="82">
                  <c:v>42221</c:v>
                </c:pt>
                <c:pt idx="83">
                  <c:v>42222</c:v>
                </c:pt>
                <c:pt idx="84">
                  <c:v>42223</c:v>
                </c:pt>
                <c:pt idx="85">
                  <c:v>42224</c:v>
                </c:pt>
                <c:pt idx="86">
                  <c:v>42225</c:v>
                </c:pt>
                <c:pt idx="87">
                  <c:v>42226</c:v>
                </c:pt>
                <c:pt idx="88">
                  <c:v>42227</c:v>
                </c:pt>
                <c:pt idx="89">
                  <c:v>42228</c:v>
                </c:pt>
                <c:pt idx="90">
                  <c:v>42229</c:v>
                </c:pt>
                <c:pt idx="91">
                  <c:v>42230</c:v>
                </c:pt>
                <c:pt idx="92">
                  <c:v>42231</c:v>
                </c:pt>
                <c:pt idx="93">
                  <c:v>42232</c:v>
                </c:pt>
                <c:pt idx="94">
                  <c:v>42233</c:v>
                </c:pt>
                <c:pt idx="95">
                  <c:v>42234</c:v>
                </c:pt>
                <c:pt idx="96">
                  <c:v>42235</c:v>
                </c:pt>
                <c:pt idx="97">
                  <c:v>42236</c:v>
                </c:pt>
                <c:pt idx="98">
                  <c:v>42237</c:v>
                </c:pt>
                <c:pt idx="99">
                  <c:v>42238</c:v>
                </c:pt>
                <c:pt idx="100">
                  <c:v>42239</c:v>
                </c:pt>
                <c:pt idx="101">
                  <c:v>42240</c:v>
                </c:pt>
                <c:pt idx="102">
                  <c:v>42241</c:v>
                </c:pt>
                <c:pt idx="103">
                  <c:v>42242</c:v>
                </c:pt>
                <c:pt idx="104">
                  <c:v>42243</c:v>
                </c:pt>
                <c:pt idx="105">
                  <c:v>42244</c:v>
                </c:pt>
                <c:pt idx="106">
                  <c:v>42245</c:v>
                </c:pt>
                <c:pt idx="107">
                  <c:v>42246</c:v>
                </c:pt>
                <c:pt idx="108">
                  <c:v>42247</c:v>
                </c:pt>
                <c:pt idx="109">
                  <c:v>42248</c:v>
                </c:pt>
                <c:pt idx="110">
                  <c:v>42249</c:v>
                </c:pt>
                <c:pt idx="111">
                  <c:v>42250</c:v>
                </c:pt>
                <c:pt idx="112">
                  <c:v>42251</c:v>
                </c:pt>
                <c:pt idx="113">
                  <c:v>42252</c:v>
                </c:pt>
                <c:pt idx="114">
                  <c:v>42253</c:v>
                </c:pt>
                <c:pt idx="115">
                  <c:v>42254</c:v>
                </c:pt>
                <c:pt idx="116">
                  <c:v>42255</c:v>
                </c:pt>
                <c:pt idx="117">
                  <c:v>42256</c:v>
                </c:pt>
                <c:pt idx="118">
                  <c:v>42257</c:v>
                </c:pt>
                <c:pt idx="119">
                  <c:v>42258</c:v>
                </c:pt>
                <c:pt idx="120">
                  <c:v>42259</c:v>
                </c:pt>
                <c:pt idx="121">
                  <c:v>42260</c:v>
                </c:pt>
                <c:pt idx="122">
                  <c:v>42261</c:v>
                </c:pt>
                <c:pt idx="123">
                  <c:v>42262</c:v>
                </c:pt>
                <c:pt idx="124">
                  <c:v>42263</c:v>
                </c:pt>
                <c:pt idx="125">
                  <c:v>42264</c:v>
                </c:pt>
                <c:pt idx="126">
                  <c:v>42265</c:v>
                </c:pt>
                <c:pt idx="127">
                  <c:v>42266</c:v>
                </c:pt>
                <c:pt idx="128">
                  <c:v>42267</c:v>
                </c:pt>
                <c:pt idx="129">
                  <c:v>42268</c:v>
                </c:pt>
                <c:pt idx="130">
                  <c:v>42269</c:v>
                </c:pt>
                <c:pt idx="131">
                  <c:v>42270</c:v>
                </c:pt>
                <c:pt idx="132">
                  <c:v>42271</c:v>
                </c:pt>
                <c:pt idx="133">
                  <c:v>42272</c:v>
                </c:pt>
                <c:pt idx="134">
                  <c:v>42273</c:v>
                </c:pt>
                <c:pt idx="135">
                  <c:v>42274</c:v>
                </c:pt>
                <c:pt idx="136">
                  <c:v>42275</c:v>
                </c:pt>
                <c:pt idx="137">
                  <c:v>42276</c:v>
                </c:pt>
                <c:pt idx="138">
                  <c:v>42277</c:v>
                </c:pt>
                <c:pt idx="139">
                  <c:v>42278</c:v>
                </c:pt>
                <c:pt idx="140">
                  <c:v>42279</c:v>
                </c:pt>
                <c:pt idx="141">
                  <c:v>42280</c:v>
                </c:pt>
                <c:pt idx="142">
                  <c:v>42281</c:v>
                </c:pt>
                <c:pt idx="143">
                  <c:v>42282</c:v>
                </c:pt>
                <c:pt idx="144">
                  <c:v>42283</c:v>
                </c:pt>
                <c:pt idx="145">
                  <c:v>42284</c:v>
                </c:pt>
                <c:pt idx="146">
                  <c:v>42285</c:v>
                </c:pt>
                <c:pt idx="147">
                  <c:v>42286</c:v>
                </c:pt>
                <c:pt idx="148">
                  <c:v>42287</c:v>
                </c:pt>
                <c:pt idx="149">
                  <c:v>42288</c:v>
                </c:pt>
                <c:pt idx="150">
                  <c:v>42289</c:v>
                </c:pt>
                <c:pt idx="151">
                  <c:v>42290</c:v>
                </c:pt>
                <c:pt idx="152">
                  <c:v>42291</c:v>
                </c:pt>
              </c:numCache>
            </c:numRef>
          </c:cat>
          <c:val>
            <c:numRef>
              <c:f>Sheet5!$AN$2:$AN$3673</c:f>
              <c:numCache>
                <c:formatCode>General</c:formatCode>
                <c:ptCount val="3672"/>
                <c:pt idx="0">
                  <c:v>0.32528666666666711</c:v>
                </c:pt>
                <c:pt idx="1">
                  <c:v>0.3154816666666671</c:v>
                </c:pt>
                <c:pt idx="2">
                  <c:v>0.30842083333333303</c:v>
                </c:pt>
                <c:pt idx="3">
                  <c:v>0.30088750000000009</c:v>
                </c:pt>
                <c:pt idx="4">
                  <c:v>0.29832416666666711</c:v>
                </c:pt>
                <c:pt idx="5">
                  <c:v>0.29078166666666705</c:v>
                </c:pt>
                <c:pt idx="6">
                  <c:v>0.27988916666666708</c:v>
                </c:pt>
                <c:pt idx="7">
                  <c:v>0.26791750000000003</c:v>
                </c:pt>
                <c:pt idx="8">
                  <c:v>0.25704416666666702</c:v>
                </c:pt>
                <c:pt idx="9">
                  <c:v>0.24496833333333307</c:v>
                </c:pt>
                <c:pt idx="10">
                  <c:v>0.23154916666666703</c:v>
                </c:pt>
                <c:pt idx="11">
                  <c:v>0.22102000000000002</c:v>
                </c:pt>
                <c:pt idx="12">
                  <c:v>0.21099500000000002</c:v>
                </c:pt>
                <c:pt idx="13">
                  <c:v>0.20183833333333304</c:v>
                </c:pt>
                <c:pt idx="14">
                  <c:v>0.19443250000000004</c:v>
                </c:pt>
                <c:pt idx="15">
                  <c:v>0.18730083333333303</c:v>
                </c:pt>
                <c:pt idx="16">
                  <c:v>0.18715499999999999</c:v>
                </c:pt>
                <c:pt idx="17">
                  <c:v>0.21606916666666703</c:v>
                </c:pt>
                <c:pt idx="18">
                  <c:v>0.27090000000000003</c:v>
                </c:pt>
                <c:pt idx="19">
                  <c:v>0.27222333333333293</c:v>
                </c:pt>
                <c:pt idx="20">
                  <c:v>0.26545916666666702</c:v>
                </c:pt>
                <c:pt idx="21">
                  <c:v>0.258236666666667</c:v>
                </c:pt>
                <c:pt idx="22">
                  <c:v>0.25014333333333294</c:v>
                </c:pt>
                <c:pt idx="23">
                  <c:v>0.23867249999999998</c:v>
                </c:pt>
                <c:pt idx="24">
                  <c:v>0.22860250000000001</c:v>
                </c:pt>
                <c:pt idx="25">
                  <c:v>0.22159083333333301</c:v>
                </c:pt>
                <c:pt idx="26">
                  <c:v>0.21448833333333306</c:v>
                </c:pt>
                <c:pt idx="27">
                  <c:v>0.19863333333333305</c:v>
                </c:pt>
                <c:pt idx="28">
                  <c:v>0.1843825</c:v>
                </c:pt>
                <c:pt idx="29">
                  <c:v>0.172654166666667</c:v>
                </c:pt>
                <c:pt idx="30">
                  <c:v>0.16145000000000004</c:v>
                </c:pt>
                <c:pt idx="31">
                  <c:v>0.16230333333333302</c:v>
                </c:pt>
                <c:pt idx="32">
                  <c:v>0.16607666666666701</c:v>
                </c:pt>
                <c:pt idx="33">
                  <c:v>0.15878833333333306</c:v>
                </c:pt>
                <c:pt idx="34">
                  <c:v>0.14791416666666704</c:v>
                </c:pt>
                <c:pt idx="35">
                  <c:v>0.141616666666667</c:v>
                </c:pt>
                <c:pt idx="36">
                  <c:v>0.132329166666667</c:v>
                </c:pt>
                <c:pt idx="37">
                  <c:v>0.14897583333333303</c:v>
                </c:pt>
                <c:pt idx="38">
                  <c:v>0.15605583333333303</c:v>
                </c:pt>
                <c:pt idx="39">
                  <c:v>0.14975500000000003</c:v>
                </c:pt>
                <c:pt idx="40">
                  <c:v>0.13872416666666701</c:v>
                </c:pt>
                <c:pt idx="41">
                  <c:v>0.125236666666667</c:v>
                </c:pt>
                <c:pt idx="42">
                  <c:v>0.11731583333333299</c:v>
                </c:pt>
                <c:pt idx="43">
                  <c:v>0.11051999999999998</c:v>
                </c:pt>
                <c:pt idx="44">
                  <c:v>0.14531333333333302</c:v>
                </c:pt>
                <c:pt idx="45">
                  <c:v>0.157174166666667</c:v>
                </c:pt>
                <c:pt idx="46">
                  <c:v>0.14778916666666703</c:v>
                </c:pt>
                <c:pt idx="47">
                  <c:v>0.15198000000000003</c:v>
                </c:pt>
                <c:pt idx="48">
                  <c:v>0.15669500000000003</c:v>
                </c:pt>
                <c:pt idx="49">
                  <c:v>0.142675</c:v>
                </c:pt>
                <c:pt idx="50">
                  <c:v>0.13323083333333299</c:v>
                </c:pt>
                <c:pt idx="51">
                  <c:v>0.126169166666667</c:v>
                </c:pt>
                <c:pt idx="52">
                  <c:v>0.11476500000000005</c:v>
                </c:pt>
                <c:pt idx="53">
                  <c:v>0.10827416666666702</c:v>
                </c:pt>
                <c:pt idx="54">
                  <c:v>0.104550833333333</c:v>
                </c:pt>
                <c:pt idx="55">
                  <c:v>9.7151666666666719E-2</c:v>
                </c:pt>
                <c:pt idx="56">
                  <c:v>9.5949166666666724E-2</c:v>
                </c:pt>
                <c:pt idx="57">
                  <c:v>9.1706666666666728E-2</c:v>
                </c:pt>
                <c:pt idx="58">
                  <c:v>8.9722500000000038E-2</c:v>
                </c:pt>
                <c:pt idx="59">
                  <c:v>8.8728333333333326E-2</c:v>
                </c:pt>
                <c:pt idx="60">
                  <c:v>8.832250000000004E-2</c:v>
                </c:pt>
                <c:pt idx="61">
                  <c:v>8.8195833333333334E-2</c:v>
                </c:pt>
                <c:pt idx="62">
                  <c:v>8.7792500000000023E-2</c:v>
                </c:pt>
                <c:pt idx="63">
                  <c:v>8.7375833333333319E-2</c:v>
                </c:pt>
                <c:pt idx="64">
                  <c:v>9.0973333333333295E-2</c:v>
                </c:pt>
                <c:pt idx="65">
                  <c:v>9.009916666666673E-2</c:v>
                </c:pt>
                <c:pt idx="66">
                  <c:v>8.7805000000000036E-2</c:v>
                </c:pt>
                <c:pt idx="67">
                  <c:v>8.6882500000000001E-2</c:v>
                </c:pt>
                <c:pt idx="68">
                  <c:v>8.788E-2</c:v>
                </c:pt>
                <c:pt idx="69">
                  <c:v>8.8807500000000039E-2</c:v>
                </c:pt>
                <c:pt idx="70">
                  <c:v>8.7205833333333316E-2</c:v>
                </c:pt>
                <c:pt idx="71">
                  <c:v>8.6777500000000035E-2</c:v>
                </c:pt>
                <c:pt idx="72">
                  <c:v>8.6883333333333312E-2</c:v>
                </c:pt>
                <c:pt idx="73">
                  <c:v>8.6879166666666716E-2</c:v>
                </c:pt>
                <c:pt idx="74">
                  <c:v>8.6515833333333333E-2</c:v>
                </c:pt>
                <c:pt idx="75">
                  <c:v>8.6015000000000036E-2</c:v>
                </c:pt>
                <c:pt idx="76">
                  <c:v>8.7196666666666728E-2</c:v>
                </c:pt>
                <c:pt idx="77">
                  <c:v>8.9347500000000024E-2</c:v>
                </c:pt>
                <c:pt idx="78">
                  <c:v>8.7327500000000016E-2</c:v>
                </c:pt>
                <c:pt idx="79">
                  <c:v>8.6753333333333307E-2</c:v>
                </c:pt>
                <c:pt idx="80">
                  <c:v>8.6740000000000025E-2</c:v>
                </c:pt>
                <c:pt idx="81">
                  <c:v>9.4844166666666729E-2</c:v>
                </c:pt>
                <c:pt idx="82">
                  <c:v>9.9838333333333334E-2</c:v>
                </c:pt>
                <c:pt idx="83">
                  <c:v>9.6405000000000018E-2</c:v>
                </c:pt>
                <c:pt idx="84">
                  <c:v>9.4860833333333311E-2</c:v>
                </c:pt>
                <c:pt idx="85">
                  <c:v>9.3790833333333323E-2</c:v>
                </c:pt>
                <c:pt idx="86">
                  <c:v>9.3066666666666742E-2</c:v>
                </c:pt>
                <c:pt idx="87">
                  <c:v>9.2555833333333323E-2</c:v>
                </c:pt>
                <c:pt idx="88">
                  <c:v>0.10227500000000002</c:v>
                </c:pt>
                <c:pt idx="89">
                  <c:v>0.11002083333333301</c:v>
                </c:pt>
                <c:pt idx="90">
                  <c:v>0.10662333333333301</c:v>
                </c:pt>
                <c:pt idx="91">
                  <c:v>0.10444249999999998</c:v>
                </c:pt>
                <c:pt idx="92">
                  <c:v>0.10271000000000001</c:v>
                </c:pt>
                <c:pt idx="93">
                  <c:v>0.10156999999999998</c:v>
                </c:pt>
                <c:pt idx="94">
                  <c:v>0.100054166666667</c:v>
                </c:pt>
                <c:pt idx="95">
                  <c:v>9.8888333333333328E-2</c:v>
                </c:pt>
                <c:pt idx="96">
                  <c:v>9.795083333333332E-2</c:v>
                </c:pt>
                <c:pt idx="97">
                  <c:v>9.7103333333333305E-2</c:v>
                </c:pt>
                <c:pt idx="98">
                  <c:v>0.11057416666666701</c:v>
                </c:pt>
                <c:pt idx="99">
                  <c:v>0.1297625</c:v>
                </c:pt>
                <c:pt idx="100">
                  <c:v>0.129609166666667</c:v>
                </c:pt>
                <c:pt idx="101">
                  <c:v>0.13164000000000001</c:v>
                </c:pt>
                <c:pt idx="102">
                  <c:v>0.125835</c:v>
                </c:pt>
                <c:pt idx="103">
                  <c:v>0.12272333333333302</c:v>
                </c:pt>
                <c:pt idx="104">
                  <c:v>0.11943666666666702</c:v>
                </c:pt>
                <c:pt idx="105">
                  <c:v>0.11721666666666702</c:v>
                </c:pt>
                <c:pt idx="106">
                  <c:v>0.11555583333333301</c:v>
                </c:pt>
                <c:pt idx="107">
                  <c:v>0.11401250000000002</c:v>
                </c:pt>
                <c:pt idx="108">
                  <c:v>0.11251750000000002</c:v>
                </c:pt>
                <c:pt idx="109">
                  <c:v>0.11121416666666702</c:v>
                </c:pt>
                <c:pt idx="110">
                  <c:v>0.110150833333333</c:v>
                </c:pt>
                <c:pt idx="111">
                  <c:v>0.10921666666666702</c:v>
                </c:pt>
                <c:pt idx="112">
                  <c:v>0.108048333333333</c:v>
                </c:pt>
                <c:pt idx="113">
                  <c:v>0.10711000000000001</c:v>
                </c:pt>
                <c:pt idx="114">
                  <c:v>0.10614999999999998</c:v>
                </c:pt>
                <c:pt idx="115">
                  <c:v>0.10509416666666702</c:v>
                </c:pt>
                <c:pt idx="116">
                  <c:v>0.10396000000000001</c:v>
                </c:pt>
                <c:pt idx="117">
                  <c:v>0.103013333333333</c:v>
                </c:pt>
                <c:pt idx="118">
                  <c:v>0.102375833333333</c:v>
                </c:pt>
                <c:pt idx="119">
                  <c:v>0.10929416666666703</c:v>
                </c:pt>
                <c:pt idx="120">
                  <c:v>0.10834666666666699</c:v>
                </c:pt>
                <c:pt idx="121">
                  <c:v>0.10926333333333302</c:v>
                </c:pt>
                <c:pt idx="122">
                  <c:v>0.11099416666666702</c:v>
                </c:pt>
                <c:pt idx="123">
                  <c:v>0.10774750000000001</c:v>
                </c:pt>
                <c:pt idx="124">
                  <c:v>0.105511666666667</c:v>
                </c:pt>
                <c:pt idx="125">
                  <c:v>0.103986666666667</c:v>
                </c:pt>
                <c:pt idx="126">
                  <c:v>0.102640833333333</c:v>
                </c:pt>
                <c:pt idx="127">
                  <c:v>0.10165</c:v>
                </c:pt>
                <c:pt idx="128">
                  <c:v>0.10106999999999998</c:v>
                </c:pt>
                <c:pt idx="129">
                  <c:v>0.10053500000000001</c:v>
                </c:pt>
                <c:pt idx="130">
                  <c:v>0.100140833333333</c:v>
                </c:pt>
                <c:pt idx="131">
                  <c:v>9.9771666666666731E-2</c:v>
                </c:pt>
                <c:pt idx="132">
                  <c:v>9.927833333333333E-2</c:v>
                </c:pt>
                <c:pt idx="133">
                  <c:v>9.8919166666666725E-2</c:v>
                </c:pt>
                <c:pt idx="134">
                  <c:v>9.8656666666666754E-2</c:v>
                </c:pt>
                <c:pt idx="135">
                  <c:v>9.8359166666666734E-2</c:v>
                </c:pt>
                <c:pt idx="136">
                  <c:v>9.8078333333333309E-2</c:v>
                </c:pt>
                <c:pt idx="137">
                  <c:v>9.8184166666666725E-2</c:v>
                </c:pt>
                <c:pt idx="138">
                  <c:v>0.155161666666667</c:v>
                </c:pt>
                <c:pt idx="139">
                  <c:v>0.18248333333333305</c:v>
                </c:pt>
                <c:pt idx="140">
                  <c:v>0.17475916666666699</c:v>
                </c:pt>
                <c:pt idx="141">
                  <c:v>0.16870083333333302</c:v>
                </c:pt>
                <c:pt idx="142">
                  <c:v>0.16228333333333306</c:v>
                </c:pt>
                <c:pt idx="143">
                  <c:v>0.15551333333333306</c:v>
                </c:pt>
                <c:pt idx="144">
                  <c:v>0.14810166666666696</c:v>
                </c:pt>
                <c:pt idx="145">
                  <c:v>0.13965333333333299</c:v>
                </c:pt>
                <c:pt idx="146">
                  <c:v>0.13106916666666699</c:v>
                </c:pt>
                <c:pt idx="147">
                  <c:v>0.13394666666666699</c:v>
                </c:pt>
                <c:pt idx="148">
                  <c:v>0.13803583333333302</c:v>
                </c:pt>
                <c:pt idx="149">
                  <c:v>0.12861999999999998</c:v>
                </c:pt>
                <c:pt idx="150">
                  <c:v>0.11930916666666699</c:v>
                </c:pt>
                <c:pt idx="151">
                  <c:v>0.11530666666666702</c:v>
                </c:pt>
                <c:pt idx="152">
                  <c:v>0.11322083333333303</c:v>
                </c:pt>
              </c:numCache>
            </c:numRef>
          </c:val>
        </c:ser>
        <c:ser>
          <c:idx val="2"/>
          <c:order val="3"/>
          <c:tx>
            <c:v>Thinned (Drought)</c:v>
          </c:tx>
          <c:spPr>
            <a:ln w="50800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Sheet5!$AL$2:$AL$3672</c:f>
              <c:numCache>
                <c:formatCode>m/d/yyyy</c:formatCode>
                <c:ptCount val="3671"/>
                <c:pt idx="0">
                  <c:v>42139</c:v>
                </c:pt>
                <c:pt idx="1">
                  <c:v>42140</c:v>
                </c:pt>
                <c:pt idx="2">
                  <c:v>42141</c:v>
                </c:pt>
                <c:pt idx="3">
                  <c:v>42142</c:v>
                </c:pt>
                <c:pt idx="4">
                  <c:v>42143</c:v>
                </c:pt>
                <c:pt idx="5">
                  <c:v>42144</c:v>
                </c:pt>
                <c:pt idx="6">
                  <c:v>42145</c:v>
                </c:pt>
                <c:pt idx="7">
                  <c:v>42146</c:v>
                </c:pt>
                <c:pt idx="8">
                  <c:v>42147</c:v>
                </c:pt>
                <c:pt idx="9">
                  <c:v>42148</c:v>
                </c:pt>
                <c:pt idx="10">
                  <c:v>42149</c:v>
                </c:pt>
                <c:pt idx="11">
                  <c:v>42150</c:v>
                </c:pt>
                <c:pt idx="12">
                  <c:v>42151</c:v>
                </c:pt>
                <c:pt idx="13">
                  <c:v>42152</c:v>
                </c:pt>
                <c:pt idx="14">
                  <c:v>42153</c:v>
                </c:pt>
                <c:pt idx="15">
                  <c:v>42154</c:v>
                </c:pt>
                <c:pt idx="16">
                  <c:v>42155</c:v>
                </c:pt>
                <c:pt idx="17">
                  <c:v>42156</c:v>
                </c:pt>
                <c:pt idx="18">
                  <c:v>42157</c:v>
                </c:pt>
                <c:pt idx="19">
                  <c:v>42158</c:v>
                </c:pt>
                <c:pt idx="20">
                  <c:v>42159</c:v>
                </c:pt>
                <c:pt idx="21">
                  <c:v>42160</c:v>
                </c:pt>
                <c:pt idx="22">
                  <c:v>42161</c:v>
                </c:pt>
                <c:pt idx="23">
                  <c:v>42162</c:v>
                </c:pt>
                <c:pt idx="24">
                  <c:v>42163</c:v>
                </c:pt>
                <c:pt idx="25">
                  <c:v>42164</c:v>
                </c:pt>
                <c:pt idx="26">
                  <c:v>42165</c:v>
                </c:pt>
                <c:pt idx="27">
                  <c:v>42166</c:v>
                </c:pt>
                <c:pt idx="28">
                  <c:v>42167</c:v>
                </c:pt>
                <c:pt idx="29">
                  <c:v>42168</c:v>
                </c:pt>
                <c:pt idx="30">
                  <c:v>42169</c:v>
                </c:pt>
                <c:pt idx="31">
                  <c:v>42170</c:v>
                </c:pt>
                <c:pt idx="32">
                  <c:v>42171</c:v>
                </c:pt>
                <c:pt idx="33">
                  <c:v>42172</c:v>
                </c:pt>
                <c:pt idx="34">
                  <c:v>42173</c:v>
                </c:pt>
                <c:pt idx="35">
                  <c:v>42174</c:v>
                </c:pt>
                <c:pt idx="36">
                  <c:v>42175</c:v>
                </c:pt>
                <c:pt idx="37">
                  <c:v>42176</c:v>
                </c:pt>
                <c:pt idx="38">
                  <c:v>42177</c:v>
                </c:pt>
                <c:pt idx="39">
                  <c:v>42178</c:v>
                </c:pt>
                <c:pt idx="40">
                  <c:v>42179</c:v>
                </c:pt>
                <c:pt idx="41">
                  <c:v>42180</c:v>
                </c:pt>
                <c:pt idx="42">
                  <c:v>42181</c:v>
                </c:pt>
                <c:pt idx="43">
                  <c:v>42182</c:v>
                </c:pt>
                <c:pt idx="44">
                  <c:v>42183</c:v>
                </c:pt>
                <c:pt idx="45">
                  <c:v>42184</c:v>
                </c:pt>
                <c:pt idx="46">
                  <c:v>42185</c:v>
                </c:pt>
                <c:pt idx="47">
                  <c:v>42186</c:v>
                </c:pt>
                <c:pt idx="48">
                  <c:v>42187</c:v>
                </c:pt>
                <c:pt idx="49">
                  <c:v>42188</c:v>
                </c:pt>
                <c:pt idx="50">
                  <c:v>42189</c:v>
                </c:pt>
                <c:pt idx="51">
                  <c:v>42190</c:v>
                </c:pt>
                <c:pt idx="52">
                  <c:v>42191</c:v>
                </c:pt>
                <c:pt idx="53">
                  <c:v>42192</c:v>
                </c:pt>
                <c:pt idx="54">
                  <c:v>42193</c:v>
                </c:pt>
                <c:pt idx="55">
                  <c:v>42194</c:v>
                </c:pt>
                <c:pt idx="56">
                  <c:v>42195</c:v>
                </c:pt>
                <c:pt idx="57">
                  <c:v>42196</c:v>
                </c:pt>
                <c:pt idx="58">
                  <c:v>42197</c:v>
                </c:pt>
                <c:pt idx="59">
                  <c:v>42198</c:v>
                </c:pt>
                <c:pt idx="60">
                  <c:v>42199</c:v>
                </c:pt>
                <c:pt idx="61">
                  <c:v>42200</c:v>
                </c:pt>
                <c:pt idx="62">
                  <c:v>42201</c:v>
                </c:pt>
                <c:pt idx="63">
                  <c:v>42202</c:v>
                </c:pt>
                <c:pt idx="64">
                  <c:v>42203</c:v>
                </c:pt>
                <c:pt idx="65">
                  <c:v>42204</c:v>
                </c:pt>
                <c:pt idx="66">
                  <c:v>42205</c:v>
                </c:pt>
                <c:pt idx="67">
                  <c:v>42206</c:v>
                </c:pt>
                <c:pt idx="68">
                  <c:v>42207</c:v>
                </c:pt>
                <c:pt idx="69">
                  <c:v>42208</c:v>
                </c:pt>
                <c:pt idx="70">
                  <c:v>42209</c:v>
                </c:pt>
                <c:pt idx="71">
                  <c:v>42210</c:v>
                </c:pt>
                <c:pt idx="72">
                  <c:v>42211</c:v>
                </c:pt>
                <c:pt idx="73">
                  <c:v>42212</c:v>
                </c:pt>
                <c:pt idx="74">
                  <c:v>42213</c:v>
                </c:pt>
                <c:pt idx="75">
                  <c:v>42214</c:v>
                </c:pt>
                <c:pt idx="76">
                  <c:v>42215</c:v>
                </c:pt>
                <c:pt idx="77">
                  <c:v>42216</c:v>
                </c:pt>
                <c:pt idx="78">
                  <c:v>42217</c:v>
                </c:pt>
                <c:pt idx="79">
                  <c:v>42218</c:v>
                </c:pt>
                <c:pt idx="80">
                  <c:v>42219</c:v>
                </c:pt>
                <c:pt idx="81">
                  <c:v>42220</c:v>
                </c:pt>
                <c:pt idx="82">
                  <c:v>42221</c:v>
                </c:pt>
                <c:pt idx="83">
                  <c:v>42222</c:v>
                </c:pt>
                <c:pt idx="84">
                  <c:v>42223</c:v>
                </c:pt>
                <c:pt idx="85">
                  <c:v>42224</c:v>
                </c:pt>
                <c:pt idx="86">
                  <c:v>42225</c:v>
                </c:pt>
                <c:pt idx="87">
                  <c:v>42226</c:v>
                </c:pt>
                <c:pt idx="88">
                  <c:v>42227</c:v>
                </c:pt>
                <c:pt idx="89">
                  <c:v>42228</c:v>
                </c:pt>
                <c:pt idx="90">
                  <c:v>42229</c:v>
                </c:pt>
                <c:pt idx="91">
                  <c:v>42230</c:v>
                </c:pt>
                <c:pt idx="92">
                  <c:v>42231</c:v>
                </c:pt>
                <c:pt idx="93">
                  <c:v>42232</c:v>
                </c:pt>
                <c:pt idx="94">
                  <c:v>42233</c:v>
                </c:pt>
                <c:pt idx="95">
                  <c:v>42234</c:v>
                </c:pt>
                <c:pt idx="96">
                  <c:v>42235</c:v>
                </c:pt>
                <c:pt idx="97">
                  <c:v>42236</c:v>
                </c:pt>
                <c:pt idx="98">
                  <c:v>42237</c:v>
                </c:pt>
                <c:pt idx="99">
                  <c:v>42238</c:v>
                </c:pt>
                <c:pt idx="100">
                  <c:v>42239</c:v>
                </c:pt>
                <c:pt idx="101">
                  <c:v>42240</c:v>
                </c:pt>
                <c:pt idx="102">
                  <c:v>42241</c:v>
                </c:pt>
                <c:pt idx="103">
                  <c:v>42242</c:v>
                </c:pt>
                <c:pt idx="104">
                  <c:v>42243</c:v>
                </c:pt>
                <c:pt idx="105">
                  <c:v>42244</c:v>
                </c:pt>
                <c:pt idx="106">
                  <c:v>42245</c:v>
                </c:pt>
                <c:pt idx="107">
                  <c:v>42246</c:v>
                </c:pt>
                <c:pt idx="108">
                  <c:v>42247</c:v>
                </c:pt>
                <c:pt idx="109">
                  <c:v>42248</c:v>
                </c:pt>
                <c:pt idx="110">
                  <c:v>42249</c:v>
                </c:pt>
                <c:pt idx="111">
                  <c:v>42250</c:v>
                </c:pt>
                <c:pt idx="112">
                  <c:v>42251</c:v>
                </c:pt>
                <c:pt idx="113">
                  <c:v>42252</c:v>
                </c:pt>
                <c:pt idx="114">
                  <c:v>42253</c:v>
                </c:pt>
                <c:pt idx="115">
                  <c:v>42254</c:v>
                </c:pt>
                <c:pt idx="116">
                  <c:v>42255</c:v>
                </c:pt>
                <c:pt idx="117">
                  <c:v>42256</c:v>
                </c:pt>
                <c:pt idx="118">
                  <c:v>42257</c:v>
                </c:pt>
                <c:pt idx="119">
                  <c:v>42258</c:v>
                </c:pt>
                <c:pt idx="120">
                  <c:v>42259</c:v>
                </c:pt>
                <c:pt idx="121">
                  <c:v>42260</c:v>
                </c:pt>
                <c:pt idx="122">
                  <c:v>42261</c:v>
                </c:pt>
                <c:pt idx="123">
                  <c:v>42262</c:v>
                </c:pt>
                <c:pt idx="124">
                  <c:v>42263</c:v>
                </c:pt>
                <c:pt idx="125">
                  <c:v>42264</c:v>
                </c:pt>
                <c:pt idx="126">
                  <c:v>42265</c:v>
                </c:pt>
                <c:pt idx="127">
                  <c:v>42266</c:v>
                </c:pt>
                <c:pt idx="128">
                  <c:v>42267</c:v>
                </c:pt>
                <c:pt idx="129">
                  <c:v>42268</c:v>
                </c:pt>
                <c:pt idx="130">
                  <c:v>42269</c:v>
                </c:pt>
                <c:pt idx="131">
                  <c:v>42270</c:v>
                </c:pt>
                <c:pt idx="132">
                  <c:v>42271</c:v>
                </c:pt>
                <c:pt idx="133">
                  <c:v>42272</c:v>
                </c:pt>
                <c:pt idx="134">
                  <c:v>42273</c:v>
                </c:pt>
                <c:pt idx="135">
                  <c:v>42274</c:v>
                </c:pt>
                <c:pt idx="136">
                  <c:v>42275</c:v>
                </c:pt>
                <c:pt idx="137">
                  <c:v>42276</c:v>
                </c:pt>
                <c:pt idx="138">
                  <c:v>42277</c:v>
                </c:pt>
                <c:pt idx="139">
                  <c:v>42278</c:v>
                </c:pt>
                <c:pt idx="140">
                  <c:v>42279</c:v>
                </c:pt>
                <c:pt idx="141">
                  <c:v>42280</c:v>
                </c:pt>
                <c:pt idx="142">
                  <c:v>42281</c:v>
                </c:pt>
                <c:pt idx="143">
                  <c:v>42282</c:v>
                </c:pt>
                <c:pt idx="144">
                  <c:v>42283</c:v>
                </c:pt>
                <c:pt idx="145">
                  <c:v>42284</c:v>
                </c:pt>
                <c:pt idx="146">
                  <c:v>42285</c:v>
                </c:pt>
                <c:pt idx="147">
                  <c:v>42286</c:v>
                </c:pt>
                <c:pt idx="148">
                  <c:v>42287</c:v>
                </c:pt>
                <c:pt idx="149">
                  <c:v>42288</c:v>
                </c:pt>
                <c:pt idx="150">
                  <c:v>42289</c:v>
                </c:pt>
                <c:pt idx="151">
                  <c:v>42290</c:v>
                </c:pt>
                <c:pt idx="152">
                  <c:v>42291</c:v>
                </c:pt>
              </c:numCache>
            </c:numRef>
          </c:cat>
          <c:val>
            <c:numRef>
              <c:f>Sheet5!$AP$2:$AP$3673</c:f>
              <c:numCache>
                <c:formatCode>General</c:formatCode>
                <c:ptCount val="3672"/>
                <c:pt idx="0">
                  <c:v>0.32754166666666706</c:v>
                </c:pt>
                <c:pt idx="1">
                  <c:v>0.32079166666666697</c:v>
                </c:pt>
                <c:pt idx="2">
                  <c:v>0.31645833333333306</c:v>
                </c:pt>
                <c:pt idx="3">
                  <c:v>0.31162500000000015</c:v>
                </c:pt>
                <c:pt idx="4">
                  <c:v>0.31045833333333306</c:v>
                </c:pt>
                <c:pt idx="5">
                  <c:v>0.30470833333333308</c:v>
                </c:pt>
                <c:pt idx="6">
                  <c:v>0.29762500000000008</c:v>
                </c:pt>
                <c:pt idx="7">
                  <c:v>0.28970833333333301</c:v>
                </c:pt>
                <c:pt idx="8">
                  <c:v>0.28270833333333301</c:v>
                </c:pt>
                <c:pt idx="9">
                  <c:v>0.27495833333333308</c:v>
                </c:pt>
                <c:pt idx="10">
                  <c:v>0.26633333333333292</c:v>
                </c:pt>
                <c:pt idx="11">
                  <c:v>0.25891666666666707</c:v>
                </c:pt>
                <c:pt idx="12">
                  <c:v>0.25166666666666698</c:v>
                </c:pt>
                <c:pt idx="13">
                  <c:v>0.24512500000000001</c:v>
                </c:pt>
                <c:pt idx="14">
                  <c:v>0.23983333333333304</c:v>
                </c:pt>
                <c:pt idx="15">
                  <c:v>0.234875</c:v>
                </c:pt>
                <c:pt idx="16">
                  <c:v>0.23700000000000002</c:v>
                </c:pt>
                <c:pt idx="17">
                  <c:v>0.26683333333333292</c:v>
                </c:pt>
                <c:pt idx="18">
                  <c:v>0.3231666666666671</c:v>
                </c:pt>
                <c:pt idx="19">
                  <c:v>0.32491666666666713</c:v>
                </c:pt>
                <c:pt idx="20">
                  <c:v>0.31987500000000008</c:v>
                </c:pt>
                <c:pt idx="21">
                  <c:v>0.31504166666666705</c:v>
                </c:pt>
                <c:pt idx="22">
                  <c:v>0.30958333333333304</c:v>
                </c:pt>
                <c:pt idx="23">
                  <c:v>0.30237500000000006</c:v>
                </c:pt>
                <c:pt idx="24">
                  <c:v>0.29616666666666708</c:v>
                </c:pt>
                <c:pt idx="25">
                  <c:v>0.29204166666666698</c:v>
                </c:pt>
                <c:pt idx="26">
                  <c:v>0.28804166666666697</c:v>
                </c:pt>
                <c:pt idx="27">
                  <c:v>0.27754166666666702</c:v>
                </c:pt>
                <c:pt idx="28">
                  <c:v>0.26879166666666693</c:v>
                </c:pt>
                <c:pt idx="29">
                  <c:v>0.26150000000000001</c:v>
                </c:pt>
                <c:pt idx="30">
                  <c:v>0.25437500000000002</c:v>
                </c:pt>
                <c:pt idx="31">
                  <c:v>0.25716666666666704</c:v>
                </c:pt>
                <c:pt idx="32">
                  <c:v>0.26145833333333302</c:v>
                </c:pt>
                <c:pt idx="33">
                  <c:v>0.256083333333333</c:v>
                </c:pt>
                <c:pt idx="34">
                  <c:v>0.24816666666666701</c:v>
                </c:pt>
                <c:pt idx="35">
                  <c:v>0.243666666666667</c:v>
                </c:pt>
                <c:pt idx="36">
                  <c:v>0.23654166666666701</c:v>
                </c:pt>
                <c:pt idx="37">
                  <c:v>0.25516666666666704</c:v>
                </c:pt>
                <c:pt idx="38">
                  <c:v>0.26437500000000008</c:v>
                </c:pt>
                <c:pt idx="39">
                  <c:v>0.260541666666667</c:v>
                </c:pt>
                <c:pt idx="40">
                  <c:v>0.25329166666666703</c:v>
                </c:pt>
                <c:pt idx="41">
                  <c:v>0.24425000000000002</c:v>
                </c:pt>
                <c:pt idx="42">
                  <c:v>0.23833333333333304</c:v>
                </c:pt>
                <c:pt idx="43">
                  <c:v>0.23308333333333303</c:v>
                </c:pt>
                <c:pt idx="44">
                  <c:v>0.26941666666666714</c:v>
                </c:pt>
                <c:pt idx="45">
                  <c:v>0.28291666666666704</c:v>
                </c:pt>
                <c:pt idx="46">
                  <c:v>0.276708333333333</c:v>
                </c:pt>
                <c:pt idx="47">
                  <c:v>0.28354166666666702</c:v>
                </c:pt>
                <c:pt idx="48">
                  <c:v>0.290833333333333</c:v>
                </c:pt>
                <c:pt idx="49">
                  <c:v>0.28191666666666704</c:v>
                </c:pt>
                <c:pt idx="50">
                  <c:v>0.27637500000000009</c:v>
                </c:pt>
                <c:pt idx="51">
                  <c:v>0.27200000000000002</c:v>
                </c:pt>
                <c:pt idx="52">
                  <c:v>0.26533333333333292</c:v>
                </c:pt>
                <c:pt idx="53">
                  <c:v>0.262125</c:v>
                </c:pt>
                <c:pt idx="54">
                  <c:v>0.26</c:v>
                </c:pt>
                <c:pt idx="55">
                  <c:v>0.2525</c:v>
                </c:pt>
                <c:pt idx="56">
                  <c:v>0.24862500000000001</c:v>
                </c:pt>
                <c:pt idx="57">
                  <c:v>0.23991666666666703</c:v>
                </c:pt>
                <c:pt idx="58">
                  <c:v>0.23225000000000001</c:v>
                </c:pt>
                <c:pt idx="59">
                  <c:v>0.22575000000000003</c:v>
                </c:pt>
                <c:pt idx="60">
                  <c:v>0.22175000000000003</c:v>
                </c:pt>
                <c:pt idx="61">
                  <c:v>0.21879166666666702</c:v>
                </c:pt>
                <c:pt idx="62">
                  <c:v>0.21512500000000001</c:v>
                </c:pt>
                <c:pt idx="63">
                  <c:v>0.21045833333333305</c:v>
                </c:pt>
                <c:pt idx="64">
                  <c:v>0.21079166666666699</c:v>
                </c:pt>
                <c:pt idx="65">
                  <c:v>0.20645833333333302</c:v>
                </c:pt>
                <c:pt idx="66">
                  <c:v>0.19887500000000002</c:v>
                </c:pt>
                <c:pt idx="67">
                  <c:v>0.19362499999999999</c:v>
                </c:pt>
                <c:pt idx="68">
                  <c:v>0.19125000000000003</c:v>
                </c:pt>
                <c:pt idx="69">
                  <c:v>0.18775000000000003</c:v>
                </c:pt>
                <c:pt idx="70">
                  <c:v>0.18145833333333306</c:v>
                </c:pt>
                <c:pt idx="71">
                  <c:v>0.17804166666666699</c:v>
                </c:pt>
                <c:pt idx="72">
                  <c:v>0.176666666666667</c:v>
                </c:pt>
                <c:pt idx="73">
                  <c:v>0.17479166666666701</c:v>
                </c:pt>
                <c:pt idx="74">
                  <c:v>0.17120833333333302</c:v>
                </c:pt>
                <c:pt idx="75">
                  <c:v>0.16666666666666699</c:v>
                </c:pt>
                <c:pt idx="76">
                  <c:v>0.16329166666666703</c:v>
                </c:pt>
                <c:pt idx="77">
                  <c:v>0.16091666666666704</c:v>
                </c:pt>
                <c:pt idx="78">
                  <c:v>0.15383333333333302</c:v>
                </c:pt>
                <c:pt idx="79">
                  <c:v>0.14870833333333305</c:v>
                </c:pt>
                <c:pt idx="80">
                  <c:v>0.14404166666666701</c:v>
                </c:pt>
                <c:pt idx="81">
                  <c:v>0.148666666666667</c:v>
                </c:pt>
                <c:pt idx="82">
                  <c:v>0.15087500000000001</c:v>
                </c:pt>
                <c:pt idx="83">
                  <c:v>0.143625</c:v>
                </c:pt>
                <c:pt idx="84">
                  <c:v>0.13850000000000001</c:v>
                </c:pt>
                <c:pt idx="85">
                  <c:v>0.13416666666666696</c:v>
                </c:pt>
                <c:pt idx="86">
                  <c:v>0.13070833333333304</c:v>
                </c:pt>
                <c:pt idx="87">
                  <c:v>0.12737499999999996</c:v>
                </c:pt>
                <c:pt idx="88">
                  <c:v>0.135625</c:v>
                </c:pt>
                <c:pt idx="89">
                  <c:v>0.14200000000000002</c:v>
                </c:pt>
                <c:pt idx="90">
                  <c:v>0.13470833333333304</c:v>
                </c:pt>
                <c:pt idx="91">
                  <c:v>0.12912499999999996</c:v>
                </c:pt>
                <c:pt idx="92">
                  <c:v>0.123833333333333</c:v>
                </c:pt>
                <c:pt idx="93">
                  <c:v>0.11970833333333301</c:v>
                </c:pt>
                <c:pt idx="94">
                  <c:v>0.11475000000000002</c:v>
                </c:pt>
                <c:pt idx="95">
                  <c:v>0.10995833333333301</c:v>
                </c:pt>
                <c:pt idx="96">
                  <c:v>0.10616666666666703</c:v>
                </c:pt>
                <c:pt idx="97">
                  <c:v>0.10349999999999998</c:v>
                </c:pt>
                <c:pt idx="98">
                  <c:v>0.11604166666666701</c:v>
                </c:pt>
                <c:pt idx="99">
                  <c:v>0.135291666666667</c:v>
                </c:pt>
                <c:pt idx="100">
                  <c:v>0.13600000000000001</c:v>
                </c:pt>
                <c:pt idx="101">
                  <c:v>0.13979166666666701</c:v>
                </c:pt>
                <c:pt idx="102">
                  <c:v>0.13591666666666699</c:v>
                </c:pt>
                <c:pt idx="103">
                  <c:v>0.132291666666667</c:v>
                </c:pt>
                <c:pt idx="104">
                  <c:v>0.12616666666666698</c:v>
                </c:pt>
                <c:pt idx="105">
                  <c:v>0.120416666666667</c:v>
                </c:pt>
                <c:pt idx="106">
                  <c:v>0.11525000000000003</c:v>
                </c:pt>
                <c:pt idx="107">
                  <c:v>0.11075000000000002</c:v>
                </c:pt>
                <c:pt idx="108">
                  <c:v>0.106208333333333</c:v>
                </c:pt>
                <c:pt idx="109">
                  <c:v>0.102583333333333</c:v>
                </c:pt>
                <c:pt idx="110">
                  <c:v>9.9583333333333329E-2</c:v>
                </c:pt>
                <c:pt idx="111">
                  <c:v>9.6958333333333327E-2</c:v>
                </c:pt>
                <c:pt idx="112">
                  <c:v>9.4291666666666732E-2</c:v>
                </c:pt>
                <c:pt idx="113">
                  <c:v>9.2541666666666716E-2</c:v>
                </c:pt>
                <c:pt idx="114">
                  <c:v>9.1000000000000025E-2</c:v>
                </c:pt>
                <c:pt idx="115">
                  <c:v>8.958333333333332E-2</c:v>
                </c:pt>
                <c:pt idx="116">
                  <c:v>8.8583333333333319E-2</c:v>
                </c:pt>
                <c:pt idx="117">
                  <c:v>8.7750000000000022E-2</c:v>
                </c:pt>
                <c:pt idx="118">
                  <c:v>8.7541666666666712E-2</c:v>
                </c:pt>
                <c:pt idx="119">
                  <c:v>9.4333333333333297E-2</c:v>
                </c:pt>
                <c:pt idx="120">
                  <c:v>9.2500000000000041E-2</c:v>
                </c:pt>
                <c:pt idx="121">
                  <c:v>9.2916666666666717E-2</c:v>
                </c:pt>
                <c:pt idx="122">
                  <c:v>9.4250000000000028E-2</c:v>
                </c:pt>
                <c:pt idx="123">
                  <c:v>9.0500000000000025E-2</c:v>
                </c:pt>
                <c:pt idx="124">
                  <c:v>8.8125000000000051E-2</c:v>
                </c:pt>
                <c:pt idx="125">
                  <c:v>8.6625000000000049E-2</c:v>
                </c:pt>
                <c:pt idx="126">
                  <c:v>8.5708333333333331E-2</c:v>
                </c:pt>
                <c:pt idx="127">
                  <c:v>8.500000000000002E-2</c:v>
                </c:pt>
                <c:pt idx="128">
                  <c:v>8.500000000000002E-2</c:v>
                </c:pt>
                <c:pt idx="129">
                  <c:v>8.500000000000002E-2</c:v>
                </c:pt>
                <c:pt idx="130">
                  <c:v>8.500000000000002E-2</c:v>
                </c:pt>
                <c:pt idx="131">
                  <c:v>8.500000000000002E-2</c:v>
                </c:pt>
                <c:pt idx="132">
                  <c:v>8.500000000000002E-2</c:v>
                </c:pt>
                <c:pt idx="133">
                  <c:v>8.500000000000002E-2</c:v>
                </c:pt>
                <c:pt idx="134">
                  <c:v>8.500000000000002E-2</c:v>
                </c:pt>
                <c:pt idx="135">
                  <c:v>8.500000000000002E-2</c:v>
                </c:pt>
                <c:pt idx="136">
                  <c:v>8.500000000000002E-2</c:v>
                </c:pt>
                <c:pt idx="137">
                  <c:v>8.5291666666666724E-2</c:v>
                </c:pt>
                <c:pt idx="138">
                  <c:v>0.143125</c:v>
                </c:pt>
                <c:pt idx="139">
                  <c:v>0.17245833333333302</c:v>
                </c:pt>
                <c:pt idx="140">
                  <c:v>0.16700000000000004</c:v>
                </c:pt>
                <c:pt idx="141">
                  <c:v>0.16325000000000003</c:v>
                </c:pt>
                <c:pt idx="142">
                  <c:v>0.15954166666666703</c:v>
                </c:pt>
                <c:pt idx="143">
                  <c:v>0.15575000000000003</c:v>
                </c:pt>
                <c:pt idx="144">
                  <c:v>0.15162500000000001</c:v>
                </c:pt>
                <c:pt idx="145">
                  <c:v>0.14675000000000002</c:v>
                </c:pt>
                <c:pt idx="146">
                  <c:v>0.142125</c:v>
                </c:pt>
                <c:pt idx="147">
                  <c:v>0.14770833333333305</c:v>
                </c:pt>
                <c:pt idx="148">
                  <c:v>0.15354166666666699</c:v>
                </c:pt>
                <c:pt idx="149">
                  <c:v>0.14812500000000001</c:v>
                </c:pt>
                <c:pt idx="150">
                  <c:v>0.14170833333333302</c:v>
                </c:pt>
                <c:pt idx="151">
                  <c:v>0.13766666666666696</c:v>
                </c:pt>
                <c:pt idx="152">
                  <c:v>0.13462499999999997</c:v>
                </c:pt>
              </c:numCache>
            </c:numRef>
          </c:val>
        </c:ser>
        <c:marker val="1"/>
        <c:axId val="46600192"/>
        <c:axId val="46602112"/>
      </c:lineChart>
      <c:dateAx>
        <c:axId val="46600192"/>
        <c:scaling>
          <c:orientation val="minMax"/>
          <c:max val="42292"/>
        </c:scaling>
        <c:axPos val="b"/>
        <c:title>
          <c:tx>
            <c:rich>
              <a:bodyPr/>
              <a:lstStyle/>
              <a:p>
                <a:pPr>
                  <a:defRPr sz="3600"/>
                </a:pPr>
                <a:r>
                  <a:rPr lang="en-US" sz="3600"/>
                  <a:t>Date</a:t>
                </a:r>
              </a:p>
            </c:rich>
          </c:tx>
          <c:layout/>
        </c:title>
        <c:numFmt formatCode="[$-409]d\-mmm;@" sourceLinked="0"/>
        <c:tickLblPos val="nextTo"/>
        <c:txPr>
          <a:bodyPr rot="-2100000"/>
          <a:lstStyle/>
          <a:p>
            <a:pPr>
              <a:defRPr sz="2000"/>
            </a:pPr>
            <a:endParaRPr lang="en-US"/>
          </a:p>
        </c:txPr>
        <c:crossAx val="46602112"/>
        <c:crossesAt val="-4.0000000000000029E-2"/>
        <c:auto val="1"/>
        <c:lblOffset val="100"/>
        <c:majorUnit val="1"/>
        <c:majorTimeUnit val="months"/>
      </c:dateAx>
      <c:valAx>
        <c:axId val="46602112"/>
        <c:scaling>
          <c:orientation val="minMax"/>
          <c:max val="0.5"/>
        </c:scaling>
        <c:axPos val="l"/>
        <c:title>
          <c:tx>
            <c:rich>
              <a:bodyPr rot="-5400000" vert="horz"/>
              <a:lstStyle/>
              <a:p>
                <a:pPr>
                  <a:defRPr sz="3600"/>
                </a:pPr>
                <a:r>
                  <a:rPr lang="en-US" sz="3600" baseline="0"/>
                  <a:t> </a:t>
                </a:r>
                <a:r>
                  <a:rPr lang="el-GR" sz="3600" i="1" baseline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600" baseline="0">
                    <a:latin typeface="Calibri"/>
                  </a:rPr>
                  <a:t> </a:t>
                </a:r>
                <a:r>
                  <a:rPr lang="en-US" sz="3600" baseline="0"/>
                  <a:t>(</a:t>
                </a:r>
                <a:r>
                  <a:rPr lang="en-US" sz="3600" baseline="0">
                    <a:latin typeface="Calibri"/>
                  </a:rPr>
                  <a:t>m</a:t>
                </a:r>
                <a:r>
                  <a:rPr lang="en-US" sz="3600" baseline="30000">
                    <a:latin typeface="Calibri"/>
                  </a:rPr>
                  <a:t>3 </a:t>
                </a:r>
                <a:r>
                  <a:rPr lang="en-US" sz="3600" baseline="0">
                    <a:latin typeface="Calibri"/>
                  </a:rPr>
                  <a:t>m</a:t>
                </a:r>
                <a:r>
                  <a:rPr lang="en-US" sz="3600" baseline="30000">
                    <a:latin typeface="Calibri"/>
                  </a:rPr>
                  <a:t>-3</a:t>
                </a:r>
                <a:r>
                  <a:rPr lang="en-US" sz="3600" baseline="0"/>
                  <a:t>)</a:t>
                </a:r>
                <a:endParaRPr lang="en-US" sz="3600"/>
              </a:p>
            </c:rich>
          </c:tx>
          <c:layout>
            <c:manualLayout>
              <c:xMode val="edge"/>
              <c:yMode val="edge"/>
              <c:x val="1.4788020128057243E-2"/>
              <c:y val="0.14622987751531058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6600192"/>
        <c:crosses val="autoZero"/>
        <c:crossBetween val="between"/>
        <c:majorUnit val="0.1"/>
      </c:valAx>
      <c:valAx>
        <c:axId val="46608384"/>
        <c:scaling>
          <c:orientation val="minMax"/>
          <c:max val="80"/>
        </c:scaling>
        <c:axPos val="r"/>
        <c:title>
          <c:tx>
            <c:rich>
              <a:bodyPr rot="-5400000" vert="horz"/>
              <a:lstStyle/>
              <a:p>
                <a:pPr>
                  <a:defRPr sz="3600"/>
                </a:pPr>
                <a:r>
                  <a:rPr lang="en-US" sz="3600"/>
                  <a:t>Precipitation (mm)</a:t>
                </a:r>
              </a:p>
            </c:rich>
          </c:tx>
          <c:layout>
            <c:manualLayout>
              <c:xMode val="edge"/>
              <c:yMode val="edge"/>
              <c:x val="0.90477096811943092"/>
              <c:y val="1.4006999125109364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6610304"/>
        <c:crosses val="max"/>
        <c:crossBetween val="between"/>
      </c:valAx>
      <c:catAx>
        <c:axId val="46610304"/>
        <c:scaling>
          <c:orientation val="minMax"/>
        </c:scaling>
        <c:delete val="1"/>
        <c:axPos val="b"/>
        <c:tickLblPos val="none"/>
        <c:crossAx val="46608384"/>
        <c:crosses val="autoZero"/>
        <c:auto val="1"/>
        <c:lblAlgn val="ctr"/>
        <c:lblOffset val="10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2147825868900155"/>
          <c:y val="4.0278667984494304E-3"/>
          <c:w val="0.25701314007723552"/>
          <c:h val="0.3040565068332988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127843658096997"/>
          <c:y val="8.8322032662583844E-2"/>
          <c:w val="0.82306447838598473"/>
          <c:h val="0.72146438591727746"/>
        </c:manualLayout>
      </c:layout>
      <c:barChart>
        <c:barDir val="col"/>
        <c:grouping val="clustered"/>
        <c:ser>
          <c:idx val="1"/>
          <c:order val="0"/>
          <c:tx>
            <c:v>Control (Ambient)</c:v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c:spPr>
          <c:errBars>
            <c:errBarType val="both"/>
            <c:errValType val="cust"/>
            <c:plus>
              <c:numRef>
                <c:f>Sheet1!$T$3:$T$6</c:f>
                <c:numCache>
                  <c:formatCode>General</c:formatCode>
                  <c:ptCount val="4"/>
                  <c:pt idx="0">
                    <c:v>8.5629123193954881E-2</c:v>
                  </c:pt>
                  <c:pt idx="1">
                    <c:v>6.8567474644168541E-2</c:v>
                  </c:pt>
                  <c:pt idx="2">
                    <c:v>1.0721276274892496E-2</c:v>
                  </c:pt>
                  <c:pt idx="3">
                    <c:v>1.5687014136411173E-3</c:v>
                  </c:pt>
                </c:numCache>
              </c:numRef>
            </c:plus>
            <c:minus>
              <c:numRef>
                <c:f>Sheet1!$T$3:$T$6</c:f>
                <c:numCache>
                  <c:formatCode>General</c:formatCode>
                  <c:ptCount val="4"/>
                  <c:pt idx="0">
                    <c:v>8.5629123193954881E-2</c:v>
                  </c:pt>
                  <c:pt idx="1">
                    <c:v>6.8567474644168541E-2</c:v>
                  </c:pt>
                  <c:pt idx="2">
                    <c:v>1.0721276274892496E-2</c:v>
                  </c:pt>
                  <c:pt idx="3">
                    <c:v>1.5687014136411173E-3</c:v>
                  </c:pt>
                </c:numCache>
              </c:numRef>
            </c:minus>
          </c:errBars>
          <c:val>
            <c:numRef>
              <c:f>Sheet1!$N$3:$N$6</c:f>
              <c:numCache>
                <c:formatCode>0.00</c:formatCode>
                <c:ptCount val="4"/>
                <c:pt idx="0">
                  <c:v>4.9275299999999991</c:v>
                </c:pt>
                <c:pt idx="1">
                  <c:v>4.6505193548387096</c:v>
                </c:pt>
                <c:pt idx="2">
                  <c:v>1.9387322580645159</c:v>
                </c:pt>
                <c:pt idx="3">
                  <c:v>0.30398666666666679</c:v>
                </c:pt>
              </c:numCache>
            </c:numRef>
          </c:val>
        </c:ser>
        <c:ser>
          <c:idx val="3"/>
          <c:order val="1"/>
          <c:tx>
            <c:v>Thinned (Ambient)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errBars>
            <c:errBarType val="both"/>
            <c:errValType val="cust"/>
            <c:plus>
              <c:numRef>
                <c:f>Sheet1!$V$3:$V$6</c:f>
                <c:numCache>
                  <c:formatCode>General</c:formatCode>
                  <c:ptCount val="4"/>
                  <c:pt idx="0">
                    <c:v>4.4888417565476381E-2</c:v>
                  </c:pt>
                  <c:pt idx="1">
                    <c:v>3.3668952197417508E-2</c:v>
                  </c:pt>
                  <c:pt idx="2">
                    <c:v>3.234698273757107E-2</c:v>
                  </c:pt>
                  <c:pt idx="3">
                    <c:v>1.9000127931612057E-2</c:v>
                  </c:pt>
                </c:numCache>
              </c:numRef>
            </c:plus>
            <c:minus>
              <c:numRef>
                <c:f>Sheet1!$V$3:$V$6</c:f>
                <c:numCache>
                  <c:formatCode>General</c:formatCode>
                  <c:ptCount val="4"/>
                  <c:pt idx="0">
                    <c:v>4.4888417565476381E-2</c:v>
                  </c:pt>
                  <c:pt idx="1">
                    <c:v>3.3668952197417508E-2</c:v>
                  </c:pt>
                  <c:pt idx="2">
                    <c:v>3.234698273757107E-2</c:v>
                  </c:pt>
                  <c:pt idx="3">
                    <c:v>1.9000127931612057E-2</c:v>
                  </c:pt>
                </c:numCache>
              </c:numRef>
            </c:minus>
          </c:errBars>
          <c:val>
            <c:numRef>
              <c:f>Sheet1!$P$3:$P$6</c:f>
              <c:numCache>
                <c:formatCode>0.00</c:formatCode>
                <c:ptCount val="4"/>
                <c:pt idx="0">
                  <c:v>2.4548433333333328</c:v>
                </c:pt>
                <c:pt idx="1">
                  <c:v>2.8050258064516131</c:v>
                </c:pt>
                <c:pt idx="2">
                  <c:v>2.75686129032258</c:v>
                </c:pt>
                <c:pt idx="3">
                  <c:v>2.4617933333333331</c:v>
                </c:pt>
              </c:numCache>
            </c:numRef>
          </c:val>
        </c:ser>
        <c:ser>
          <c:idx val="0"/>
          <c:order val="2"/>
          <c:tx>
            <c:v>Control (Drought)</c:v>
          </c:tx>
          <c:spPr>
            <a:solidFill>
              <a:schemeClr val="accent6">
                <a:lumMod val="50000"/>
              </a:schemeClr>
            </a:solidFill>
            <a:ln>
              <a:solidFill>
                <a:prstClr val="black"/>
              </a:solidFill>
            </a:ln>
          </c:spPr>
          <c:errBars>
            <c:errBarType val="both"/>
            <c:errValType val="cust"/>
            <c:plus>
              <c:numRef>
                <c:f>Sheet1!$S$3:$S$6</c:f>
                <c:numCache>
                  <c:formatCode>General</c:formatCode>
                  <c:ptCount val="4"/>
                  <c:pt idx="0">
                    <c:v>0.2934469476943169</c:v>
                  </c:pt>
                  <c:pt idx="1">
                    <c:v>0.29329423004270655</c:v>
                  </c:pt>
                  <c:pt idx="2">
                    <c:v>0.29329423004270655</c:v>
                  </c:pt>
                  <c:pt idx="3">
                    <c:v>0.2934469476943169</c:v>
                  </c:pt>
                </c:numCache>
              </c:numRef>
            </c:plus>
            <c:minus>
              <c:numRef>
                <c:f>Sheet1!$S$3:$S$6</c:f>
                <c:numCache>
                  <c:formatCode>General</c:formatCode>
                  <c:ptCount val="4"/>
                  <c:pt idx="0">
                    <c:v>0.2934469476943169</c:v>
                  </c:pt>
                  <c:pt idx="1">
                    <c:v>0.29329423004270655</c:v>
                  </c:pt>
                  <c:pt idx="2">
                    <c:v>0.29329423004270655</c:v>
                  </c:pt>
                  <c:pt idx="3">
                    <c:v>0.2934469476943169</c:v>
                  </c:pt>
                </c:numCache>
              </c:numRef>
            </c:minus>
          </c:errBars>
          <c:cat>
            <c:strRef>
              <c:f>Sheet1!$L$3:$L$6</c:f>
              <c:strCache>
                <c:ptCount val="4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Sept</c:v>
                </c:pt>
              </c:strCache>
            </c:strRef>
          </c:cat>
          <c:val>
            <c:numRef>
              <c:f>Sheet1!$M$3:$M$6</c:f>
              <c:numCache>
                <c:formatCode>0.00</c:formatCode>
                <c:ptCount val="4"/>
                <c:pt idx="0">
                  <c:v>4.8941099999999995</c:v>
                </c:pt>
                <c:pt idx="1">
                  <c:v>1.8981870967741938</c:v>
                </c:pt>
                <c:pt idx="2">
                  <c:v>0.29352903225806448</c:v>
                </c:pt>
                <c:pt idx="3">
                  <c:v>0.16943666666666668</c:v>
                </c:pt>
              </c:numCache>
            </c:numRef>
          </c:val>
        </c:ser>
        <c:ser>
          <c:idx val="2"/>
          <c:order val="3"/>
          <c:tx>
            <c:v>Thinned (Drought)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errBars>
            <c:errBarType val="both"/>
            <c:errValType val="cust"/>
            <c:plus>
              <c:numRef>
                <c:f>Sheet1!$U$3:$U$6</c:f>
                <c:numCache>
                  <c:formatCode>General</c:formatCode>
                  <c:ptCount val="4"/>
                  <c:pt idx="0">
                    <c:v>8.6780694319810253E-2</c:v>
                  </c:pt>
                  <c:pt idx="1">
                    <c:v>7.0478652593022925E-2</c:v>
                  </c:pt>
                  <c:pt idx="2">
                    <c:v>5.1614454992715025E-2</c:v>
                  </c:pt>
                  <c:pt idx="3">
                    <c:v>4.0595843485527099E-3</c:v>
                  </c:pt>
                </c:numCache>
              </c:numRef>
            </c:plus>
            <c:minus>
              <c:numRef>
                <c:f>Sheet1!$U$3:$U$6</c:f>
                <c:numCache>
                  <c:formatCode>General</c:formatCode>
                  <c:ptCount val="4"/>
                  <c:pt idx="0">
                    <c:v>8.6780694319810253E-2</c:v>
                  </c:pt>
                  <c:pt idx="1">
                    <c:v>7.0478652593022925E-2</c:v>
                  </c:pt>
                  <c:pt idx="2">
                    <c:v>5.1614454992715025E-2</c:v>
                  </c:pt>
                  <c:pt idx="3">
                    <c:v>4.0595843485527099E-3</c:v>
                  </c:pt>
                </c:numCache>
              </c:numRef>
            </c:minus>
          </c:errBars>
          <c:val>
            <c:numRef>
              <c:f>Sheet1!$O$3:$O$6</c:f>
              <c:numCache>
                <c:formatCode>0.00</c:formatCode>
                <c:ptCount val="4"/>
                <c:pt idx="0">
                  <c:v>2.4547299999999992</c:v>
                </c:pt>
                <c:pt idx="1">
                  <c:v>2.7970161290322588</c:v>
                </c:pt>
                <c:pt idx="2">
                  <c:v>2.4778129032258063</c:v>
                </c:pt>
                <c:pt idx="3">
                  <c:v>0.9451700000000004</c:v>
                </c:pt>
              </c:numCache>
            </c:numRef>
          </c:val>
        </c:ser>
        <c:axId val="46659072"/>
        <c:axId val="46660992"/>
      </c:barChart>
      <c:catAx>
        <c:axId val="46659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3600"/>
                </a:pPr>
                <a:r>
                  <a:rPr lang="en-US" sz="3600"/>
                  <a:t>Month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6660992"/>
        <c:crosses val="autoZero"/>
        <c:auto val="1"/>
        <c:lblAlgn val="ctr"/>
        <c:lblOffset val="100"/>
      </c:catAx>
      <c:valAx>
        <c:axId val="46660992"/>
        <c:scaling>
          <c:orientation val="minMax"/>
          <c:max val="6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3600"/>
                </a:pPr>
                <a:r>
                  <a:rPr lang="en-US" sz="3600" i="1"/>
                  <a:t>T</a:t>
                </a:r>
                <a:r>
                  <a:rPr lang="en-US" sz="3600"/>
                  <a:t> (mm day</a:t>
                </a:r>
                <a:r>
                  <a:rPr lang="en-US" sz="3600" baseline="30000"/>
                  <a:t>-1</a:t>
                </a:r>
                <a:r>
                  <a:rPr lang="en-US" sz="3600"/>
                  <a:t>)</a:t>
                </a:r>
              </a:p>
            </c:rich>
          </c:tx>
          <c:layout>
            <c:manualLayout>
              <c:xMode val="edge"/>
              <c:yMode val="edge"/>
              <c:x val="3.4752457413411555E-2"/>
              <c:y val="0.12191999437570303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665907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6202785926269021"/>
          <c:y val="0.1401052212223472"/>
          <c:w val="0.37054028785617482"/>
          <c:h val="0.26233012540099149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736482939632548"/>
          <c:y val="3.3191389192942788E-2"/>
          <c:w val="0.68798684958194656"/>
          <c:h val="0.74269928337609503"/>
        </c:manualLayout>
      </c:layout>
      <c:lineChart>
        <c:grouping val="standard"/>
        <c:ser>
          <c:idx val="0"/>
          <c:order val="0"/>
          <c:tx>
            <c:v>Control (Transpiration)</c:v>
          </c:tx>
          <c:spPr>
            <a:ln w="7302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Sheet3!$B$3:$B$72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cat>
          <c:val>
            <c:numRef>
              <c:f>Sheet3!$C$3:$C$72</c:f>
              <c:numCache>
                <c:formatCode>General</c:formatCode>
                <c:ptCount val="70"/>
                <c:pt idx="0">
                  <c:v>0.9173</c:v>
                </c:pt>
                <c:pt idx="1">
                  <c:v>0.91800000000000004</c:v>
                </c:pt>
                <c:pt idx="2">
                  <c:v>0.91839999999999999</c:v>
                </c:pt>
                <c:pt idx="3">
                  <c:v>0.91879999999999995</c:v>
                </c:pt>
                <c:pt idx="4">
                  <c:v>0.91900000000000004</c:v>
                </c:pt>
                <c:pt idx="5">
                  <c:v>0.9194</c:v>
                </c:pt>
                <c:pt idx="6">
                  <c:v>0.91959999999999997</c:v>
                </c:pt>
                <c:pt idx="7">
                  <c:v>0.92</c:v>
                </c:pt>
                <c:pt idx="8">
                  <c:v>0.9204</c:v>
                </c:pt>
                <c:pt idx="9">
                  <c:v>0.92079999999999995</c:v>
                </c:pt>
                <c:pt idx="10">
                  <c:v>0.92120000000000002</c:v>
                </c:pt>
                <c:pt idx="11">
                  <c:v>0.92170000000000007</c:v>
                </c:pt>
                <c:pt idx="12">
                  <c:v>0.92220000000000002</c:v>
                </c:pt>
                <c:pt idx="13">
                  <c:v>0.92259999999999998</c:v>
                </c:pt>
                <c:pt idx="14">
                  <c:v>0.92290000000000005</c:v>
                </c:pt>
                <c:pt idx="15">
                  <c:v>0.92320000000000002</c:v>
                </c:pt>
                <c:pt idx="16">
                  <c:v>0.92349999999999999</c:v>
                </c:pt>
                <c:pt idx="17">
                  <c:v>0.92379999999999995</c:v>
                </c:pt>
                <c:pt idx="18">
                  <c:v>0.92400000000000004</c:v>
                </c:pt>
                <c:pt idx="19">
                  <c:v>0.92420000000000002</c:v>
                </c:pt>
                <c:pt idx="20">
                  <c:v>0.9244</c:v>
                </c:pt>
                <c:pt idx="21">
                  <c:v>0.92459999999999998</c:v>
                </c:pt>
                <c:pt idx="22">
                  <c:v>0.92480000000000007</c:v>
                </c:pt>
                <c:pt idx="23">
                  <c:v>0.92500000000000004</c:v>
                </c:pt>
                <c:pt idx="24">
                  <c:v>0.9103</c:v>
                </c:pt>
                <c:pt idx="25">
                  <c:v>0.84360000000000013</c:v>
                </c:pt>
                <c:pt idx="26">
                  <c:v>0.74310000000000009</c:v>
                </c:pt>
                <c:pt idx="27">
                  <c:v>0.57480000000000009</c:v>
                </c:pt>
                <c:pt idx="28">
                  <c:v>0.38630000000000003</c:v>
                </c:pt>
                <c:pt idx="29">
                  <c:v>0.25130000000000002</c:v>
                </c:pt>
                <c:pt idx="30">
                  <c:v>0.1633</c:v>
                </c:pt>
                <c:pt idx="31">
                  <c:v>0.10710000000000001</c:v>
                </c:pt>
                <c:pt idx="32">
                  <c:v>7.2100000000000011E-2</c:v>
                </c:pt>
                <c:pt idx="33">
                  <c:v>5.0299999999999997E-2</c:v>
                </c:pt>
                <c:pt idx="34">
                  <c:v>3.6400000000000009E-2</c:v>
                </c:pt>
                <c:pt idx="35">
                  <c:v>2.7300000000000001E-2</c:v>
                </c:pt>
                <c:pt idx="36">
                  <c:v>2.1200000000000004E-2</c:v>
                </c:pt>
                <c:pt idx="37">
                  <c:v>1.6899999999999998E-2</c:v>
                </c:pt>
                <c:pt idx="38">
                  <c:v>1.3899999999999999E-2</c:v>
                </c:pt>
                <c:pt idx="39">
                  <c:v>1.1700000000000002E-2</c:v>
                </c:pt>
                <c:pt idx="40">
                  <c:v>1.0000000000000002E-2</c:v>
                </c:pt>
                <c:pt idx="41">
                  <c:v>8.7000000000000029E-3</c:v>
                </c:pt>
                <c:pt idx="42">
                  <c:v>7.7000000000000011E-3</c:v>
                </c:pt>
                <c:pt idx="43">
                  <c:v>6.9000000000000008E-3</c:v>
                </c:pt>
                <c:pt idx="44">
                  <c:v>6.3000000000000009E-3</c:v>
                </c:pt>
                <c:pt idx="45">
                  <c:v>5.7000000000000011E-3</c:v>
                </c:pt>
                <c:pt idx="46">
                  <c:v>5.3000000000000009E-3</c:v>
                </c:pt>
                <c:pt idx="47">
                  <c:v>4.9000000000000007E-3</c:v>
                </c:pt>
                <c:pt idx="48">
                  <c:v>4.5000000000000005E-3</c:v>
                </c:pt>
                <c:pt idx="49">
                  <c:v>4.1999999999999997E-3</c:v>
                </c:pt>
                <c:pt idx="50">
                  <c:v>4.000000000000001E-3</c:v>
                </c:pt>
                <c:pt idx="51">
                  <c:v>3.7000000000000006E-3</c:v>
                </c:pt>
                <c:pt idx="52">
                  <c:v>3.5000000000000005E-3</c:v>
                </c:pt>
                <c:pt idx="53">
                  <c:v>3.4000000000000002E-3</c:v>
                </c:pt>
                <c:pt idx="54">
                  <c:v>3.2000000000000006E-3</c:v>
                </c:pt>
                <c:pt idx="55">
                  <c:v>3.1000000000000003E-3</c:v>
                </c:pt>
                <c:pt idx="56">
                  <c:v>2.8999999999999998E-3</c:v>
                </c:pt>
                <c:pt idx="57">
                  <c:v>2.8000000000000004E-3</c:v>
                </c:pt>
                <c:pt idx="58">
                  <c:v>2.7000000000000006E-3</c:v>
                </c:pt>
                <c:pt idx="59">
                  <c:v>2.5999999999999999E-3</c:v>
                </c:pt>
                <c:pt idx="60">
                  <c:v>2.5000000000000005E-3</c:v>
                </c:pt>
                <c:pt idx="61">
                  <c:v>2.3999999999999998E-3</c:v>
                </c:pt>
                <c:pt idx="62">
                  <c:v>2.3000000000000004E-3</c:v>
                </c:pt>
                <c:pt idx="63">
                  <c:v>2.2000000000000006E-3</c:v>
                </c:pt>
                <c:pt idx="64">
                  <c:v>2.2000000000000006E-3</c:v>
                </c:pt>
                <c:pt idx="65">
                  <c:v>2.0999999999999999E-3</c:v>
                </c:pt>
                <c:pt idx="66">
                  <c:v>2.0000000000000005E-3</c:v>
                </c:pt>
                <c:pt idx="67">
                  <c:v>2.0000000000000005E-3</c:v>
                </c:pt>
                <c:pt idx="68">
                  <c:v>1.9000000000000004E-3</c:v>
                </c:pt>
                <c:pt idx="69">
                  <c:v>1.9000000000000004E-3</c:v>
                </c:pt>
              </c:numCache>
            </c:numRef>
          </c:val>
        </c:ser>
        <c:ser>
          <c:idx val="2"/>
          <c:order val="2"/>
          <c:tx>
            <c:v>Thinned (Transpiration)</c:v>
          </c:tx>
          <c:spPr>
            <a:ln w="60325">
              <a:solidFill>
                <a:schemeClr val="accent5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Sheet3!$B$3:$B$72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cat>
          <c:val>
            <c:numRef>
              <c:f>Sheet3!$E$3:$E$72</c:f>
              <c:numCache>
                <c:formatCode>General</c:formatCode>
                <c:ptCount val="70"/>
                <c:pt idx="0">
                  <c:v>0.47060000000000002</c:v>
                </c:pt>
                <c:pt idx="1">
                  <c:v>0.47070000000000001</c:v>
                </c:pt>
                <c:pt idx="2">
                  <c:v>0.47080000000000005</c:v>
                </c:pt>
                <c:pt idx="3">
                  <c:v>0.47100000000000003</c:v>
                </c:pt>
                <c:pt idx="4">
                  <c:v>0.47110000000000002</c:v>
                </c:pt>
                <c:pt idx="5">
                  <c:v>0.47130000000000005</c:v>
                </c:pt>
                <c:pt idx="6">
                  <c:v>0.4714000000000001</c:v>
                </c:pt>
                <c:pt idx="7">
                  <c:v>0.47160000000000002</c:v>
                </c:pt>
                <c:pt idx="8">
                  <c:v>0.47170000000000001</c:v>
                </c:pt>
                <c:pt idx="9">
                  <c:v>0.4719000000000001</c:v>
                </c:pt>
                <c:pt idx="10">
                  <c:v>0.47200000000000003</c:v>
                </c:pt>
                <c:pt idx="11">
                  <c:v>0.47220000000000001</c:v>
                </c:pt>
                <c:pt idx="12">
                  <c:v>0.47230000000000005</c:v>
                </c:pt>
                <c:pt idx="13">
                  <c:v>0.47250000000000003</c:v>
                </c:pt>
                <c:pt idx="14">
                  <c:v>0.47260000000000002</c:v>
                </c:pt>
                <c:pt idx="15">
                  <c:v>0.47280000000000005</c:v>
                </c:pt>
                <c:pt idx="16">
                  <c:v>0.4729000000000001</c:v>
                </c:pt>
                <c:pt idx="17">
                  <c:v>0.47300000000000003</c:v>
                </c:pt>
                <c:pt idx="18">
                  <c:v>0.47310000000000002</c:v>
                </c:pt>
                <c:pt idx="19">
                  <c:v>0.47320000000000001</c:v>
                </c:pt>
                <c:pt idx="20">
                  <c:v>0.47330000000000005</c:v>
                </c:pt>
                <c:pt idx="21">
                  <c:v>0.4734000000000001</c:v>
                </c:pt>
                <c:pt idx="22">
                  <c:v>0.47350000000000003</c:v>
                </c:pt>
                <c:pt idx="23">
                  <c:v>0.47360000000000002</c:v>
                </c:pt>
                <c:pt idx="24">
                  <c:v>0.47370000000000001</c:v>
                </c:pt>
                <c:pt idx="25">
                  <c:v>0.47380000000000005</c:v>
                </c:pt>
                <c:pt idx="26">
                  <c:v>0.4739000000000001</c:v>
                </c:pt>
                <c:pt idx="27">
                  <c:v>0.47400000000000003</c:v>
                </c:pt>
                <c:pt idx="28">
                  <c:v>0.47400000000000003</c:v>
                </c:pt>
                <c:pt idx="29">
                  <c:v>0.47410000000000002</c:v>
                </c:pt>
                <c:pt idx="30">
                  <c:v>0.47420000000000001</c:v>
                </c:pt>
                <c:pt idx="31">
                  <c:v>0.47420000000000001</c:v>
                </c:pt>
                <c:pt idx="32">
                  <c:v>0.47430000000000005</c:v>
                </c:pt>
                <c:pt idx="33">
                  <c:v>0.47430000000000005</c:v>
                </c:pt>
                <c:pt idx="34">
                  <c:v>0.47430000000000005</c:v>
                </c:pt>
                <c:pt idx="35">
                  <c:v>0.4744000000000001</c:v>
                </c:pt>
                <c:pt idx="36">
                  <c:v>0.4744000000000001</c:v>
                </c:pt>
                <c:pt idx="37">
                  <c:v>0.4744000000000001</c:v>
                </c:pt>
                <c:pt idx="38">
                  <c:v>0.4744000000000001</c:v>
                </c:pt>
                <c:pt idx="39">
                  <c:v>0.47450000000000003</c:v>
                </c:pt>
                <c:pt idx="40">
                  <c:v>0.47450000000000003</c:v>
                </c:pt>
                <c:pt idx="41">
                  <c:v>0.47450000000000003</c:v>
                </c:pt>
                <c:pt idx="42">
                  <c:v>0.47450000000000003</c:v>
                </c:pt>
                <c:pt idx="43">
                  <c:v>0.47450000000000003</c:v>
                </c:pt>
                <c:pt idx="44">
                  <c:v>0.47450000000000003</c:v>
                </c:pt>
                <c:pt idx="45">
                  <c:v>0.4744000000000001</c:v>
                </c:pt>
                <c:pt idx="46">
                  <c:v>0.4744000000000001</c:v>
                </c:pt>
                <c:pt idx="47">
                  <c:v>0.46180000000000004</c:v>
                </c:pt>
                <c:pt idx="48">
                  <c:v>0.43870000000000003</c:v>
                </c:pt>
                <c:pt idx="49">
                  <c:v>0.40850000000000003</c:v>
                </c:pt>
                <c:pt idx="50">
                  <c:v>0.36790000000000006</c:v>
                </c:pt>
                <c:pt idx="51">
                  <c:v>0.31780000000000014</c:v>
                </c:pt>
                <c:pt idx="52">
                  <c:v>0.26090000000000002</c:v>
                </c:pt>
                <c:pt idx="53">
                  <c:v>0.20860000000000001</c:v>
                </c:pt>
                <c:pt idx="54">
                  <c:v>0.1643</c:v>
                </c:pt>
                <c:pt idx="55">
                  <c:v>0.1285</c:v>
                </c:pt>
                <c:pt idx="56">
                  <c:v>0.10120000000000001</c:v>
                </c:pt>
                <c:pt idx="57">
                  <c:v>7.9699999999999993E-2</c:v>
                </c:pt>
                <c:pt idx="58">
                  <c:v>6.3200000000000006E-2</c:v>
                </c:pt>
                <c:pt idx="59">
                  <c:v>5.0700000000000009E-2</c:v>
                </c:pt>
                <c:pt idx="60">
                  <c:v>4.1199999999999994E-2</c:v>
                </c:pt>
                <c:pt idx="61">
                  <c:v>3.3799999999999997E-2</c:v>
                </c:pt>
                <c:pt idx="62">
                  <c:v>2.8000000000000001E-2</c:v>
                </c:pt>
                <c:pt idx="63">
                  <c:v>2.35E-2</c:v>
                </c:pt>
                <c:pt idx="64">
                  <c:v>1.9900000000000004E-2</c:v>
                </c:pt>
                <c:pt idx="65">
                  <c:v>1.7100000000000001E-2</c:v>
                </c:pt>
                <c:pt idx="66">
                  <c:v>1.4800000000000001E-2</c:v>
                </c:pt>
                <c:pt idx="67">
                  <c:v>1.2900000000000002E-2</c:v>
                </c:pt>
                <c:pt idx="68">
                  <c:v>1.1400000000000002E-2</c:v>
                </c:pt>
                <c:pt idx="69">
                  <c:v>1.0200000000000001E-2</c:v>
                </c:pt>
              </c:numCache>
            </c:numRef>
          </c:val>
        </c:ser>
        <c:marker val="1"/>
        <c:axId val="45144704"/>
        <c:axId val="46080768"/>
      </c:lineChart>
      <c:lineChart>
        <c:grouping val="standard"/>
        <c:ser>
          <c:idx val="1"/>
          <c:order val="1"/>
          <c:tx>
            <c:v>Control (SWC)</c:v>
          </c:tx>
          <c:spPr>
            <a:ln w="60325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Sheet3!$B$3:$B$62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Sheet3!$D$3:$D$72</c:f>
              <c:numCache>
                <c:formatCode>General</c:formatCode>
                <c:ptCount val="70"/>
                <c:pt idx="0">
                  <c:v>0.29080000000000006</c:v>
                </c:pt>
                <c:pt idx="1">
                  <c:v>0.25510000000000005</c:v>
                </c:pt>
                <c:pt idx="2">
                  <c:v>0.22589999999999999</c:v>
                </c:pt>
                <c:pt idx="3">
                  <c:v>0.19919999999999999</c:v>
                </c:pt>
                <c:pt idx="4">
                  <c:v>0.17400000000000002</c:v>
                </c:pt>
                <c:pt idx="5">
                  <c:v>0.15030000000000002</c:v>
                </c:pt>
                <c:pt idx="6">
                  <c:v>0.12870000000000001</c:v>
                </c:pt>
                <c:pt idx="7">
                  <c:v>0.111</c:v>
                </c:pt>
                <c:pt idx="8">
                  <c:v>9.9600000000000036E-2</c:v>
                </c:pt>
                <c:pt idx="9">
                  <c:v>9.4100000000000017E-2</c:v>
                </c:pt>
                <c:pt idx="10">
                  <c:v>8.9400000000000021E-2</c:v>
                </c:pt>
                <c:pt idx="11">
                  <c:v>8.5100000000000023E-2</c:v>
                </c:pt>
                <c:pt idx="12">
                  <c:v>8.1000000000000003E-2</c:v>
                </c:pt>
                <c:pt idx="13">
                  <c:v>7.7100000000000002E-2</c:v>
                </c:pt>
                <c:pt idx="14">
                  <c:v>7.3400000000000021E-2</c:v>
                </c:pt>
                <c:pt idx="15">
                  <c:v>7.0000000000000021E-2</c:v>
                </c:pt>
                <c:pt idx="16">
                  <c:v>6.6799999999999998E-2</c:v>
                </c:pt>
                <c:pt idx="17">
                  <c:v>6.370000000000002E-2</c:v>
                </c:pt>
                <c:pt idx="18">
                  <c:v>6.0900000000000003E-2</c:v>
                </c:pt>
                <c:pt idx="19">
                  <c:v>5.8299999999999998E-2</c:v>
                </c:pt>
                <c:pt idx="20">
                  <c:v>5.5900000000000005E-2</c:v>
                </c:pt>
                <c:pt idx="21">
                  <c:v>5.3800000000000008E-2</c:v>
                </c:pt>
                <c:pt idx="22">
                  <c:v>5.1900000000000002E-2</c:v>
                </c:pt>
                <c:pt idx="23">
                  <c:v>5.0200000000000002E-2</c:v>
                </c:pt>
                <c:pt idx="24">
                  <c:v>4.8700000000000007E-2</c:v>
                </c:pt>
                <c:pt idx="25">
                  <c:v>4.7400000000000005E-2</c:v>
                </c:pt>
                <c:pt idx="26">
                  <c:v>4.6300000000000001E-2</c:v>
                </c:pt>
                <c:pt idx="27">
                  <c:v>4.5600000000000002E-2</c:v>
                </c:pt>
                <c:pt idx="28">
                  <c:v>4.4800000000000006E-2</c:v>
                </c:pt>
                <c:pt idx="29">
                  <c:v>4.4100000000000007E-2</c:v>
                </c:pt>
                <c:pt idx="30">
                  <c:v>4.3500000000000004E-2</c:v>
                </c:pt>
                <c:pt idx="31">
                  <c:v>4.3000000000000003E-2</c:v>
                </c:pt>
                <c:pt idx="32">
                  <c:v>4.2500000000000003E-2</c:v>
                </c:pt>
                <c:pt idx="33">
                  <c:v>4.2100000000000005E-2</c:v>
                </c:pt>
                <c:pt idx="34">
                  <c:v>4.1800000000000004E-2</c:v>
                </c:pt>
                <c:pt idx="35">
                  <c:v>4.1500000000000002E-2</c:v>
                </c:pt>
                <c:pt idx="36">
                  <c:v>4.1199999999999994E-2</c:v>
                </c:pt>
                <c:pt idx="37">
                  <c:v>4.1000000000000002E-2</c:v>
                </c:pt>
                <c:pt idx="38">
                  <c:v>4.0800000000000003E-2</c:v>
                </c:pt>
                <c:pt idx="39">
                  <c:v>4.0599999999999997E-2</c:v>
                </c:pt>
                <c:pt idx="40">
                  <c:v>4.0500000000000001E-2</c:v>
                </c:pt>
                <c:pt idx="41">
                  <c:v>4.0400000000000005E-2</c:v>
                </c:pt>
                <c:pt idx="42">
                  <c:v>4.02E-2</c:v>
                </c:pt>
                <c:pt idx="43">
                  <c:v>4.0000000000000008E-2</c:v>
                </c:pt>
                <c:pt idx="44">
                  <c:v>3.9900000000000005E-2</c:v>
                </c:pt>
                <c:pt idx="45">
                  <c:v>3.9900000000000005E-2</c:v>
                </c:pt>
                <c:pt idx="46">
                  <c:v>3.9800000000000002E-2</c:v>
                </c:pt>
                <c:pt idx="47">
                  <c:v>3.9699999999999999E-2</c:v>
                </c:pt>
                <c:pt idx="48">
                  <c:v>3.960000000000001E-2</c:v>
                </c:pt>
                <c:pt idx="49">
                  <c:v>3.960000000000001E-2</c:v>
                </c:pt>
                <c:pt idx="50">
                  <c:v>3.95E-2</c:v>
                </c:pt>
                <c:pt idx="51">
                  <c:v>3.95E-2</c:v>
                </c:pt>
                <c:pt idx="52">
                  <c:v>3.9399999999999998E-2</c:v>
                </c:pt>
                <c:pt idx="53">
                  <c:v>3.9399999999999998E-2</c:v>
                </c:pt>
                <c:pt idx="54">
                  <c:v>3.9300000000000002E-2</c:v>
                </c:pt>
                <c:pt idx="55">
                  <c:v>3.9300000000000002E-2</c:v>
                </c:pt>
                <c:pt idx="56">
                  <c:v>3.9300000000000002E-2</c:v>
                </c:pt>
                <c:pt idx="57">
                  <c:v>3.9199999999999999E-2</c:v>
                </c:pt>
                <c:pt idx="58">
                  <c:v>3.9199999999999999E-2</c:v>
                </c:pt>
                <c:pt idx="59">
                  <c:v>3.9199999999999999E-2</c:v>
                </c:pt>
                <c:pt idx="60">
                  <c:v>3.9100000000000003E-2</c:v>
                </c:pt>
                <c:pt idx="61">
                  <c:v>3.9100000000000003E-2</c:v>
                </c:pt>
                <c:pt idx="62">
                  <c:v>3.9100000000000003E-2</c:v>
                </c:pt>
                <c:pt idx="63">
                  <c:v>3.9000000000000007E-2</c:v>
                </c:pt>
                <c:pt idx="64">
                  <c:v>3.9000000000000007E-2</c:v>
                </c:pt>
                <c:pt idx="65">
                  <c:v>3.9000000000000007E-2</c:v>
                </c:pt>
                <c:pt idx="66">
                  <c:v>3.9000000000000007E-2</c:v>
                </c:pt>
                <c:pt idx="67">
                  <c:v>3.9000000000000007E-2</c:v>
                </c:pt>
                <c:pt idx="68">
                  <c:v>3.9000000000000007E-2</c:v>
                </c:pt>
                <c:pt idx="69">
                  <c:v>3.8900000000000004E-2</c:v>
                </c:pt>
              </c:numCache>
            </c:numRef>
          </c:val>
        </c:ser>
        <c:ser>
          <c:idx val="3"/>
          <c:order val="3"/>
          <c:tx>
            <c:v>Thinned (SWC)</c:v>
          </c:tx>
          <c:spPr>
            <a:ln w="60325">
              <a:solidFill>
                <a:srgbClr val="92D050"/>
              </a:solidFill>
              <a:prstDash val="sysDash"/>
            </a:ln>
          </c:spPr>
          <c:marker>
            <c:symbol val="none"/>
          </c:marker>
          <c:val>
            <c:numRef>
              <c:f>Sheet3!$F$3:$F$72</c:f>
              <c:numCache>
                <c:formatCode>General</c:formatCode>
                <c:ptCount val="70"/>
                <c:pt idx="0">
                  <c:v>0.29390000000000011</c:v>
                </c:pt>
                <c:pt idx="1">
                  <c:v>0.26600000000000001</c:v>
                </c:pt>
                <c:pt idx="2">
                  <c:v>0.24470000000000003</c:v>
                </c:pt>
                <c:pt idx="3">
                  <c:v>0.22600000000000001</c:v>
                </c:pt>
                <c:pt idx="4">
                  <c:v>0.20870000000000002</c:v>
                </c:pt>
                <c:pt idx="5">
                  <c:v>0.1923</c:v>
                </c:pt>
                <c:pt idx="6">
                  <c:v>0.17680000000000001</c:v>
                </c:pt>
                <c:pt idx="7">
                  <c:v>0.16189999999999999</c:v>
                </c:pt>
                <c:pt idx="8">
                  <c:v>0.14770000000000003</c:v>
                </c:pt>
                <c:pt idx="9">
                  <c:v>0.13439999999999999</c:v>
                </c:pt>
                <c:pt idx="10">
                  <c:v>0.12220000000000002</c:v>
                </c:pt>
                <c:pt idx="11">
                  <c:v>0.1116</c:v>
                </c:pt>
                <c:pt idx="12">
                  <c:v>0.10320000000000001</c:v>
                </c:pt>
                <c:pt idx="13">
                  <c:v>9.7300000000000011E-2</c:v>
                </c:pt>
                <c:pt idx="14">
                  <c:v>9.3100000000000016E-2</c:v>
                </c:pt>
                <c:pt idx="15">
                  <c:v>8.910000000000004E-2</c:v>
                </c:pt>
                <c:pt idx="16">
                  <c:v>8.5200000000000026E-2</c:v>
                </c:pt>
                <c:pt idx="17">
                  <c:v>8.1500000000000017E-2</c:v>
                </c:pt>
                <c:pt idx="18">
                  <c:v>7.8000000000000014E-2</c:v>
                </c:pt>
                <c:pt idx="19">
                  <c:v>7.4600000000000014E-2</c:v>
                </c:pt>
                <c:pt idx="20">
                  <c:v>7.1400000000000019E-2</c:v>
                </c:pt>
                <c:pt idx="21">
                  <c:v>6.8300000000000013E-2</c:v>
                </c:pt>
                <c:pt idx="22">
                  <c:v>6.5400000000000014E-2</c:v>
                </c:pt>
                <c:pt idx="23">
                  <c:v>6.2600000000000003E-2</c:v>
                </c:pt>
                <c:pt idx="24">
                  <c:v>6.0000000000000005E-2</c:v>
                </c:pt>
                <c:pt idx="25">
                  <c:v>5.7600000000000005E-2</c:v>
                </c:pt>
                <c:pt idx="26">
                  <c:v>5.5400000000000005E-2</c:v>
                </c:pt>
                <c:pt idx="27">
                  <c:v>5.3300000000000007E-2</c:v>
                </c:pt>
                <c:pt idx="28">
                  <c:v>5.1499999999999997E-2</c:v>
                </c:pt>
                <c:pt idx="29">
                  <c:v>4.9800000000000011E-2</c:v>
                </c:pt>
                <c:pt idx="30">
                  <c:v>4.8400000000000006E-2</c:v>
                </c:pt>
                <c:pt idx="31">
                  <c:v>4.7100000000000003E-2</c:v>
                </c:pt>
                <c:pt idx="32">
                  <c:v>4.5999999999999999E-2</c:v>
                </c:pt>
                <c:pt idx="33">
                  <c:v>4.5000000000000005E-2</c:v>
                </c:pt>
                <c:pt idx="34">
                  <c:v>4.4200000000000003E-2</c:v>
                </c:pt>
                <c:pt idx="35">
                  <c:v>4.3500000000000004E-2</c:v>
                </c:pt>
                <c:pt idx="36">
                  <c:v>4.2800000000000005E-2</c:v>
                </c:pt>
                <c:pt idx="37">
                  <c:v>4.2299999999999997E-2</c:v>
                </c:pt>
                <c:pt idx="38">
                  <c:v>4.19E-2</c:v>
                </c:pt>
                <c:pt idx="39">
                  <c:v>4.1500000000000002E-2</c:v>
                </c:pt>
                <c:pt idx="40">
                  <c:v>4.1099999999999998E-2</c:v>
                </c:pt>
                <c:pt idx="41">
                  <c:v>4.0900000000000006E-2</c:v>
                </c:pt>
                <c:pt idx="42">
                  <c:v>4.0599999999999997E-2</c:v>
                </c:pt>
                <c:pt idx="43">
                  <c:v>4.0400000000000005E-2</c:v>
                </c:pt>
                <c:pt idx="44">
                  <c:v>4.02E-2</c:v>
                </c:pt>
                <c:pt idx="45">
                  <c:v>4.0000000000000008E-2</c:v>
                </c:pt>
                <c:pt idx="46">
                  <c:v>3.9900000000000005E-2</c:v>
                </c:pt>
                <c:pt idx="47">
                  <c:v>3.9699999999999999E-2</c:v>
                </c:pt>
                <c:pt idx="48">
                  <c:v>3.960000000000001E-2</c:v>
                </c:pt>
                <c:pt idx="49">
                  <c:v>3.95E-2</c:v>
                </c:pt>
                <c:pt idx="50">
                  <c:v>3.9399999999999998E-2</c:v>
                </c:pt>
                <c:pt idx="51">
                  <c:v>3.9300000000000002E-2</c:v>
                </c:pt>
                <c:pt idx="52">
                  <c:v>3.9199999999999999E-2</c:v>
                </c:pt>
                <c:pt idx="53">
                  <c:v>3.9199999999999999E-2</c:v>
                </c:pt>
                <c:pt idx="54">
                  <c:v>3.9100000000000003E-2</c:v>
                </c:pt>
                <c:pt idx="55">
                  <c:v>3.9000000000000007E-2</c:v>
                </c:pt>
                <c:pt idx="56">
                  <c:v>3.9000000000000007E-2</c:v>
                </c:pt>
                <c:pt idx="57">
                  <c:v>3.8900000000000004E-2</c:v>
                </c:pt>
                <c:pt idx="58">
                  <c:v>3.8800000000000001E-2</c:v>
                </c:pt>
                <c:pt idx="59">
                  <c:v>3.8699999999999998E-2</c:v>
                </c:pt>
                <c:pt idx="60">
                  <c:v>3.8699999999999998E-2</c:v>
                </c:pt>
                <c:pt idx="61">
                  <c:v>3.8600000000000002E-2</c:v>
                </c:pt>
                <c:pt idx="62">
                  <c:v>3.8600000000000002E-2</c:v>
                </c:pt>
                <c:pt idx="63">
                  <c:v>3.8600000000000002E-2</c:v>
                </c:pt>
                <c:pt idx="64">
                  <c:v>3.85E-2</c:v>
                </c:pt>
                <c:pt idx="65">
                  <c:v>3.85E-2</c:v>
                </c:pt>
                <c:pt idx="66">
                  <c:v>3.85E-2</c:v>
                </c:pt>
                <c:pt idx="67">
                  <c:v>3.8399999999999997E-2</c:v>
                </c:pt>
                <c:pt idx="68">
                  <c:v>3.8399999999999997E-2</c:v>
                </c:pt>
                <c:pt idx="69">
                  <c:v>3.8399999999999997E-2</c:v>
                </c:pt>
              </c:numCache>
            </c:numRef>
          </c:val>
        </c:ser>
        <c:marker val="1"/>
        <c:axId val="46084864"/>
        <c:axId val="46082688"/>
      </c:lineChart>
      <c:catAx>
        <c:axId val="45144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3600"/>
                </a:pPr>
                <a:r>
                  <a:rPr lang="en-US" sz="3600"/>
                  <a:t>Days with no precipitation</a:t>
                </a:r>
              </a:p>
            </c:rich>
          </c:tx>
          <c:layout>
            <c:manualLayout>
              <c:xMode val="edge"/>
              <c:yMode val="edge"/>
              <c:x val="0.12540371242254511"/>
              <c:y val="0.87650741690996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6080768"/>
        <c:crosses val="autoZero"/>
        <c:auto val="1"/>
        <c:lblAlgn val="ctr"/>
        <c:lblOffset val="100"/>
        <c:tickLblSkip val="10"/>
        <c:tickMarkSkip val="10"/>
      </c:catAx>
      <c:valAx>
        <c:axId val="460807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36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r>
                  <a:rPr lang="en-US" sz="3600">
                    <a:solidFill>
                      <a:schemeClr val="accent5">
                        <a:lumMod val="50000"/>
                      </a:schemeClr>
                    </a:solidFill>
                  </a:rPr>
                  <a:t>Daily Maximum</a:t>
                </a:r>
                <a:r>
                  <a:rPr lang="en-US" sz="3600" i="1">
                    <a:solidFill>
                      <a:schemeClr val="accent5">
                        <a:lumMod val="50000"/>
                      </a:schemeClr>
                    </a:solidFill>
                  </a:rPr>
                  <a:t> T </a:t>
                </a:r>
                <a:r>
                  <a:rPr lang="en-US" sz="3600">
                    <a:solidFill>
                      <a:schemeClr val="accent5">
                        <a:lumMod val="50000"/>
                      </a:schemeClr>
                    </a:solidFill>
                  </a:rPr>
                  <a:t>(mm hr</a:t>
                </a:r>
                <a:r>
                  <a:rPr lang="en-US" sz="3600" baseline="30000">
                    <a:solidFill>
                      <a:schemeClr val="accent5">
                        <a:lumMod val="50000"/>
                      </a:schemeClr>
                    </a:solidFill>
                  </a:rPr>
                  <a:t>-1</a:t>
                </a:r>
                <a:r>
                  <a:rPr lang="en-US" sz="360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3.7246748650800673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  <c:crossAx val="45144704"/>
        <c:crosses val="autoZero"/>
        <c:crossBetween val="between"/>
      </c:valAx>
      <c:valAx>
        <c:axId val="46082688"/>
        <c:scaling>
          <c:orientation val="minMax"/>
          <c:max val="0.4"/>
        </c:scaling>
        <c:axPos val="r"/>
        <c:title>
          <c:tx>
            <c:rich>
              <a:bodyPr rot="-5400000" vert="horz"/>
              <a:lstStyle/>
              <a:p>
                <a:pPr>
                  <a:defRPr sz="36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r>
                  <a:rPr lang="en-US" sz="3600" b="1" i="1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sz="3600" b="1" i="1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600" b="1" i="1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>
                    <a:solidFill>
                      <a:schemeClr val="accent3">
                        <a:lumMod val="75000"/>
                      </a:schemeClr>
                    </a:solidFill>
                  </a:rPr>
                  <a:t>(m</a:t>
                </a:r>
                <a:r>
                  <a:rPr lang="en-US" sz="3600" b="1" baseline="30000">
                    <a:solidFill>
                      <a:schemeClr val="accent3">
                        <a:lumMod val="75000"/>
                      </a:schemeClr>
                    </a:solidFill>
                  </a:rPr>
                  <a:t>3</a:t>
                </a:r>
                <a:r>
                  <a:rPr lang="en-US" sz="3600" b="1">
                    <a:solidFill>
                      <a:schemeClr val="accent3">
                        <a:lumMod val="75000"/>
                      </a:schemeClr>
                    </a:solidFill>
                  </a:rPr>
                  <a:t> m</a:t>
                </a:r>
                <a:r>
                  <a:rPr lang="en-US" sz="3600" b="1" baseline="30000">
                    <a:solidFill>
                      <a:schemeClr val="accent3">
                        <a:lumMod val="75000"/>
                      </a:schemeClr>
                    </a:solidFill>
                  </a:rPr>
                  <a:t>-3</a:t>
                </a:r>
                <a:r>
                  <a:rPr lang="en-US" sz="3600" b="1">
                    <a:solidFill>
                      <a:schemeClr val="accent3">
                        <a:lumMod val="75000"/>
                      </a:schemeClr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91418378115106746"/>
              <c:y val="0.2514463711698959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>
                <a:solidFill>
                  <a:schemeClr val="accent3">
                    <a:lumMod val="75000"/>
                  </a:schemeClr>
                </a:solidFill>
              </a:defRPr>
            </a:pPr>
            <a:endParaRPr lang="en-US"/>
          </a:p>
        </c:txPr>
        <c:crossAx val="46084864"/>
        <c:crosses val="max"/>
        <c:crossBetween val="between"/>
        <c:majorUnit val="0.1"/>
      </c:valAx>
      <c:catAx>
        <c:axId val="46084864"/>
        <c:scaling>
          <c:orientation val="minMax"/>
        </c:scaling>
        <c:delete val="1"/>
        <c:axPos val="b"/>
        <c:numFmt formatCode="General" sourceLinked="1"/>
        <c:tickLblPos val="none"/>
        <c:crossAx val="4608268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46307830722190652"/>
          <c:y val="4.5094688276073124E-2"/>
          <c:w val="0.39271274724680044"/>
          <c:h val="0.29203515290925708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0.40206</cdr:x>
      <cdr:y>0.77528</cdr:y>
    </cdr:from>
    <cdr:to>
      <cdr:x>0.40206</cdr:x>
      <cdr:y>0.86945</cdr:y>
    </cdr:to>
    <cdr:sp macro="" textlink="">
      <cdr:nvSpPr>
        <cdr:cNvPr id="5" name="Straight Arrow Connector 4"/>
        <cdr:cNvSpPr/>
      </cdr:nvSpPr>
      <cdr:spPr>
        <a:xfrm xmlns:a="http://schemas.openxmlformats.org/drawingml/2006/main" flipV="1">
          <a:off x="2971800" y="5257800"/>
          <a:ext cx="0" cy="638642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0.62887</cdr:x>
      <cdr:y>0.77528</cdr:y>
    </cdr:from>
    <cdr:to>
      <cdr:x>0.62887</cdr:x>
      <cdr:y>0.86945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V="1">
          <a:off x="4648200" y="5257800"/>
          <a:ext cx="0" cy="638642"/>
        </a:xfrm>
        <a:prstGeom xmlns:a="http://schemas.openxmlformats.org/drawingml/2006/main" prst="straightConnector1">
          <a:avLst/>
        </a:prstGeom>
        <a:ln xmlns:a="http://schemas.openxmlformats.org/drawingml/2006/main" w="28575"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349379" y="6324600"/>
            <a:ext cx="3982847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9997" y="6324600"/>
            <a:ext cx="11882882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5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9999" y="36865560"/>
            <a:ext cx="79328643" cy="1042797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49200" y="36865560"/>
            <a:ext cx="79328647" cy="1042797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262"/>
            <a:ext cx="362102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3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888483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318262"/>
            <a:ext cx="36210240" cy="54864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680963"/>
            <a:ext cx="36210240" cy="21724622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0510482"/>
            <a:ext cx="93878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E86F-086E-4AD8-99C7-3A46221541D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30510482"/>
            <a:ext cx="127406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30510482"/>
            <a:ext cx="93878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5157-6F53-41C8-8BE4-2B229AD43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0088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533" indent="-1567533" algn="l" defTabSz="4180088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322" indent="-1306278" algn="l" defTabSz="4180088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110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indent="-1045022" algn="l" defTabSz="4180088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98" indent="-1045022" algn="l" defTabSz="4180088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242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457200" y="228600"/>
            <a:ext cx="39243000" cy="3581400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6898600" y="4800600"/>
            <a:ext cx="12801600" cy="149352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Ins="182880" rtlCol="0" anchor="t"/>
          <a:lstStyle/>
          <a:p>
            <a:pPr marL="577850" indent="-241300">
              <a:spcBef>
                <a:spcPts val="1200"/>
              </a:spcBef>
              <a:spcAft>
                <a:spcPts val="600"/>
              </a:spcAft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Aft>
                <a:spcPts val="30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3716000" y="17068800"/>
            <a:ext cx="12801600" cy="153924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Ins="182880" rtlCol="0" anchor="t"/>
          <a:lstStyle/>
          <a:p>
            <a:pPr marL="577850" indent="-241300">
              <a:spcBef>
                <a:spcPts val="1200"/>
              </a:spcBef>
              <a:spcAft>
                <a:spcPts val="600"/>
              </a:spcAft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Aft>
                <a:spcPts val="30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39243000" cy="1600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8400"/>
              </a:spcBef>
              <a:spcAft>
                <a:spcPts val="8400"/>
              </a:spcAft>
            </a:pPr>
            <a:r>
              <a:rPr lang="en-US" sz="7000" b="1" spc="3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Refining model-based approaches to </a:t>
            </a:r>
            <a:r>
              <a:rPr lang="en-US" sz="7000" b="1" spc="3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silvicultural</a:t>
            </a:r>
            <a:r>
              <a:rPr lang="en-US" sz="7000" b="1" spc="3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management</a:t>
            </a:r>
            <a:endParaRPr lang="en-US" sz="7000" b="1" spc="3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800600"/>
            <a:ext cx="12801600" cy="88392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Ins="182880" rtlCol="0" anchor="t"/>
          <a:lstStyle/>
          <a:p>
            <a:pPr marL="234950" indent="-6350"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northeastern U.S., precipitation intensity and frequency have increased, but dry periods between rainfall events and potential for drought are also predicted to increase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Evidence suggests that reduced precipitation negatively impacts temperate deciduous tree growth and forest ecosystem function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Management actions are likely to interact with drought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forest thinning may reduce the negative impacts of drought on forests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but studies are lacking.</a:t>
            </a:r>
          </a:p>
          <a:p>
            <a:pPr marL="241300" lvl="1" indent="-4763">
              <a:spcBef>
                <a:spcPts val="1800"/>
              </a:spcBef>
              <a:spcAft>
                <a:spcPts val="1800"/>
              </a:spcAft>
            </a:pPr>
            <a:r>
              <a:rPr lang="en-US" sz="3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Objective: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Incorporate plant physiological data for dominant tree species from two existing forest drought experiments in New Hampshire into an ecosystem model to simulate impacts of forest management actions on stand-level drought-response.</a:t>
            </a:r>
          </a:p>
          <a:p>
            <a:pPr marL="220663">
              <a:spcAft>
                <a:spcPts val="1800"/>
              </a:spcAft>
            </a:pPr>
            <a:r>
              <a:rPr lang="en-US" sz="3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Hypothesis: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thinning to reduce stem density mitigates drought impacts on stand-level transpiration and productivity due to reduced competition for soil water.</a:t>
            </a:r>
          </a:p>
          <a:p>
            <a:pPr marL="220663">
              <a:spcAft>
                <a:spcPts val="30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8600" y="20726400"/>
            <a:ext cx="12801600" cy="44196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182880" rtlCol="0" anchor="t"/>
          <a:lstStyle/>
          <a:p>
            <a:pPr marL="468313" lvl="1" indent="-22701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 season development of drier soils led to reductions in transpiration, which could be alleviated by forest thinning.</a:t>
            </a:r>
          </a:p>
          <a:p>
            <a:pPr marL="468313" lvl="1" indent="-22701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Validate soil moisture and transpiration model output using data from the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throughfall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displacement experiments (soil moisture &amp; sap-flow).</a:t>
            </a:r>
          </a:p>
          <a:p>
            <a:pPr marL="468313" lvl="1" indent="-22701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Parameterize and fine-tune the model with additional site-specific data: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l-GR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32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32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9113" lvl="2" indent="-22701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Conduct a thorough sensitivity analysis on additional plant physiology and soil parameters to identify priority for field measurements. </a:t>
            </a:r>
          </a:p>
          <a:p>
            <a:pPr marL="2558357" lvl="2" indent="-22701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313" lvl="1" indent="-22701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24000"/>
            <a:ext cx="40233600" cy="1676400"/>
          </a:xfrm>
          <a:prstGeom prst="rect">
            <a:avLst/>
          </a:prstGeom>
        </p:spPr>
        <p:txBody>
          <a:bodyPr vert="horz" lIns="418009" tIns="209004" rIns="418009" bIns="209004" rtlCol="0" anchor="t">
            <a:normAutofit fontScale="92500" lnSpcReduction="20000"/>
          </a:bodyPr>
          <a:lstStyle/>
          <a:p>
            <a:pPr marL="0" marR="0" lvl="0" indent="0" algn="ctr" defTabSz="4180088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Adam P. Coble</a:t>
            </a:r>
            <a:r>
              <a:rPr kumimoji="0" lang="en-US" sz="4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lang="en-US" sz="4800" b="1" noProof="0" dirty="0" smtClean="0">
                <a:latin typeface="Arial" pitchFamily="34" charset="0"/>
                <a:ea typeface="+mj-ea"/>
                <a:cs typeface="Arial" pitchFamily="34" charset="0"/>
              </a:rPr>
              <a:t> and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Heidi Asbjornsen</a:t>
            </a:r>
            <a:r>
              <a:rPr kumimoji="0" lang="en-US" sz="4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Department of Natural Resources and the Environment, University of New Hampshire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14706600"/>
            <a:ext cx="12801600" cy="177546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0" numCol="1" rtlCol="0" anchor="t"/>
          <a:lstStyle/>
          <a:p>
            <a:pPr marL="414338" indent="-288925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sites:</a:t>
            </a:r>
          </a:p>
          <a:p>
            <a:pPr marL="414338" indent="-288925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Hubbard Brook Experimental Forest, NH (HBEF)</a:t>
            </a:r>
          </a:p>
          <a:p>
            <a:pPr marL="414338" indent="-288925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Thompson Farm, University of New Hampshire (TF)</a:t>
            </a: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Throughfall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displacement experiments:</a:t>
            </a:r>
          </a:p>
          <a:p>
            <a:pPr marL="414338" indent="-288925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Intercepts and removes ~50% of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throughfall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(based on 1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quantile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100-year precipitation record).</a:t>
            </a:r>
          </a:p>
          <a:p>
            <a:pPr marL="414338" indent="-288925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site contains 2 drought and 2 control plots (Fig. 1).</a:t>
            </a:r>
          </a:p>
          <a:p>
            <a:pPr marL="414338" indent="-288925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HBEF plot size: 225 m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TF plot size: 900 m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414338" indent="-288925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Target Species: 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Acer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rubrum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(HBEF);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strobus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Quercus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rubra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(TF)</a:t>
            </a: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338" indent="-288925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Field Measurements</a:t>
            </a:r>
          </a:p>
          <a:p>
            <a:pPr marL="414338" indent="-28892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Sap-flow: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trees per species per plot</a:t>
            </a:r>
          </a:p>
          <a:p>
            <a:pPr marL="414338" indent="-28892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Micrometeorology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air temperature, soil moisture availability, relative humidity, incoming radiation, wind speed</a:t>
            </a:r>
          </a:p>
          <a:p>
            <a:pPr marL="414338" indent="-28892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Leaf physiology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CO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assimilation (A) vs. intercellular CO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and light curves, predawn and midday leaf water potential</a:t>
            </a:r>
          </a:p>
          <a:p>
            <a:pPr marL="414338" indent="-28892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Roots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Total root biomass (g m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14338" indent="-288925">
              <a:spcAft>
                <a:spcPts val="1800"/>
              </a:spcAft>
              <a:buFont typeface="Arial" pitchFamily="34" charset="0"/>
              <a:buChar char="•"/>
            </a:pPr>
            <a:endParaRPr lang="en-US" sz="3600" dirty="0" smtClean="0"/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26898600" y="26136600"/>
            <a:ext cx="12801600" cy="63246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1775" indent="-11113">
              <a:spcAft>
                <a:spcPts val="1200"/>
              </a:spcAft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thank Drs. Brett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Huggett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Matthew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Vadeboncoeur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Lindsey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Rustad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John Campbell, and Melinda Smith and Maria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Janowiak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Cameron McIntire for providing helpful suggestions for this project.  We also thank Steve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Eisenhaure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visiting Thompson Farm and selecting trees for the crown thinning.  Research was sponsored by the UNH-New Hampshire Agricultural Experiment Station (Grant #11ME16; Post-doctoral research associate support) and USDA Northern States Research Cooperative (Grant #110250) and conducted in collaboration with the RCN Drought-Net initiative (PI: Melinda Smith).</a:t>
            </a:r>
          </a:p>
          <a:p>
            <a:pPr marL="342900" indent="-228600"/>
            <a:r>
              <a:rPr lang="en-US" sz="1800" baseline="30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IPCC (2014) Climate change 2014: impacts, adaptation, and vulnerability. Part A: global and </a:t>
            </a:r>
            <a:r>
              <a:rPr lang="en-US" sz="1800" dirty="0" err="1" smtClean="0">
                <a:solidFill>
                  <a:schemeClr val="tx1"/>
                </a:solidFill>
              </a:rPr>
              <a:t>sectoral</a:t>
            </a:r>
            <a:r>
              <a:rPr lang="en-US" sz="1800" dirty="0" smtClean="0">
                <a:solidFill>
                  <a:schemeClr val="tx1"/>
                </a:solidFill>
              </a:rPr>
              <a:t> aspects. In: Field CB, Barros VR, </a:t>
            </a:r>
            <a:r>
              <a:rPr lang="en-US" sz="1800" dirty="0" err="1" smtClean="0">
                <a:solidFill>
                  <a:schemeClr val="tx1"/>
                </a:solidFill>
              </a:rPr>
              <a:t>Dokken</a:t>
            </a:r>
            <a:r>
              <a:rPr lang="en-US" sz="1800" dirty="0" smtClean="0">
                <a:solidFill>
                  <a:schemeClr val="tx1"/>
                </a:solidFill>
              </a:rPr>
              <a:t> DJ, Mach KJ, </a:t>
            </a:r>
            <a:r>
              <a:rPr lang="en-US" sz="1800" dirty="0" err="1" smtClean="0">
                <a:solidFill>
                  <a:schemeClr val="tx1"/>
                </a:solidFill>
              </a:rPr>
              <a:t>Mastrandrea</a:t>
            </a:r>
            <a:r>
              <a:rPr lang="en-US" sz="1800" dirty="0" smtClean="0">
                <a:solidFill>
                  <a:schemeClr val="tx1"/>
                </a:solidFill>
              </a:rPr>
              <a:t> MD, </a:t>
            </a:r>
            <a:r>
              <a:rPr lang="en-US" sz="1800" dirty="0" err="1" smtClean="0">
                <a:solidFill>
                  <a:schemeClr val="tx1"/>
                </a:solidFill>
              </a:rPr>
              <a:t>Bilir</a:t>
            </a:r>
            <a:r>
              <a:rPr lang="en-US" sz="1800" dirty="0" smtClean="0">
                <a:solidFill>
                  <a:schemeClr val="tx1"/>
                </a:solidFill>
              </a:rPr>
              <a:t> TE, et al. (</a:t>
            </a:r>
            <a:r>
              <a:rPr lang="en-US" sz="1800" dirty="0" err="1" smtClean="0">
                <a:solidFill>
                  <a:schemeClr val="tx1"/>
                </a:solidFill>
              </a:rPr>
              <a:t>eds</a:t>
            </a:r>
            <a:r>
              <a:rPr lang="en-US" sz="1800" dirty="0" smtClean="0">
                <a:solidFill>
                  <a:schemeClr val="tx1"/>
                </a:solidFill>
              </a:rPr>
              <a:t>) Contribution of Working Group II to the Fifth Assessment Report of the IPCC. Cambridge University Press, Cambridge, UK; New York, NY, USA.</a:t>
            </a:r>
          </a:p>
          <a:p>
            <a:pPr marL="342900" indent="-228600"/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Hayhoe K, Wake CP, Huntington TG, </a:t>
            </a:r>
            <a:r>
              <a:rPr lang="en-US" sz="1800" dirty="0" err="1" smtClean="0">
                <a:solidFill>
                  <a:schemeClr val="tx1"/>
                </a:solidFill>
              </a:rPr>
              <a:t>Luo</a:t>
            </a:r>
            <a:r>
              <a:rPr lang="en-US" sz="1800" dirty="0" smtClean="0">
                <a:solidFill>
                  <a:schemeClr val="tx1"/>
                </a:solidFill>
              </a:rPr>
              <a:t> L, Schwartz MD, Sheffield J, et al. (2007) Past and future changes in climate and hydrological indicators in the US Northeast. </a:t>
            </a:r>
            <a:r>
              <a:rPr lang="en-US" sz="1800" dirty="0" err="1" smtClean="0">
                <a:solidFill>
                  <a:schemeClr val="tx1"/>
                </a:solidFill>
              </a:rPr>
              <a:t>Clim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Dyn</a:t>
            </a:r>
            <a:r>
              <a:rPr lang="en-US" sz="1800" dirty="0" smtClean="0">
                <a:solidFill>
                  <a:schemeClr val="tx1"/>
                </a:solidFill>
              </a:rPr>
              <a:t> 28:381-407.</a:t>
            </a:r>
          </a:p>
          <a:p>
            <a:pPr marL="342900" indent="-228600"/>
            <a:r>
              <a:rPr lang="en-US" sz="1800" baseline="30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Booth RK, Jackson ST, Sousa VA, Sullivan ME, </a:t>
            </a:r>
            <a:r>
              <a:rPr lang="en-US" sz="1800" dirty="0" err="1" smtClean="0">
                <a:solidFill>
                  <a:schemeClr val="tx1"/>
                </a:solidFill>
              </a:rPr>
              <a:t>Minckley</a:t>
            </a:r>
            <a:r>
              <a:rPr lang="en-US" sz="1800" dirty="0" smtClean="0">
                <a:solidFill>
                  <a:schemeClr val="tx1"/>
                </a:solidFill>
              </a:rPr>
              <a:t> TA, Clifford MJ (2012) Multi-decadal drought and amplified moisture variability drove rapid forest community change in a humid region. Ecology 93:219-226.</a:t>
            </a:r>
          </a:p>
          <a:p>
            <a:pPr marL="342900" indent="-228600"/>
            <a:r>
              <a:rPr lang="en-US" sz="1800" baseline="30000" dirty="0" smtClean="0">
                <a:solidFill>
                  <a:schemeClr val="tx1"/>
                </a:solidFill>
              </a:rPr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Pederson N, D’Amato AW, Dyer JM, Foster DR, </a:t>
            </a:r>
            <a:r>
              <a:rPr lang="en-US" sz="1800" dirty="0" err="1" smtClean="0">
                <a:solidFill>
                  <a:schemeClr val="tx1"/>
                </a:solidFill>
              </a:rPr>
              <a:t>Goldblum</a:t>
            </a:r>
            <a:r>
              <a:rPr lang="en-US" sz="1800" dirty="0" smtClean="0">
                <a:solidFill>
                  <a:schemeClr val="tx1"/>
                </a:solidFill>
              </a:rPr>
              <a:t> D, Hart JL, et al. (2015) Climate remains an important driver of post-European vegetation change in the eastern United States. Glob Change </a:t>
            </a:r>
            <a:r>
              <a:rPr lang="en-US" sz="1800" dirty="0" err="1" smtClean="0">
                <a:solidFill>
                  <a:schemeClr val="tx1"/>
                </a:solidFill>
              </a:rPr>
              <a:t>Biol</a:t>
            </a:r>
            <a:r>
              <a:rPr lang="en-US" sz="1800" dirty="0" smtClean="0">
                <a:solidFill>
                  <a:schemeClr val="tx1"/>
                </a:solidFill>
              </a:rPr>
              <a:t> 21:2105-2110.</a:t>
            </a:r>
          </a:p>
          <a:p>
            <a:pPr marL="342900" indent="-228600"/>
            <a:r>
              <a:rPr lang="en-US" sz="1800" baseline="30000" dirty="0" smtClean="0">
                <a:solidFill>
                  <a:schemeClr val="tx1"/>
                </a:solidFill>
              </a:rPr>
              <a:t>5</a:t>
            </a:r>
            <a:r>
              <a:rPr lang="en-US" sz="1800" dirty="0" smtClean="0">
                <a:solidFill>
                  <a:schemeClr val="tx1"/>
                </a:solidFill>
              </a:rPr>
              <a:t>Millar CI, Stephenson NL (2015) Temperate forest health in an era of emerging </a:t>
            </a:r>
            <a:r>
              <a:rPr lang="en-US" sz="1800" dirty="0" err="1" smtClean="0">
                <a:solidFill>
                  <a:schemeClr val="tx1"/>
                </a:solidFill>
              </a:rPr>
              <a:t>megadisturbance</a:t>
            </a:r>
            <a:r>
              <a:rPr lang="en-US" sz="1800" dirty="0" smtClean="0">
                <a:solidFill>
                  <a:schemeClr val="tx1"/>
                </a:solidFill>
              </a:rPr>
              <a:t>.  Science 350:823-826.</a:t>
            </a:r>
          </a:p>
          <a:p>
            <a:pPr marL="342900" indent="-228600"/>
            <a:r>
              <a:rPr lang="en-US" sz="1800" baseline="30000" dirty="0" smtClean="0">
                <a:solidFill>
                  <a:schemeClr val="tx1"/>
                </a:solidFill>
              </a:rPr>
              <a:t>6</a:t>
            </a:r>
            <a:r>
              <a:rPr lang="en-US" sz="1800" dirty="0" smtClean="0">
                <a:solidFill>
                  <a:schemeClr val="tx1"/>
                </a:solidFill>
              </a:rPr>
              <a:t>Kerhoulas LP, Kolb TE, </a:t>
            </a:r>
            <a:r>
              <a:rPr lang="en-US" sz="1800" dirty="0" err="1" smtClean="0">
                <a:solidFill>
                  <a:schemeClr val="tx1"/>
                </a:solidFill>
              </a:rPr>
              <a:t>Hurteau</a:t>
            </a:r>
            <a:r>
              <a:rPr lang="en-US" sz="1800" dirty="0" smtClean="0">
                <a:solidFill>
                  <a:schemeClr val="tx1"/>
                </a:solidFill>
              </a:rPr>
              <a:t> MD, Koch GW (2013) Managing climate change adaptation in forests: a case study from the U.S. Southwest. J </a:t>
            </a:r>
            <a:r>
              <a:rPr lang="en-US" sz="1800" dirty="0" err="1" smtClean="0">
                <a:solidFill>
                  <a:schemeClr val="tx1"/>
                </a:solidFill>
              </a:rPr>
              <a:t>Appl</a:t>
            </a:r>
            <a:r>
              <a:rPr lang="en-US" sz="1800" dirty="0" smtClean="0">
                <a:solidFill>
                  <a:schemeClr val="tx1"/>
                </a:solidFill>
              </a:rPr>
              <a:t> Ecol 50:1311-1320.</a:t>
            </a:r>
          </a:p>
          <a:p>
            <a:pPr marL="342900" indent="-228600"/>
            <a:r>
              <a:rPr lang="en-US" sz="1800" baseline="30000" dirty="0" smtClean="0">
                <a:solidFill>
                  <a:schemeClr val="tx1"/>
                </a:solidFill>
              </a:rPr>
              <a:t>7</a:t>
            </a:r>
            <a:r>
              <a:rPr lang="en-US" sz="1800" dirty="0" smtClean="0">
                <a:solidFill>
                  <a:schemeClr val="tx1"/>
                </a:solidFill>
              </a:rPr>
              <a:t>Duursma RA, </a:t>
            </a:r>
            <a:r>
              <a:rPr lang="en-US" sz="1800" dirty="0" err="1" smtClean="0">
                <a:solidFill>
                  <a:schemeClr val="tx1"/>
                </a:solidFill>
              </a:rPr>
              <a:t>Medlyn</a:t>
            </a:r>
            <a:r>
              <a:rPr lang="en-US" sz="1800" dirty="0" smtClean="0">
                <a:solidFill>
                  <a:schemeClr val="tx1"/>
                </a:solidFill>
              </a:rPr>
              <a:t> BE (2012) MAESPA: a model to study interactions between water limitation, environmental drivers and vegetation function at tree and stand levels, with an example application to [CO2]×drought interactions. </a:t>
            </a:r>
            <a:r>
              <a:rPr lang="en-US" sz="1800" dirty="0" err="1" smtClean="0">
                <a:solidFill>
                  <a:schemeClr val="tx1"/>
                </a:solidFill>
              </a:rPr>
              <a:t>Geosci</a:t>
            </a:r>
            <a:r>
              <a:rPr lang="en-US" sz="1800" dirty="0" smtClean="0">
                <a:solidFill>
                  <a:schemeClr val="tx1"/>
                </a:solidFill>
              </a:rPr>
              <a:t> Model Dev 5:919-9</a:t>
            </a:r>
            <a:r>
              <a:rPr lang="en-US" sz="1700" dirty="0" smtClean="0">
                <a:solidFill>
                  <a:schemeClr val="tx1"/>
                </a:solidFill>
              </a:rPr>
              <a:t>40.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231775" indent="-11113">
              <a:spcAft>
                <a:spcPts val="1200"/>
              </a:spcAft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44600" y="29946600"/>
            <a:ext cx="123444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4. </a:t>
            </a:r>
          </a:p>
          <a:p>
            <a:pPr marL="24130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50% reduction in precipitation resulted in a greater reduction in stand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transpiration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for the control stand (Jul,  Aug) compared to the thinned stand.</a:t>
            </a:r>
          </a:p>
          <a:p>
            <a:pPr marL="24130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Transpiration was greater for the control stand in Jun, but lower in Aug and Sept as compared with thinned stand, suggesting late-season moisture stress for the control.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3944600" y="21869400"/>
            <a:ext cx="124206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3. </a:t>
            </a:r>
          </a:p>
          <a:p>
            <a:pPr marL="24130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Model simulations included the control and thinned stand during 2015 ambient conditions (5.7% below 30-yr average) and a simulated drought (50% reduction in precipitation).</a:t>
            </a:r>
          </a:p>
          <a:p>
            <a:pPr marL="24130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Soil water content (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0-20 cm) declined through the growing season for all scenarios.</a:t>
            </a:r>
          </a:p>
          <a:p>
            <a:pPr marL="24130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expected, a 50% reduction in precipitation resulted in a greater reduction in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the control stand compared to the thinned stand.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3048000"/>
            <a:ext cx="402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Adam.Coble@unh.edu, 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Heidi.Asbjornsen@unh.edu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7200" y="4038600"/>
            <a:ext cx="128016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lIns="182880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Introduction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7200" y="13944600"/>
            <a:ext cx="128016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lIns="182880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Methods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716000" y="16306800"/>
            <a:ext cx="128016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lIns="182880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Preliminary Modeling Results (Thompson Farm)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898600" y="4074560"/>
            <a:ext cx="128016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lIns="182880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Preliminary Modeling Results (</a:t>
            </a:r>
            <a:r>
              <a:rPr lang="en-US" sz="4400" b="1" i="1" dirty="0" smtClean="0">
                <a:solidFill>
                  <a:schemeClr val="bg1"/>
                </a:solidFill>
              </a:rPr>
              <a:t>continued</a:t>
            </a:r>
            <a:r>
              <a:rPr lang="en-US" sz="4400" b="1" dirty="0" smtClean="0">
                <a:solidFill>
                  <a:schemeClr val="bg1"/>
                </a:solidFill>
              </a:rPr>
              <a:t>)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898600" y="19964400"/>
            <a:ext cx="128016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lIns="182880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Conclusions and Next Steps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6898600" y="25374600"/>
            <a:ext cx="128016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182880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Acknowledgements and References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am\Downloads\IMG_20151015_154434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1412200"/>
            <a:ext cx="9068803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9" name="Rectangle 108"/>
          <p:cNvSpPr/>
          <p:nvPr/>
        </p:nvSpPr>
        <p:spPr>
          <a:xfrm>
            <a:off x="13716000" y="4800600"/>
            <a:ext cx="12801600" cy="112776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Ins="182880" rtlCol="0" anchor="t"/>
          <a:lstStyle/>
          <a:p>
            <a:pPr marL="577850" indent="-241300">
              <a:spcBef>
                <a:spcPts val="60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MAESPA</a:t>
            </a:r>
          </a:p>
          <a:p>
            <a:pPr marL="57785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Three-dimensional array model that estimates absorbed radiation, photosynthesis, and transpiration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785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Multiple spatial (leaf-, tree-, and stand-level) and temporal (half-hourly to daily) scales.</a:t>
            </a:r>
          </a:p>
          <a:p>
            <a:pPr marL="577850" indent="-2413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Suitable for modeling under various management scenarios due to flexibility in adjusting tree density, dimensions, and locations.</a:t>
            </a:r>
          </a:p>
          <a:p>
            <a:pPr marL="577850" indent="-241300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Management scenarios</a:t>
            </a:r>
          </a:p>
          <a:p>
            <a:pPr marL="57785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Crown thinning at TF to improve growth of selected crop trees.</a:t>
            </a:r>
          </a:p>
          <a:p>
            <a:pPr marL="57785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Individual tree selection thinning  at HBEF to mimic natural disturbance and increase structural complexity.  </a:t>
            </a:r>
          </a:p>
          <a:p>
            <a:pPr marL="577850" indent="-241300">
              <a:spcAft>
                <a:spcPts val="600"/>
              </a:spcAft>
              <a:buFont typeface="Arial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0663">
              <a:spcBef>
                <a:spcPts val="1800"/>
              </a:spcBef>
              <a:spcAft>
                <a:spcPts val="1200"/>
              </a:spcAft>
            </a:pP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3716000" y="4038600"/>
            <a:ext cx="128016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lIns="182880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Modeling and Management Scenarios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88400" y="11734800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2.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Elevated view of a plot (TF) showing the original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unthinned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(control) and thinned stand as represented by the MAESPA model.  Seven target trees from the center of the plot were selected for model simulations.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C:\Users\Adam\Downloads\colsa_horiz_hr_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8400"/>
            <a:ext cx="6172200" cy="1004340"/>
          </a:xfrm>
          <a:prstGeom prst="rect">
            <a:avLst/>
          </a:prstGeom>
          <a:noFill/>
        </p:spPr>
      </p:pic>
      <p:pic>
        <p:nvPicPr>
          <p:cNvPr id="1032" name="Picture 8" descr="NHAES Logo (Horizontal, jpg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99400" y="2362200"/>
            <a:ext cx="6096000" cy="99060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11" name="TextBox 110"/>
          <p:cNvSpPr txBox="1"/>
          <p:nvPr/>
        </p:nvSpPr>
        <p:spPr>
          <a:xfrm>
            <a:off x="685800" y="21412200"/>
            <a:ext cx="297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 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Throughfall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displacement plot at TF showing troughs that remove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throughfall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off of the plots.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518600" y="5334000"/>
            <a:ext cx="5181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5. </a:t>
            </a:r>
          </a:p>
          <a:p>
            <a:pPr marL="24130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identify thresholds in drought-responses, we conducted a dry-down simulation for control and thinned stands (e.g., precipitation set to zero).</a:t>
            </a:r>
          </a:p>
          <a:p>
            <a:pPr marL="24130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Thinning increased the number of zero-precipitation days required to induce a reduction in transpiration. 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7279600" y="14401800"/>
          <a:ext cx="11963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382199"/>
                <a:gridCol w="1808801"/>
                <a:gridCol w="1828800"/>
                <a:gridCol w="1828800"/>
                <a:gridCol w="1905000"/>
              </a:tblGrid>
              <a:tr h="457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June (wet soil)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September (dry soil)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4180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180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Daily 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(mm day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Change from base case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Daily 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(mm day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Change from base case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086">
                <a:tc>
                  <a:txBody>
                    <a:bodyPr/>
                    <a:lstStyle/>
                    <a:p>
                      <a:r>
                        <a:rPr lang="en-US" sz="20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2000" b="1" i="1" baseline="-25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</a:p>
                    <a:p>
                      <a:r>
                        <a:rPr lang="en-US" sz="1800" b="0" i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(mol m</a:t>
                      </a:r>
                      <a:r>
                        <a:rPr lang="en-US" sz="1800" b="0" i="0" baseline="30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800" b="0" i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lang="en-US" sz="1800" b="0" i="0" baseline="30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800" b="0" i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1" i="1" baseline="-2500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0.038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0.076 (base case)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0.113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3.97</a:t>
                      </a:r>
                    </a:p>
                    <a:p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4.93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5.75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-21.6%</a:t>
                      </a:r>
                    </a:p>
                    <a:p>
                      <a:pPr algn="l"/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+15.3%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</a:p>
                    <a:p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+82.0%</a:t>
                      </a:r>
                    </a:p>
                    <a:p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-29.3%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086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2000" b="1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4.03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8.05 (base case)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12.08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3.73</a:t>
                      </a:r>
                    </a:p>
                    <a:p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4.93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6.07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-27.7%</a:t>
                      </a:r>
                    </a:p>
                    <a:p>
                      <a:pPr algn="l"/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+19.6%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0.89</a:t>
                      </a:r>
                    </a:p>
                    <a:p>
                      <a:r>
                        <a:rPr lang="en-US" sz="2000" i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+18.6%</a:t>
                      </a:r>
                    </a:p>
                    <a:p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-34.3%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086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 </a:t>
                      </a:r>
                      <a:r>
                        <a:rPr lang="el-GR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Ψ</a:t>
                      </a:r>
                      <a:r>
                        <a:rPr lang="en-US" sz="2000" b="1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 </a:t>
                      </a:r>
                    </a:p>
                    <a:p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0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-1.0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-2.0 (base case)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-3.0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4.80</a:t>
                      </a:r>
                    </a:p>
                    <a:p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4.93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-2.7%</a:t>
                      </a:r>
                    </a:p>
                    <a:p>
                      <a:pPr algn="l"/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</a:p>
                    <a:p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+29.6%</a:t>
                      </a:r>
                    </a:p>
                    <a:p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-15.7%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086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000" b="1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0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en-US" sz="1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lang="en-US" sz="1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MPa</a:t>
                      </a:r>
                      <a:r>
                        <a:rPr lang="en-US" sz="1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4.0 (base case)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4.81</a:t>
                      </a:r>
                    </a:p>
                    <a:p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4.93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-2.5%</a:t>
                      </a:r>
                    </a:p>
                    <a:p>
                      <a:pPr algn="l"/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</a:p>
                    <a:p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+17.5%</a:t>
                      </a:r>
                    </a:p>
                    <a:p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-2.6%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7051000" y="11887200"/>
            <a:ext cx="123444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Table 1. Sensitivity analysis of key parameters</a:t>
            </a:r>
          </a:p>
          <a:p>
            <a:pPr marL="24130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Minimum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stomatal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conductance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and marginal cost of carbon per unit water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were the most sensitive parameters during both wet and dry soil conditions.  </a:t>
            </a:r>
          </a:p>
          <a:p>
            <a:pPr marL="241300" indent="-241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Minimum leaf water potential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and leaf-specific hydraulic conductance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were more sensitive under dry soil conditions compared with wet soil.  </a:t>
            </a:r>
          </a:p>
        </p:txBody>
      </p:sp>
      <p:graphicFrame>
        <p:nvGraphicFramePr>
          <p:cNvPr id="42" name="Chart 41"/>
          <p:cNvGraphicFramePr/>
          <p:nvPr/>
        </p:nvGraphicFramePr>
        <p:xfrm>
          <a:off x="14173200" y="17221200"/>
          <a:ext cx="1196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Chart 42"/>
          <p:cNvGraphicFramePr/>
          <p:nvPr/>
        </p:nvGraphicFramePr>
        <p:xfrm>
          <a:off x="14173200" y="25603200"/>
          <a:ext cx="1165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Chart 43"/>
          <p:cNvGraphicFramePr/>
          <p:nvPr/>
        </p:nvGraphicFramePr>
        <p:xfrm>
          <a:off x="27051000" y="4953000"/>
          <a:ext cx="73914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5" name="Picture 44" descr="Figure1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44601" y="11582400"/>
            <a:ext cx="73152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1386</Words>
  <Application>Microsoft Office PowerPoint</Application>
  <PresentationFormat>Custom</PresentationFormat>
  <Paragraphs>175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Refining model-based approaches to silvicultural management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gradients in leaf morphology in a sugar maple forest Adam P. Coble and Molly A. Cavaleri School of Forest Resources and Environmental Science, Michigan Technological University</dc:title>
  <dc:creator>Adam</dc:creator>
  <cp:lastModifiedBy>Adam</cp:lastModifiedBy>
  <cp:revision>379</cp:revision>
  <dcterms:created xsi:type="dcterms:W3CDTF">2013-03-10T04:57:34Z</dcterms:created>
  <dcterms:modified xsi:type="dcterms:W3CDTF">2016-01-28T19:23:09Z</dcterms:modified>
</cp:coreProperties>
</file>