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1pPr>
    <a:lvl2pPr marL="1567447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2pPr>
    <a:lvl3pPr marL="3134895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3pPr>
    <a:lvl4pPr marL="4702343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4pPr>
    <a:lvl5pPr marL="6269790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5pPr>
    <a:lvl6pPr marL="7837237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6pPr>
    <a:lvl7pPr marL="9404685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7pPr>
    <a:lvl8pPr marL="10972133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8pPr>
    <a:lvl9pPr marL="12539580" algn="l" defTabSz="3134895" rtl="0" eaLnBrk="1" latinLnBrk="0" hangingPunct="1">
      <a:defRPr sz="616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2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3630" autoAdjust="0"/>
    <p:restoredTop sz="91304" autoAdjust="0"/>
  </p:normalViewPr>
  <p:slideViewPr>
    <p:cSldViewPr>
      <p:cViewPr varScale="1">
        <p:scale>
          <a:sx n="20" d="100"/>
          <a:sy n="20" d="100"/>
        </p:scale>
        <p:origin x="1860" y="78"/>
      </p:cViewPr>
      <p:guideLst>
        <p:guide orient="horz" pos="6912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C934B-2A52-4A2C-B70E-EC79347C956E}" type="datetimeFigureOut">
              <a:rPr lang="en-US" smtClean="0"/>
              <a:t>5/9/2016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E3CB0-DE71-424A-A673-818FB743E1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6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E3CB0-DE71-424A-A673-818FB743E10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58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22021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63360" y="3749042"/>
            <a:ext cx="29626560" cy="798931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3680" y="3749042"/>
            <a:ext cx="88331040" cy="798931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1"/>
            <a:ext cx="27980640" cy="435864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9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3680" y="21849082"/>
            <a:ext cx="58978800" cy="61793120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11120" y="21849082"/>
            <a:ext cx="58978800" cy="61793120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3"/>
            <a:ext cx="14544677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1"/>
            <a:ext cx="14544677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3"/>
            <a:ext cx="14550390" cy="204723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1"/>
            <a:ext cx="14550390" cy="1264412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2"/>
            <a:ext cx="18402300" cy="1872996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2"/>
            <a:ext cx="10829927" cy="150114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1"/>
            <a:ext cx="19751040" cy="2575559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76202" tIns="188101" rIns="376202" bIns="18810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2"/>
            <a:ext cx="29626560" cy="14483081"/>
          </a:xfrm>
          <a:prstGeom prst="rect">
            <a:avLst/>
          </a:prstGeom>
        </p:spPr>
        <p:txBody>
          <a:bodyPr vert="horz" lIns="376202" tIns="188101" rIns="376202" bIns="18810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F73B-A943-4EB5-8565-894CF5671002}" type="datetimeFigureOut">
              <a:rPr lang="en-US" smtClean="0"/>
              <a:pPr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76202" tIns="188101" rIns="376202" bIns="188101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9E0A9-C5BE-491D-96C5-602D7C96DF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024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0759" indent="-1410759" algn="l" defTabSz="3762024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6645" indent="-1175633" algn="l" defTabSz="3762024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31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543" indent="-940506" algn="l" defTabSz="3762024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64555" indent="-940506" algn="l" defTabSz="3762024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5567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3762024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3762024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9400" y="101449"/>
            <a:ext cx="14859000" cy="199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Maternal Infant and Early Childhood Home Visiting Evaluation 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706600" y="1911666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Rachel Korb, B.A., SLP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853" y="3152722"/>
            <a:ext cx="4995226" cy="67173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" b="10972"/>
          <a:stretch/>
        </p:blipFill>
        <p:spPr>
          <a:xfrm>
            <a:off x="19403203" y="12253197"/>
            <a:ext cx="5026930" cy="69198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r="6935" b="7897"/>
          <a:stretch/>
        </p:blipFill>
        <p:spPr>
          <a:xfrm>
            <a:off x="26508977" y="3587321"/>
            <a:ext cx="5221971" cy="69578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95845" y="3296899"/>
            <a:ext cx="7007725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Leadership Insights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True </a:t>
            </a:r>
            <a:r>
              <a:rPr lang="en-US" sz="3600" dirty="0"/>
              <a:t>leaders are not silent observers; they challenge and critique in order to optimize </a:t>
            </a:r>
            <a:r>
              <a:rPr lang="en-US" sz="3600" dirty="0" smtClean="0"/>
              <a:t>outcomes.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Both qualitative and quantitative research are useful in determining the success of existing systems.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It is </a:t>
            </a:r>
            <a:r>
              <a:rPr lang="en-US" sz="3600" dirty="0"/>
              <a:t>not always safe to assume </a:t>
            </a:r>
            <a:r>
              <a:rPr lang="en-US" sz="3600" dirty="0" smtClean="0"/>
              <a:t>quality; </a:t>
            </a:r>
            <a:r>
              <a:rPr lang="en-US" sz="3600" dirty="0"/>
              <a:t>it is more productive to </a:t>
            </a:r>
            <a:r>
              <a:rPr lang="en-US" sz="3600" dirty="0" smtClean="0"/>
              <a:t>evaluate, </a:t>
            </a:r>
            <a:r>
              <a:rPr lang="en-US" sz="3600" dirty="0"/>
              <a:t>then help provide the tools to </a:t>
            </a:r>
            <a:r>
              <a:rPr lang="en-US" sz="3600" dirty="0" smtClean="0"/>
              <a:t>improve.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I </a:t>
            </a:r>
            <a:r>
              <a:rPr lang="en-US" sz="3600" dirty="0"/>
              <a:t>will continue to </a:t>
            </a:r>
            <a:r>
              <a:rPr lang="en-US" sz="3600" dirty="0" smtClean="0"/>
              <a:t>utilize </a:t>
            </a:r>
            <a:r>
              <a:rPr lang="en-US" sz="3600" dirty="0"/>
              <a:t>these </a:t>
            </a:r>
            <a:r>
              <a:rPr lang="en-US" sz="3600" dirty="0" smtClean="0"/>
              <a:t>insights </a:t>
            </a:r>
            <a:r>
              <a:rPr lang="en-US" sz="3600" dirty="0"/>
              <a:t>in my future as a Speech Language Pathologist</a:t>
            </a:r>
            <a:r>
              <a:rPr lang="en-US" sz="3600" dirty="0" smtClean="0"/>
              <a:t>. 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403570" y="10804121"/>
            <a:ext cx="694060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Left: </a:t>
            </a:r>
            <a:r>
              <a:rPr lang="en-US" sz="3600" dirty="0" smtClean="0"/>
              <a:t>All of the sites included on the spreadsheet and mapping software. </a:t>
            </a:r>
            <a:endParaRPr lang="en-U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Center: </a:t>
            </a:r>
            <a:r>
              <a:rPr lang="en-US" sz="3600" dirty="0" smtClean="0"/>
              <a:t>The sites that at least one HFA site in New Hampshire refers to. A filter enables users to see how many potential sites there are in the state compared to how many they are networked with.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smtClean="0"/>
              <a:t>Above: </a:t>
            </a:r>
            <a:r>
              <a:rPr lang="en-US" sz="3600" dirty="0" smtClean="0"/>
              <a:t>Users are able to see the Name, Address, Website, Area Served, Populations Served, Services Provided, Payment Methods, and E-mail addresses for each site. 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437991" y="18292800"/>
            <a:ext cx="133506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For more information, contact Eleanor </a:t>
            </a:r>
            <a:r>
              <a:rPr lang="en-US" sz="3200" i="1" dirty="0" smtClean="0"/>
              <a:t>Jaffee</a:t>
            </a:r>
            <a:r>
              <a:rPr lang="en-US" sz="3200" i="1" dirty="0" smtClean="0"/>
              <a:t>, Ph.D.</a:t>
            </a:r>
          </a:p>
          <a:p>
            <a:r>
              <a:rPr lang="en-US" sz="3200" i="1" dirty="0" smtClean="0"/>
              <a:t>at Eleanor.jaffee@unh.edu</a:t>
            </a:r>
            <a:endParaRPr lang="en-US" sz="3200" i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2" y="15973217"/>
            <a:ext cx="3887943" cy="179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70902" y="3787076"/>
            <a:ext cx="10885118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Background Information</a:t>
            </a:r>
            <a:endParaRPr lang="en-US" sz="3600" b="1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Healthy </a:t>
            </a:r>
            <a:r>
              <a:rPr lang="en-US" sz="3600" dirty="0"/>
              <a:t>Families America Home Visiting </a:t>
            </a:r>
            <a:r>
              <a:rPr lang="en-US" sz="3600" dirty="0" smtClean="0"/>
              <a:t>Program (HFA) is </a:t>
            </a:r>
            <a:r>
              <a:rPr lang="en-US" sz="3600" dirty="0"/>
              <a:t>an evidence-based practice; when implemented with fidelity, it is shown to improve health outcomes for mothers and </a:t>
            </a:r>
            <a:r>
              <a:rPr lang="en-US" sz="3600" dirty="0" smtClean="0"/>
              <a:t>children.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This program is monitoring the fidelity of implementation </a:t>
            </a:r>
            <a:r>
              <a:rPr lang="en-US" sz="3600" dirty="0" smtClean="0"/>
              <a:t>of HFA to </a:t>
            </a:r>
            <a:r>
              <a:rPr lang="en-US" sz="3600" dirty="0"/>
              <a:t>ensure the quality of health care and family </a:t>
            </a:r>
            <a:r>
              <a:rPr lang="en-US" sz="3600" dirty="0" smtClean="0"/>
              <a:t>support.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</a:t>
            </a:r>
            <a:r>
              <a:rPr lang="en-US" sz="3600" dirty="0"/>
              <a:t>Institute on Disability, the Department of Nursing, and the </a:t>
            </a:r>
            <a:r>
              <a:rPr lang="en-US" sz="3600" dirty="0"/>
              <a:t>Carsey</a:t>
            </a:r>
            <a:r>
              <a:rPr lang="en-US" sz="3600" dirty="0"/>
              <a:t> Graduate School of Public </a:t>
            </a:r>
            <a:r>
              <a:rPr lang="en-US" sz="3600" dirty="0" smtClean="0"/>
              <a:t>Policy</a:t>
            </a:r>
            <a:r>
              <a:rPr lang="en-US" sz="3600" dirty="0"/>
              <a:t> </a:t>
            </a:r>
            <a:r>
              <a:rPr lang="en-US" sz="3600" dirty="0" smtClean="0"/>
              <a:t>are collaborating on this project.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This </a:t>
            </a:r>
            <a:r>
              <a:rPr lang="en-US" sz="3600" dirty="0"/>
              <a:t>project directly relates to the mission of the LEND program in that it aims to “improve health care delivery systems for children with developmental disabilities”. 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This </a:t>
            </a:r>
            <a:r>
              <a:rPr lang="en-US" sz="3600" dirty="0"/>
              <a:t>project has also “emphasized the integration of services from state to local agencies and organizations, private </a:t>
            </a:r>
            <a:r>
              <a:rPr lang="en-US" sz="3600" dirty="0" smtClean="0"/>
              <a:t>providers”; once </a:t>
            </a:r>
            <a:r>
              <a:rPr lang="en-US" sz="3600" dirty="0"/>
              <a:t>the sites </a:t>
            </a:r>
            <a:r>
              <a:rPr lang="en-US" sz="3600" dirty="0" smtClean="0"/>
              <a:t>get assess to the mapping software, </a:t>
            </a:r>
            <a:r>
              <a:rPr lang="en-US" sz="3600" dirty="0"/>
              <a:t>they will have the tools to enable them to integrate services with other providers, agencies, and organizations. </a:t>
            </a:r>
          </a:p>
        </p:txBody>
      </p:sp>
      <p:sp>
        <p:nvSpPr>
          <p:cNvPr id="17" name="AutoShape 2" descr="Image result for unh carsey school"/>
          <p:cNvSpPr>
            <a:spLocks noChangeAspect="1" noChangeArrowheads="1"/>
          </p:cNvSpPr>
          <p:nvPr/>
        </p:nvSpPr>
        <p:spPr bwMode="auto">
          <a:xfrm>
            <a:off x="4800600" y="1781876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1578" y="16406858"/>
            <a:ext cx="5752400" cy="9520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988931" y="10250123"/>
            <a:ext cx="60960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Project Description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HFA sites in NH </a:t>
            </a:r>
            <a:r>
              <a:rPr lang="en-US" sz="3600" dirty="0"/>
              <a:t>shared their community partners by means of network </a:t>
            </a:r>
            <a:r>
              <a:rPr lang="en-US" sz="3600" dirty="0" smtClean="0"/>
              <a:t>surveys.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Missing information about each community partner was added to a spreadsheet.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Other potentially relevant community partners throughout the state were added, using NH 2-1-1.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 I embedded all of the information from the spreadsheet into a mapping software, to be shared with the sites so that they can feel better networked.</a:t>
            </a:r>
            <a:endParaRPr lang="en-US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3032</TotalTime>
  <Words>417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nrc22</dc:creator>
  <cp:lastModifiedBy>Rachel Korb</cp:lastModifiedBy>
  <cp:revision>22</cp:revision>
  <dcterms:created xsi:type="dcterms:W3CDTF">2011-03-29T17:41:26Z</dcterms:created>
  <dcterms:modified xsi:type="dcterms:W3CDTF">2016-05-09T22:22:11Z</dcterms:modified>
</cp:coreProperties>
</file>