
<file path=[Content_Types].xml><?xml version="1.0" encoding="utf-8"?>
<Types xmlns="http://schemas.openxmlformats.org/package/2006/content-types">
  <Default Extension="xml" ContentType="application/xml"/>
  <Default Extension="wmf" ContentType="image/x-wmf"/>
  <Default Extension="tiff" ContentType="image/tiff"/>
  <Default Extension="emf" ContentType="image/x-emf"/>
  <Default Extension="rels" ContentType="application/vnd.openxmlformats-package.relationships+xml"/>
  <Default Extension="vml" ContentType="application/vnd.openxmlformats-officedocument.vmlDrawing"/>
  <Default Extension="bin" ContentType="application/vnd.openxmlformats-officedocument.oleObjec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6" r:id="rId2"/>
  </p:sldIdLst>
  <p:sldSz cx="43891200" cy="32918400"/>
  <p:notesSz cx="6715125" cy="9239250"/>
  <p:defaultTextStyle>
    <a:defPPr>
      <a:defRPr lang="en-US"/>
    </a:defPPr>
    <a:lvl1pPr algn="ctr" rtl="0" fontAlgn="base">
      <a:spcBef>
        <a:spcPct val="0"/>
      </a:spcBef>
      <a:spcAft>
        <a:spcPct val="0"/>
      </a:spcAft>
      <a:defRPr sz="8533" kern="1200">
        <a:solidFill>
          <a:schemeClr val="tx1"/>
        </a:solidFill>
        <a:latin typeface="Arial" charset="0"/>
        <a:ea typeface="+mn-ea"/>
        <a:cs typeface="+mn-cs"/>
      </a:defRPr>
    </a:lvl1pPr>
    <a:lvl2pPr marL="406405" algn="ctr" rtl="0" fontAlgn="base">
      <a:spcBef>
        <a:spcPct val="0"/>
      </a:spcBef>
      <a:spcAft>
        <a:spcPct val="0"/>
      </a:spcAft>
      <a:defRPr sz="8533" kern="1200">
        <a:solidFill>
          <a:schemeClr val="tx1"/>
        </a:solidFill>
        <a:latin typeface="Arial" charset="0"/>
        <a:ea typeface="+mn-ea"/>
        <a:cs typeface="+mn-cs"/>
      </a:defRPr>
    </a:lvl2pPr>
    <a:lvl3pPr marL="812810" algn="ctr" rtl="0" fontAlgn="base">
      <a:spcBef>
        <a:spcPct val="0"/>
      </a:spcBef>
      <a:spcAft>
        <a:spcPct val="0"/>
      </a:spcAft>
      <a:defRPr sz="8533" kern="1200">
        <a:solidFill>
          <a:schemeClr val="tx1"/>
        </a:solidFill>
        <a:latin typeface="Arial" charset="0"/>
        <a:ea typeface="+mn-ea"/>
        <a:cs typeface="+mn-cs"/>
      </a:defRPr>
    </a:lvl3pPr>
    <a:lvl4pPr marL="1219215" algn="ctr" rtl="0" fontAlgn="base">
      <a:spcBef>
        <a:spcPct val="0"/>
      </a:spcBef>
      <a:spcAft>
        <a:spcPct val="0"/>
      </a:spcAft>
      <a:defRPr sz="8533" kern="1200">
        <a:solidFill>
          <a:schemeClr val="tx1"/>
        </a:solidFill>
        <a:latin typeface="Arial" charset="0"/>
        <a:ea typeface="+mn-ea"/>
        <a:cs typeface="+mn-cs"/>
      </a:defRPr>
    </a:lvl4pPr>
    <a:lvl5pPr marL="1625620" algn="ctr" rtl="0" fontAlgn="base">
      <a:spcBef>
        <a:spcPct val="0"/>
      </a:spcBef>
      <a:spcAft>
        <a:spcPct val="0"/>
      </a:spcAft>
      <a:defRPr sz="8533" kern="1200">
        <a:solidFill>
          <a:schemeClr val="tx1"/>
        </a:solidFill>
        <a:latin typeface="Arial" charset="0"/>
        <a:ea typeface="+mn-ea"/>
        <a:cs typeface="+mn-cs"/>
      </a:defRPr>
    </a:lvl5pPr>
    <a:lvl6pPr marL="2032025" algn="l" defTabSz="812810" rtl="0" eaLnBrk="1" latinLnBrk="0" hangingPunct="1">
      <a:defRPr sz="8533" kern="1200">
        <a:solidFill>
          <a:schemeClr val="tx1"/>
        </a:solidFill>
        <a:latin typeface="Arial" charset="0"/>
        <a:ea typeface="+mn-ea"/>
        <a:cs typeface="+mn-cs"/>
      </a:defRPr>
    </a:lvl6pPr>
    <a:lvl7pPr marL="2438430" algn="l" defTabSz="812810" rtl="0" eaLnBrk="1" latinLnBrk="0" hangingPunct="1">
      <a:defRPr sz="8533" kern="1200">
        <a:solidFill>
          <a:schemeClr val="tx1"/>
        </a:solidFill>
        <a:latin typeface="Arial" charset="0"/>
        <a:ea typeface="+mn-ea"/>
        <a:cs typeface="+mn-cs"/>
      </a:defRPr>
    </a:lvl7pPr>
    <a:lvl8pPr marL="2844836" algn="l" defTabSz="812810" rtl="0" eaLnBrk="1" latinLnBrk="0" hangingPunct="1">
      <a:defRPr sz="8533" kern="1200">
        <a:solidFill>
          <a:schemeClr val="tx1"/>
        </a:solidFill>
        <a:latin typeface="Arial" charset="0"/>
        <a:ea typeface="+mn-ea"/>
        <a:cs typeface="+mn-cs"/>
      </a:defRPr>
    </a:lvl8pPr>
    <a:lvl9pPr marL="3251241" algn="l" defTabSz="812810" rtl="0" eaLnBrk="1" latinLnBrk="0" hangingPunct="1">
      <a:defRPr sz="8533"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4836" userDrawn="1">
          <p15:clr>
            <a:srgbClr val="A4A3A4"/>
          </p15:clr>
        </p15:guide>
        <p15:guide id="2" orient="horz" pos="20506" userDrawn="1">
          <p15:clr>
            <a:srgbClr val="A4A3A4"/>
          </p15:clr>
        </p15:guide>
        <p15:guide id="3" orient="horz" pos="2148" userDrawn="1">
          <p15:clr>
            <a:srgbClr val="A4A3A4"/>
          </p15:clr>
        </p15:guide>
        <p15:guide id="4" pos="1382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1558F"/>
    <a:srgbClr val="003064"/>
    <a:srgbClr val="D0D0D0"/>
    <a:srgbClr val="000000"/>
    <a:srgbClr val="2D2D8A"/>
    <a:srgbClr val="E48951"/>
    <a:srgbClr val="1C7C40"/>
    <a:srgbClr val="075092"/>
    <a:srgbClr val="71C2AD"/>
    <a:srgbClr val="D9477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593" autoAdjust="0"/>
    <p:restoredTop sz="93155" autoAdjust="0"/>
  </p:normalViewPr>
  <p:slideViewPr>
    <p:cSldViewPr snapToGrid="0" showGuides="1">
      <p:cViewPr>
        <p:scale>
          <a:sx n="30" d="100"/>
          <a:sy n="30" d="100"/>
        </p:scale>
        <p:origin x="632" y="40"/>
      </p:cViewPr>
      <p:guideLst>
        <p:guide orient="horz" pos="4836"/>
        <p:guide orient="horz" pos="20506"/>
        <p:guide orient="horz" pos="2148"/>
        <p:guide pos="1382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4096"/>
    </p:cViewPr>
  </p:sorter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4" Type="http://schemas.openxmlformats.org/officeDocument/2006/relationships/presProps" Target="presProps.xml"/><Relationship Id="rId5" Type="http://schemas.openxmlformats.org/officeDocument/2006/relationships/viewProps" Target="viewProps.xml"/><Relationship Id="rId6" Type="http://schemas.openxmlformats.org/officeDocument/2006/relationships/theme" Target="theme/theme1.xml"/><Relationship Id="rId7"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09888" cy="461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smtClean="0"/>
            </a:lvl1pPr>
          </a:lstStyle>
          <a:p>
            <a:pPr>
              <a:defRPr/>
            </a:pPr>
            <a:endParaRPr lang="en-US" altLang="en-US" dirty="0"/>
          </a:p>
        </p:txBody>
      </p:sp>
      <p:sp>
        <p:nvSpPr>
          <p:cNvPr id="3075" name="Rectangle 3"/>
          <p:cNvSpPr>
            <a:spLocks noGrp="1" noChangeArrowheads="1"/>
          </p:cNvSpPr>
          <p:nvPr>
            <p:ph type="dt" idx="1"/>
          </p:nvPr>
        </p:nvSpPr>
        <p:spPr bwMode="auto">
          <a:xfrm>
            <a:off x="3803650" y="0"/>
            <a:ext cx="2909888" cy="461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en-US" altLang="en-US" dirty="0"/>
          </a:p>
        </p:txBody>
      </p:sp>
      <p:sp>
        <p:nvSpPr>
          <p:cNvPr id="3076" name="Rectangle 4"/>
          <p:cNvSpPr>
            <a:spLocks noGrp="1" noRot="1" noChangeAspect="1" noChangeArrowheads="1" noTextEdit="1"/>
          </p:cNvSpPr>
          <p:nvPr>
            <p:ph type="sldImg" idx="2"/>
          </p:nvPr>
        </p:nvSpPr>
        <p:spPr bwMode="auto">
          <a:xfrm>
            <a:off x="1047750" y="692150"/>
            <a:ext cx="4621213" cy="3465513"/>
          </a:xfrm>
          <a:prstGeom prst="rect">
            <a:avLst/>
          </a:prstGeom>
          <a:noFill/>
          <a:ln w="9525">
            <a:solidFill>
              <a:srgbClr val="000000"/>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 uri="{53640926-AAD7-44d8-BBD7-CCE9431645EC}">
              <a14:shadowObscured xmlns:a14="http://schemas.microsoft.com/office/drawing/2010/main" xmlns="" val="1"/>
            </a:ext>
          </a:extLst>
        </p:spPr>
      </p:sp>
      <p:sp>
        <p:nvSpPr>
          <p:cNvPr id="3077" name="Rectangle 5"/>
          <p:cNvSpPr>
            <a:spLocks noGrp="1" noChangeArrowheads="1"/>
          </p:cNvSpPr>
          <p:nvPr>
            <p:ph type="body" sz="quarter" idx="3"/>
          </p:nvPr>
        </p:nvSpPr>
        <p:spPr bwMode="auto">
          <a:xfrm>
            <a:off x="671513" y="4389438"/>
            <a:ext cx="5372100" cy="41576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noProof="0" smtClean="0"/>
              <a:t>Click to edit Master text styles</a:t>
            </a:r>
          </a:p>
          <a:p>
            <a:pPr lvl="1"/>
            <a:r>
              <a:rPr lang="en-US" altLang="en-US" noProof="0" smtClean="0"/>
              <a:t>Second level</a:t>
            </a:r>
          </a:p>
          <a:p>
            <a:pPr lvl="2"/>
            <a:r>
              <a:rPr lang="en-US" altLang="en-US" noProof="0" smtClean="0"/>
              <a:t>Third level</a:t>
            </a:r>
          </a:p>
          <a:p>
            <a:pPr lvl="3"/>
            <a:r>
              <a:rPr lang="en-US" altLang="en-US" noProof="0" smtClean="0"/>
              <a:t>Fourth level</a:t>
            </a:r>
          </a:p>
          <a:p>
            <a:pPr lvl="4"/>
            <a:r>
              <a:rPr lang="en-US" altLang="en-US" noProof="0" smtClean="0"/>
              <a:t>Fifth level</a:t>
            </a:r>
          </a:p>
        </p:txBody>
      </p:sp>
      <p:sp>
        <p:nvSpPr>
          <p:cNvPr id="3078" name="Rectangle 6"/>
          <p:cNvSpPr>
            <a:spLocks noGrp="1" noChangeArrowheads="1"/>
          </p:cNvSpPr>
          <p:nvPr>
            <p:ph type="ftr" sz="quarter" idx="4"/>
          </p:nvPr>
        </p:nvSpPr>
        <p:spPr bwMode="auto">
          <a:xfrm>
            <a:off x="0" y="8775700"/>
            <a:ext cx="2909888" cy="461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smtClean="0"/>
            </a:lvl1pPr>
          </a:lstStyle>
          <a:p>
            <a:pPr>
              <a:defRPr/>
            </a:pPr>
            <a:endParaRPr lang="en-US" altLang="en-US" dirty="0"/>
          </a:p>
        </p:txBody>
      </p:sp>
      <p:sp>
        <p:nvSpPr>
          <p:cNvPr id="3079" name="Rectangle 7"/>
          <p:cNvSpPr>
            <a:spLocks noGrp="1" noChangeArrowheads="1"/>
          </p:cNvSpPr>
          <p:nvPr>
            <p:ph type="sldNum" sz="quarter" idx="5"/>
          </p:nvPr>
        </p:nvSpPr>
        <p:spPr bwMode="auto">
          <a:xfrm>
            <a:off x="3803650" y="8775700"/>
            <a:ext cx="2909888" cy="461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smtClean="0"/>
            </a:lvl1pPr>
          </a:lstStyle>
          <a:p>
            <a:pPr>
              <a:defRPr/>
            </a:pPr>
            <a:fld id="{18F64AA5-5A0D-456F-8AB4-ECE9208990E0}" type="slidenum">
              <a:rPr lang="en-US" altLang="en-US"/>
              <a:pPr>
                <a:defRPr/>
              </a:pPr>
              <a:t>‹#›</a:t>
            </a:fld>
            <a:endParaRPr lang="en-US" altLang="en-US" dirty="0"/>
          </a:p>
        </p:txBody>
      </p:sp>
    </p:spTree>
    <p:extLst>
      <p:ext uri="{BB962C8B-B14F-4D97-AF65-F5344CB8AC3E}">
        <p14:creationId xmlns:p14="http://schemas.microsoft.com/office/powerpoint/2010/main" val="29880766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067" kern="1200">
        <a:solidFill>
          <a:schemeClr val="tx1"/>
        </a:solidFill>
        <a:latin typeface="Arial" charset="0"/>
        <a:ea typeface="+mn-ea"/>
        <a:cs typeface="+mn-cs"/>
      </a:defRPr>
    </a:lvl1pPr>
    <a:lvl2pPr marL="406405" algn="l" rtl="0" eaLnBrk="0" fontAlgn="base" hangingPunct="0">
      <a:spcBef>
        <a:spcPct val="30000"/>
      </a:spcBef>
      <a:spcAft>
        <a:spcPct val="0"/>
      </a:spcAft>
      <a:defRPr sz="1067" kern="1200">
        <a:solidFill>
          <a:schemeClr val="tx1"/>
        </a:solidFill>
        <a:latin typeface="Arial" charset="0"/>
        <a:ea typeface="+mn-ea"/>
        <a:cs typeface="+mn-cs"/>
      </a:defRPr>
    </a:lvl2pPr>
    <a:lvl3pPr marL="812810" algn="l" rtl="0" eaLnBrk="0" fontAlgn="base" hangingPunct="0">
      <a:spcBef>
        <a:spcPct val="30000"/>
      </a:spcBef>
      <a:spcAft>
        <a:spcPct val="0"/>
      </a:spcAft>
      <a:defRPr sz="1067" kern="1200">
        <a:solidFill>
          <a:schemeClr val="tx1"/>
        </a:solidFill>
        <a:latin typeface="Arial" charset="0"/>
        <a:ea typeface="+mn-ea"/>
        <a:cs typeface="+mn-cs"/>
      </a:defRPr>
    </a:lvl3pPr>
    <a:lvl4pPr marL="1219215" algn="l" rtl="0" eaLnBrk="0" fontAlgn="base" hangingPunct="0">
      <a:spcBef>
        <a:spcPct val="30000"/>
      </a:spcBef>
      <a:spcAft>
        <a:spcPct val="0"/>
      </a:spcAft>
      <a:defRPr sz="1067" kern="1200">
        <a:solidFill>
          <a:schemeClr val="tx1"/>
        </a:solidFill>
        <a:latin typeface="Arial" charset="0"/>
        <a:ea typeface="+mn-ea"/>
        <a:cs typeface="+mn-cs"/>
      </a:defRPr>
    </a:lvl4pPr>
    <a:lvl5pPr marL="1625620" algn="l" rtl="0" eaLnBrk="0" fontAlgn="base" hangingPunct="0">
      <a:spcBef>
        <a:spcPct val="30000"/>
      </a:spcBef>
      <a:spcAft>
        <a:spcPct val="0"/>
      </a:spcAft>
      <a:defRPr sz="1067" kern="1200">
        <a:solidFill>
          <a:schemeClr val="tx1"/>
        </a:solidFill>
        <a:latin typeface="Arial" charset="0"/>
        <a:ea typeface="+mn-ea"/>
        <a:cs typeface="+mn-cs"/>
      </a:defRPr>
    </a:lvl5pPr>
    <a:lvl6pPr marL="2032025" algn="l" defTabSz="812810" rtl="0" eaLnBrk="1" latinLnBrk="0" hangingPunct="1">
      <a:defRPr sz="1067" kern="1200">
        <a:solidFill>
          <a:schemeClr val="tx1"/>
        </a:solidFill>
        <a:latin typeface="+mn-lt"/>
        <a:ea typeface="+mn-ea"/>
        <a:cs typeface="+mn-cs"/>
      </a:defRPr>
    </a:lvl6pPr>
    <a:lvl7pPr marL="2438430" algn="l" defTabSz="812810" rtl="0" eaLnBrk="1" latinLnBrk="0" hangingPunct="1">
      <a:defRPr sz="1067" kern="1200">
        <a:solidFill>
          <a:schemeClr val="tx1"/>
        </a:solidFill>
        <a:latin typeface="+mn-lt"/>
        <a:ea typeface="+mn-ea"/>
        <a:cs typeface="+mn-cs"/>
      </a:defRPr>
    </a:lvl7pPr>
    <a:lvl8pPr marL="2844836" algn="l" defTabSz="812810" rtl="0" eaLnBrk="1" latinLnBrk="0" hangingPunct="1">
      <a:defRPr sz="1067" kern="1200">
        <a:solidFill>
          <a:schemeClr val="tx1"/>
        </a:solidFill>
        <a:latin typeface="+mn-lt"/>
        <a:ea typeface="+mn-ea"/>
        <a:cs typeface="+mn-cs"/>
      </a:defRPr>
    </a:lvl8pPr>
    <a:lvl9pPr marL="3251241" algn="l" defTabSz="812810" rtl="0" eaLnBrk="1" latinLnBrk="0" hangingPunct="1">
      <a:defRPr sz="1067"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p:spPr>
        <p:txBody>
          <a:bodyPr/>
          <a:lstStyle>
            <a:lvl1pPr eaLnBrk="0" hangingPunct="0">
              <a:defRPr sz="9600">
                <a:solidFill>
                  <a:schemeClr val="tx1"/>
                </a:solidFill>
                <a:latin typeface="Arial" charset="0"/>
              </a:defRPr>
            </a:lvl1pPr>
            <a:lvl2pPr marL="742950" indent="-285750" eaLnBrk="0" hangingPunct="0">
              <a:defRPr sz="9600">
                <a:solidFill>
                  <a:schemeClr val="tx1"/>
                </a:solidFill>
                <a:latin typeface="Arial" charset="0"/>
              </a:defRPr>
            </a:lvl2pPr>
            <a:lvl3pPr marL="1143000" indent="-228600" eaLnBrk="0" hangingPunct="0">
              <a:defRPr sz="9600">
                <a:solidFill>
                  <a:schemeClr val="tx1"/>
                </a:solidFill>
                <a:latin typeface="Arial" charset="0"/>
              </a:defRPr>
            </a:lvl3pPr>
            <a:lvl4pPr marL="1600200" indent="-228600" eaLnBrk="0" hangingPunct="0">
              <a:defRPr sz="9600">
                <a:solidFill>
                  <a:schemeClr val="tx1"/>
                </a:solidFill>
                <a:latin typeface="Arial" charset="0"/>
              </a:defRPr>
            </a:lvl4pPr>
            <a:lvl5pPr marL="2057400" indent="-228600" eaLnBrk="0" hangingPunct="0">
              <a:defRPr sz="9600">
                <a:solidFill>
                  <a:schemeClr val="tx1"/>
                </a:solidFill>
                <a:latin typeface="Arial" charset="0"/>
              </a:defRPr>
            </a:lvl5pPr>
            <a:lvl6pPr marL="2514600" indent="-228600" algn="ctr" eaLnBrk="0" fontAlgn="base" hangingPunct="0">
              <a:spcBef>
                <a:spcPct val="0"/>
              </a:spcBef>
              <a:spcAft>
                <a:spcPct val="0"/>
              </a:spcAft>
              <a:defRPr sz="9600">
                <a:solidFill>
                  <a:schemeClr val="tx1"/>
                </a:solidFill>
                <a:latin typeface="Arial" charset="0"/>
              </a:defRPr>
            </a:lvl6pPr>
            <a:lvl7pPr marL="2971800" indent="-228600" algn="ctr" eaLnBrk="0" fontAlgn="base" hangingPunct="0">
              <a:spcBef>
                <a:spcPct val="0"/>
              </a:spcBef>
              <a:spcAft>
                <a:spcPct val="0"/>
              </a:spcAft>
              <a:defRPr sz="9600">
                <a:solidFill>
                  <a:schemeClr val="tx1"/>
                </a:solidFill>
                <a:latin typeface="Arial" charset="0"/>
              </a:defRPr>
            </a:lvl7pPr>
            <a:lvl8pPr marL="3429000" indent="-228600" algn="ctr" eaLnBrk="0" fontAlgn="base" hangingPunct="0">
              <a:spcBef>
                <a:spcPct val="0"/>
              </a:spcBef>
              <a:spcAft>
                <a:spcPct val="0"/>
              </a:spcAft>
              <a:defRPr sz="9600">
                <a:solidFill>
                  <a:schemeClr val="tx1"/>
                </a:solidFill>
                <a:latin typeface="Arial" charset="0"/>
              </a:defRPr>
            </a:lvl8pPr>
            <a:lvl9pPr marL="3886200" indent="-228600" algn="ctr" eaLnBrk="0" fontAlgn="base" hangingPunct="0">
              <a:spcBef>
                <a:spcPct val="0"/>
              </a:spcBef>
              <a:spcAft>
                <a:spcPct val="0"/>
              </a:spcAft>
              <a:defRPr sz="9600">
                <a:solidFill>
                  <a:schemeClr val="tx1"/>
                </a:solidFill>
                <a:latin typeface="Arial" charset="0"/>
              </a:defRPr>
            </a:lvl9pPr>
          </a:lstStyle>
          <a:p>
            <a:pPr eaLnBrk="1" hangingPunct="1"/>
            <a:fld id="{2D2DCC4E-AF26-4184-ACB8-3F61D0E86D2A}" type="slidenum">
              <a:rPr lang="en-US" altLang="en-US" sz="1200"/>
              <a:pPr eaLnBrk="1" hangingPunct="1"/>
              <a:t>1</a:t>
            </a:fld>
            <a:endParaRPr lang="en-US" altLang="en-US" sz="1200" dirty="0"/>
          </a:p>
        </p:txBody>
      </p:sp>
      <p:sp>
        <p:nvSpPr>
          <p:cNvPr id="4099" name="Rectangle 2"/>
          <p:cNvSpPr>
            <a:spLocks noGrp="1" noRot="1" noChangeAspect="1" noChangeArrowheads="1" noTextEdit="1"/>
          </p:cNvSpPr>
          <p:nvPr>
            <p:ph type="sldImg"/>
          </p:nvPr>
        </p:nvSpPr>
        <p:spPr>
          <a:xfrm>
            <a:off x="1047750" y="692150"/>
            <a:ext cx="4621213" cy="3465513"/>
          </a:xfrm>
          <a:ln/>
        </p:spPr>
      </p:sp>
      <p:sp>
        <p:nvSpPr>
          <p:cNvPr id="4100" name="Rectangle 3"/>
          <p:cNvSpPr>
            <a:spLocks noGrp="1" noChangeArrowheads="1"/>
          </p:cNvSpPr>
          <p:nvPr>
            <p:ph type="body" idx="1"/>
          </p:nvPr>
        </p:nvSpPr>
        <p:spPr>
          <a:noFill/>
        </p:spPr>
        <p:txBody>
          <a:bodyPr/>
          <a:lstStyle/>
          <a:p>
            <a:pPr eaLnBrk="1" hangingPunct="1"/>
            <a:endParaRPr lang="en-US" altLang="en-US" dirty="0" smtClean="0"/>
          </a:p>
        </p:txBody>
      </p:sp>
    </p:spTree>
    <p:extLst>
      <p:ext uri="{BB962C8B-B14F-4D97-AF65-F5344CB8AC3E}">
        <p14:creationId xmlns:p14="http://schemas.microsoft.com/office/powerpoint/2010/main" val="5119227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1599" y="10226668"/>
            <a:ext cx="37308003" cy="7054876"/>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6583196" y="18653324"/>
            <a:ext cx="30724808" cy="8413593"/>
          </a:xfrm>
          <a:prstGeom prst="rect">
            <a:avLst/>
          </a:prstGeom>
        </p:spPr>
        <p:txBody>
          <a:bodyPr/>
          <a:lstStyle>
            <a:lvl1pPr marL="0" indent="0" algn="ctr">
              <a:buNone/>
              <a:defRPr/>
            </a:lvl1pPr>
            <a:lvl2pPr marL="398106" indent="0" algn="ctr">
              <a:buNone/>
              <a:defRPr/>
            </a:lvl2pPr>
            <a:lvl3pPr marL="796212" indent="0" algn="ctr">
              <a:buNone/>
              <a:defRPr/>
            </a:lvl3pPr>
            <a:lvl4pPr marL="1194317" indent="0" algn="ctr">
              <a:buNone/>
              <a:defRPr/>
            </a:lvl4pPr>
            <a:lvl5pPr marL="1592423" indent="0" algn="ctr">
              <a:buNone/>
              <a:defRPr/>
            </a:lvl5pPr>
            <a:lvl6pPr marL="1990529" indent="0" algn="ctr">
              <a:buNone/>
              <a:defRPr/>
            </a:lvl6pPr>
            <a:lvl7pPr marL="2388635" indent="0" algn="ctr">
              <a:buNone/>
              <a:defRPr/>
            </a:lvl7pPr>
            <a:lvl8pPr marL="2786739" indent="0" algn="ctr">
              <a:buNone/>
              <a:defRPr/>
            </a:lvl8pPr>
            <a:lvl9pPr marL="318484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3978621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193939" y="1318072"/>
            <a:ext cx="39503323" cy="5487126"/>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2193939" y="7680526"/>
            <a:ext cx="39503323" cy="2172495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700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822468" y="1318071"/>
            <a:ext cx="9874794" cy="28087407"/>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193938" y="1318071"/>
            <a:ext cx="29495815" cy="28087407"/>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449714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193939" y="1318072"/>
            <a:ext cx="39503323" cy="5487126"/>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2193939" y="7680526"/>
            <a:ext cx="39503323" cy="2172495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872463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67170" y="21153015"/>
            <a:ext cx="37308004" cy="6538099"/>
          </a:xfrm>
          <a:prstGeom prst="rect">
            <a:avLst/>
          </a:prstGeom>
        </p:spPr>
        <p:txBody>
          <a:bodyPr anchor="t"/>
          <a:lstStyle>
            <a:lvl1pPr algn="l">
              <a:defRPr sz="3483" b="1" cap="all"/>
            </a:lvl1pPr>
          </a:lstStyle>
          <a:p>
            <a:r>
              <a:rPr lang="en-US" smtClean="0"/>
              <a:t>Click to edit Master title style</a:t>
            </a:r>
            <a:endParaRPr lang="en-US"/>
          </a:p>
        </p:txBody>
      </p:sp>
      <p:sp>
        <p:nvSpPr>
          <p:cNvPr id="3" name="Text Placeholder 2"/>
          <p:cNvSpPr>
            <a:spLocks noGrp="1"/>
          </p:cNvSpPr>
          <p:nvPr>
            <p:ph type="body" idx="1"/>
          </p:nvPr>
        </p:nvSpPr>
        <p:spPr>
          <a:xfrm>
            <a:off x="3467170" y="13951527"/>
            <a:ext cx="37308004" cy="7201489"/>
          </a:xfrm>
          <a:prstGeom prst="rect">
            <a:avLst/>
          </a:prstGeom>
        </p:spPr>
        <p:txBody>
          <a:bodyPr anchor="b"/>
          <a:lstStyle>
            <a:lvl1pPr marL="0" indent="0">
              <a:buNone/>
              <a:defRPr sz="1742"/>
            </a:lvl1pPr>
            <a:lvl2pPr marL="398106" indent="0">
              <a:buNone/>
              <a:defRPr sz="1567"/>
            </a:lvl2pPr>
            <a:lvl3pPr marL="796212" indent="0">
              <a:buNone/>
              <a:defRPr sz="1393"/>
            </a:lvl3pPr>
            <a:lvl4pPr marL="1194317" indent="0">
              <a:buNone/>
              <a:defRPr sz="1219"/>
            </a:lvl4pPr>
            <a:lvl5pPr marL="1592423" indent="0">
              <a:buNone/>
              <a:defRPr sz="1219"/>
            </a:lvl5pPr>
            <a:lvl6pPr marL="1990529" indent="0">
              <a:buNone/>
              <a:defRPr sz="1219"/>
            </a:lvl6pPr>
            <a:lvl7pPr marL="2388635" indent="0">
              <a:buNone/>
              <a:defRPr sz="1219"/>
            </a:lvl7pPr>
            <a:lvl8pPr marL="2786739" indent="0">
              <a:buNone/>
              <a:defRPr sz="1219"/>
            </a:lvl8pPr>
            <a:lvl9pPr marL="3184846" indent="0">
              <a:buNone/>
              <a:defRPr sz="1219"/>
            </a:lvl9pPr>
          </a:lstStyle>
          <a:p>
            <a:pPr lvl="0"/>
            <a:r>
              <a:rPr lang="en-US" smtClean="0"/>
              <a:t>Click to edit Master text styles</a:t>
            </a:r>
          </a:p>
        </p:txBody>
      </p:sp>
    </p:spTree>
    <p:extLst>
      <p:ext uri="{BB962C8B-B14F-4D97-AF65-F5344CB8AC3E}">
        <p14:creationId xmlns:p14="http://schemas.microsoft.com/office/powerpoint/2010/main" val="24559952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193939" y="1318072"/>
            <a:ext cx="39503323" cy="5487126"/>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2193938" y="7680526"/>
            <a:ext cx="19684613" cy="21724953"/>
          </a:xfrm>
          <a:prstGeom prst="rect">
            <a:avLst/>
          </a:prstGeom>
        </p:spPr>
        <p:txBody>
          <a:bodyPr/>
          <a:lstStyle>
            <a:lvl1pPr>
              <a:defRPr sz="2438"/>
            </a:lvl1pPr>
            <a:lvl2pPr>
              <a:defRPr sz="2090"/>
            </a:lvl2pPr>
            <a:lvl3pPr>
              <a:defRPr sz="1742"/>
            </a:lvl3pPr>
            <a:lvl4pPr>
              <a:defRPr sz="1567"/>
            </a:lvl4pPr>
            <a:lvl5pPr>
              <a:defRPr sz="1567"/>
            </a:lvl5pPr>
            <a:lvl6pPr>
              <a:defRPr sz="1567"/>
            </a:lvl6pPr>
            <a:lvl7pPr>
              <a:defRPr sz="1567"/>
            </a:lvl7pPr>
            <a:lvl8pPr>
              <a:defRPr sz="1567"/>
            </a:lvl8pPr>
            <a:lvl9pPr>
              <a:defRPr sz="15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2011266" y="7680526"/>
            <a:ext cx="19685996" cy="21724953"/>
          </a:xfrm>
          <a:prstGeom prst="rect">
            <a:avLst/>
          </a:prstGeom>
        </p:spPr>
        <p:txBody>
          <a:bodyPr/>
          <a:lstStyle>
            <a:lvl1pPr>
              <a:defRPr sz="2438"/>
            </a:lvl1pPr>
            <a:lvl2pPr>
              <a:defRPr sz="2090"/>
            </a:lvl2pPr>
            <a:lvl3pPr>
              <a:defRPr sz="1742"/>
            </a:lvl3pPr>
            <a:lvl4pPr>
              <a:defRPr sz="1567"/>
            </a:lvl4pPr>
            <a:lvl5pPr>
              <a:defRPr sz="1567"/>
            </a:lvl5pPr>
            <a:lvl6pPr>
              <a:defRPr sz="1567"/>
            </a:lvl6pPr>
            <a:lvl7pPr>
              <a:defRPr sz="1567"/>
            </a:lvl7pPr>
            <a:lvl8pPr>
              <a:defRPr sz="1567"/>
            </a:lvl8pPr>
            <a:lvl9pPr>
              <a:defRPr sz="15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786664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193939" y="1318072"/>
            <a:ext cx="39503323" cy="5487126"/>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193938" y="7368426"/>
            <a:ext cx="19392918" cy="3071629"/>
          </a:xfrm>
          <a:prstGeom prst="rect">
            <a:avLst/>
          </a:prstGeom>
        </p:spPr>
        <p:txBody>
          <a:bodyPr anchor="b"/>
          <a:lstStyle>
            <a:lvl1pPr marL="0" indent="0">
              <a:buNone/>
              <a:defRPr sz="2090" b="1"/>
            </a:lvl1pPr>
            <a:lvl2pPr marL="398106" indent="0">
              <a:buNone/>
              <a:defRPr sz="1742" b="1"/>
            </a:lvl2pPr>
            <a:lvl3pPr marL="796212" indent="0">
              <a:buNone/>
              <a:defRPr sz="1567" b="1"/>
            </a:lvl3pPr>
            <a:lvl4pPr marL="1194317" indent="0">
              <a:buNone/>
              <a:defRPr sz="1393" b="1"/>
            </a:lvl4pPr>
            <a:lvl5pPr marL="1592423" indent="0">
              <a:buNone/>
              <a:defRPr sz="1393" b="1"/>
            </a:lvl5pPr>
            <a:lvl6pPr marL="1990529" indent="0">
              <a:buNone/>
              <a:defRPr sz="1393" b="1"/>
            </a:lvl6pPr>
            <a:lvl7pPr marL="2388635" indent="0">
              <a:buNone/>
              <a:defRPr sz="1393" b="1"/>
            </a:lvl7pPr>
            <a:lvl8pPr marL="2786739" indent="0">
              <a:buNone/>
              <a:defRPr sz="1393" b="1"/>
            </a:lvl8pPr>
            <a:lvl9pPr marL="3184846" indent="0">
              <a:buNone/>
              <a:defRPr sz="1393" b="1"/>
            </a:lvl9pPr>
          </a:lstStyle>
          <a:p>
            <a:pPr lvl="0"/>
            <a:r>
              <a:rPr lang="en-US" smtClean="0"/>
              <a:t>Click to edit Master text styles</a:t>
            </a:r>
          </a:p>
        </p:txBody>
      </p:sp>
      <p:sp>
        <p:nvSpPr>
          <p:cNvPr id="4" name="Content Placeholder 3"/>
          <p:cNvSpPr>
            <a:spLocks noGrp="1"/>
          </p:cNvSpPr>
          <p:nvPr>
            <p:ph sz="half" idx="2"/>
          </p:nvPr>
        </p:nvSpPr>
        <p:spPr>
          <a:xfrm>
            <a:off x="2193938" y="10440055"/>
            <a:ext cx="19392918" cy="18965423"/>
          </a:xfrm>
          <a:prstGeom prst="rect">
            <a:avLst/>
          </a:prstGeom>
        </p:spPr>
        <p:txBody>
          <a:bodyPr/>
          <a:lstStyle>
            <a:lvl1pPr>
              <a:defRPr sz="2090"/>
            </a:lvl1pPr>
            <a:lvl2pPr>
              <a:defRPr sz="1742"/>
            </a:lvl2pPr>
            <a:lvl3pPr>
              <a:defRPr sz="1567"/>
            </a:lvl3pPr>
            <a:lvl4pPr>
              <a:defRPr sz="1393"/>
            </a:lvl4pPr>
            <a:lvl5pPr>
              <a:defRPr sz="1393"/>
            </a:lvl5pPr>
            <a:lvl6pPr>
              <a:defRPr sz="1393"/>
            </a:lvl6pPr>
            <a:lvl7pPr>
              <a:defRPr sz="1393"/>
            </a:lvl7pPr>
            <a:lvl8pPr>
              <a:defRPr sz="1393"/>
            </a:lvl8pPr>
            <a:lvl9pPr>
              <a:defRPr sz="139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2296050" y="7368426"/>
            <a:ext cx="19401212" cy="3071629"/>
          </a:xfrm>
          <a:prstGeom prst="rect">
            <a:avLst/>
          </a:prstGeom>
        </p:spPr>
        <p:txBody>
          <a:bodyPr anchor="b"/>
          <a:lstStyle>
            <a:lvl1pPr marL="0" indent="0">
              <a:buNone/>
              <a:defRPr sz="2090" b="1"/>
            </a:lvl1pPr>
            <a:lvl2pPr marL="398106" indent="0">
              <a:buNone/>
              <a:defRPr sz="1742" b="1"/>
            </a:lvl2pPr>
            <a:lvl3pPr marL="796212" indent="0">
              <a:buNone/>
              <a:defRPr sz="1567" b="1"/>
            </a:lvl3pPr>
            <a:lvl4pPr marL="1194317" indent="0">
              <a:buNone/>
              <a:defRPr sz="1393" b="1"/>
            </a:lvl4pPr>
            <a:lvl5pPr marL="1592423" indent="0">
              <a:buNone/>
              <a:defRPr sz="1393" b="1"/>
            </a:lvl5pPr>
            <a:lvl6pPr marL="1990529" indent="0">
              <a:buNone/>
              <a:defRPr sz="1393" b="1"/>
            </a:lvl6pPr>
            <a:lvl7pPr marL="2388635" indent="0">
              <a:buNone/>
              <a:defRPr sz="1393" b="1"/>
            </a:lvl7pPr>
            <a:lvl8pPr marL="2786739" indent="0">
              <a:buNone/>
              <a:defRPr sz="1393" b="1"/>
            </a:lvl8pPr>
            <a:lvl9pPr marL="3184846" indent="0">
              <a:buNone/>
              <a:defRPr sz="1393" b="1"/>
            </a:lvl9pPr>
          </a:lstStyle>
          <a:p>
            <a:pPr lvl="0"/>
            <a:r>
              <a:rPr lang="en-US" smtClean="0"/>
              <a:t>Click to edit Master text styles</a:t>
            </a:r>
          </a:p>
        </p:txBody>
      </p:sp>
      <p:sp>
        <p:nvSpPr>
          <p:cNvPr id="6" name="Content Placeholder 5"/>
          <p:cNvSpPr>
            <a:spLocks noGrp="1"/>
          </p:cNvSpPr>
          <p:nvPr>
            <p:ph sz="quarter" idx="4"/>
          </p:nvPr>
        </p:nvSpPr>
        <p:spPr>
          <a:xfrm>
            <a:off x="22296050" y="10440055"/>
            <a:ext cx="19401212" cy="18965423"/>
          </a:xfrm>
          <a:prstGeom prst="rect">
            <a:avLst/>
          </a:prstGeom>
        </p:spPr>
        <p:txBody>
          <a:bodyPr/>
          <a:lstStyle>
            <a:lvl1pPr>
              <a:defRPr sz="2090"/>
            </a:lvl1pPr>
            <a:lvl2pPr>
              <a:defRPr sz="1742"/>
            </a:lvl2pPr>
            <a:lvl3pPr>
              <a:defRPr sz="1567"/>
            </a:lvl3pPr>
            <a:lvl4pPr>
              <a:defRPr sz="1393"/>
            </a:lvl4pPr>
            <a:lvl5pPr>
              <a:defRPr sz="1393"/>
            </a:lvl5pPr>
            <a:lvl6pPr>
              <a:defRPr sz="1393"/>
            </a:lvl6pPr>
            <a:lvl7pPr>
              <a:defRPr sz="1393"/>
            </a:lvl7pPr>
            <a:lvl8pPr>
              <a:defRPr sz="1393"/>
            </a:lvl8pPr>
            <a:lvl9pPr>
              <a:defRPr sz="139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883789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193939" y="1318072"/>
            <a:ext cx="39503323" cy="5487126"/>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4226845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27822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93940" y="1310815"/>
            <a:ext cx="14441005" cy="5577126"/>
          </a:xfrm>
          <a:prstGeom prst="rect">
            <a:avLst/>
          </a:prstGeom>
        </p:spPr>
        <p:txBody>
          <a:bodyPr anchor="b"/>
          <a:lstStyle>
            <a:lvl1pPr algn="l">
              <a:defRPr sz="1742" b="1"/>
            </a:lvl1pPr>
          </a:lstStyle>
          <a:p>
            <a:r>
              <a:rPr lang="en-US" smtClean="0"/>
              <a:t>Click to edit Master title style</a:t>
            </a:r>
            <a:endParaRPr lang="en-US"/>
          </a:p>
        </p:txBody>
      </p:sp>
      <p:sp>
        <p:nvSpPr>
          <p:cNvPr id="3" name="Content Placeholder 2"/>
          <p:cNvSpPr>
            <a:spLocks noGrp="1"/>
          </p:cNvSpPr>
          <p:nvPr>
            <p:ph idx="1"/>
          </p:nvPr>
        </p:nvSpPr>
        <p:spPr>
          <a:xfrm>
            <a:off x="17160272" y="1310815"/>
            <a:ext cx="24536990" cy="28094664"/>
          </a:xfrm>
          <a:prstGeom prst="rect">
            <a:avLst/>
          </a:prstGeom>
        </p:spPr>
        <p:txBody>
          <a:bodyPr/>
          <a:lstStyle>
            <a:lvl1pPr>
              <a:defRPr sz="2787"/>
            </a:lvl1pPr>
            <a:lvl2pPr>
              <a:defRPr sz="2438"/>
            </a:lvl2pPr>
            <a:lvl3pPr>
              <a:defRPr sz="2090"/>
            </a:lvl3pPr>
            <a:lvl4pPr>
              <a:defRPr sz="1742"/>
            </a:lvl4pPr>
            <a:lvl5pPr>
              <a:defRPr sz="1742"/>
            </a:lvl5pPr>
            <a:lvl6pPr>
              <a:defRPr sz="1742"/>
            </a:lvl6pPr>
            <a:lvl7pPr>
              <a:defRPr sz="1742"/>
            </a:lvl7pPr>
            <a:lvl8pPr>
              <a:defRPr sz="1742"/>
            </a:lvl8pPr>
            <a:lvl9pPr>
              <a:defRPr sz="1742"/>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193940" y="6887940"/>
            <a:ext cx="14441005" cy="22517538"/>
          </a:xfrm>
          <a:prstGeom prst="rect">
            <a:avLst/>
          </a:prstGeom>
        </p:spPr>
        <p:txBody>
          <a:bodyPr/>
          <a:lstStyle>
            <a:lvl1pPr marL="0" indent="0">
              <a:buNone/>
              <a:defRPr sz="1219"/>
            </a:lvl1pPr>
            <a:lvl2pPr marL="398106" indent="0">
              <a:buNone/>
              <a:defRPr sz="1045"/>
            </a:lvl2pPr>
            <a:lvl3pPr marL="796212" indent="0">
              <a:buNone/>
              <a:defRPr sz="871"/>
            </a:lvl3pPr>
            <a:lvl4pPr marL="1194317" indent="0">
              <a:buNone/>
              <a:defRPr sz="784"/>
            </a:lvl4pPr>
            <a:lvl5pPr marL="1592423" indent="0">
              <a:buNone/>
              <a:defRPr sz="784"/>
            </a:lvl5pPr>
            <a:lvl6pPr marL="1990529" indent="0">
              <a:buNone/>
              <a:defRPr sz="784"/>
            </a:lvl6pPr>
            <a:lvl7pPr marL="2388635" indent="0">
              <a:buNone/>
              <a:defRPr sz="784"/>
            </a:lvl7pPr>
            <a:lvl8pPr marL="2786739" indent="0">
              <a:buNone/>
              <a:defRPr sz="784"/>
            </a:lvl8pPr>
            <a:lvl9pPr marL="3184846" indent="0">
              <a:buNone/>
              <a:defRPr sz="784"/>
            </a:lvl9pPr>
          </a:lstStyle>
          <a:p>
            <a:pPr lvl="0"/>
            <a:r>
              <a:rPr lang="en-US" smtClean="0"/>
              <a:t>Click to edit Master text styles</a:t>
            </a:r>
          </a:p>
        </p:txBody>
      </p:sp>
    </p:spTree>
    <p:extLst>
      <p:ext uri="{BB962C8B-B14F-4D97-AF65-F5344CB8AC3E}">
        <p14:creationId xmlns:p14="http://schemas.microsoft.com/office/powerpoint/2010/main" val="30940886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02947" y="23043026"/>
            <a:ext cx="26334166" cy="2720337"/>
          </a:xfrm>
          <a:prstGeom prst="rect">
            <a:avLst/>
          </a:prstGeom>
        </p:spPr>
        <p:txBody>
          <a:bodyPr anchor="b"/>
          <a:lstStyle>
            <a:lvl1pPr algn="l">
              <a:defRPr sz="1742" b="1"/>
            </a:lvl1pPr>
          </a:lstStyle>
          <a:p>
            <a:r>
              <a:rPr lang="en-US" smtClean="0"/>
              <a:t>Click to edit Master title style</a:t>
            </a:r>
            <a:endParaRPr lang="en-US"/>
          </a:p>
        </p:txBody>
      </p:sp>
      <p:sp>
        <p:nvSpPr>
          <p:cNvPr id="3" name="Picture Placeholder 2"/>
          <p:cNvSpPr>
            <a:spLocks noGrp="1"/>
          </p:cNvSpPr>
          <p:nvPr>
            <p:ph type="pic" idx="1"/>
          </p:nvPr>
        </p:nvSpPr>
        <p:spPr>
          <a:xfrm>
            <a:off x="8602947" y="2940985"/>
            <a:ext cx="26334166" cy="19750749"/>
          </a:xfrm>
          <a:prstGeom prst="rect">
            <a:avLst/>
          </a:prstGeom>
        </p:spPr>
        <p:txBody>
          <a:bodyPr/>
          <a:lstStyle>
            <a:lvl1pPr marL="0" indent="0">
              <a:buNone/>
              <a:defRPr sz="2787"/>
            </a:lvl1pPr>
            <a:lvl2pPr marL="398106" indent="0">
              <a:buNone/>
              <a:defRPr sz="2438"/>
            </a:lvl2pPr>
            <a:lvl3pPr marL="796212" indent="0">
              <a:buNone/>
              <a:defRPr sz="2090"/>
            </a:lvl3pPr>
            <a:lvl4pPr marL="1194317" indent="0">
              <a:buNone/>
              <a:defRPr sz="1742"/>
            </a:lvl4pPr>
            <a:lvl5pPr marL="1592423" indent="0">
              <a:buNone/>
              <a:defRPr sz="1742"/>
            </a:lvl5pPr>
            <a:lvl6pPr marL="1990529" indent="0">
              <a:buNone/>
              <a:defRPr sz="1742"/>
            </a:lvl6pPr>
            <a:lvl7pPr marL="2388635" indent="0">
              <a:buNone/>
              <a:defRPr sz="1742"/>
            </a:lvl7pPr>
            <a:lvl8pPr marL="2786739" indent="0">
              <a:buNone/>
              <a:defRPr sz="1742"/>
            </a:lvl8pPr>
            <a:lvl9pPr marL="3184846" indent="0">
              <a:buNone/>
              <a:defRPr sz="1742"/>
            </a:lvl9pPr>
          </a:lstStyle>
          <a:p>
            <a:pPr lvl="0"/>
            <a:endParaRPr lang="en-US" noProof="0" dirty="0" smtClean="0"/>
          </a:p>
        </p:txBody>
      </p:sp>
      <p:sp>
        <p:nvSpPr>
          <p:cNvPr id="4" name="Text Placeholder 3"/>
          <p:cNvSpPr>
            <a:spLocks noGrp="1"/>
          </p:cNvSpPr>
          <p:nvPr>
            <p:ph type="body" sz="half" idx="2"/>
          </p:nvPr>
        </p:nvSpPr>
        <p:spPr>
          <a:xfrm>
            <a:off x="8602947" y="25763362"/>
            <a:ext cx="26334166" cy="3862763"/>
          </a:xfrm>
          <a:prstGeom prst="rect">
            <a:avLst/>
          </a:prstGeom>
        </p:spPr>
        <p:txBody>
          <a:bodyPr/>
          <a:lstStyle>
            <a:lvl1pPr marL="0" indent="0">
              <a:buNone/>
              <a:defRPr sz="1219"/>
            </a:lvl1pPr>
            <a:lvl2pPr marL="398106" indent="0">
              <a:buNone/>
              <a:defRPr sz="1045"/>
            </a:lvl2pPr>
            <a:lvl3pPr marL="796212" indent="0">
              <a:buNone/>
              <a:defRPr sz="871"/>
            </a:lvl3pPr>
            <a:lvl4pPr marL="1194317" indent="0">
              <a:buNone/>
              <a:defRPr sz="784"/>
            </a:lvl4pPr>
            <a:lvl5pPr marL="1592423" indent="0">
              <a:buNone/>
              <a:defRPr sz="784"/>
            </a:lvl5pPr>
            <a:lvl6pPr marL="1990529" indent="0">
              <a:buNone/>
              <a:defRPr sz="784"/>
            </a:lvl6pPr>
            <a:lvl7pPr marL="2388635" indent="0">
              <a:buNone/>
              <a:defRPr sz="784"/>
            </a:lvl7pPr>
            <a:lvl8pPr marL="2786739" indent="0">
              <a:buNone/>
              <a:defRPr sz="784"/>
            </a:lvl8pPr>
            <a:lvl9pPr marL="3184846" indent="0">
              <a:buNone/>
              <a:defRPr sz="784"/>
            </a:lvl9pPr>
          </a:lstStyle>
          <a:p>
            <a:pPr lvl="0"/>
            <a:r>
              <a:rPr lang="en-US" smtClean="0"/>
              <a:t>Click to edit Master text styles</a:t>
            </a:r>
          </a:p>
        </p:txBody>
      </p:sp>
    </p:spTree>
    <p:extLst>
      <p:ext uri="{BB962C8B-B14F-4D97-AF65-F5344CB8AC3E}">
        <p14:creationId xmlns:p14="http://schemas.microsoft.com/office/powerpoint/2010/main" val="38693409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vmlDrawing" Target="../drawings/vmlDrawing1.vml"/><Relationship Id="rId14" Type="http://schemas.openxmlformats.org/officeDocument/2006/relationships/hyperlink" Target="http://www.megaprint.com/" TargetMode="External"/><Relationship Id="rId15" Type="http://schemas.openxmlformats.org/officeDocument/2006/relationships/oleObject" Target="../embeddings/oleObject1.bin"/><Relationship Id="rId16" Type="http://schemas.openxmlformats.org/officeDocument/2006/relationships/image" Target="../media/image1.wm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aphicFrame>
        <p:nvGraphicFramePr>
          <p:cNvPr id="1026" name="Object 15">
            <a:hlinkClick r:id="rId14"/>
          </p:cNvPr>
          <p:cNvGraphicFramePr>
            <a:graphicFrameLocks noChangeAspect="1"/>
          </p:cNvGraphicFramePr>
          <p:nvPr userDrawn="1"/>
        </p:nvGraphicFramePr>
        <p:xfrm>
          <a:off x="35039414" y="32347913"/>
          <a:ext cx="4868966" cy="261292"/>
        </p:xfrm>
        <a:graphic>
          <a:graphicData uri="http://schemas.openxmlformats.org/presentationml/2006/ole">
            <mc:AlternateContent xmlns:mc="http://schemas.openxmlformats.org/markup-compatibility/2006">
              <mc:Choice xmlns:v="urn:schemas-microsoft-com:vml" Requires="v">
                <p:oleObj spid="_x0000_s1099" name="CorelDRAW" r:id="rId15" imgW="8833104" imgH="310896" progId="CorelDRAW.Graphic.13">
                  <p:embed/>
                </p:oleObj>
              </mc:Choice>
              <mc:Fallback>
                <p:oleObj name="CorelDRAW" r:id="rId15" imgW="8833104" imgH="310896" progId="CorelDRAW.Graphic.13">
                  <p:embed/>
                  <p:pic>
                    <p:nvPicPr>
                      <p:cNvPr id="0" name="Object 15"/>
                      <p:cNvPicPr>
                        <a:picLocks noChangeAspect="1" noChangeArrowheads="1"/>
                      </p:cNvPicPr>
                      <p:nvPr/>
                    </p:nvPicPr>
                    <p:blipFill>
                      <a:blip r:embed="rId16">
                        <a:extLst>
                          <a:ext uri="{28A0092B-C50C-407E-A947-70E740481C1C}">
                            <a14:useLocalDpi xmlns:a14="http://schemas.microsoft.com/office/drawing/2010/main" val="0"/>
                          </a:ext>
                        </a:extLst>
                      </a:blip>
                      <a:srcRect r="38562"/>
                      <a:stretch>
                        <a:fillRect/>
                      </a:stretch>
                    </p:blipFill>
                    <p:spPr bwMode="auto">
                      <a:xfrm>
                        <a:off x="35039414" y="32347913"/>
                        <a:ext cx="4868966" cy="261292"/>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
        <p:nvSpPr>
          <p:cNvPr id="1040" name="Text Box 16"/>
          <p:cNvSpPr txBox="1">
            <a:spLocks noChangeArrowheads="1"/>
          </p:cNvSpPr>
          <p:nvPr userDrawn="1"/>
        </p:nvSpPr>
        <p:spPr bwMode="auto">
          <a:xfrm>
            <a:off x="39964193" y="32326140"/>
            <a:ext cx="2101666" cy="306687"/>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lgn="l" defTabSz="4938713">
              <a:defRPr>
                <a:solidFill>
                  <a:schemeClr val="tx1"/>
                </a:solidFill>
                <a:latin typeface="Arial" charset="0"/>
              </a:defRPr>
            </a:lvl1pPr>
            <a:lvl2pPr algn="l" defTabSz="4938713">
              <a:defRPr>
                <a:solidFill>
                  <a:schemeClr val="tx1"/>
                </a:solidFill>
                <a:latin typeface="Arial" charset="0"/>
              </a:defRPr>
            </a:lvl2pPr>
            <a:lvl3pPr algn="l" defTabSz="4938713">
              <a:defRPr>
                <a:solidFill>
                  <a:schemeClr val="tx1"/>
                </a:solidFill>
                <a:latin typeface="Arial" charset="0"/>
              </a:defRPr>
            </a:lvl3pPr>
            <a:lvl4pPr algn="l" defTabSz="4938713">
              <a:defRPr>
                <a:solidFill>
                  <a:schemeClr val="tx1"/>
                </a:solidFill>
                <a:latin typeface="Arial" charset="0"/>
              </a:defRPr>
            </a:lvl4pPr>
            <a:lvl5pPr algn="l" defTabSz="4938713">
              <a:defRPr>
                <a:solidFill>
                  <a:schemeClr val="tx1"/>
                </a:solidFill>
                <a:latin typeface="Arial" charset="0"/>
              </a:defRPr>
            </a:lvl5pPr>
            <a:lvl6pPr defTabSz="4938713" fontAlgn="base">
              <a:spcBef>
                <a:spcPct val="0"/>
              </a:spcBef>
              <a:spcAft>
                <a:spcPct val="0"/>
              </a:spcAft>
              <a:defRPr>
                <a:solidFill>
                  <a:schemeClr val="tx1"/>
                </a:solidFill>
                <a:latin typeface="Arial" charset="0"/>
              </a:defRPr>
            </a:lvl6pPr>
            <a:lvl7pPr defTabSz="4938713" fontAlgn="base">
              <a:spcBef>
                <a:spcPct val="0"/>
              </a:spcBef>
              <a:spcAft>
                <a:spcPct val="0"/>
              </a:spcAft>
              <a:defRPr>
                <a:solidFill>
                  <a:schemeClr val="tx1"/>
                </a:solidFill>
                <a:latin typeface="Arial" charset="0"/>
              </a:defRPr>
            </a:lvl7pPr>
            <a:lvl8pPr defTabSz="4938713" fontAlgn="base">
              <a:spcBef>
                <a:spcPct val="0"/>
              </a:spcBef>
              <a:spcAft>
                <a:spcPct val="0"/>
              </a:spcAft>
              <a:defRPr>
                <a:solidFill>
                  <a:schemeClr val="tx1"/>
                </a:solidFill>
                <a:latin typeface="Arial" charset="0"/>
              </a:defRPr>
            </a:lvl8pPr>
            <a:lvl9pPr defTabSz="4938713" fontAlgn="base">
              <a:spcBef>
                <a:spcPct val="0"/>
              </a:spcBef>
              <a:spcAft>
                <a:spcPct val="0"/>
              </a:spcAft>
              <a:defRPr>
                <a:solidFill>
                  <a:schemeClr val="tx1"/>
                </a:solidFill>
                <a:latin typeface="Arial" charset="0"/>
              </a:defRPr>
            </a:lvl9pPr>
          </a:lstStyle>
          <a:p>
            <a:pPr algn="ctr">
              <a:defRPr/>
            </a:pPr>
            <a:r>
              <a:rPr lang="en-US" altLang="en-US" sz="1393" dirty="0" smtClean="0">
                <a:solidFill>
                  <a:schemeClr val="bg1"/>
                </a:solidFill>
              </a:rPr>
              <a:t>www.postersession.com</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4300372" rtl="0" eaLnBrk="0" fontAlgn="base" hangingPunct="0">
        <a:spcBef>
          <a:spcPct val="0"/>
        </a:spcBef>
        <a:spcAft>
          <a:spcPct val="0"/>
        </a:spcAft>
        <a:defRPr sz="20637">
          <a:solidFill>
            <a:schemeClr val="tx2"/>
          </a:solidFill>
          <a:latin typeface="+mj-lt"/>
          <a:ea typeface="+mj-ea"/>
          <a:cs typeface="+mj-cs"/>
        </a:defRPr>
      </a:lvl1pPr>
      <a:lvl2pPr algn="ctr" defTabSz="4300372" rtl="0" eaLnBrk="0" fontAlgn="base" hangingPunct="0">
        <a:spcBef>
          <a:spcPct val="0"/>
        </a:spcBef>
        <a:spcAft>
          <a:spcPct val="0"/>
        </a:spcAft>
        <a:defRPr sz="20637">
          <a:solidFill>
            <a:schemeClr val="tx2"/>
          </a:solidFill>
          <a:latin typeface="Arial" charset="0"/>
        </a:defRPr>
      </a:lvl2pPr>
      <a:lvl3pPr algn="ctr" defTabSz="4300372" rtl="0" eaLnBrk="0" fontAlgn="base" hangingPunct="0">
        <a:spcBef>
          <a:spcPct val="0"/>
        </a:spcBef>
        <a:spcAft>
          <a:spcPct val="0"/>
        </a:spcAft>
        <a:defRPr sz="20637">
          <a:solidFill>
            <a:schemeClr val="tx2"/>
          </a:solidFill>
          <a:latin typeface="Arial" charset="0"/>
        </a:defRPr>
      </a:lvl3pPr>
      <a:lvl4pPr algn="ctr" defTabSz="4300372" rtl="0" eaLnBrk="0" fontAlgn="base" hangingPunct="0">
        <a:spcBef>
          <a:spcPct val="0"/>
        </a:spcBef>
        <a:spcAft>
          <a:spcPct val="0"/>
        </a:spcAft>
        <a:defRPr sz="20637">
          <a:solidFill>
            <a:schemeClr val="tx2"/>
          </a:solidFill>
          <a:latin typeface="Arial" charset="0"/>
        </a:defRPr>
      </a:lvl4pPr>
      <a:lvl5pPr algn="ctr" defTabSz="4300372" rtl="0" eaLnBrk="0" fontAlgn="base" hangingPunct="0">
        <a:spcBef>
          <a:spcPct val="0"/>
        </a:spcBef>
        <a:spcAft>
          <a:spcPct val="0"/>
        </a:spcAft>
        <a:defRPr sz="20637">
          <a:solidFill>
            <a:schemeClr val="tx2"/>
          </a:solidFill>
          <a:latin typeface="Arial" charset="0"/>
        </a:defRPr>
      </a:lvl5pPr>
      <a:lvl6pPr marL="398106" algn="ctr" defTabSz="4300372" rtl="0" fontAlgn="base">
        <a:spcBef>
          <a:spcPct val="0"/>
        </a:spcBef>
        <a:spcAft>
          <a:spcPct val="0"/>
        </a:spcAft>
        <a:defRPr sz="20637">
          <a:solidFill>
            <a:schemeClr val="tx2"/>
          </a:solidFill>
          <a:latin typeface="Arial" charset="0"/>
        </a:defRPr>
      </a:lvl6pPr>
      <a:lvl7pPr marL="796212" algn="ctr" defTabSz="4300372" rtl="0" fontAlgn="base">
        <a:spcBef>
          <a:spcPct val="0"/>
        </a:spcBef>
        <a:spcAft>
          <a:spcPct val="0"/>
        </a:spcAft>
        <a:defRPr sz="20637">
          <a:solidFill>
            <a:schemeClr val="tx2"/>
          </a:solidFill>
          <a:latin typeface="Arial" charset="0"/>
        </a:defRPr>
      </a:lvl7pPr>
      <a:lvl8pPr marL="1194317" algn="ctr" defTabSz="4300372" rtl="0" fontAlgn="base">
        <a:spcBef>
          <a:spcPct val="0"/>
        </a:spcBef>
        <a:spcAft>
          <a:spcPct val="0"/>
        </a:spcAft>
        <a:defRPr sz="20637">
          <a:solidFill>
            <a:schemeClr val="tx2"/>
          </a:solidFill>
          <a:latin typeface="Arial" charset="0"/>
        </a:defRPr>
      </a:lvl8pPr>
      <a:lvl9pPr marL="1592423" algn="ctr" defTabSz="4300372" rtl="0" fontAlgn="base">
        <a:spcBef>
          <a:spcPct val="0"/>
        </a:spcBef>
        <a:spcAft>
          <a:spcPct val="0"/>
        </a:spcAft>
        <a:defRPr sz="20637">
          <a:solidFill>
            <a:schemeClr val="tx2"/>
          </a:solidFill>
          <a:latin typeface="Arial" charset="0"/>
        </a:defRPr>
      </a:lvl9pPr>
    </p:titleStyle>
    <p:bodyStyle>
      <a:lvl1pPr marL="1613158" indent="-1613158" algn="l" defTabSz="4300372" rtl="0" eaLnBrk="0" fontAlgn="base" hangingPunct="0">
        <a:spcBef>
          <a:spcPct val="20000"/>
        </a:spcBef>
        <a:spcAft>
          <a:spcPct val="0"/>
        </a:spcAft>
        <a:buChar char="•"/>
        <a:defRPr sz="14977">
          <a:solidFill>
            <a:schemeClr val="tx1"/>
          </a:solidFill>
          <a:latin typeface="+mn-lt"/>
          <a:ea typeface="+mn-ea"/>
          <a:cs typeface="+mn-cs"/>
        </a:defRPr>
      </a:lvl1pPr>
      <a:lvl2pPr marL="3493102" indent="-1344990" algn="l" defTabSz="4300372" rtl="0" eaLnBrk="0" fontAlgn="base" hangingPunct="0">
        <a:spcBef>
          <a:spcPct val="20000"/>
        </a:spcBef>
        <a:spcAft>
          <a:spcPct val="0"/>
        </a:spcAft>
        <a:buChar char="–"/>
        <a:defRPr sz="13061">
          <a:solidFill>
            <a:schemeClr val="tx1"/>
          </a:solidFill>
          <a:latin typeface="+mn-lt"/>
        </a:defRPr>
      </a:lvl2pPr>
      <a:lvl3pPr marL="5373046" indent="-1072674" algn="l" defTabSz="4300372" rtl="0" eaLnBrk="0" fontAlgn="base" hangingPunct="0">
        <a:spcBef>
          <a:spcPct val="20000"/>
        </a:spcBef>
        <a:spcAft>
          <a:spcPct val="0"/>
        </a:spcAft>
        <a:buChar char="•"/>
        <a:defRPr sz="11320">
          <a:solidFill>
            <a:schemeClr val="tx1"/>
          </a:solidFill>
          <a:latin typeface="+mn-lt"/>
        </a:defRPr>
      </a:lvl3pPr>
      <a:lvl4pPr marL="7521158" indent="-1072674" algn="l" defTabSz="4300372" rtl="0" eaLnBrk="0" fontAlgn="base" hangingPunct="0">
        <a:spcBef>
          <a:spcPct val="20000"/>
        </a:spcBef>
        <a:spcAft>
          <a:spcPct val="0"/>
        </a:spcAft>
        <a:buChar char="–"/>
        <a:defRPr sz="9318">
          <a:solidFill>
            <a:schemeClr val="tx1"/>
          </a:solidFill>
          <a:latin typeface="+mn-lt"/>
        </a:defRPr>
      </a:lvl4pPr>
      <a:lvl5pPr marL="9673416" indent="-1075438" algn="l" defTabSz="4300372" rtl="0" eaLnBrk="0" fontAlgn="base" hangingPunct="0">
        <a:spcBef>
          <a:spcPct val="20000"/>
        </a:spcBef>
        <a:spcAft>
          <a:spcPct val="0"/>
        </a:spcAft>
        <a:buChar char="»"/>
        <a:defRPr sz="9318">
          <a:solidFill>
            <a:schemeClr val="tx1"/>
          </a:solidFill>
          <a:latin typeface="+mn-lt"/>
        </a:defRPr>
      </a:lvl5pPr>
      <a:lvl6pPr marL="10071522" indent="-1075438" algn="l" defTabSz="4300372" rtl="0" fontAlgn="base">
        <a:spcBef>
          <a:spcPct val="20000"/>
        </a:spcBef>
        <a:spcAft>
          <a:spcPct val="0"/>
        </a:spcAft>
        <a:buChar char="»"/>
        <a:defRPr sz="9318">
          <a:solidFill>
            <a:schemeClr val="tx1"/>
          </a:solidFill>
          <a:latin typeface="+mn-lt"/>
        </a:defRPr>
      </a:lvl6pPr>
      <a:lvl7pPr marL="10469628" indent="-1075438" algn="l" defTabSz="4300372" rtl="0" fontAlgn="base">
        <a:spcBef>
          <a:spcPct val="20000"/>
        </a:spcBef>
        <a:spcAft>
          <a:spcPct val="0"/>
        </a:spcAft>
        <a:buChar char="»"/>
        <a:defRPr sz="9318">
          <a:solidFill>
            <a:schemeClr val="tx1"/>
          </a:solidFill>
          <a:latin typeface="+mn-lt"/>
        </a:defRPr>
      </a:lvl7pPr>
      <a:lvl8pPr marL="10867733" indent="-1075438" algn="l" defTabSz="4300372" rtl="0" fontAlgn="base">
        <a:spcBef>
          <a:spcPct val="20000"/>
        </a:spcBef>
        <a:spcAft>
          <a:spcPct val="0"/>
        </a:spcAft>
        <a:buChar char="»"/>
        <a:defRPr sz="9318">
          <a:solidFill>
            <a:schemeClr val="tx1"/>
          </a:solidFill>
          <a:latin typeface="+mn-lt"/>
        </a:defRPr>
      </a:lvl8pPr>
      <a:lvl9pPr marL="11265839" indent="-1075438" algn="l" defTabSz="4300372" rtl="0" fontAlgn="base">
        <a:spcBef>
          <a:spcPct val="20000"/>
        </a:spcBef>
        <a:spcAft>
          <a:spcPct val="0"/>
        </a:spcAft>
        <a:buChar char="»"/>
        <a:defRPr sz="9318">
          <a:solidFill>
            <a:schemeClr val="tx1"/>
          </a:solidFill>
          <a:latin typeface="+mn-lt"/>
        </a:defRPr>
      </a:lvl9pPr>
    </p:bodyStyle>
    <p:otherStyle>
      <a:defPPr>
        <a:defRPr lang="en-US"/>
      </a:defPPr>
      <a:lvl1pPr marL="0" algn="l" defTabSz="796212" rtl="0" eaLnBrk="1" latinLnBrk="0" hangingPunct="1">
        <a:defRPr sz="1567" kern="1200">
          <a:solidFill>
            <a:schemeClr val="tx1"/>
          </a:solidFill>
          <a:latin typeface="+mn-lt"/>
          <a:ea typeface="+mn-ea"/>
          <a:cs typeface="+mn-cs"/>
        </a:defRPr>
      </a:lvl1pPr>
      <a:lvl2pPr marL="398106" algn="l" defTabSz="796212" rtl="0" eaLnBrk="1" latinLnBrk="0" hangingPunct="1">
        <a:defRPr sz="1567" kern="1200">
          <a:solidFill>
            <a:schemeClr val="tx1"/>
          </a:solidFill>
          <a:latin typeface="+mn-lt"/>
          <a:ea typeface="+mn-ea"/>
          <a:cs typeface="+mn-cs"/>
        </a:defRPr>
      </a:lvl2pPr>
      <a:lvl3pPr marL="796212" algn="l" defTabSz="796212" rtl="0" eaLnBrk="1" latinLnBrk="0" hangingPunct="1">
        <a:defRPr sz="1567" kern="1200">
          <a:solidFill>
            <a:schemeClr val="tx1"/>
          </a:solidFill>
          <a:latin typeface="+mn-lt"/>
          <a:ea typeface="+mn-ea"/>
          <a:cs typeface="+mn-cs"/>
        </a:defRPr>
      </a:lvl3pPr>
      <a:lvl4pPr marL="1194317" algn="l" defTabSz="796212" rtl="0" eaLnBrk="1" latinLnBrk="0" hangingPunct="1">
        <a:defRPr sz="1567" kern="1200">
          <a:solidFill>
            <a:schemeClr val="tx1"/>
          </a:solidFill>
          <a:latin typeface="+mn-lt"/>
          <a:ea typeface="+mn-ea"/>
          <a:cs typeface="+mn-cs"/>
        </a:defRPr>
      </a:lvl4pPr>
      <a:lvl5pPr marL="1592423" algn="l" defTabSz="796212" rtl="0" eaLnBrk="1" latinLnBrk="0" hangingPunct="1">
        <a:defRPr sz="1567" kern="1200">
          <a:solidFill>
            <a:schemeClr val="tx1"/>
          </a:solidFill>
          <a:latin typeface="+mn-lt"/>
          <a:ea typeface="+mn-ea"/>
          <a:cs typeface="+mn-cs"/>
        </a:defRPr>
      </a:lvl5pPr>
      <a:lvl6pPr marL="1990529" algn="l" defTabSz="796212" rtl="0" eaLnBrk="1" latinLnBrk="0" hangingPunct="1">
        <a:defRPr sz="1567" kern="1200">
          <a:solidFill>
            <a:schemeClr val="tx1"/>
          </a:solidFill>
          <a:latin typeface="+mn-lt"/>
          <a:ea typeface="+mn-ea"/>
          <a:cs typeface="+mn-cs"/>
        </a:defRPr>
      </a:lvl6pPr>
      <a:lvl7pPr marL="2388635" algn="l" defTabSz="796212" rtl="0" eaLnBrk="1" latinLnBrk="0" hangingPunct="1">
        <a:defRPr sz="1567" kern="1200">
          <a:solidFill>
            <a:schemeClr val="tx1"/>
          </a:solidFill>
          <a:latin typeface="+mn-lt"/>
          <a:ea typeface="+mn-ea"/>
          <a:cs typeface="+mn-cs"/>
        </a:defRPr>
      </a:lvl7pPr>
      <a:lvl8pPr marL="2786739" algn="l" defTabSz="796212" rtl="0" eaLnBrk="1" latinLnBrk="0" hangingPunct="1">
        <a:defRPr sz="1567" kern="1200">
          <a:solidFill>
            <a:schemeClr val="tx1"/>
          </a:solidFill>
          <a:latin typeface="+mn-lt"/>
          <a:ea typeface="+mn-ea"/>
          <a:cs typeface="+mn-cs"/>
        </a:defRPr>
      </a:lvl8pPr>
      <a:lvl9pPr marL="3184846" algn="l" defTabSz="796212" rtl="0" eaLnBrk="1" latinLnBrk="0" hangingPunct="1">
        <a:defRPr sz="156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10.tiff"/><Relationship Id="rId12" Type="http://schemas.openxmlformats.org/officeDocument/2006/relationships/image" Target="../media/image11.emf"/><Relationship Id="rId13" Type="http://schemas.openxmlformats.org/officeDocument/2006/relationships/image" Target="../media/image12.tiff"/><Relationship Id="rId14" Type="http://schemas.openxmlformats.org/officeDocument/2006/relationships/image" Target="../media/image13.tiff"/><Relationship Id="rId15" Type="http://schemas.openxmlformats.org/officeDocument/2006/relationships/image" Target="../media/image14.tiff"/><Relationship Id="rId16" Type="http://schemas.openxmlformats.org/officeDocument/2006/relationships/image" Target="../media/image15.tiff"/><Relationship Id="rId17" Type="http://schemas.openxmlformats.org/officeDocument/2006/relationships/image" Target="../media/image16.png"/><Relationship Id="rId18" Type="http://schemas.openxmlformats.org/officeDocument/2006/relationships/image" Target="../media/image17.pn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tiff"/><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8.png"/><Relationship Id="rId10"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3064">
                <a:lumMod val="99000"/>
              </a:srgbClr>
            </a:gs>
            <a:gs pos="50000">
              <a:schemeClr val="bg1"/>
            </a:gs>
            <a:gs pos="100000">
              <a:srgbClr val="C0C0C0"/>
            </a:gs>
          </a:gsLst>
          <a:lin ang="5400000" scaled="1"/>
        </a:gradFill>
        <a:effectLst/>
      </p:bgPr>
    </p:bg>
    <p:spTree>
      <p:nvGrpSpPr>
        <p:cNvPr id="1" name=""/>
        <p:cNvGrpSpPr/>
        <p:nvPr/>
      </p:nvGrpSpPr>
      <p:grpSpPr>
        <a:xfrm>
          <a:off x="0" y="0"/>
          <a:ext cx="0" cy="0"/>
          <a:chOff x="0" y="0"/>
          <a:chExt cx="0" cy="0"/>
        </a:xfrm>
      </p:grpSpPr>
      <p:sp>
        <p:nvSpPr>
          <p:cNvPr id="30" name="AutoShape 4"/>
          <p:cNvSpPr>
            <a:spLocks noChangeArrowheads="1"/>
          </p:cNvSpPr>
          <p:nvPr/>
        </p:nvSpPr>
        <p:spPr bwMode="auto">
          <a:xfrm>
            <a:off x="587414" y="11555539"/>
            <a:ext cx="10531589" cy="19484635"/>
          </a:xfrm>
          <a:prstGeom prst="roundRect">
            <a:avLst>
              <a:gd name="adj" fmla="val 7000"/>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sz="9600">
                <a:solidFill>
                  <a:schemeClr val="tx1"/>
                </a:solidFill>
                <a:latin typeface="Arial" charset="0"/>
              </a:defRPr>
            </a:lvl1pPr>
            <a:lvl2pPr marL="742950" indent="-285750" eaLnBrk="0" hangingPunct="0">
              <a:defRPr sz="9600">
                <a:solidFill>
                  <a:schemeClr val="tx1"/>
                </a:solidFill>
                <a:latin typeface="Arial" charset="0"/>
              </a:defRPr>
            </a:lvl2pPr>
            <a:lvl3pPr marL="1143000" indent="-228600" eaLnBrk="0" hangingPunct="0">
              <a:defRPr sz="9600">
                <a:solidFill>
                  <a:schemeClr val="tx1"/>
                </a:solidFill>
                <a:latin typeface="Arial" charset="0"/>
              </a:defRPr>
            </a:lvl3pPr>
            <a:lvl4pPr marL="1600200" indent="-228600" eaLnBrk="0" hangingPunct="0">
              <a:defRPr sz="9600">
                <a:solidFill>
                  <a:schemeClr val="tx1"/>
                </a:solidFill>
                <a:latin typeface="Arial" charset="0"/>
              </a:defRPr>
            </a:lvl4pPr>
            <a:lvl5pPr marL="2057400" indent="-228600" eaLnBrk="0" hangingPunct="0">
              <a:defRPr sz="9600">
                <a:solidFill>
                  <a:schemeClr val="tx1"/>
                </a:solidFill>
                <a:latin typeface="Arial" charset="0"/>
              </a:defRPr>
            </a:lvl5pPr>
            <a:lvl6pPr marL="2514600" indent="-228600" algn="ctr" eaLnBrk="0" fontAlgn="base" hangingPunct="0">
              <a:spcBef>
                <a:spcPct val="0"/>
              </a:spcBef>
              <a:spcAft>
                <a:spcPct val="0"/>
              </a:spcAft>
              <a:defRPr sz="9600">
                <a:solidFill>
                  <a:schemeClr val="tx1"/>
                </a:solidFill>
                <a:latin typeface="Arial" charset="0"/>
              </a:defRPr>
            </a:lvl6pPr>
            <a:lvl7pPr marL="2971800" indent="-228600" algn="ctr" eaLnBrk="0" fontAlgn="base" hangingPunct="0">
              <a:spcBef>
                <a:spcPct val="0"/>
              </a:spcBef>
              <a:spcAft>
                <a:spcPct val="0"/>
              </a:spcAft>
              <a:defRPr sz="9600">
                <a:solidFill>
                  <a:schemeClr val="tx1"/>
                </a:solidFill>
                <a:latin typeface="Arial" charset="0"/>
              </a:defRPr>
            </a:lvl7pPr>
            <a:lvl8pPr marL="3429000" indent="-228600" algn="ctr" eaLnBrk="0" fontAlgn="base" hangingPunct="0">
              <a:spcBef>
                <a:spcPct val="0"/>
              </a:spcBef>
              <a:spcAft>
                <a:spcPct val="0"/>
              </a:spcAft>
              <a:defRPr sz="9600">
                <a:solidFill>
                  <a:schemeClr val="tx1"/>
                </a:solidFill>
                <a:latin typeface="Arial" charset="0"/>
              </a:defRPr>
            </a:lvl8pPr>
            <a:lvl9pPr marL="3886200" indent="-228600" algn="ctr" eaLnBrk="0" fontAlgn="base" hangingPunct="0">
              <a:spcBef>
                <a:spcPct val="0"/>
              </a:spcBef>
              <a:spcAft>
                <a:spcPct val="0"/>
              </a:spcAft>
              <a:defRPr sz="9600">
                <a:solidFill>
                  <a:schemeClr val="tx1"/>
                </a:solidFill>
                <a:latin typeface="Arial" charset="0"/>
              </a:defRPr>
            </a:lvl9pPr>
          </a:lstStyle>
          <a:p>
            <a:pPr eaLnBrk="1" hangingPunct="1"/>
            <a:endParaRPr lang="en-US" altLang="en-US" sz="8360" dirty="0"/>
          </a:p>
        </p:txBody>
      </p:sp>
      <p:sp>
        <p:nvSpPr>
          <p:cNvPr id="31" name="TextBox 30"/>
          <p:cNvSpPr txBox="1"/>
          <p:nvPr/>
        </p:nvSpPr>
        <p:spPr>
          <a:xfrm>
            <a:off x="1136502" y="11898096"/>
            <a:ext cx="9733117" cy="830997"/>
          </a:xfrm>
          <a:prstGeom prst="rect">
            <a:avLst/>
          </a:prstGeom>
          <a:noFill/>
        </p:spPr>
        <p:txBody>
          <a:bodyPr wrap="square" rtlCol="0">
            <a:spAutoFit/>
          </a:bodyPr>
          <a:lstStyle/>
          <a:p>
            <a:r>
              <a:rPr lang="en-US" sz="4800" b="1" dirty="0" smtClean="0">
                <a:latin typeface="Cambria"/>
                <a:cs typeface="Cambria"/>
              </a:rPr>
              <a:t>How and </a:t>
            </a:r>
            <a:r>
              <a:rPr lang="en-US" sz="4800" b="1" smtClean="0">
                <a:latin typeface="Cambria"/>
                <a:cs typeface="Cambria"/>
              </a:rPr>
              <a:t>What was Submitted:</a:t>
            </a:r>
            <a:endParaRPr lang="en-US" sz="4800" b="1" dirty="0">
              <a:latin typeface="Cambria"/>
              <a:cs typeface="Cambria"/>
            </a:endParaRPr>
          </a:p>
        </p:txBody>
      </p:sp>
      <p:pic>
        <p:nvPicPr>
          <p:cNvPr id="63" name="Picture 62"/>
          <p:cNvPicPr>
            <a:picLocks noChangeAspect="1"/>
          </p:cNvPicPr>
          <p:nvPr/>
        </p:nvPicPr>
        <p:blipFill>
          <a:blip r:embed="rId3"/>
          <a:stretch>
            <a:fillRect/>
          </a:stretch>
        </p:blipFill>
        <p:spPr>
          <a:xfrm>
            <a:off x="937259" y="28839895"/>
            <a:ext cx="9725469" cy="1961841"/>
          </a:xfrm>
          <a:prstGeom prst="rect">
            <a:avLst/>
          </a:prstGeom>
        </p:spPr>
      </p:pic>
      <p:sp>
        <p:nvSpPr>
          <p:cNvPr id="69" name="Rectangle 68"/>
          <p:cNvSpPr/>
          <p:nvPr/>
        </p:nvSpPr>
        <p:spPr>
          <a:xfrm>
            <a:off x="1078116" y="13146410"/>
            <a:ext cx="9459095" cy="15850493"/>
          </a:xfrm>
          <a:prstGeom prst="rect">
            <a:avLst/>
          </a:prstGeom>
        </p:spPr>
        <p:txBody>
          <a:bodyPr wrap="square">
            <a:spAutoFit/>
          </a:bodyPr>
          <a:lstStyle/>
          <a:p>
            <a:pPr algn="l"/>
            <a:r>
              <a:rPr lang="en-US" sz="3200" dirty="0"/>
              <a:t>Each student project </a:t>
            </a:r>
            <a:r>
              <a:rPr lang="en-US" sz="3200" dirty="0" smtClean="0"/>
              <a:t>included </a:t>
            </a:r>
            <a:r>
              <a:rPr lang="en-US" sz="3200" dirty="0"/>
              <a:t>the </a:t>
            </a:r>
            <a:endParaRPr lang="en-US" sz="3200" dirty="0" smtClean="0"/>
          </a:p>
          <a:p>
            <a:pPr algn="l"/>
            <a:r>
              <a:rPr lang="en-US" sz="3200" dirty="0"/>
              <a:t>f</a:t>
            </a:r>
            <a:r>
              <a:rPr lang="en-US" sz="3200" dirty="0" smtClean="0"/>
              <a:t>ollowing components </a:t>
            </a:r>
            <a:r>
              <a:rPr lang="en-US" sz="3200" dirty="0"/>
              <a:t>and </a:t>
            </a:r>
            <a:r>
              <a:rPr lang="en-US" sz="3200" dirty="0" smtClean="0"/>
              <a:t>was </a:t>
            </a:r>
          </a:p>
          <a:p>
            <a:pPr algn="l"/>
            <a:r>
              <a:rPr lang="en-US" sz="3200" dirty="0" smtClean="0"/>
              <a:t>submitted </a:t>
            </a:r>
            <a:r>
              <a:rPr lang="en-US" sz="3200" dirty="0"/>
              <a:t>via the </a:t>
            </a:r>
            <a:r>
              <a:rPr lang="en-US" sz="3200" dirty="0" smtClean="0"/>
              <a:t>Virtual </a:t>
            </a:r>
            <a:r>
              <a:rPr lang="en-US" sz="3200" dirty="0"/>
              <a:t>Science Fair </a:t>
            </a:r>
            <a:endParaRPr lang="en-US" sz="3200" dirty="0" smtClean="0"/>
          </a:p>
          <a:p>
            <a:pPr algn="l"/>
            <a:r>
              <a:rPr lang="en-US" sz="3200" dirty="0" smtClean="0"/>
              <a:t>Report Tool.</a:t>
            </a:r>
            <a:r>
              <a:rPr lang="en-US" sz="3200" dirty="0"/>
              <a:t> </a:t>
            </a:r>
            <a:endParaRPr lang="en-US" sz="3200" dirty="0" smtClean="0"/>
          </a:p>
          <a:p>
            <a:pPr algn="l"/>
            <a:endParaRPr lang="en-US" sz="3200" dirty="0"/>
          </a:p>
          <a:p>
            <a:pPr algn="l">
              <a:buFont typeface="+mj-lt"/>
              <a:buAutoNum type="arabicPeriod"/>
            </a:pPr>
            <a:r>
              <a:rPr lang="en-US" sz="3200" b="1" dirty="0" smtClean="0"/>
              <a:t> Abstract </a:t>
            </a:r>
            <a:r>
              <a:rPr lang="en-US" sz="3200" b="1" dirty="0"/>
              <a:t>or Summary</a:t>
            </a:r>
            <a:r>
              <a:rPr lang="en-US" sz="3200" dirty="0"/>
              <a:t>: A 200 word or less description of the research project</a:t>
            </a:r>
            <a:r>
              <a:rPr lang="en-US" sz="3200" dirty="0" smtClean="0"/>
              <a:t>.</a:t>
            </a:r>
            <a:br>
              <a:rPr lang="en-US" sz="3200" dirty="0" smtClean="0"/>
            </a:br>
            <a:endParaRPr lang="en-US" sz="3200" dirty="0"/>
          </a:p>
          <a:p>
            <a:pPr algn="l">
              <a:buFont typeface="+mj-lt"/>
              <a:buAutoNum type="arabicPeriod"/>
            </a:pPr>
            <a:r>
              <a:rPr lang="en-US" sz="3200" b="1" dirty="0" smtClean="0"/>
              <a:t> Research </a:t>
            </a:r>
            <a:r>
              <a:rPr lang="en-US" sz="3200" b="1" dirty="0"/>
              <a:t>Report</a:t>
            </a:r>
            <a:r>
              <a:rPr lang="en-US" sz="3200" dirty="0"/>
              <a:t>: The complete research report as .PDF or .DOCX/.DOC.  If </a:t>
            </a:r>
            <a:r>
              <a:rPr lang="en-US" sz="3200" dirty="0" smtClean="0"/>
              <a:t>it included </a:t>
            </a:r>
            <a:r>
              <a:rPr lang="en-US" sz="3200" dirty="0"/>
              <a:t>more than one language, </a:t>
            </a:r>
            <a:r>
              <a:rPr lang="en-US" sz="3200" dirty="0" smtClean="0"/>
              <a:t>the </a:t>
            </a:r>
            <a:r>
              <a:rPr lang="en-US" sz="3200" dirty="0"/>
              <a:t>report </a:t>
            </a:r>
            <a:r>
              <a:rPr lang="en-US" sz="3200" dirty="0" smtClean="0"/>
              <a:t>was still one </a:t>
            </a:r>
            <a:r>
              <a:rPr lang="en-US" sz="3200" dirty="0"/>
              <a:t>file. Elements of the Research Report </a:t>
            </a:r>
            <a:r>
              <a:rPr lang="en-US" sz="3200" dirty="0" smtClean="0"/>
              <a:t>were </a:t>
            </a:r>
            <a:r>
              <a:rPr lang="en-US" sz="3200" dirty="0"/>
              <a:t>described in the rubrics</a:t>
            </a:r>
            <a:r>
              <a:rPr lang="en-US" sz="3200" dirty="0" smtClean="0"/>
              <a:t>.</a:t>
            </a:r>
            <a:br>
              <a:rPr lang="en-US" sz="3200" dirty="0" smtClean="0"/>
            </a:br>
            <a:endParaRPr lang="en-US" sz="3200" dirty="0"/>
          </a:p>
          <a:p>
            <a:pPr algn="l">
              <a:buFont typeface="+mj-lt"/>
              <a:buAutoNum type="arabicPeriod"/>
            </a:pPr>
            <a:r>
              <a:rPr lang="en-US" sz="3200" b="1" dirty="0" smtClean="0"/>
              <a:t> Presentation</a:t>
            </a:r>
            <a:r>
              <a:rPr lang="en-US" sz="3200" dirty="0"/>
              <a:t>: </a:t>
            </a:r>
            <a:r>
              <a:rPr lang="en-US" sz="3200" dirty="0" smtClean="0"/>
              <a:t>Students could either submit a </a:t>
            </a:r>
            <a:r>
              <a:rPr lang="en-US" sz="3200" dirty="0"/>
              <a:t>link to an uploaded video hosted on an online video sharing site (YouTube, Vimeo, </a:t>
            </a:r>
            <a:r>
              <a:rPr lang="en-US" sz="3200" dirty="0" err="1"/>
              <a:t>TeacherTube</a:t>
            </a:r>
            <a:r>
              <a:rPr lang="en-US" sz="3200" dirty="0"/>
              <a:t>, </a:t>
            </a:r>
            <a:r>
              <a:rPr lang="en-US" sz="3200" dirty="0" err="1"/>
              <a:t>etc</a:t>
            </a:r>
            <a:r>
              <a:rPr lang="en-US" sz="3200" dirty="0"/>
              <a:t>) or the presentation poster.  Whether presented as a video, a narrated PowerPoint, or as a poster, the presentation </a:t>
            </a:r>
            <a:r>
              <a:rPr lang="en-US" sz="3200" dirty="0" smtClean="0"/>
              <a:t>described </a:t>
            </a:r>
            <a:r>
              <a:rPr lang="en-US" sz="3200" dirty="0"/>
              <a:t>the student research. Videos </a:t>
            </a:r>
            <a:r>
              <a:rPr lang="en-US" sz="3200" dirty="0" smtClean="0"/>
              <a:t>were to be 10 </a:t>
            </a:r>
            <a:r>
              <a:rPr lang="en-US" sz="3200" dirty="0"/>
              <a:t>minutes or less</a:t>
            </a:r>
            <a:r>
              <a:rPr lang="en-US" sz="3200" dirty="0" smtClean="0"/>
              <a:t>.</a:t>
            </a:r>
            <a:br>
              <a:rPr lang="en-US" sz="3200" dirty="0" smtClean="0"/>
            </a:br>
            <a:endParaRPr lang="en-US" sz="3200" dirty="0"/>
          </a:p>
          <a:p>
            <a:pPr algn="l">
              <a:buFont typeface="+mj-lt"/>
              <a:buAutoNum type="arabicPeriod"/>
            </a:pPr>
            <a:r>
              <a:rPr lang="en-US" sz="3200" b="1" dirty="0" smtClean="0"/>
              <a:t> Thumbnail </a:t>
            </a:r>
            <a:r>
              <a:rPr lang="en-US" sz="3200" b="1" dirty="0"/>
              <a:t>Image</a:t>
            </a:r>
            <a:r>
              <a:rPr lang="en-US" sz="3200" dirty="0"/>
              <a:t>: An image to be displayed with the student report</a:t>
            </a:r>
            <a:r>
              <a:rPr lang="en-US" sz="3200" dirty="0" smtClean="0"/>
              <a:t>.</a:t>
            </a:r>
            <a:br>
              <a:rPr lang="en-US" sz="3200" dirty="0" smtClean="0"/>
            </a:br>
            <a:endParaRPr lang="en-US" sz="3200" dirty="0"/>
          </a:p>
          <a:p>
            <a:pPr algn="l">
              <a:buFont typeface="+mj-lt"/>
              <a:buAutoNum type="arabicPeriod"/>
            </a:pPr>
            <a:r>
              <a:rPr lang="en-US" sz="3200" b="1" dirty="0" smtClean="0"/>
              <a:t> Photo </a:t>
            </a:r>
            <a:r>
              <a:rPr lang="en-US" sz="3200" b="1" dirty="0"/>
              <a:t>Release Forms</a:t>
            </a:r>
            <a:r>
              <a:rPr lang="en-US" sz="3200" dirty="0"/>
              <a:t>: All individuals who appear in photos or video must send in a photo </a:t>
            </a:r>
            <a:r>
              <a:rPr lang="en-US" sz="3200" dirty="0" smtClean="0"/>
              <a:t>release</a:t>
            </a:r>
            <a:r>
              <a:rPr lang="en-US" sz="3200" dirty="0"/>
              <a:t> </a:t>
            </a:r>
            <a:r>
              <a:rPr lang="en-US" sz="3200" dirty="0" smtClean="0"/>
              <a:t>as one file submission.</a:t>
            </a:r>
          </a:p>
          <a:p>
            <a:pPr algn="l">
              <a:buFont typeface="+mj-lt"/>
              <a:buAutoNum type="arabicPeriod"/>
            </a:pPr>
            <a:endParaRPr lang="en-US" sz="3200" dirty="0"/>
          </a:p>
          <a:p>
            <a:pPr algn="l"/>
            <a:r>
              <a:rPr lang="en-US" sz="3200" b="1" dirty="0" smtClean="0"/>
              <a:t>Students could also compete for one or more digital badges in addition to the Research Badge.</a:t>
            </a:r>
            <a:endParaRPr lang="en-US" sz="3200" b="1" dirty="0"/>
          </a:p>
        </p:txBody>
      </p:sp>
      <p:pic>
        <p:nvPicPr>
          <p:cNvPr id="64" name="Picture 63"/>
          <p:cNvPicPr>
            <a:picLocks noChangeAspect="1"/>
          </p:cNvPicPr>
          <p:nvPr/>
        </p:nvPicPr>
        <p:blipFill>
          <a:blip r:embed="rId4"/>
          <a:stretch>
            <a:fillRect/>
          </a:stretch>
        </p:blipFill>
        <p:spPr>
          <a:xfrm>
            <a:off x="8147282" y="13109218"/>
            <a:ext cx="2745216" cy="2279653"/>
          </a:xfrm>
          <a:prstGeom prst="rect">
            <a:avLst/>
          </a:prstGeom>
        </p:spPr>
      </p:pic>
      <p:sp>
        <p:nvSpPr>
          <p:cNvPr id="2057" name="AutoShape 13"/>
          <p:cNvSpPr>
            <a:spLocks noChangeArrowheads="1"/>
          </p:cNvSpPr>
          <p:nvPr/>
        </p:nvSpPr>
        <p:spPr bwMode="auto">
          <a:xfrm>
            <a:off x="643487" y="601779"/>
            <a:ext cx="42560476" cy="5007211"/>
          </a:xfrm>
          <a:prstGeom prst="roundRect">
            <a:avLst>
              <a:gd name="adj" fmla="val 10870"/>
            </a:avLst>
          </a:prstGeom>
          <a:gradFill rotWithShape="1">
            <a:gsLst>
              <a:gs pos="0">
                <a:srgbClr val="A7C4FF"/>
              </a:gs>
              <a:gs pos="100000">
                <a:schemeClr val="bg1"/>
              </a:gs>
            </a:gsLst>
            <a:lin ang="5400000" scaled="1"/>
          </a:gra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89564" tIns="44782" rIns="89564" bIns="44782" anchor="ctr"/>
          <a:lstStyle>
            <a:lvl1pPr defTabSz="4938713" eaLnBrk="0" hangingPunct="0">
              <a:defRPr sz="9600">
                <a:solidFill>
                  <a:schemeClr val="tx1"/>
                </a:solidFill>
                <a:latin typeface="Arial" charset="0"/>
              </a:defRPr>
            </a:lvl1pPr>
            <a:lvl2pPr marL="742950" indent="-285750" defTabSz="4938713" eaLnBrk="0" hangingPunct="0">
              <a:defRPr sz="9600">
                <a:solidFill>
                  <a:schemeClr val="tx1"/>
                </a:solidFill>
                <a:latin typeface="Arial" charset="0"/>
              </a:defRPr>
            </a:lvl2pPr>
            <a:lvl3pPr marL="1143000" indent="-228600" defTabSz="4938713" eaLnBrk="0" hangingPunct="0">
              <a:defRPr sz="9600">
                <a:solidFill>
                  <a:schemeClr val="tx1"/>
                </a:solidFill>
                <a:latin typeface="Arial" charset="0"/>
              </a:defRPr>
            </a:lvl3pPr>
            <a:lvl4pPr marL="1600200" indent="-228600" defTabSz="4938713" eaLnBrk="0" hangingPunct="0">
              <a:defRPr sz="9600">
                <a:solidFill>
                  <a:schemeClr val="tx1"/>
                </a:solidFill>
                <a:latin typeface="Arial" charset="0"/>
              </a:defRPr>
            </a:lvl4pPr>
            <a:lvl5pPr marL="2057400" indent="-228600" defTabSz="4938713" eaLnBrk="0" hangingPunct="0">
              <a:defRPr sz="9600">
                <a:solidFill>
                  <a:schemeClr val="tx1"/>
                </a:solidFill>
                <a:latin typeface="Arial" charset="0"/>
              </a:defRPr>
            </a:lvl5pPr>
            <a:lvl6pPr marL="2514600" indent="-228600" algn="ctr" defTabSz="4938713" eaLnBrk="0" fontAlgn="base" hangingPunct="0">
              <a:spcBef>
                <a:spcPct val="0"/>
              </a:spcBef>
              <a:spcAft>
                <a:spcPct val="0"/>
              </a:spcAft>
              <a:defRPr sz="9600">
                <a:solidFill>
                  <a:schemeClr val="tx1"/>
                </a:solidFill>
                <a:latin typeface="Arial" charset="0"/>
              </a:defRPr>
            </a:lvl6pPr>
            <a:lvl7pPr marL="2971800" indent="-228600" algn="ctr" defTabSz="4938713" eaLnBrk="0" fontAlgn="base" hangingPunct="0">
              <a:spcBef>
                <a:spcPct val="0"/>
              </a:spcBef>
              <a:spcAft>
                <a:spcPct val="0"/>
              </a:spcAft>
              <a:defRPr sz="9600">
                <a:solidFill>
                  <a:schemeClr val="tx1"/>
                </a:solidFill>
                <a:latin typeface="Arial" charset="0"/>
              </a:defRPr>
            </a:lvl7pPr>
            <a:lvl8pPr marL="3429000" indent="-228600" algn="ctr" defTabSz="4938713" eaLnBrk="0" fontAlgn="base" hangingPunct="0">
              <a:spcBef>
                <a:spcPct val="0"/>
              </a:spcBef>
              <a:spcAft>
                <a:spcPct val="0"/>
              </a:spcAft>
              <a:defRPr sz="9600">
                <a:solidFill>
                  <a:schemeClr val="tx1"/>
                </a:solidFill>
                <a:latin typeface="Arial" charset="0"/>
              </a:defRPr>
            </a:lvl8pPr>
            <a:lvl9pPr marL="3886200" indent="-228600" algn="ctr" defTabSz="4938713" eaLnBrk="0" fontAlgn="base" hangingPunct="0">
              <a:spcBef>
                <a:spcPct val="0"/>
              </a:spcBef>
              <a:spcAft>
                <a:spcPct val="0"/>
              </a:spcAft>
              <a:defRPr sz="9600">
                <a:solidFill>
                  <a:schemeClr val="tx1"/>
                </a:solidFill>
                <a:latin typeface="Arial" charset="0"/>
              </a:defRPr>
            </a:lvl9pPr>
          </a:lstStyle>
          <a:p>
            <a:pPr eaLnBrk="1" hangingPunct="1"/>
            <a:endParaRPr lang="en-US" altLang="en-US" sz="8360" dirty="0">
              <a:solidFill>
                <a:schemeClr val="bg1"/>
              </a:solidFill>
            </a:endParaRPr>
          </a:p>
        </p:txBody>
      </p:sp>
      <p:sp>
        <p:nvSpPr>
          <p:cNvPr id="2058" name="Text Box 14"/>
          <p:cNvSpPr txBox="1">
            <a:spLocks noChangeArrowheads="1"/>
          </p:cNvSpPr>
          <p:nvPr/>
        </p:nvSpPr>
        <p:spPr bwMode="auto">
          <a:xfrm>
            <a:off x="948287" y="810770"/>
            <a:ext cx="41723359" cy="465239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89564" tIns="44782" rIns="89564" bIns="44782">
            <a:spAutoFit/>
          </a:bodyPr>
          <a:lstStyle>
            <a:lvl1pPr defTabSz="4938713" eaLnBrk="0" hangingPunct="0">
              <a:defRPr sz="9600">
                <a:solidFill>
                  <a:schemeClr val="tx1"/>
                </a:solidFill>
                <a:latin typeface="Arial" charset="0"/>
              </a:defRPr>
            </a:lvl1pPr>
            <a:lvl2pPr marL="742950" indent="-285750" defTabSz="4938713" eaLnBrk="0" hangingPunct="0">
              <a:defRPr sz="9600">
                <a:solidFill>
                  <a:schemeClr val="tx1"/>
                </a:solidFill>
                <a:latin typeface="Arial" charset="0"/>
              </a:defRPr>
            </a:lvl2pPr>
            <a:lvl3pPr marL="1143000" indent="-228600" defTabSz="4938713" eaLnBrk="0" hangingPunct="0">
              <a:defRPr sz="9600">
                <a:solidFill>
                  <a:schemeClr val="tx1"/>
                </a:solidFill>
                <a:latin typeface="Arial" charset="0"/>
              </a:defRPr>
            </a:lvl3pPr>
            <a:lvl4pPr marL="1600200" indent="-228600" defTabSz="4938713" eaLnBrk="0" hangingPunct="0">
              <a:defRPr sz="9600">
                <a:solidFill>
                  <a:schemeClr val="tx1"/>
                </a:solidFill>
                <a:latin typeface="Arial" charset="0"/>
              </a:defRPr>
            </a:lvl4pPr>
            <a:lvl5pPr marL="2057400" indent="-228600" defTabSz="4938713" eaLnBrk="0" hangingPunct="0">
              <a:defRPr sz="9600">
                <a:solidFill>
                  <a:schemeClr val="tx1"/>
                </a:solidFill>
                <a:latin typeface="Arial" charset="0"/>
              </a:defRPr>
            </a:lvl5pPr>
            <a:lvl6pPr marL="2514600" indent="-228600" algn="ctr" defTabSz="4938713" eaLnBrk="0" fontAlgn="base" hangingPunct="0">
              <a:spcBef>
                <a:spcPct val="0"/>
              </a:spcBef>
              <a:spcAft>
                <a:spcPct val="0"/>
              </a:spcAft>
              <a:defRPr sz="9600">
                <a:solidFill>
                  <a:schemeClr val="tx1"/>
                </a:solidFill>
                <a:latin typeface="Arial" charset="0"/>
              </a:defRPr>
            </a:lvl6pPr>
            <a:lvl7pPr marL="2971800" indent="-228600" algn="ctr" defTabSz="4938713" eaLnBrk="0" fontAlgn="base" hangingPunct="0">
              <a:spcBef>
                <a:spcPct val="0"/>
              </a:spcBef>
              <a:spcAft>
                <a:spcPct val="0"/>
              </a:spcAft>
              <a:defRPr sz="9600">
                <a:solidFill>
                  <a:schemeClr val="tx1"/>
                </a:solidFill>
                <a:latin typeface="Arial" charset="0"/>
              </a:defRPr>
            </a:lvl7pPr>
            <a:lvl8pPr marL="3429000" indent="-228600" algn="ctr" defTabSz="4938713" eaLnBrk="0" fontAlgn="base" hangingPunct="0">
              <a:spcBef>
                <a:spcPct val="0"/>
              </a:spcBef>
              <a:spcAft>
                <a:spcPct val="0"/>
              </a:spcAft>
              <a:defRPr sz="9600">
                <a:solidFill>
                  <a:schemeClr val="tx1"/>
                </a:solidFill>
                <a:latin typeface="Arial" charset="0"/>
              </a:defRPr>
            </a:lvl8pPr>
            <a:lvl9pPr marL="3886200" indent="-228600" algn="ctr" defTabSz="4938713" eaLnBrk="0" fontAlgn="base" hangingPunct="0">
              <a:spcBef>
                <a:spcPct val="0"/>
              </a:spcBef>
              <a:spcAft>
                <a:spcPct val="0"/>
              </a:spcAft>
              <a:defRPr sz="9600">
                <a:solidFill>
                  <a:schemeClr val="tx1"/>
                </a:solidFill>
                <a:latin typeface="Arial" charset="0"/>
              </a:defRPr>
            </a:lvl9pPr>
          </a:lstStyle>
          <a:p>
            <a:pPr eaLnBrk="1" hangingPunct="1">
              <a:spcBef>
                <a:spcPts val="1260"/>
              </a:spcBef>
              <a:spcAft>
                <a:spcPts val="1200"/>
              </a:spcAft>
            </a:pPr>
            <a:r>
              <a:rPr lang="en-US" altLang="en-US" sz="7200" b="1" dirty="0" smtClean="0"/>
              <a:t>GLOBE Cornerstones: </a:t>
            </a:r>
            <a:br>
              <a:rPr lang="en-US" altLang="en-US" sz="7200" b="1" dirty="0" smtClean="0"/>
            </a:br>
            <a:r>
              <a:rPr lang="en-US" altLang="en-US" sz="7200" b="1" dirty="0" smtClean="0"/>
              <a:t>Advancing Student Research Worldwide through Virtual and Regional Symposia</a:t>
            </a:r>
          </a:p>
          <a:p>
            <a:pPr eaLnBrk="1" hangingPunct="1">
              <a:spcBef>
                <a:spcPts val="1260"/>
              </a:spcBef>
            </a:pPr>
            <a:r>
              <a:rPr lang="en-US" altLang="en-US" sz="4800" b="1" dirty="0" smtClean="0"/>
              <a:t>Jennifer </a:t>
            </a:r>
            <a:r>
              <a:rPr lang="en-US" altLang="en-US" sz="4800" b="1" dirty="0"/>
              <a:t>Bourgeault</a:t>
            </a:r>
            <a:r>
              <a:rPr lang="en-US" altLang="en-US" sz="4800" b="1" baseline="30000" dirty="0"/>
              <a:t>1</a:t>
            </a:r>
            <a:r>
              <a:rPr lang="en-US" altLang="en-US" sz="4800" b="1" dirty="0"/>
              <a:t>, </a:t>
            </a:r>
            <a:r>
              <a:rPr lang="en-US" altLang="en-US" sz="4800" b="1" dirty="0" smtClean="0"/>
              <a:t>Julie Malmberg</a:t>
            </a:r>
            <a:r>
              <a:rPr lang="en-US" altLang="en-US" sz="4800" b="1" baseline="30000" dirty="0" smtClean="0"/>
              <a:t>2</a:t>
            </a:r>
            <a:r>
              <a:rPr lang="en-US" altLang="en-US" sz="4800" b="1" dirty="0" smtClean="0"/>
              <a:t>, Tony </a:t>
            </a:r>
            <a:r>
              <a:rPr lang="en-US" altLang="en-US" sz="4800" b="1" dirty="0"/>
              <a:t>Murphy</a:t>
            </a:r>
            <a:r>
              <a:rPr lang="en-US" altLang="en-US" sz="4800" b="1" baseline="30000" dirty="0"/>
              <a:t>2</a:t>
            </a:r>
            <a:r>
              <a:rPr lang="en-US" altLang="en-US" sz="4800" b="1" dirty="0"/>
              <a:t>, </a:t>
            </a:r>
            <a:r>
              <a:rPr lang="en-US" altLang="en-US" sz="4800" b="1" dirty="0" smtClean="0"/>
              <a:t>Svetlana Darche</a:t>
            </a:r>
            <a:r>
              <a:rPr lang="en-US" altLang="en-US" sz="4800" b="1" baseline="30000" dirty="0" smtClean="0"/>
              <a:t>3</a:t>
            </a:r>
            <a:r>
              <a:rPr lang="en-US" altLang="en-US" sz="4800" b="1" dirty="0"/>
              <a:t>, </a:t>
            </a:r>
            <a:r>
              <a:rPr lang="en-US" altLang="en-US" sz="4800" b="1" dirty="0" smtClean="0"/>
              <a:t>Paul Ruscher</a:t>
            </a:r>
            <a:r>
              <a:rPr lang="en-US" altLang="en-US" sz="4800" b="1" baseline="30000" dirty="0" smtClean="0"/>
              <a:t>4</a:t>
            </a:r>
            <a:r>
              <a:rPr lang="en-US" altLang="en-US" sz="4800" b="1" dirty="0"/>
              <a:t>, </a:t>
            </a:r>
            <a:r>
              <a:rPr lang="en-US" altLang="en-US" sz="4800" b="1" dirty="0" smtClean="0"/>
              <a:t>Michael Jabot</a:t>
            </a:r>
            <a:r>
              <a:rPr lang="en-US" altLang="en-US" sz="4800" b="1" baseline="30000" dirty="0" smtClean="0"/>
              <a:t>5</a:t>
            </a:r>
            <a:r>
              <a:rPr lang="en-US" altLang="en-US" sz="4800" b="1" dirty="0"/>
              <a:t>, </a:t>
            </a:r>
            <a:r>
              <a:rPr lang="en-US" altLang="en-US" sz="4800" b="1" dirty="0" smtClean="0"/>
              <a:t>Michael Odell</a:t>
            </a:r>
            <a:r>
              <a:rPr lang="en-US" altLang="en-US" sz="4800" b="1" baseline="30000" dirty="0" smtClean="0"/>
              <a:t>6</a:t>
            </a:r>
            <a:r>
              <a:rPr lang="en-US" altLang="en-US" sz="4800" b="1" dirty="0" smtClean="0"/>
              <a:t> and Teresa Kennedy</a:t>
            </a:r>
            <a:r>
              <a:rPr lang="en-US" altLang="en-US" sz="4800" b="1" baseline="30000" dirty="0"/>
              <a:t>6</a:t>
            </a:r>
            <a:endParaRPr lang="en-US" altLang="en-US" sz="4800" b="1" dirty="0"/>
          </a:p>
          <a:p>
            <a:pPr eaLnBrk="1" hangingPunct="1"/>
            <a:endParaRPr lang="en-US" altLang="en-US" sz="2787" b="1" i="1" dirty="0"/>
          </a:p>
          <a:p>
            <a:pPr eaLnBrk="1" hangingPunct="1"/>
            <a:r>
              <a:rPr lang="en-US" altLang="en-US" sz="2787" b="1" i="1" baseline="30000" dirty="0"/>
              <a:t>1</a:t>
            </a:r>
            <a:r>
              <a:rPr lang="en-US" altLang="en-US" sz="2787" b="1" i="1" dirty="0"/>
              <a:t>University of New Hampshire (Durham, NH), </a:t>
            </a:r>
            <a:r>
              <a:rPr lang="en-US" altLang="en-US" sz="2787" b="1" i="1" baseline="30000" dirty="0"/>
              <a:t>2</a:t>
            </a:r>
            <a:r>
              <a:rPr lang="en-US" altLang="en-US" sz="2787" b="1" i="1" dirty="0"/>
              <a:t>GLOBE Implementation Office (Boulder, CO), </a:t>
            </a:r>
            <a:r>
              <a:rPr lang="en-US" altLang="en-US" sz="2787" b="1" i="1" baseline="30000" dirty="0" smtClean="0"/>
              <a:t>3</a:t>
            </a:r>
            <a:r>
              <a:rPr lang="en-US" altLang="en-US" sz="2787" b="1" i="1" dirty="0" smtClean="0"/>
              <a:t>WestEd (San Francisco, CA), </a:t>
            </a:r>
            <a:r>
              <a:rPr lang="en-US" altLang="en-US" sz="2787" b="1" i="1" baseline="30000" dirty="0" smtClean="0"/>
              <a:t>4</a:t>
            </a:r>
            <a:r>
              <a:rPr lang="en-US" altLang="en-US" sz="2787" b="1" i="1" dirty="0" smtClean="0"/>
              <a:t>Lane Community College (Eugene, OR), </a:t>
            </a:r>
            <a:r>
              <a:rPr lang="en-US" altLang="en-US" sz="2787" b="1" i="1" dirty="0"/>
              <a:t/>
            </a:r>
            <a:br>
              <a:rPr lang="en-US" altLang="en-US" sz="2787" b="1" i="1" dirty="0"/>
            </a:br>
            <a:r>
              <a:rPr lang="en-US" altLang="en-US" sz="2787" b="1" i="1" baseline="30000" dirty="0" smtClean="0"/>
              <a:t>5</a:t>
            </a:r>
            <a:r>
              <a:rPr lang="en-US" altLang="en-US" sz="2787" b="1" i="1" dirty="0" smtClean="0"/>
              <a:t>State University of New York, Fredonia (Fredonia, NY), </a:t>
            </a:r>
            <a:r>
              <a:rPr lang="en-US" altLang="en-US" sz="2787" b="1" i="1" baseline="30000" dirty="0"/>
              <a:t>6</a:t>
            </a:r>
            <a:r>
              <a:rPr lang="en-US" altLang="en-US" sz="2787" b="1" i="1" dirty="0"/>
              <a:t>University of </a:t>
            </a:r>
            <a:r>
              <a:rPr lang="en-US" altLang="en-US" sz="2787" b="1" i="1" dirty="0" smtClean="0"/>
              <a:t>Texas Tyler (Tyler, TX)</a:t>
            </a:r>
            <a:endParaRPr lang="en-US" altLang="en-US" sz="5225" dirty="0"/>
          </a:p>
        </p:txBody>
      </p:sp>
      <p:sp>
        <p:nvSpPr>
          <p:cNvPr id="2052" name="AutoShape 31"/>
          <p:cNvSpPr>
            <a:spLocks noChangeArrowheads="1"/>
          </p:cNvSpPr>
          <p:nvPr/>
        </p:nvSpPr>
        <p:spPr bwMode="auto">
          <a:xfrm>
            <a:off x="14916447" y="5893946"/>
            <a:ext cx="14935200" cy="5288920"/>
          </a:xfrm>
          <a:prstGeom prst="roundRect">
            <a:avLst>
              <a:gd name="adj" fmla="val 7000"/>
            </a:avLst>
          </a:prstGeom>
          <a:ln>
            <a:headEnd/>
            <a:tailEnd/>
          </a:ln>
          <a:extLst>
            <a:ext uri="{AF507438-7753-43e0-B8FC-AC1667EBCBE1}">
              <a14:hiddenEffects xmlns:a14="http://schemas.microsoft.com/office/drawing/2010/main" xmlns="">
                <a:effectLst>
                  <a:outerShdw dist="35921" dir="2700000" algn="ctr" rotWithShape="0">
                    <a:schemeClr val="bg2"/>
                  </a:outerShdw>
                </a:effectLst>
              </a14:hiddenEffects>
            </a:ext>
          </a:extLst>
        </p:spPr>
        <p:style>
          <a:lnRef idx="2">
            <a:schemeClr val="accent4"/>
          </a:lnRef>
          <a:fillRef idx="1">
            <a:schemeClr val="lt1"/>
          </a:fillRef>
          <a:effectRef idx="0">
            <a:schemeClr val="accent4"/>
          </a:effectRef>
          <a:fontRef idx="minor">
            <a:schemeClr val="dk1"/>
          </a:fontRef>
        </p:style>
        <p:txBody>
          <a:bodyPr wrap="none" anchor="ctr"/>
          <a:lstStyle>
            <a:lvl1pPr eaLnBrk="0" hangingPunct="0">
              <a:defRPr sz="9600">
                <a:solidFill>
                  <a:schemeClr val="tx1"/>
                </a:solidFill>
                <a:latin typeface="Arial" charset="0"/>
              </a:defRPr>
            </a:lvl1pPr>
            <a:lvl2pPr marL="742950" indent="-285750" eaLnBrk="0" hangingPunct="0">
              <a:defRPr sz="9600">
                <a:solidFill>
                  <a:schemeClr val="tx1"/>
                </a:solidFill>
                <a:latin typeface="Arial" charset="0"/>
              </a:defRPr>
            </a:lvl2pPr>
            <a:lvl3pPr marL="1143000" indent="-228600" eaLnBrk="0" hangingPunct="0">
              <a:defRPr sz="9600">
                <a:solidFill>
                  <a:schemeClr val="tx1"/>
                </a:solidFill>
                <a:latin typeface="Arial" charset="0"/>
              </a:defRPr>
            </a:lvl3pPr>
            <a:lvl4pPr marL="1600200" indent="-228600" eaLnBrk="0" hangingPunct="0">
              <a:defRPr sz="9600">
                <a:solidFill>
                  <a:schemeClr val="tx1"/>
                </a:solidFill>
                <a:latin typeface="Arial" charset="0"/>
              </a:defRPr>
            </a:lvl4pPr>
            <a:lvl5pPr marL="2057400" indent="-228600" eaLnBrk="0" hangingPunct="0">
              <a:defRPr sz="9600">
                <a:solidFill>
                  <a:schemeClr val="tx1"/>
                </a:solidFill>
                <a:latin typeface="Arial" charset="0"/>
              </a:defRPr>
            </a:lvl5pPr>
            <a:lvl6pPr marL="2514600" indent="-228600" algn="ctr" eaLnBrk="0" fontAlgn="base" hangingPunct="0">
              <a:spcBef>
                <a:spcPct val="0"/>
              </a:spcBef>
              <a:spcAft>
                <a:spcPct val="0"/>
              </a:spcAft>
              <a:defRPr sz="9600">
                <a:solidFill>
                  <a:schemeClr val="tx1"/>
                </a:solidFill>
                <a:latin typeface="Arial" charset="0"/>
              </a:defRPr>
            </a:lvl6pPr>
            <a:lvl7pPr marL="2971800" indent="-228600" algn="ctr" eaLnBrk="0" fontAlgn="base" hangingPunct="0">
              <a:spcBef>
                <a:spcPct val="0"/>
              </a:spcBef>
              <a:spcAft>
                <a:spcPct val="0"/>
              </a:spcAft>
              <a:defRPr sz="9600">
                <a:solidFill>
                  <a:schemeClr val="tx1"/>
                </a:solidFill>
                <a:latin typeface="Arial" charset="0"/>
              </a:defRPr>
            </a:lvl7pPr>
            <a:lvl8pPr marL="3429000" indent="-228600" algn="ctr" eaLnBrk="0" fontAlgn="base" hangingPunct="0">
              <a:spcBef>
                <a:spcPct val="0"/>
              </a:spcBef>
              <a:spcAft>
                <a:spcPct val="0"/>
              </a:spcAft>
              <a:defRPr sz="9600">
                <a:solidFill>
                  <a:schemeClr val="tx1"/>
                </a:solidFill>
                <a:latin typeface="Arial" charset="0"/>
              </a:defRPr>
            </a:lvl8pPr>
            <a:lvl9pPr marL="3886200" indent="-228600" algn="ctr" eaLnBrk="0" fontAlgn="base" hangingPunct="0">
              <a:spcBef>
                <a:spcPct val="0"/>
              </a:spcBef>
              <a:spcAft>
                <a:spcPct val="0"/>
              </a:spcAft>
              <a:defRPr sz="9600">
                <a:solidFill>
                  <a:schemeClr val="tx1"/>
                </a:solidFill>
                <a:latin typeface="Arial" charset="0"/>
              </a:defRPr>
            </a:lvl9pPr>
          </a:lstStyle>
          <a:p>
            <a:pPr eaLnBrk="1" hangingPunct="1"/>
            <a:endParaRPr lang="en-US" altLang="en-US" sz="8360" dirty="0"/>
          </a:p>
        </p:txBody>
      </p:sp>
      <p:sp>
        <p:nvSpPr>
          <p:cNvPr id="2065" name="Text Box 39"/>
          <p:cNvSpPr txBox="1">
            <a:spLocks noChangeArrowheads="1"/>
          </p:cNvSpPr>
          <p:nvPr/>
        </p:nvSpPr>
        <p:spPr bwMode="auto">
          <a:xfrm>
            <a:off x="15509902" y="7265678"/>
            <a:ext cx="13433692" cy="307670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57150" cmpd="thinThick">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59915" tIns="29957" rIns="59915" bIns="29957">
            <a:spAutoFit/>
          </a:bodyPr>
          <a:lstStyle>
            <a:lvl1pPr defTabSz="688975" eaLnBrk="0" hangingPunct="0">
              <a:defRPr sz="9600">
                <a:solidFill>
                  <a:schemeClr val="tx1"/>
                </a:solidFill>
                <a:latin typeface="Arial" charset="0"/>
              </a:defRPr>
            </a:lvl1pPr>
            <a:lvl2pPr marL="742950" indent="-285750" defTabSz="688975" eaLnBrk="0" hangingPunct="0">
              <a:defRPr sz="9600">
                <a:solidFill>
                  <a:schemeClr val="tx1"/>
                </a:solidFill>
                <a:latin typeface="Arial" charset="0"/>
              </a:defRPr>
            </a:lvl2pPr>
            <a:lvl3pPr marL="1143000" indent="-228600" defTabSz="688975" eaLnBrk="0" hangingPunct="0">
              <a:defRPr sz="9600">
                <a:solidFill>
                  <a:schemeClr val="tx1"/>
                </a:solidFill>
                <a:latin typeface="Arial" charset="0"/>
              </a:defRPr>
            </a:lvl3pPr>
            <a:lvl4pPr marL="1600200" indent="-228600" defTabSz="688975" eaLnBrk="0" hangingPunct="0">
              <a:defRPr sz="9600">
                <a:solidFill>
                  <a:schemeClr val="tx1"/>
                </a:solidFill>
                <a:latin typeface="Arial" charset="0"/>
              </a:defRPr>
            </a:lvl4pPr>
            <a:lvl5pPr marL="2057400" indent="-228600" defTabSz="688975" eaLnBrk="0" hangingPunct="0">
              <a:defRPr sz="9600">
                <a:solidFill>
                  <a:schemeClr val="tx1"/>
                </a:solidFill>
                <a:latin typeface="Arial" charset="0"/>
              </a:defRPr>
            </a:lvl5pPr>
            <a:lvl6pPr marL="2514600" indent="-228600" algn="ctr" defTabSz="688975" eaLnBrk="0" fontAlgn="base" hangingPunct="0">
              <a:spcBef>
                <a:spcPct val="0"/>
              </a:spcBef>
              <a:spcAft>
                <a:spcPct val="0"/>
              </a:spcAft>
              <a:defRPr sz="9600">
                <a:solidFill>
                  <a:schemeClr val="tx1"/>
                </a:solidFill>
                <a:latin typeface="Arial" charset="0"/>
              </a:defRPr>
            </a:lvl6pPr>
            <a:lvl7pPr marL="2971800" indent="-228600" algn="ctr" defTabSz="688975" eaLnBrk="0" fontAlgn="base" hangingPunct="0">
              <a:spcBef>
                <a:spcPct val="0"/>
              </a:spcBef>
              <a:spcAft>
                <a:spcPct val="0"/>
              </a:spcAft>
              <a:defRPr sz="9600">
                <a:solidFill>
                  <a:schemeClr val="tx1"/>
                </a:solidFill>
                <a:latin typeface="Arial" charset="0"/>
              </a:defRPr>
            </a:lvl7pPr>
            <a:lvl8pPr marL="3429000" indent="-228600" algn="ctr" defTabSz="688975" eaLnBrk="0" fontAlgn="base" hangingPunct="0">
              <a:spcBef>
                <a:spcPct val="0"/>
              </a:spcBef>
              <a:spcAft>
                <a:spcPct val="0"/>
              </a:spcAft>
              <a:defRPr sz="9600">
                <a:solidFill>
                  <a:schemeClr val="tx1"/>
                </a:solidFill>
                <a:latin typeface="Arial" charset="0"/>
              </a:defRPr>
            </a:lvl8pPr>
            <a:lvl9pPr marL="3886200" indent="-228600" algn="ctr" defTabSz="688975" eaLnBrk="0" fontAlgn="base" hangingPunct="0">
              <a:spcBef>
                <a:spcPct val="0"/>
              </a:spcBef>
              <a:spcAft>
                <a:spcPct val="0"/>
              </a:spcAft>
              <a:defRPr sz="9600">
                <a:solidFill>
                  <a:schemeClr val="tx1"/>
                </a:solidFill>
                <a:latin typeface="Arial" charset="0"/>
              </a:defRPr>
            </a:lvl9pPr>
          </a:lstStyle>
          <a:p>
            <a:r>
              <a:rPr lang="en-US" sz="2800" dirty="0"/>
              <a:t>The GLOBE Program, an international science and education program, encourages students from around the world to participate in authentic scientific research of the Earth system. Students use scientific protocols to explore their local environments, compare their findings with other GLOBE schools both in the U.S. and in other participating countries, and then share their findings via the </a:t>
            </a:r>
            <a:r>
              <a:rPr lang="en-US" sz="2800" dirty="0" err="1"/>
              <a:t>GLOBE.gov</a:t>
            </a:r>
            <a:r>
              <a:rPr lang="en-US" sz="2800" dirty="0"/>
              <a:t> website. In order to facilitate </a:t>
            </a:r>
            <a:r>
              <a:rPr lang="en-US" sz="2800" dirty="0" smtClean="0"/>
              <a:t>scientific </a:t>
            </a:r>
            <a:r>
              <a:rPr lang="en-US" sz="2800" dirty="0"/>
              <a:t>communication, GLOBE held an international virtual science fair </a:t>
            </a:r>
            <a:r>
              <a:rPr lang="en-US" sz="2800" dirty="0" smtClean="0"/>
              <a:t>and a series of six regional face-to-face science fairs in 2016.</a:t>
            </a:r>
            <a:endParaRPr lang="en-US" sz="2800" dirty="0"/>
          </a:p>
        </p:txBody>
      </p:sp>
      <p:sp>
        <p:nvSpPr>
          <p:cNvPr id="2068" name="Text Box 43"/>
          <p:cNvSpPr txBox="1">
            <a:spLocks noChangeArrowheads="1"/>
          </p:cNvSpPr>
          <p:nvPr/>
        </p:nvSpPr>
        <p:spPr bwMode="auto">
          <a:xfrm>
            <a:off x="14999332" y="5970523"/>
            <a:ext cx="14454832" cy="111356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89564" tIns="44782" rIns="89564" bIns="44782">
            <a:spAutoFit/>
          </a:bodyPr>
          <a:lstStyle>
            <a:lvl1pPr defTabSz="4938713" eaLnBrk="0" hangingPunct="0">
              <a:defRPr sz="9600">
                <a:solidFill>
                  <a:schemeClr val="tx1"/>
                </a:solidFill>
                <a:latin typeface="Arial" charset="0"/>
              </a:defRPr>
            </a:lvl1pPr>
            <a:lvl2pPr marL="742950" indent="-285750" defTabSz="4938713" eaLnBrk="0" hangingPunct="0">
              <a:defRPr sz="9600">
                <a:solidFill>
                  <a:schemeClr val="tx1"/>
                </a:solidFill>
                <a:latin typeface="Arial" charset="0"/>
              </a:defRPr>
            </a:lvl2pPr>
            <a:lvl3pPr marL="1143000" indent="-228600" defTabSz="4938713" eaLnBrk="0" hangingPunct="0">
              <a:defRPr sz="9600">
                <a:solidFill>
                  <a:schemeClr val="tx1"/>
                </a:solidFill>
                <a:latin typeface="Arial" charset="0"/>
              </a:defRPr>
            </a:lvl3pPr>
            <a:lvl4pPr marL="1600200" indent="-228600" defTabSz="4938713" eaLnBrk="0" hangingPunct="0">
              <a:defRPr sz="9600">
                <a:solidFill>
                  <a:schemeClr val="tx1"/>
                </a:solidFill>
                <a:latin typeface="Arial" charset="0"/>
              </a:defRPr>
            </a:lvl4pPr>
            <a:lvl5pPr marL="2057400" indent="-228600" defTabSz="4938713" eaLnBrk="0" hangingPunct="0">
              <a:defRPr sz="9600">
                <a:solidFill>
                  <a:schemeClr val="tx1"/>
                </a:solidFill>
                <a:latin typeface="Arial" charset="0"/>
              </a:defRPr>
            </a:lvl5pPr>
            <a:lvl6pPr marL="2514600" indent="-228600" algn="ctr" defTabSz="4938713" eaLnBrk="0" fontAlgn="base" hangingPunct="0">
              <a:spcBef>
                <a:spcPct val="0"/>
              </a:spcBef>
              <a:spcAft>
                <a:spcPct val="0"/>
              </a:spcAft>
              <a:defRPr sz="9600">
                <a:solidFill>
                  <a:schemeClr val="tx1"/>
                </a:solidFill>
                <a:latin typeface="Arial" charset="0"/>
              </a:defRPr>
            </a:lvl6pPr>
            <a:lvl7pPr marL="2971800" indent="-228600" algn="ctr" defTabSz="4938713" eaLnBrk="0" fontAlgn="base" hangingPunct="0">
              <a:spcBef>
                <a:spcPct val="0"/>
              </a:spcBef>
              <a:spcAft>
                <a:spcPct val="0"/>
              </a:spcAft>
              <a:defRPr sz="9600">
                <a:solidFill>
                  <a:schemeClr val="tx1"/>
                </a:solidFill>
                <a:latin typeface="Arial" charset="0"/>
              </a:defRPr>
            </a:lvl7pPr>
            <a:lvl8pPr marL="3429000" indent="-228600" algn="ctr" defTabSz="4938713" eaLnBrk="0" fontAlgn="base" hangingPunct="0">
              <a:spcBef>
                <a:spcPct val="0"/>
              </a:spcBef>
              <a:spcAft>
                <a:spcPct val="0"/>
              </a:spcAft>
              <a:defRPr sz="9600">
                <a:solidFill>
                  <a:schemeClr val="tx1"/>
                </a:solidFill>
                <a:latin typeface="Arial" charset="0"/>
              </a:defRPr>
            </a:lvl8pPr>
            <a:lvl9pPr marL="3886200" indent="-228600" algn="ctr" defTabSz="4938713" eaLnBrk="0" fontAlgn="base" hangingPunct="0">
              <a:spcBef>
                <a:spcPct val="0"/>
              </a:spcBef>
              <a:spcAft>
                <a:spcPct val="0"/>
              </a:spcAft>
              <a:defRPr sz="9600">
                <a:solidFill>
                  <a:schemeClr val="tx1"/>
                </a:solidFill>
                <a:latin typeface="Arial" charset="0"/>
              </a:defRPr>
            </a:lvl9pPr>
          </a:lstStyle>
          <a:p>
            <a:pPr eaLnBrk="1" hangingPunct="1">
              <a:spcBef>
                <a:spcPct val="50000"/>
              </a:spcBef>
            </a:pPr>
            <a:r>
              <a:rPr lang="en-US" altLang="en-US" sz="6600" b="1" dirty="0" smtClean="0">
                <a:latin typeface="Cambria"/>
                <a:cs typeface="Cambria"/>
              </a:rPr>
              <a:t> Student Research </a:t>
            </a:r>
            <a:r>
              <a:rPr lang="en-US" altLang="en-US" sz="6600" b="1" dirty="0">
                <a:latin typeface="Cambria"/>
                <a:cs typeface="Cambria"/>
              </a:rPr>
              <a:t>Symposia</a:t>
            </a:r>
          </a:p>
        </p:txBody>
      </p:sp>
      <p:pic>
        <p:nvPicPr>
          <p:cNvPr id="27" name="Picture 26"/>
          <p:cNvPicPr>
            <a:picLocks noChangeAspect="1"/>
          </p:cNvPicPr>
          <p:nvPr/>
        </p:nvPicPr>
        <p:blipFill>
          <a:blip r:embed="rId5"/>
          <a:stretch>
            <a:fillRect/>
          </a:stretch>
        </p:blipFill>
        <p:spPr>
          <a:xfrm>
            <a:off x="6026250" y="31486589"/>
            <a:ext cx="10441377" cy="903954"/>
          </a:xfrm>
          <a:prstGeom prst="roundRect">
            <a:avLst>
              <a:gd name="adj" fmla="val 16667"/>
            </a:avLst>
          </a:prstGeom>
          <a:ln w="3175"/>
        </p:spPr>
        <p:style>
          <a:lnRef idx="2">
            <a:schemeClr val="accent4"/>
          </a:lnRef>
          <a:fillRef idx="1">
            <a:schemeClr val="lt1"/>
          </a:fillRef>
          <a:effectRef idx="0">
            <a:schemeClr val="accent4"/>
          </a:effectRef>
          <a:fontRef idx="minor">
            <a:schemeClr val="dk1"/>
          </a:fontRef>
        </p:style>
      </p:pic>
      <p:pic>
        <p:nvPicPr>
          <p:cNvPr id="5" name="Picture 4"/>
          <p:cNvPicPr>
            <a:picLocks noChangeAspect="1"/>
          </p:cNvPicPr>
          <p:nvPr/>
        </p:nvPicPr>
        <p:blipFill rotWithShape="1">
          <a:blip r:embed="rId6"/>
          <a:stretch/>
        </p:blipFill>
        <p:spPr>
          <a:xfrm>
            <a:off x="30936317" y="5885291"/>
            <a:ext cx="11735331" cy="8117671"/>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7" name="TextBox 46"/>
          <p:cNvSpPr txBox="1"/>
          <p:nvPr/>
        </p:nvSpPr>
        <p:spPr>
          <a:xfrm>
            <a:off x="30983338" y="31276713"/>
            <a:ext cx="12875204" cy="1631216"/>
          </a:xfrm>
          <a:prstGeom prst="rect">
            <a:avLst/>
          </a:prstGeom>
          <a:solidFill>
            <a:schemeClr val="bg1">
              <a:lumMod val="85000"/>
            </a:schemeClr>
          </a:solidFill>
          <a:ln>
            <a:noFill/>
          </a:ln>
        </p:spPr>
        <p:style>
          <a:lnRef idx="2">
            <a:schemeClr val="accent4"/>
          </a:lnRef>
          <a:fillRef idx="1">
            <a:schemeClr val="lt1"/>
          </a:fillRef>
          <a:effectRef idx="0">
            <a:schemeClr val="accent4"/>
          </a:effectRef>
          <a:fontRef idx="minor">
            <a:schemeClr val="dk1"/>
          </a:fontRef>
        </p:style>
        <p:txBody>
          <a:bodyPr wrap="square" rtlCol="0">
            <a:spAutoFit/>
          </a:bodyPr>
          <a:lstStyle/>
          <a:p>
            <a:endParaRPr lang="en-US" sz="2000" dirty="0"/>
          </a:p>
          <a:p>
            <a:pPr algn="l"/>
            <a:r>
              <a:rPr lang="en-US" sz="2000" dirty="0"/>
              <a:t>Acknowledgement: This material is based upon work supported by the National Science Foundation Grant  </a:t>
            </a:r>
            <a:r>
              <a:rPr lang="en-US" sz="2000" dirty="0" smtClean="0"/>
              <a:t>No. 1546713. Any </a:t>
            </a:r>
            <a:r>
              <a:rPr lang="en-US" sz="2000" dirty="0"/>
              <a:t>opinion, findings, and conclusions or recommendations expressed in this material are those of the authors(s) and do not necessarily reflect the views of the National Science Foundation.</a:t>
            </a:r>
          </a:p>
          <a:p>
            <a:endParaRPr lang="en-US" sz="2000" dirty="0"/>
          </a:p>
        </p:txBody>
      </p:sp>
      <p:pic>
        <p:nvPicPr>
          <p:cNvPr id="48" name="Picture 2" descr="ttp://www.globe.gov/documents/10157/15461326/GLOBE_FB1.png/83527fa4-da74-478e-9e32-e82ab258ec31?t=14507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30747" y="5886287"/>
            <a:ext cx="10408100" cy="5464252"/>
          </a:xfrm>
          <a:prstGeom prst="roundRect">
            <a:avLst>
              <a:gd name="adj" fmla="val 16667"/>
            </a:avLst>
          </a:prstGeom>
          <a:ln w="285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73" name="Group 72"/>
          <p:cNvGrpSpPr/>
          <p:nvPr/>
        </p:nvGrpSpPr>
        <p:grpSpPr>
          <a:xfrm>
            <a:off x="11411829" y="11554641"/>
            <a:ext cx="7700799" cy="19485533"/>
            <a:chOff x="11035314" y="11887016"/>
            <a:chExt cx="7348940" cy="19593109"/>
          </a:xfrm>
        </p:grpSpPr>
        <p:sp>
          <p:nvSpPr>
            <p:cNvPr id="81" name="AutoShape 4"/>
            <p:cNvSpPr>
              <a:spLocks noChangeArrowheads="1"/>
            </p:cNvSpPr>
            <p:nvPr/>
          </p:nvSpPr>
          <p:spPr bwMode="auto">
            <a:xfrm>
              <a:off x="11035314" y="11887016"/>
              <a:ext cx="7236000" cy="19593109"/>
            </a:xfrm>
            <a:prstGeom prst="roundRect">
              <a:avLst>
                <a:gd name="adj" fmla="val 7000"/>
              </a:avLst>
            </a:prstGeom>
            <a:solidFill>
              <a:schemeClr val="bg1"/>
            </a:solidFill>
            <a:ln w="9525">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eaLnBrk="0" hangingPunct="0">
                <a:defRPr sz="9600">
                  <a:solidFill>
                    <a:schemeClr val="tx1"/>
                  </a:solidFill>
                  <a:latin typeface="Arial" charset="0"/>
                </a:defRPr>
              </a:lvl1pPr>
              <a:lvl2pPr marL="742950" indent="-285750" eaLnBrk="0" hangingPunct="0">
                <a:defRPr sz="9600">
                  <a:solidFill>
                    <a:schemeClr val="tx1"/>
                  </a:solidFill>
                  <a:latin typeface="Arial" charset="0"/>
                </a:defRPr>
              </a:lvl2pPr>
              <a:lvl3pPr marL="1143000" indent="-228600" eaLnBrk="0" hangingPunct="0">
                <a:defRPr sz="9600">
                  <a:solidFill>
                    <a:schemeClr val="tx1"/>
                  </a:solidFill>
                  <a:latin typeface="Arial" charset="0"/>
                </a:defRPr>
              </a:lvl3pPr>
              <a:lvl4pPr marL="1600200" indent="-228600" eaLnBrk="0" hangingPunct="0">
                <a:defRPr sz="9600">
                  <a:solidFill>
                    <a:schemeClr val="tx1"/>
                  </a:solidFill>
                  <a:latin typeface="Arial" charset="0"/>
                </a:defRPr>
              </a:lvl4pPr>
              <a:lvl5pPr marL="2057400" indent="-228600" eaLnBrk="0" hangingPunct="0">
                <a:defRPr sz="9600">
                  <a:solidFill>
                    <a:schemeClr val="tx1"/>
                  </a:solidFill>
                  <a:latin typeface="Arial" charset="0"/>
                </a:defRPr>
              </a:lvl5pPr>
              <a:lvl6pPr marL="2514600" indent="-228600" algn="ctr" eaLnBrk="0" fontAlgn="base" hangingPunct="0">
                <a:spcBef>
                  <a:spcPct val="0"/>
                </a:spcBef>
                <a:spcAft>
                  <a:spcPct val="0"/>
                </a:spcAft>
                <a:defRPr sz="9600">
                  <a:solidFill>
                    <a:schemeClr val="tx1"/>
                  </a:solidFill>
                  <a:latin typeface="Arial" charset="0"/>
                </a:defRPr>
              </a:lvl6pPr>
              <a:lvl7pPr marL="2971800" indent="-228600" algn="ctr" eaLnBrk="0" fontAlgn="base" hangingPunct="0">
                <a:spcBef>
                  <a:spcPct val="0"/>
                </a:spcBef>
                <a:spcAft>
                  <a:spcPct val="0"/>
                </a:spcAft>
                <a:defRPr sz="9600">
                  <a:solidFill>
                    <a:schemeClr val="tx1"/>
                  </a:solidFill>
                  <a:latin typeface="Arial" charset="0"/>
                </a:defRPr>
              </a:lvl7pPr>
              <a:lvl8pPr marL="3429000" indent="-228600" algn="ctr" eaLnBrk="0" fontAlgn="base" hangingPunct="0">
                <a:spcBef>
                  <a:spcPct val="0"/>
                </a:spcBef>
                <a:spcAft>
                  <a:spcPct val="0"/>
                </a:spcAft>
                <a:defRPr sz="9600">
                  <a:solidFill>
                    <a:schemeClr val="tx1"/>
                  </a:solidFill>
                  <a:latin typeface="Arial" charset="0"/>
                </a:defRPr>
              </a:lvl8pPr>
              <a:lvl9pPr marL="3886200" indent="-228600" algn="ctr" eaLnBrk="0" fontAlgn="base" hangingPunct="0">
                <a:spcBef>
                  <a:spcPct val="0"/>
                </a:spcBef>
                <a:spcAft>
                  <a:spcPct val="0"/>
                </a:spcAft>
                <a:defRPr sz="9600">
                  <a:solidFill>
                    <a:schemeClr val="tx1"/>
                  </a:solidFill>
                  <a:latin typeface="Arial" charset="0"/>
                </a:defRPr>
              </a:lvl9pPr>
            </a:lstStyle>
            <a:p>
              <a:pPr eaLnBrk="1" hangingPunct="1"/>
              <a:endParaRPr lang="en-US" altLang="en-US" sz="8360" dirty="0"/>
            </a:p>
          </p:txBody>
        </p:sp>
        <p:pic>
          <p:nvPicPr>
            <p:cNvPr id="60" name="Picture 59"/>
            <p:cNvPicPr>
              <a:picLocks noChangeAspect="1"/>
            </p:cNvPicPr>
            <p:nvPr/>
          </p:nvPicPr>
          <p:blipFill>
            <a:blip r:embed="rId8"/>
            <a:stretch>
              <a:fillRect/>
            </a:stretch>
          </p:blipFill>
          <p:spPr>
            <a:xfrm>
              <a:off x="11424828" y="13070230"/>
              <a:ext cx="6528569" cy="6012357"/>
            </a:xfrm>
            <a:prstGeom prst="rect">
              <a:avLst/>
            </a:prstGeom>
            <a:noFill/>
            <a:ln>
              <a:noFill/>
            </a:ln>
          </p:spPr>
        </p:pic>
        <p:pic>
          <p:nvPicPr>
            <p:cNvPr id="61" name="Picture 60"/>
            <p:cNvPicPr>
              <a:picLocks noChangeAspect="1"/>
            </p:cNvPicPr>
            <p:nvPr/>
          </p:nvPicPr>
          <p:blipFill>
            <a:blip r:embed="rId9"/>
            <a:stretch>
              <a:fillRect/>
            </a:stretch>
          </p:blipFill>
          <p:spPr>
            <a:xfrm>
              <a:off x="11354792" y="19164439"/>
              <a:ext cx="6558844" cy="5915820"/>
            </a:xfrm>
            <a:prstGeom prst="rect">
              <a:avLst/>
            </a:prstGeom>
            <a:noFill/>
            <a:ln>
              <a:noFill/>
            </a:ln>
          </p:spPr>
        </p:pic>
        <p:pic>
          <p:nvPicPr>
            <p:cNvPr id="62" name="Picture 61"/>
            <p:cNvPicPr>
              <a:picLocks noChangeAspect="1"/>
            </p:cNvPicPr>
            <p:nvPr/>
          </p:nvPicPr>
          <p:blipFill>
            <a:blip r:embed="rId10"/>
            <a:stretch>
              <a:fillRect/>
            </a:stretch>
          </p:blipFill>
          <p:spPr>
            <a:xfrm>
              <a:off x="11394553" y="25053475"/>
              <a:ext cx="6558844" cy="5742507"/>
            </a:xfrm>
            <a:prstGeom prst="rect">
              <a:avLst/>
            </a:prstGeom>
            <a:noFill/>
            <a:ln>
              <a:noFill/>
            </a:ln>
          </p:spPr>
        </p:pic>
        <p:sp>
          <p:nvSpPr>
            <p:cNvPr id="83" name="TextBox 82"/>
            <p:cNvSpPr txBox="1"/>
            <p:nvPr/>
          </p:nvSpPr>
          <p:spPr>
            <a:xfrm>
              <a:off x="11203555" y="12229573"/>
              <a:ext cx="7180699" cy="830997"/>
            </a:xfrm>
            <a:prstGeom prst="rect">
              <a:avLst/>
            </a:prstGeom>
            <a:noFill/>
          </p:spPr>
          <p:txBody>
            <a:bodyPr wrap="square" rtlCol="0">
              <a:spAutoFit/>
            </a:bodyPr>
            <a:lstStyle/>
            <a:p>
              <a:r>
                <a:rPr lang="en-US" sz="4800" b="1" dirty="0" smtClean="0">
                  <a:latin typeface="Cambria"/>
                  <a:cs typeface="Cambria"/>
                </a:rPr>
                <a:t>Metrics</a:t>
              </a:r>
              <a:endParaRPr lang="en-US" sz="4800" b="1" dirty="0">
                <a:latin typeface="Cambria"/>
                <a:cs typeface="Cambria"/>
              </a:endParaRPr>
            </a:p>
          </p:txBody>
        </p:sp>
      </p:grpSp>
      <p:sp>
        <p:nvSpPr>
          <p:cNvPr id="74" name="TextBox 73"/>
          <p:cNvSpPr txBox="1"/>
          <p:nvPr/>
        </p:nvSpPr>
        <p:spPr>
          <a:xfrm>
            <a:off x="35642517" y="6745954"/>
            <a:ext cx="4737258" cy="523220"/>
          </a:xfrm>
          <a:prstGeom prst="rect">
            <a:avLst/>
          </a:prstGeom>
          <a:noFill/>
        </p:spPr>
        <p:txBody>
          <a:bodyPr wrap="none" rtlCol="0">
            <a:spAutoFit/>
          </a:bodyPr>
          <a:lstStyle/>
          <a:p>
            <a:r>
              <a:rPr lang="en-US" sz="2800" b="1" dirty="0" smtClean="0">
                <a:solidFill>
                  <a:srgbClr val="11558F"/>
                </a:solidFill>
                <a:latin typeface="Arial Narrow" charset="0"/>
                <a:ea typeface="Arial Narrow" charset="0"/>
                <a:cs typeface="Arial Narrow" charset="0"/>
              </a:rPr>
              <a:t>REGIONAL U.S. SCIENCE FAIRS</a:t>
            </a:r>
            <a:endParaRPr lang="en-US" sz="2800" b="1" dirty="0">
              <a:solidFill>
                <a:srgbClr val="11558F"/>
              </a:solidFill>
              <a:latin typeface="Arial Narrow" charset="0"/>
              <a:ea typeface="Arial Narrow" charset="0"/>
              <a:cs typeface="Arial Narrow" charset="0"/>
            </a:endParaRPr>
          </a:p>
        </p:txBody>
      </p:sp>
      <p:sp>
        <p:nvSpPr>
          <p:cNvPr id="76" name="AutoShape 9" descr="isplaying _DSC0033.jpg"/>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 name="AutoShape 11" descr="isplaying _DSC0033.jpg"/>
          <p:cNvSpPr>
            <a:spLocks noChangeAspect="1" noChangeArrowheads="1"/>
          </p:cNvSpPr>
          <p:nvPr/>
        </p:nvSpPr>
        <p:spPr bwMode="auto">
          <a:xfrm>
            <a:off x="152400" y="15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 name="AutoShape 13" descr="isplaying _DSC0033.jpg"/>
          <p:cNvSpPr>
            <a:spLocks noChangeAspect="1" noChangeArrowheads="1"/>
          </p:cNvSpPr>
          <p:nvPr/>
        </p:nvSpPr>
        <p:spPr bwMode="auto">
          <a:xfrm>
            <a:off x="304800" y="304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13" name="Group 112"/>
          <p:cNvGrpSpPr/>
          <p:nvPr/>
        </p:nvGrpSpPr>
        <p:grpSpPr>
          <a:xfrm>
            <a:off x="19615118" y="11758963"/>
            <a:ext cx="10909836" cy="5335566"/>
            <a:chOff x="20132749" y="12567312"/>
            <a:chExt cx="10325596" cy="5044940"/>
          </a:xfrm>
        </p:grpSpPr>
        <p:sp>
          <p:nvSpPr>
            <p:cNvPr id="114" name="AutoShape 31"/>
            <p:cNvSpPr>
              <a:spLocks noChangeArrowheads="1"/>
            </p:cNvSpPr>
            <p:nvPr/>
          </p:nvSpPr>
          <p:spPr bwMode="auto">
            <a:xfrm>
              <a:off x="20314469" y="12567312"/>
              <a:ext cx="10143876" cy="5044940"/>
            </a:xfrm>
            <a:prstGeom prst="roundRect">
              <a:avLst>
                <a:gd name="adj" fmla="val 7000"/>
              </a:avLst>
            </a:prstGeom>
            <a:ln>
              <a:headEnd/>
              <a:tailEnd/>
            </a:ln>
            <a:extLst>
              <a:ext uri="{AF507438-7753-43e0-B8FC-AC1667EBCBE1}">
                <a14:hiddenEffects xmlns:a14="http://schemas.microsoft.com/office/drawing/2010/main" xmlns="">
                  <a:effectLst>
                    <a:outerShdw dist="35921" dir="2700000" algn="ctr" rotWithShape="0">
                      <a:schemeClr val="bg2"/>
                    </a:outerShdw>
                  </a:effectLst>
                </a14:hiddenEffects>
              </a:ext>
            </a:extLst>
          </p:spPr>
          <p:style>
            <a:lnRef idx="2">
              <a:schemeClr val="accent4"/>
            </a:lnRef>
            <a:fillRef idx="1">
              <a:schemeClr val="lt1"/>
            </a:fillRef>
            <a:effectRef idx="0">
              <a:schemeClr val="accent4"/>
            </a:effectRef>
            <a:fontRef idx="minor">
              <a:schemeClr val="dk1"/>
            </a:fontRef>
          </p:style>
          <p:txBody>
            <a:bodyPr wrap="none" anchor="ctr"/>
            <a:lstStyle>
              <a:lvl1pPr eaLnBrk="0" hangingPunct="0">
                <a:defRPr sz="9600">
                  <a:solidFill>
                    <a:schemeClr val="tx1"/>
                  </a:solidFill>
                  <a:latin typeface="Arial" charset="0"/>
                </a:defRPr>
              </a:lvl1pPr>
              <a:lvl2pPr marL="742950" indent="-285750" eaLnBrk="0" hangingPunct="0">
                <a:defRPr sz="9600">
                  <a:solidFill>
                    <a:schemeClr val="tx1"/>
                  </a:solidFill>
                  <a:latin typeface="Arial" charset="0"/>
                </a:defRPr>
              </a:lvl2pPr>
              <a:lvl3pPr marL="1143000" indent="-228600" eaLnBrk="0" hangingPunct="0">
                <a:defRPr sz="9600">
                  <a:solidFill>
                    <a:schemeClr val="tx1"/>
                  </a:solidFill>
                  <a:latin typeface="Arial" charset="0"/>
                </a:defRPr>
              </a:lvl3pPr>
              <a:lvl4pPr marL="1600200" indent="-228600" eaLnBrk="0" hangingPunct="0">
                <a:defRPr sz="9600">
                  <a:solidFill>
                    <a:schemeClr val="tx1"/>
                  </a:solidFill>
                  <a:latin typeface="Arial" charset="0"/>
                </a:defRPr>
              </a:lvl4pPr>
              <a:lvl5pPr marL="2057400" indent="-228600" eaLnBrk="0" hangingPunct="0">
                <a:defRPr sz="9600">
                  <a:solidFill>
                    <a:schemeClr val="tx1"/>
                  </a:solidFill>
                  <a:latin typeface="Arial" charset="0"/>
                </a:defRPr>
              </a:lvl5pPr>
              <a:lvl6pPr marL="2514600" indent="-228600" algn="ctr" eaLnBrk="0" fontAlgn="base" hangingPunct="0">
                <a:spcBef>
                  <a:spcPct val="0"/>
                </a:spcBef>
                <a:spcAft>
                  <a:spcPct val="0"/>
                </a:spcAft>
                <a:defRPr sz="9600">
                  <a:solidFill>
                    <a:schemeClr val="tx1"/>
                  </a:solidFill>
                  <a:latin typeface="Arial" charset="0"/>
                </a:defRPr>
              </a:lvl6pPr>
              <a:lvl7pPr marL="2971800" indent="-228600" algn="ctr" eaLnBrk="0" fontAlgn="base" hangingPunct="0">
                <a:spcBef>
                  <a:spcPct val="0"/>
                </a:spcBef>
                <a:spcAft>
                  <a:spcPct val="0"/>
                </a:spcAft>
                <a:defRPr sz="9600">
                  <a:solidFill>
                    <a:schemeClr val="tx1"/>
                  </a:solidFill>
                  <a:latin typeface="Arial" charset="0"/>
                </a:defRPr>
              </a:lvl7pPr>
              <a:lvl8pPr marL="3429000" indent="-228600" algn="ctr" eaLnBrk="0" fontAlgn="base" hangingPunct="0">
                <a:spcBef>
                  <a:spcPct val="0"/>
                </a:spcBef>
                <a:spcAft>
                  <a:spcPct val="0"/>
                </a:spcAft>
                <a:defRPr sz="9600">
                  <a:solidFill>
                    <a:schemeClr val="tx1"/>
                  </a:solidFill>
                  <a:latin typeface="Arial" charset="0"/>
                </a:defRPr>
              </a:lvl8pPr>
              <a:lvl9pPr marL="3886200" indent="-228600" algn="ctr" eaLnBrk="0" fontAlgn="base" hangingPunct="0">
                <a:spcBef>
                  <a:spcPct val="0"/>
                </a:spcBef>
                <a:spcAft>
                  <a:spcPct val="0"/>
                </a:spcAft>
                <a:defRPr sz="9600">
                  <a:solidFill>
                    <a:schemeClr val="tx1"/>
                  </a:solidFill>
                  <a:latin typeface="Arial" charset="0"/>
                </a:defRPr>
              </a:lvl9pPr>
            </a:lstStyle>
            <a:p>
              <a:pPr eaLnBrk="1" hangingPunct="1"/>
              <a:endParaRPr lang="en-US" altLang="en-US" sz="8360" dirty="0"/>
            </a:p>
          </p:txBody>
        </p:sp>
        <p:sp>
          <p:nvSpPr>
            <p:cNvPr id="115" name="Text Box 39"/>
            <p:cNvSpPr txBox="1">
              <a:spLocks noChangeArrowheads="1"/>
            </p:cNvSpPr>
            <p:nvPr/>
          </p:nvSpPr>
          <p:spPr bwMode="auto">
            <a:xfrm>
              <a:off x="26067264" y="14422141"/>
              <a:ext cx="3753027" cy="2214935"/>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57150" cmpd="thinThick">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59915" tIns="29957" rIns="59915" bIns="29957">
              <a:spAutoFit/>
            </a:bodyPr>
            <a:lstStyle>
              <a:lvl1pPr defTabSz="688975" eaLnBrk="0" hangingPunct="0">
                <a:defRPr sz="9600">
                  <a:solidFill>
                    <a:schemeClr val="tx1"/>
                  </a:solidFill>
                  <a:latin typeface="Arial" charset="0"/>
                </a:defRPr>
              </a:lvl1pPr>
              <a:lvl2pPr marL="742950" indent="-285750" defTabSz="688975" eaLnBrk="0" hangingPunct="0">
                <a:defRPr sz="9600">
                  <a:solidFill>
                    <a:schemeClr val="tx1"/>
                  </a:solidFill>
                  <a:latin typeface="Arial" charset="0"/>
                </a:defRPr>
              </a:lvl2pPr>
              <a:lvl3pPr marL="1143000" indent="-228600" defTabSz="688975" eaLnBrk="0" hangingPunct="0">
                <a:defRPr sz="9600">
                  <a:solidFill>
                    <a:schemeClr val="tx1"/>
                  </a:solidFill>
                  <a:latin typeface="Arial" charset="0"/>
                </a:defRPr>
              </a:lvl3pPr>
              <a:lvl4pPr marL="1600200" indent="-228600" defTabSz="688975" eaLnBrk="0" hangingPunct="0">
                <a:defRPr sz="9600">
                  <a:solidFill>
                    <a:schemeClr val="tx1"/>
                  </a:solidFill>
                  <a:latin typeface="Arial" charset="0"/>
                </a:defRPr>
              </a:lvl4pPr>
              <a:lvl5pPr marL="2057400" indent="-228600" defTabSz="688975" eaLnBrk="0" hangingPunct="0">
                <a:defRPr sz="9600">
                  <a:solidFill>
                    <a:schemeClr val="tx1"/>
                  </a:solidFill>
                  <a:latin typeface="Arial" charset="0"/>
                </a:defRPr>
              </a:lvl5pPr>
              <a:lvl6pPr marL="2514600" indent="-228600" algn="ctr" defTabSz="688975" eaLnBrk="0" fontAlgn="base" hangingPunct="0">
                <a:spcBef>
                  <a:spcPct val="0"/>
                </a:spcBef>
                <a:spcAft>
                  <a:spcPct val="0"/>
                </a:spcAft>
                <a:defRPr sz="9600">
                  <a:solidFill>
                    <a:schemeClr val="tx1"/>
                  </a:solidFill>
                  <a:latin typeface="Arial" charset="0"/>
                </a:defRPr>
              </a:lvl6pPr>
              <a:lvl7pPr marL="2971800" indent="-228600" algn="ctr" defTabSz="688975" eaLnBrk="0" fontAlgn="base" hangingPunct="0">
                <a:spcBef>
                  <a:spcPct val="0"/>
                </a:spcBef>
                <a:spcAft>
                  <a:spcPct val="0"/>
                </a:spcAft>
                <a:defRPr sz="9600">
                  <a:solidFill>
                    <a:schemeClr val="tx1"/>
                  </a:solidFill>
                  <a:latin typeface="Arial" charset="0"/>
                </a:defRPr>
              </a:lvl7pPr>
              <a:lvl8pPr marL="3429000" indent="-228600" algn="ctr" defTabSz="688975" eaLnBrk="0" fontAlgn="base" hangingPunct="0">
                <a:spcBef>
                  <a:spcPct val="0"/>
                </a:spcBef>
                <a:spcAft>
                  <a:spcPct val="0"/>
                </a:spcAft>
                <a:defRPr sz="9600">
                  <a:solidFill>
                    <a:schemeClr val="tx1"/>
                  </a:solidFill>
                  <a:latin typeface="Arial" charset="0"/>
                </a:defRPr>
              </a:lvl8pPr>
              <a:lvl9pPr marL="3886200" indent="-228600" algn="ctr" defTabSz="688975" eaLnBrk="0" fontAlgn="base" hangingPunct="0">
                <a:spcBef>
                  <a:spcPct val="0"/>
                </a:spcBef>
                <a:spcAft>
                  <a:spcPct val="0"/>
                </a:spcAft>
                <a:defRPr sz="9600">
                  <a:solidFill>
                    <a:schemeClr val="tx1"/>
                  </a:solidFill>
                  <a:latin typeface="Arial" charset="0"/>
                </a:defRPr>
              </a:lvl9pPr>
            </a:lstStyle>
            <a:p>
              <a:r>
                <a:rPr lang="en-US" sz="2800" dirty="0"/>
                <a:t>March 10-11, 2016</a:t>
              </a:r>
            </a:p>
            <a:p>
              <a:r>
                <a:rPr lang="en-US" sz="2800" dirty="0" smtClean="0"/>
                <a:t>NASA Goddard</a:t>
              </a:r>
            </a:p>
            <a:p>
              <a:r>
                <a:rPr lang="en-US" sz="2800" dirty="0" smtClean="0"/>
                <a:t>32 Students</a:t>
              </a:r>
            </a:p>
            <a:p>
              <a:r>
                <a:rPr lang="en-US" sz="2800" dirty="0" smtClean="0"/>
                <a:t>12 Projects</a:t>
              </a:r>
            </a:p>
            <a:p>
              <a:r>
                <a:rPr lang="en-US" sz="2800" dirty="0" smtClean="0"/>
                <a:t>“Backstage Tour” </a:t>
              </a:r>
              <a:endParaRPr lang="en-US" sz="2800" dirty="0"/>
            </a:p>
          </p:txBody>
        </p:sp>
        <p:sp>
          <p:nvSpPr>
            <p:cNvPr id="116" name="Text Box 43"/>
            <p:cNvSpPr txBox="1">
              <a:spLocks noChangeArrowheads="1"/>
            </p:cNvSpPr>
            <p:nvPr/>
          </p:nvSpPr>
          <p:spPr bwMode="auto">
            <a:xfrm>
              <a:off x="20132749" y="12784173"/>
              <a:ext cx="10121340" cy="11061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89564" tIns="44782" rIns="89564" bIns="44782">
              <a:spAutoFit/>
            </a:bodyPr>
            <a:lstStyle>
              <a:lvl1pPr defTabSz="4938713" eaLnBrk="0" hangingPunct="0">
                <a:defRPr sz="9600">
                  <a:solidFill>
                    <a:schemeClr val="tx1"/>
                  </a:solidFill>
                  <a:latin typeface="Arial" charset="0"/>
                </a:defRPr>
              </a:lvl1pPr>
              <a:lvl2pPr marL="742950" indent="-285750" defTabSz="4938713" eaLnBrk="0" hangingPunct="0">
                <a:defRPr sz="9600">
                  <a:solidFill>
                    <a:schemeClr val="tx1"/>
                  </a:solidFill>
                  <a:latin typeface="Arial" charset="0"/>
                </a:defRPr>
              </a:lvl2pPr>
              <a:lvl3pPr marL="1143000" indent="-228600" defTabSz="4938713" eaLnBrk="0" hangingPunct="0">
                <a:defRPr sz="9600">
                  <a:solidFill>
                    <a:schemeClr val="tx1"/>
                  </a:solidFill>
                  <a:latin typeface="Arial" charset="0"/>
                </a:defRPr>
              </a:lvl3pPr>
              <a:lvl4pPr marL="1600200" indent="-228600" defTabSz="4938713" eaLnBrk="0" hangingPunct="0">
                <a:defRPr sz="9600">
                  <a:solidFill>
                    <a:schemeClr val="tx1"/>
                  </a:solidFill>
                  <a:latin typeface="Arial" charset="0"/>
                </a:defRPr>
              </a:lvl4pPr>
              <a:lvl5pPr marL="2057400" indent="-228600" defTabSz="4938713" eaLnBrk="0" hangingPunct="0">
                <a:defRPr sz="9600">
                  <a:solidFill>
                    <a:schemeClr val="tx1"/>
                  </a:solidFill>
                  <a:latin typeface="Arial" charset="0"/>
                </a:defRPr>
              </a:lvl5pPr>
              <a:lvl6pPr marL="2514600" indent="-228600" algn="ctr" defTabSz="4938713" eaLnBrk="0" fontAlgn="base" hangingPunct="0">
                <a:spcBef>
                  <a:spcPct val="0"/>
                </a:spcBef>
                <a:spcAft>
                  <a:spcPct val="0"/>
                </a:spcAft>
                <a:defRPr sz="9600">
                  <a:solidFill>
                    <a:schemeClr val="tx1"/>
                  </a:solidFill>
                  <a:latin typeface="Arial" charset="0"/>
                </a:defRPr>
              </a:lvl6pPr>
              <a:lvl7pPr marL="2971800" indent="-228600" algn="ctr" defTabSz="4938713" eaLnBrk="0" fontAlgn="base" hangingPunct="0">
                <a:spcBef>
                  <a:spcPct val="0"/>
                </a:spcBef>
                <a:spcAft>
                  <a:spcPct val="0"/>
                </a:spcAft>
                <a:defRPr sz="9600">
                  <a:solidFill>
                    <a:schemeClr val="tx1"/>
                  </a:solidFill>
                  <a:latin typeface="Arial" charset="0"/>
                </a:defRPr>
              </a:lvl7pPr>
              <a:lvl8pPr marL="3429000" indent="-228600" algn="ctr" defTabSz="4938713" eaLnBrk="0" fontAlgn="base" hangingPunct="0">
                <a:spcBef>
                  <a:spcPct val="0"/>
                </a:spcBef>
                <a:spcAft>
                  <a:spcPct val="0"/>
                </a:spcAft>
                <a:defRPr sz="9600">
                  <a:solidFill>
                    <a:schemeClr val="tx1"/>
                  </a:solidFill>
                  <a:latin typeface="Arial" charset="0"/>
                </a:defRPr>
              </a:lvl8pPr>
              <a:lvl9pPr marL="3886200" indent="-228600" algn="ctr" defTabSz="4938713" eaLnBrk="0" fontAlgn="base" hangingPunct="0">
                <a:spcBef>
                  <a:spcPct val="0"/>
                </a:spcBef>
                <a:spcAft>
                  <a:spcPct val="0"/>
                </a:spcAft>
                <a:defRPr sz="9600">
                  <a:solidFill>
                    <a:schemeClr val="tx1"/>
                  </a:solidFill>
                  <a:latin typeface="Arial" charset="0"/>
                </a:defRPr>
              </a:lvl9pPr>
            </a:lstStyle>
            <a:p>
              <a:pPr eaLnBrk="1" hangingPunct="1">
                <a:spcBef>
                  <a:spcPct val="50000"/>
                </a:spcBef>
              </a:pPr>
              <a:r>
                <a:rPr lang="en-US" altLang="en-US" sz="6600" b="1" dirty="0" smtClean="0">
                  <a:latin typeface="Cambria"/>
                  <a:cs typeface="Cambria"/>
                </a:rPr>
                <a:t> Northeast &amp; Mid-Atlantic</a:t>
              </a:r>
              <a:endParaRPr lang="en-US" altLang="en-US" sz="6600" b="1" dirty="0">
                <a:latin typeface="Cambria"/>
                <a:cs typeface="Cambria"/>
              </a:endParaRPr>
            </a:p>
          </p:txBody>
        </p:sp>
        <p:pic>
          <p:nvPicPr>
            <p:cNvPr id="117" name="Picture 116"/>
            <p:cNvPicPr>
              <a:picLocks noChangeAspect="1"/>
            </p:cNvPicPr>
            <p:nvPr/>
          </p:nvPicPr>
          <p:blipFill>
            <a:blip r:embed="rId11"/>
            <a:stretch>
              <a:fillRect/>
            </a:stretch>
          </p:blipFill>
          <p:spPr>
            <a:xfrm>
              <a:off x="20638602" y="13918926"/>
              <a:ext cx="5228488" cy="3480329"/>
            </a:xfrm>
            <a:prstGeom prst="rect">
              <a:avLst/>
            </a:prstGeom>
          </p:spPr>
        </p:pic>
      </p:grpSp>
      <p:grpSp>
        <p:nvGrpSpPr>
          <p:cNvPr id="3" name="Group 2"/>
          <p:cNvGrpSpPr/>
          <p:nvPr/>
        </p:nvGrpSpPr>
        <p:grpSpPr>
          <a:xfrm>
            <a:off x="19933496" y="17274318"/>
            <a:ext cx="10587516" cy="5025222"/>
            <a:chOff x="19866467" y="16325602"/>
            <a:chExt cx="10587516" cy="5025222"/>
          </a:xfrm>
        </p:grpSpPr>
        <p:grpSp>
          <p:nvGrpSpPr>
            <p:cNvPr id="80" name="Group 79"/>
            <p:cNvGrpSpPr/>
            <p:nvPr/>
          </p:nvGrpSpPr>
          <p:grpSpPr>
            <a:xfrm>
              <a:off x="19866467" y="16325602"/>
              <a:ext cx="10587516" cy="5025222"/>
              <a:chOff x="31170940" y="15230029"/>
              <a:chExt cx="10143876" cy="5044940"/>
            </a:xfrm>
          </p:grpSpPr>
          <p:sp>
            <p:nvSpPr>
              <p:cNvPr id="105" name="AutoShape 31"/>
              <p:cNvSpPr>
                <a:spLocks noChangeArrowheads="1"/>
              </p:cNvSpPr>
              <p:nvPr/>
            </p:nvSpPr>
            <p:spPr bwMode="auto">
              <a:xfrm>
                <a:off x="31170940" y="15230029"/>
                <a:ext cx="10143876" cy="5044940"/>
              </a:xfrm>
              <a:prstGeom prst="roundRect">
                <a:avLst>
                  <a:gd name="adj" fmla="val 7000"/>
                </a:avLst>
              </a:prstGeom>
              <a:ln>
                <a:headEnd/>
                <a:tailEnd/>
              </a:ln>
              <a:extLst>
                <a:ext uri="{AF507438-7753-43e0-B8FC-AC1667EBCBE1}">
                  <a14:hiddenEffects xmlns:a14="http://schemas.microsoft.com/office/drawing/2010/main" xmlns="">
                    <a:effectLst>
                      <a:outerShdw dist="35921" dir="2700000" algn="ctr" rotWithShape="0">
                        <a:schemeClr val="bg2"/>
                      </a:outerShdw>
                    </a:effectLst>
                  </a14:hiddenEffects>
                </a:ext>
              </a:extLst>
            </p:spPr>
            <p:style>
              <a:lnRef idx="2">
                <a:schemeClr val="accent4"/>
              </a:lnRef>
              <a:fillRef idx="1">
                <a:schemeClr val="lt1"/>
              </a:fillRef>
              <a:effectRef idx="0">
                <a:schemeClr val="accent4"/>
              </a:effectRef>
              <a:fontRef idx="minor">
                <a:schemeClr val="dk1"/>
              </a:fontRef>
            </p:style>
            <p:txBody>
              <a:bodyPr wrap="none" anchor="ctr"/>
              <a:lstStyle>
                <a:lvl1pPr eaLnBrk="0" hangingPunct="0">
                  <a:defRPr sz="9600">
                    <a:solidFill>
                      <a:schemeClr val="tx1"/>
                    </a:solidFill>
                    <a:latin typeface="Arial" charset="0"/>
                  </a:defRPr>
                </a:lvl1pPr>
                <a:lvl2pPr marL="742950" indent="-285750" eaLnBrk="0" hangingPunct="0">
                  <a:defRPr sz="9600">
                    <a:solidFill>
                      <a:schemeClr val="tx1"/>
                    </a:solidFill>
                    <a:latin typeface="Arial" charset="0"/>
                  </a:defRPr>
                </a:lvl2pPr>
                <a:lvl3pPr marL="1143000" indent="-228600" eaLnBrk="0" hangingPunct="0">
                  <a:defRPr sz="9600">
                    <a:solidFill>
                      <a:schemeClr val="tx1"/>
                    </a:solidFill>
                    <a:latin typeface="Arial" charset="0"/>
                  </a:defRPr>
                </a:lvl3pPr>
                <a:lvl4pPr marL="1600200" indent="-228600" eaLnBrk="0" hangingPunct="0">
                  <a:defRPr sz="9600">
                    <a:solidFill>
                      <a:schemeClr val="tx1"/>
                    </a:solidFill>
                    <a:latin typeface="Arial" charset="0"/>
                  </a:defRPr>
                </a:lvl4pPr>
                <a:lvl5pPr marL="2057400" indent="-228600" eaLnBrk="0" hangingPunct="0">
                  <a:defRPr sz="9600">
                    <a:solidFill>
                      <a:schemeClr val="tx1"/>
                    </a:solidFill>
                    <a:latin typeface="Arial" charset="0"/>
                  </a:defRPr>
                </a:lvl5pPr>
                <a:lvl6pPr marL="2514600" indent="-228600" algn="ctr" eaLnBrk="0" fontAlgn="base" hangingPunct="0">
                  <a:spcBef>
                    <a:spcPct val="0"/>
                  </a:spcBef>
                  <a:spcAft>
                    <a:spcPct val="0"/>
                  </a:spcAft>
                  <a:defRPr sz="9600">
                    <a:solidFill>
                      <a:schemeClr val="tx1"/>
                    </a:solidFill>
                    <a:latin typeface="Arial" charset="0"/>
                  </a:defRPr>
                </a:lvl6pPr>
                <a:lvl7pPr marL="2971800" indent="-228600" algn="ctr" eaLnBrk="0" fontAlgn="base" hangingPunct="0">
                  <a:spcBef>
                    <a:spcPct val="0"/>
                  </a:spcBef>
                  <a:spcAft>
                    <a:spcPct val="0"/>
                  </a:spcAft>
                  <a:defRPr sz="9600">
                    <a:solidFill>
                      <a:schemeClr val="tx1"/>
                    </a:solidFill>
                    <a:latin typeface="Arial" charset="0"/>
                  </a:defRPr>
                </a:lvl7pPr>
                <a:lvl8pPr marL="3429000" indent="-228600" algn="ctr" eaLnBrk="0" fontAlgn="base" hangingPunct="0">
                  <a:spcBef>
                    <a:spcPct val="0"/>
                  </a:spcBef>
                  <a:spcAft>
                    <a:spcPct val="0"/>
                  </a:spcAft>
                  <a:defRPr sz="9600">
                    <a:solidFill>
                      <a:schemeClr val="tx1"/>
                    </a:solidFill>
                    <a:latin typeface="Arial" charset="0"/>
                  </a:defRPr>
                </a:lvl8pPr>
                <a:lvl9pPr marL="3886200" indent="-228600" algn="ctr" eaLnBrk="0" fontAlgn="base" hangingPunct="0">
                  <a:spcBef>
                    <a:spcPct val="0"/>
                  </a:spcBef>
                  <a:spcAft>
                    <a:spcPct val="0"/>
                  </a:spcAft>
                  <a:defRPr sz="9600">
                    <a:solidFill>
                      <a:schemeClr val="tx1"/>
                    </a:solidFill>
                    <a:latin typeface="Arial" charset="0"/>
                  </a:defRPr>
                </a:lvl9pPr>
              </a:lstStyle>
              <a:p>
                <a:pPr eaLnBrk="1" hangingPunct="1"/>
                <a:endParaRPr lang="en-US" altLang="en-US" sz="8360" dirty="0"/>
              </a:p>
            </p:txBody>
          </p:sp>
          <p:sp>
            <p:nvSpPr>
              <p:cNvPr id="106" name="Text Box 39"/>
              <p:cNvSpPr txBox="1">
                <a:spLocks noChangeArrowheads="1"/>
              </p:cNvSpPr>
              <p:nvPr/>
            </p:nvSpPr>
            <p:spPr bwMode="auto">
              <a:xfrm>
                <a:off x="37300264" y="17028369"/>
                <a:ext cx="3753027" cy="2396990"/>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57150" cmpd="thinThick">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59915" tIns="29957" rIns="59915" bIns="29957">
                <a:spAutoFit/>
              </a:bodyPr>
              <a:lstStyle>
                <a:lvl1pPr defTabSz="688975" eaLnBrk="0" hangingPunct="0">
                  <a:defRPr sz="9600">
                    <a:solidFill>
                      <a:schemeClr val="tx1"/>
                    </a:solidFill>
                    <a:latin typeface="Arial" charset="0"/>
                  </a:defRPr>
                </a:lvl1pPr>
                <a:lvl2pPr marL="742950" indent="-285750" defTabSz="688975" eaLnBrk="0" hangingPunct="0">
                  <a:defRPr sz="9600">
                    <a:solidFill>
                      <a:schemeClr val="tx1"/>
                    </a:solidFill>
                    <a:latin typeface="Arial" charset="0"/>
                  </a:defRPr>
                </a:lvl2pPr>
                <a:lvl3pPr marL="1143000" indent="-228600" defTabSz="688975" eaLnBrk="0" hangingPunct="0">
                  <a:defRPr sz="9600">
                    <a:solidFill>
                      <a:schemeClr val="tx1"/>
                    </a:solidFill>
                    <a:latin typeface="Arial" charset="0"/>
                  </a:defRPr>
                </a:lvl3pPr>
                <a:lvl4pPr marL="1600200" indent="-228600" defTabSz="688975" eaLnBrk="0" hangingPunct="0">
                  <a:defRPr sz="9600">
                    <a:solidFill>
                      <a:schemeClr val="tx1"/>
                    </a:solidFill>
                    <a:latin typeface="Arial" charset="0"/>
                  </a:defRPr>
                </a:lvl4pPr>
                <a:lvl5pPr marL="2057400" indent="-228600" defTabSz="688975" eaLnBrk="0" hangingPunct="0">
                  <a:defRPr sz="9600">
                    <a:solidFill>
                      <a:schemeClr val="tx1"/>
                    </a:solidFill>
                    <a:latin typeface="Arial" charset="0"/>
                  </a:defRPr>
                </a:lvl5pPr>
                <a:lvl6pPr marL="2514600" indent="-228600" algn="ctr" defTabSz="688975" eaLnBrk="0" fontAlgn="base" hangingPunct="0">
                  <a:spcBef>
                    <a:spcPct val="0"/>
                  </a:spcBef>
                  <a:spcAft>
                    <a:spcPct val="0"/>
                  </a:spcAft>
                  <a:defRPr sz="9600">
                    <a:solidFill>
                      <a:schemeClr val="tx1"/>
                    </a:solidFill>
                    <a:latin typeface="Arial" charset="0"/>
                  </a:defRPr>
                </a:lvl6pPr>
                <a:lvl7pPr marL="2971800" indent="-228600" algn="ctr" defTabSz="688975" eaLnBrk="0" fontAlgn="base" hangingPunct="0">
                  <a:spcBef>
                    <a:spcPct val="0"/>
                  </a:spcBef>
                  <a:spcAft>
                    <a:spcPct val="0"/>
                  </a:spcAft>
                  <a:defRPr sz="9600">
                    <a:solidFill>
                      <a:schemeClr val="tx1"/>
                    </a:solidFill>
                    <a:latin typeface="Arial" charset="0"/>
                  </a:defRPr>
                </a:lvl7pPr>
                <a:lvl8pPr marL="3429000" indent="-228600" algn="ctr" defTabSz="688975" eaLnBrk="0" fontAlgn="base" hangingPunct="0">
                  <a:spcBef>
                    <a:spcPct val="0"/>
                  </a:spcBef>
                  <a:spcAft>
                    <a:spcPct val="0"/>
                  </a:spcAft>
                  <a:defRPr sz="9600">
                    <a:solidFill>
                      <a:schemeClr val="tx1"/>
                    </a:solidFill>
                    <a:latin typeface="Arial" charset="0"/>
                  </a:defRPr>
                </a:lvl8pPr>
                <a:lvl9pPr marL="3886200" indent="-228600" algn="ctr" defTabSz="688975" eaLnBrk="0" fontAlgn="base" hangingPunct="0">
                  <a:spcBef>
                    <a:spcPct val="0"/>
                  </a:spcBef>
                  <a:spcAft>
                    <a:spcPct val="0"/>
                  </a:spcAft>
                  <a:defRPr sz="9600">
                    <a:solidFill>
                      <a:schemeClr val="tx1"/>
                    </a:solidFill>
                    <a:latin typeface="Arial" charset="0"/>
                  </a:defRPr>
                </a:lvl9pPr>
              </a:lstStyle>
              <a:p>
                <a:r>
                  <a:rPr lang="en-US" sz="2800" dirty="0"/>
                  <a:t>April 29-30, 2016</a:t>
                </a:r>
              </a:p>
              <a:p>
                <a:r>
                  <a:rPr lang="en-US" sz="2800" dirty="0" smtClean="0"/>
                  <a:t>Jet Propulsion Lab</a:t>
                </a:r>
              </a:p>
              <a:p>
                <a:r>
                  <a:rPr lang="en-US" sz="2800" dirty="0" smtClean="0"/>
                  <a:t>17 Students</a:t>
                </a:r>
              </a:p>
              <a:p>
                <a:r>
                  <a:rPr lang="en-US" sz="2800" dirty="0"/>
                  <a:t>7</a:t>
                </a:r>
                <a:r>
                  <a:rPr lang="en-US" sz="2800" dirty="0" smtClean="0"/>
                  <a:t> Projects</a:t>
                </a:r>
              </a:p>
              <a:p>
                <a:r>
                  <a:rPr lang="en-US" sz="2800" dirty="0" smtClean="0"/>
                  <a:t>“Backstage Tour”</a:t>
                </a:r>
                <a:endParaRPr lang="en-US" sz="2800" dirty="0"/>
              </a:p>
            </p:txBody>
          </p:sp>
          <p:sp>
            <p:nvSpPr>
              <p:cNvPr id="107" name="Text Box 43"/>
              <p:cNvSpPr txBox="1">
                <a:spLocks noChangeArrowheads="1"/>
              </p:cNvSpPr>
              <p:nvPr/>
            </p:nvSpPr>
            <p:spPr bwMode="auto">
              <a:xfrm>
                <a:off x="37048554" y="15560456"/>
                <a:ext cx="3856374" cy="9689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89564" tIns="44782" rIns="89564" bIns="44782">
                <a:spAutoFit/>
              </a:bodyPr>
              <a:lstStyle>
                <a:lvl1pPr defTabSz="4938713" eaLnBrk="0" hangingPunct="0">
                  <a:defRPr sz="9600">
                    <a:solidFill>
                      <a:schemeClr val="tx1"/>
                    </a:solidFill>
                    <a:latin typeface="Arial" charset="0"/>
                  </a:defRPr>
                </a:lvl1pPr>
                <a:lvl2pPr marL="742950" indent="-285750" defTabSz="4938713" eaLnBrk="0" hangingPunct="0">
                  <a:defRPr sz="9600">
                    <a:solidFill>
                      <a:schemeClr val="tx1"/>
                    </a:solidFill>
                    <a:latin typeface="Arial" charset="0"/>
                  </a:defRPr>
                </a:lvl2pPr>
                <a:lvl3pPr marL="1143000" indent="-228600" defTabSz="4938713" eaLnBrk="0" hangingPunct="0">
                  <a:defRPr sz="9600">
                    <a:solidFill>
                      <a:schemeClr val="tx1"/>
                    </a:solidFill>
                    <a:latin typeface="Arial" charset="0"/>
                  </a:defRPr>
                </a:lvl3pPr>
                <a:lvl4pPr marL="1600200" indent="-228600" defTabSz="4938713" eaLnBrk="0" hangingPunct="0">
                  <a:defRPr sz="9600">
                    <a:solidFill>
                      <a:schemeClr val="tx1"/>
                    </a:solidFill>
                    <a:latin typeface="Arial" charset="0"/>
                  </a:defRPr>
                </a:lvl4pPr>
                <a:lvl5pPr marL="2057400" indent="-228600" defTabSz="4938713" eaLnBrk="0" hangingPunct="0">
                  <a:defRPr sz="9600">
                    <a:solidFill>
                      <a:schemeClr val="tx1"/>
                    </a:solidFill>
                    <a:latin typeface="Arial" charset="0"/>
                  </a:defRPr>
                </a:lvl5pPr>
                <a:lvl6pPr marL="2514600" indent="-228600" algn="ctr" defTabSz="4938713" eaLnBrk="0" fontAlgn="base" hangingPunct="0">
                  <a:spcBef>
                    <a:spcPct val="0"/>
                  </a:spcBef>
                  <a:spcAft>
                    <a:spcPct val="0"/>
                  </a:spcAft>
                  <a:defRPr sz="9600">
                    <a:solidFill>
                      <a:schemeClr val="tx1"/>
                    </a:solidFill>
                    <a:latin typeface="Arial" charset="0"/>
                  </a:defRPr>
                </a:lvl6pPr>
                <a:lvl7pPr marL="2971800" indent="-228600" algn="ctr" defTabSz="4938713" eaLnBrk="0" fontAlgn="base" hangingPunct="0">
                  <a:spcBef>
                    <a:spcPct val="0"/>
                  </a:spcBef>
                  <a:spcAft>
                    <a:spcPct val="0"/>
                  </a:spcAft>
                  <a:defRPr sz="9600">
                    <a:solidFill>
                      <a:schemeClr val="tx1"/>
                    </a:solidFill>
                    <a:latin typeface="Arial" charset="0"/>
                  </a:defRPr>
                </a:lvl7pPr>
                <a:lvl8pPr marL="3429000" indent="-228600" algn="ctr" defTabSz="4938713" eaLnBrk="0" fontAlgn="base" hangingPunct="0">
                  <a:spcBef>
                    <a:spcPct val="0"/>
                  </a:spcBef>
                  <a:spcAft>
                    <a:spcPct val="0"/>
                  </a:spcAft>
                  <a:defRPr sz="9600">
                    <a:solidFill>
                      <a:schemeClr val="tx1"/>
                    </a:solidFill>
                    <a:latin typeface="Arial" charset="0"/>
                  </a:defRPr>
                </a:lvl8pPr>
                <a:lvl9pPr marL="3886200" indent="-228600" algn="ctr" defTabSz="4938713" eaLnBrk="0" fontAlgn="base" hangingPunct="0">
                  <a:spcBef>
                    <a:spcPct val="0"/>
                  </a:spcBef>
                  <a:spcAft>
                    <a:spcPct val="0"/>
                  </a:spcAft>
                  <a:defRPr sz="9600">
                    <a:solidFill>
                      <a:schemeClr val="tx1"/>
                    </a:solidFill>
                    <a:latin typeface="Arial" charset="0"/>
                  </a:defRPr>
                </a:lvl9pPr>
              </a:lstStyle>
              <a:p>
                <a:pPr eaLnBrk="1" hangingPunct="1">
                  <a:spcBef>
                    <a:spcPct val="50000"/>
                  </a:spcBef>
                </a:pPr>
                <a:r>
                  <a:rPr lang="en-US" altLang="en-US" sz="6600" b="1" dirty="0" smtClean="0">
                    <a:latin typeface="Cambria"/>
                    <a:cs typeface="Cambria"/>
                  </a:rPr>
                  <a:t> Pacific</a:t>
                </a:r>
                <a:endParaRPr lang="en-US" altLang="en-US" sz="6600" b="1" dirty="0">
                  <a:latin typeface="Cambria"/>
                  <a:cs typeface="Cambria"/>
                </a:endParaRPr>
              </a:p>
            </p:txBody>
          </p:sp>
        </p:grpSp>
        <p:pic>
          <p:nvPicPr>
            <p:cNvPr id="84" name="Picture 83"/>
            <p:cNvPicPr>
              <a:picLocks noChangeAspect="1"/>
            </p:cNvPicPr>
            <p:nvPr/>
          </p:nvPicPr>
          <p:blipFill>
            <a:blip r:embed="rId12"/>
            <a:stretch>
              <a:fillRect/>
            </a:stretch>
          </p:blipFill>
          <p:spPr>
            <a:xfrm>
              <a:off x="20520629" y="16747225"/>
              <a:ext cx="5381044" cy="4153479"/>
            </a:xfrm>
            <a:prstGeom prst="rect">
              <a:avLst/>
            </a:prstGeom>
          </p:spPr>
        </p:pic>
      </p:grpSp>
      <p:grpSp>
        <p:nvGrpSpPr>
          <p:cNvPr id="88" name="Group 87"/>
          <p:cNvGrpSpPr/>
          <p:nvPr/>
        </p:nvGrpSpPr>
        <p:grpSpPr>
          <a:xfrm>
            <a:off x="19906141" y="22473075"/>
            <a:ext cx="10713615" cy="4842725"/>
            <a:chOff x="19595634" y="13326598"/>
            <a:chExt cx="10713615" cy="4842725"/>
          </a:xfrm>
        </p:grpSpPr>
        <p:sp>
          <p:nvSpPr>
            <p:cNvPr id="121" name="AutoShape 31"/>
            <p:cNvSpPr>
              <a:spLocks noChangeArrowheads="1"/>
            </p:cNvSpPr>
            <p:nvPr/>
          </p:nvSpPr>
          <p:spPr bwMode="auto">
            <a:xfrm>
              <a:off x="19595634" y="13326598"/>
              <a:ext cx="10659082" cy="4842725"/>
            </a:xfrm>
            <a:prstGeom prst="roundRect">
              <a:avLst>
                <a:gd name="adj" fmla="val 7000"/>
              </a:avLst>
            </a:prstGeom>
            <a:ln>
              <a:headEnd/>
              <a:tailEnd/>
            </a:ln>
            <a:extLst>
              <a:ext uri="{AF507438-7753-43e0-B8FC-AC1667EBCBE1}">
                <a14:hiddenEffects xmlns:a14="http://schemas.microsoft.com/office/drawing/2010/main" xmlns="">
                  <a:effectLst>
                    <a:outerShdw dist="35921" dir="2700000" algn="ctr" rotWithShape="0">
                      <a:schemeClr val="bg2"/>
                    </a:outerShdw>
                  </a:effectLst>
                </a14:hiddenEffects>
              </a:ext>
            </a:extLst>
          </p:spPr>
          <p:style>
            <a:lnRef idx="2">
              <a:schemeClr val="accent4"/>
            </a:lnRef>
            <a:fillRef idx="1">
              <a:schemeClr val="lt1"/>
            </a:fillRef>
            <a:effectRef idx="0">
              <a:schemeClr val="accent4"/>
            </a:effectRef>
            <a:fontRef idx="minor">
              <a:schemeClr val="dk1"/>
            </a:fontRef>
          </p:style>
          <p:txBody>
            <a:bodyPr wrap="none" anchor="ctr"/>
            <a:lstStyle>
              <a:lvl1pPr eaLnBrk="0" hangingPunct="0">
                <a:defRPr sz="9600">
                  <a:solidFill>
                    <a:schemeClr val="tx1"/>
                  </a:solidFill>
                  <a:latin typeface="Arial" charset="0"/>
                </a:defRPr>
              </a:lvl1pPr>
              <a:lvl2pPr marL="742950" indent="-285750" eaLnBrk="0" hangingPunct="0">
                <a:defRPr sz="9600">
                  <a:solidFill>
                    <a:schemeClr val="tx1"/>
                  </a:solidFill>
                  <a:latin typeface="Arial" charset="0"/>
                </a:defRPr>
              </a:lvl2pPr>
              <a:lvl3pPr marL="1143000" indent="-228600" eaLnBrk="0" hangingPunct="0">
                <a:defRPr sz="9600">
                  <a:solidFill>
                    <a:schemeClr val="tx1"/>
                  </a:solidFill>
                  <a:latin typeface="Arial" charset="0"/>
                </a:defRPr>
              </a:lvl3pPr>
              <a:lvl4pPr marL="1600200" indent="-228600" eaLnBrk="0" hangingPunct="0">
                <a:defRPr sz="9600">
                  <a:solidFill>
                    <a:schemeClr val="tx1"/>
                  </a:solidFill>
                  <a:latin typeface="Arial" charset="0"/>
                </a:defRPr>
              </a:lvl4pPr>
              <a:lvl5pPr marL="2057400" indent="-228600" eaLnBrk="0" hangingPunct="0">
                <a:defRPr sz="9600">
                  <a:solidFill>
                    <a:schemeClr val="tx1"/>
                  </a:solidFill>
                  <a:latin typeface="Arial" charset="0"/>
                </a:defRPr>
              </a:lvl5pPr>
              <a:lvl6pPr marL="2514600" indent="-228600" algn="ctr" eaLnBrk="0" fontAlgn="base" hangingPunct="0">
                <a:spcBef>
                  <a:spcPct val="0"/>
                </a:spcBef>
                <a:spcAft>
                  <a:spcPct val="0"/>
                </a:spcAft>
                <a:defRPr sz="9600">
                  <a:solidFill>
                    <a:schemeClr val="tx1"/>
                  </a:solidFill>
                  <a:latin typeface="Arial" charset="0"/>
                </a:defRPr>
              </a:lvl6pPr>
              <a:lvl7pPr marL="2971800" indent="-228600" algn="ctr" eaLnBrk="0" fontAlgn="base" hangingPunct="0">
                <a:spcBef>
                  <a:spcPct val="0"/>
                </a:spcBef>
                <a:spcAft>
                  <a:spcPct val="0"/>
                </a:spcAft>
                <a:defRPr sz="9600">
                  <a:solidFill>
                    <a:schemeClr val="tx1"/>
                  </a:solidFill>
                  <a:latin typeface="Arial" charset="0"/>
                </a:defRPr>
              </a:lvl7pPr>
              <a:lvl8pPr marL="3429000" indent="-228600" algn="ctr" eaLnBrk="0" fontAlgn="base" hangingPunct="0">
                <a:spcBef>
                  <a:spcPct val="0"/>
                </a:spcBef>
                <a:spcAft>
                  <a:spcPct val="0"/>
                </a:spcAft>
                <a:defRPr sz="9600">
                  <a:solidFill>
                    <a:schemeClr val="tx1"/>
                  </a:solidFill>
                  <a:latin typeface="Arial" charset="0"/>
                </a:defRPr>
              </a:lvl8pPr>
              <a:lvl9pPr marL="3886200" indent="-228600" algn="ctr" eaLnBrk="0" fontAlgn="base" hangingPunct="0">
                <a:spcBef>
                  <a:spcPct val="0"/>
                </a:spcBef>
                <a:spcAft>
                  <a:spcPct val="0"/>
                </a:spcAft>
                <a:defRPr sz="9600">
                  <a:solidFill>
                    <a:schemeClr val="tx1"/>
                  </a:solidFill>
                  <a:latin typeface="Arial" charset="0"/>
                </a:defRPr>
              </a:lvl9pPr>
            </a:lstStyle>
            <a:p>
              <a:pPr eaLnBrk="1" hangingPunct="1"/>
              <a:endParaRPr lang="en-US" altLang="en-US" sz="8360" dirty="0"/>
            </a:p>
          </p:txBody>
        </p:sp>
        <p:sp>
          <p:nvSpPr>
            <p:cNvPr id="122" name="Text Box 39"/>
            <p:cNvSpPr txBox="1">
              <a:spLocks noChangeArrowheads="1"/>
            </p:cNvSpPr>
            <p:nvPr/>
          </p:nvSpPr>
          <p:spPr bwMode="auto">
            <a:xfrm>
              <a:off x="25996568" y="14872013"/>
              <a:ext cx="4082517" cy="2645822"/>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57150" cmpd="thinThick">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59915" tIns="29957" rIns="59915" bIns="29957">
              <a:spAutoFit/>
            </a:bodyPr>
            <a:lstStyle>
              <a:lvl1pPr defTabSz="688975" eaLnBrk="0" hangingPunct="0">
                <a:defRPr sz="9600">
                  <a:solidFill>
                    <a:schemeClr val="tx1"/>
                  </a:solidFill>
                  <a:latin typeface="Arial" charset="0"/>
                </a:defRPr>
              </a:lvl1pPr>
              <a:lvl2pPr marL="742950" indent="-285750" defTabSz="688975" eaLnBrk="0" hangingPunct="0">
                <a:defRPr sz="9600">
                  <a:solidFill>
                    <a:schemeClr val="tx1"/>
                  </a:solidFill>
                  <a:latin typeface="Arial" charset="0"/>
                </a:defRPr>
              </a:lvl2pPr>
              <a:lvl3pPr marL="1143000" indent="-228600" defTabSz="688975" eaLnBrk="0" hangingPunct="0">
                <a:defRPr sz="9600">
                  <a:solidFill>
                    <a:schemeClr val="tx1"/>
                  </a:solidFill>
                  <a:latin typeface="Arial" charset="0"/>
                </a:defRPr>
              </a:lvl3pPr>
              <a:lvl4pPr marL="1600200" indent="-228600" defTabSz="688975" eaLnBrk="0" hangingPunct="0">
                <a:defRPr sz="9600">
                  <a:solidFill>
                    <a:schemeClr val="tx1"/>
                  </a:solidFill>
                  <a:latin typeface="Arial" charset="0"/>
                </a:defRPr>
              </a:lvl4pPr>
              <a:lvl5pPr marL="2057400" indent="-228600" defTabSz="688975" eaLnBrk="0" hangingPunct="0">
                <a:defRPr sz="9600">
                  <a:solidFill>
                    <a:schemeClr val="tx1"/>
                  </a:solidFill>
                  <a:latin typeface="Arial" charset="0"/>
                </a:defRPr>
              </a:lvl5pPr>
              <a:lvl6pPr marL="2514600" indent="-228600" algn="ctr" defTabSz="688975" eaLnBrk="0" fontAlgn="base" hangingPunct="0">
                <a:spcBef>
                  <a:spcPct val="0"/>
                </a:spcBef>
                <a:spcAft>
                  <a:spcPct val="0"/>
                </a:spcAft>
                <a:defRPr sz="9600">
                  <a:solidFill>
                    <a:schemeClr val="tx1"/>
                  </a:solidFill>
                  <a:latin typeface="Arial" charset="0"/>
                </a:defRPr>
              </a:lvl6pPr>
              <a:lvl7pPr marL="2971800" indent="-228600" algn="ctr" defTabSz="688975" eaLnBrk="0" fontAlgn="base" hangingPunct="0">
                <a:spcBef>
                  <a:spcPct val="0"/>
                </a:spcBef>
                <a:spcAft>
                  <a:spcPct val="0"/>
                </a:spcAft>
                <a:defRPr sz="9600">
                  <a:solidFill>
                    <a:schemeClr val="tx1"/>
                  </a:solidFill>
                  <a:latin typeface="Arial" charset="0"/>
                </a:defRPr>
              </a:lvl7pPr>
              <a:lvl8pPr marL="3429000" indent="-228600" algn="ctr" defTabSz="688975" eaLnBrk="0" fontAlgn="base" hangingPunct="0">
                <a:spcBef>
                  <a:spcPct val="0"/>
                </a:spcBef>
                <a:spcAft>
                  <a:spcPct val="0"/>
                </a:spcAft>
                <a:defRPr sz="9600">
                  <a:solidFill>
                    <a:schemeClr val="tx1"/>
                  </a:solidFill>
                  <a:latin typeface="Arial" charset="0"/>
                </a:defRPr>
              </a:lvl8pPr>
              <a:lvl9pPr marL="3886200" indent="-228600" algn="ctr" defTabSz="688975" eaLnBrk="0" fontAlgn="base" hangingPunct="0">
                <a:spcBef>
                  <a:spcPct val="0"/>
                </a:spcBef>
                <a:spcAft>
                  <a:spcPct val="0"/>
                </a:spcAft>
                <a:defRPr sz="9600">
                  <a:solidFill>
                    <a:schemeClr val="tx1"/>
                  </a:solidFill>
                  <a:latin typeface="Arial" charset="0"/>
                </a:defRPr>
              </a:lvl9pPr>
            </a:lstStyle>
            <a:p>
              <a:r>
                <a:rPr lang="en-US" sz="2800" dirty="0"/>
                <a:t>May 5-6, 2016</a:t>
              </a:r>
            </a:p>
            <a:p>
              <a:r>
                <a:rPr lang="en-US" sz="2800" dirty="0" smtClean="0"/>
                <a:t>Mississippi Museum of Natural Science</a:t>
              </a:r>
            </a:p>
            <a:p>
              <a:r>
                <a:rPr lang="en-US" sz="2800" dirty="0" smtClean="0"/>
                <a:t>22 Students</a:t>
              </a:r>
            </a:p>
            <a:p>
              <a:r>
                <a:rPr lang="en-US" sz="2800" dirty="0" smtClean="0"/>
                <a:t>6 Projects</a:t>
              </a:r>
            </a:p>
            <a:p>
              <a:r>
                <a:rPr lang="en-US" sz="2800" dirty="0" smtClean="0"/>
                <a:t>Bonfires and S’mores</a:t>
              </a:r>
              <a:endParaRPr lang="en-US" sz="2800" dirty="0"/>
            </a:p>
          </p:txBody>
        </p:sp>
        <p:sp>
          <p:nvSpPr>
            <p:cNvPr id="123" name="Text Box 43"/>
            <p:cNvSpPr txBox="1">
              <a:spLocks noChangeArrowheads="1"/>
            </p:cNvSpPr>
            <p:nvPr/>
          </p:nvSpPr>
          <p:spPr bwMode="auto">
            <a:xfrm>
              <a:off x="25752184" y="13659729"/>
              <a:ext cx="4557065" cy="11061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89564" tIns="44782" rIns="89564" bIns="44782">
              <a:spAutoFit/>
            </a:bodyPr>
            <a:lstStyle>
              <a:lvl1pPr defTabSz="4938713" eaLnBrk="0" hangingPunct="0">
                <a:defRPr sz="9600">
                  <a:solidFill>
                    <a:schemeClr val="tx1"/>
                  </a:solidFill>
                  <a:latin typeface="Arial" charset="0"/>
                </a:defRPr>
              </a:lvl1pPr>
              <a:lvl2pPr marL="742950" indent="-285750" defTabSz="4938713" eaLnBrk="0" hangingPunct="0">
                <a:defRPr sz="9600">
                  <a:solidFill>
                    <a:schemeClr val="tx1"/>
                  </a:solidFill>
                  <a:latin typeface="Arial" charset="0"/>
                </a:defRPr>
              </a:lvl2pPr>
              <a:lvl3pPr marL="1143000" indent="-228600" defTabSz="4938713" eaLnBrk="0" hangingPunct="0">
                <a:defRPr sz="9600">
                  <a:solidFill>
                    <a:schemeClr val="tx1"/>
                  </a:solidFill>
                  <a:latin typeface="Arial" charset="0"/>
                </a:defRPr>
              </a:lvl3pPr>
              <a:lvl4pPr marL="1600200" indent="-228600" defTabSz="4938713" eaLnBrk="0" hangingPunct="0">
                <a:defRPr sz="9600">
                  <a:solidFill>
                    <a:schemeClr val="tx1"/>
                  </a:solidFill>
                  <a:latin typeface="Arial" charset="0"/>
                </a:defRPr>
              </a:lvl4pPr>
              <a:lvl5pPr marL="2057400" indent="-228600" defTabSz="4938713" eaLnBrk="0" hangingPunct="0">
                <a:defRPr sz="9600">
                  <a:solidFill>
                    <a:schemeClr val="tx1"/>
                  </a:solidFill>
                  <a:latin typeface="Arial" charset="0"/>
                </a:defRPr>
              </a:lvl5pPr>
              <a:lvl6pPr marL="2514600" indent="-228600" algn="ctr" defTabSz="4938713" eaLnBrk="0" fontAlgn="base" hangingPunct="0">
                <a:spcBef>
                  <a:spcPct val="0"/>
                </a:spcBef>
                <a:spcAft>
                  <a:spcPct val="0"/>
                </a:spcAft>
                <a:defRPr sz="9600">
                  <a:solidFill>
                    <a:schemeClr val="tx1"/>
                  </a:solidFill>
                  <a:latin typeface="Arial" charset="0"/>
                </a:defRPr>
              </a:lvl6pPr>
              <a:lvl7pPr marL="2971800" indent="-228600" algn="ctr" defTabSz="4938713" eaLnBrk="0" fontAlgn="base" hangingPunct="0">
                <a:spcBef>
                  <a:spcPct val="0"/>
                </a:spcBef>
                <a:spcAft>
                  <a:spcPct val="0"/>
                </a:spcAft>
                <a:defRPr sz="9600">
                  <a:solidFill>
                    <a:schemeClr val="tx1"/>
                  </a:solidFill>
                  <a:latin typeface="Arial" charset="0"/>
                </a:defRPr>
              </a:lvl7pPr>
              <a:lvl8pPr marL="3429000" indent="-228600" algn="ctr" defTabSz="4938713" eaLnBrk="0" fontAlgn="base" hangingPunct="0">
                <a:spcBef>
                  <a:spcPct val="0"/>
                </a:spcBef>
                <a:spcAft>
                  <a:spcPct val="0"/>
                </a:spcAft>
                <a:defRPr sz="9600">
                  <a:solidFill>
                    <a:schemeClr val="tx1"/>
                  </a:solidFill>
                  <a:latin typeface="Arial" charset="0"/>
                </a:defRPr>
              </a:lvl8pPr>
              <a:lvl9pPr marL="3886200" indent="-228600" algn="ctr" defTabSz="4938713" eaLnBrk="0" fontAlgn="base" hangingPunct="0">
                <a:spcBef>
                  <a:spcPct val="0"/>
                </a:spcBef>
                <a:spcAft>
                  <a:spcPct val="0"/>
                </a:spcAft>
                <a:defRPr sz="9600">
                  <a:solidFill>
                    <a:schemeClr val="tx1"/>
                  </a:solidFill>
                  <a:latin typeface="Arial" charset="0"/>
                </a:defRPr>
              </a:lvl9pPr>
            </a:lstStyle>
            <a:p>
              <a:pPr eaLnBrk="1" hangingPunct="1">
                <a:spcBef>
                  <a:spcPct val="50000"/>
                </a:spcBef>
              </a:pPr>
              <a:r>
                <a:rPr lang="en-US" altLang="en-US" sz="6600" b="1" dirty="0" smtClean="0">
                  <a:latin typeface="Cambria"/>
                  <a:cs typeface="Cambria"/>
                </a:rPr>
                <a:t> Southeast</a:t>
              </a:r>
              <a:endParaRPr lang="en-US" altLang="en-US" sz="6600" b="1" dirty="0">
                <a:latin typeface="Cambria"/>
                <a:cs typeface="Cambria"/>
              </a:endParaRPr>
            </a:p>
          </p:txBody>
        </p:sp>
        <p:pic>
          <p:nvPicPr>
            <p:cNvPr id="85" name="Picture 84"/>
            <p:cNvPicPr>
              <a:picLocks noChangeAspect="1"/>
            </p:cNvPicPr>
            <p:nvPr/>
          </p:nvPicPr>
          <p:blipFill>
            <a:blip r:embed="rId13"/>
            <a:stretch>
              <a:fillRect/>
            </a:stretch>
          </p:blipFill>
          <p:spPr>
            <a:xfrm>
              <a:off x="20302879" y="13659729"/>
              <a:ext cx="5593136" cy="4176464"/>
            </a:xfrm>
            <a:prstGeom prst="rect">
              <a:avLst/>
            </a:prstGeom>
          </p:spPr>
        </p:pic>
      </p:grpSp>
      <p:sp>
        <p:nvSpPr>
          <p:cNvPr id="86" name="AutoShape 15" descr="isplaying IMG_6553.jpg"/>
          <p:cNvSpPr>
            <a:spLocks noChangeAspect="1" noChangeArrowheads="1"/>
          </p:cNvSpPr>
          <p:nvPr/>
        </p:nvSpPr>
        <p:spPr bwMode="auto">
          <a:xfrm>
            <a:off x="457200" y="4572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89" name="Group 88"/>
          <p:cNvGrpSpPr/>
          <p:nvPr/>
        </p:nvGrpSpPr>
        <p:grpSpPr>
          <a:xfrm>
            <a:off x="31550474" y="19359395"/>
            <a:ext cx="11034439" cy="5255370"/>
            <a:chOff x="19564933" y="19053563"/>
            <a:chExt cx="11034439" cy="5255370"/>
          </a:xfrm>
        </p:grpSpPr>
        <p:sp>
          <p:nvSpPr>
            <p:cNvPr id="126" name="AutoShape 31"/>
            <p:cNvSpPr>
              <a:spLocks noChangeArrowheads="1"/>
            </p:cNvSpPr>
            <p:nvPr/>
          </p:nvSpPr>
          <p:spPr bwMode="auto">
            <a:xfrm>
              <a:off x="19564933" y="19053563"/>
              <a:ext cx="11034439" cy="5255370"/>
            </a:xfrm>
            <a:prstGeom prst="roundRect">
              <a:avLst>
                <a:gd name="adj" fmla="val 7000"/>
              </a:avLst>
            </a:prstGeom>
            <a:ln>
              <a:headEnd/>
              <a:tailEnd/>
            </a:ln>
            <a:extLst>
              <a:ext uri="{AF507438-7753-43e0-B8FC-AC1667EBCBE1}">
                <a14:hiddenEffects xmlns:a14="http://schemas.microsoft.com/office/drawing/2010/main" xmlns="">
                  <a:effectLst>
                    <a:outerShdw dist="35921" dir="2700000" algn="ctr" rotWithShape="0">
                      <a:schemeClr val="bg2"/>
                    </a:outerShdw>
                  </a:effectLst>
                </a14:hiddenEffects>
              </a:ext>
            </a:extLst>
          </p:spPr>
          <p:style>
            <a:lnRef idx="2">
              <a:schemeClr val="accent4"/>
            </a:lnRef>
            <a:fillRef idx="1">
              <a:schemeClr val="lt1"/>
            </a:fillRef>
            <a:effectRef idx="0">
              <a:schemeClr val="accent4"/>
            </a:effectRef>
            <a:fontRef idx="minor">
              <a:schemeClr val="dk1"/>
            </a:fontRef>
          </p:style>
          <p:txBody>
            <a:bodyPr wrap="none" anchor="ctr"/>
            <a:lstStyle>
              <a:lvl1pPr eaLnBrk="0" hangingPunct="0">
                <a:defRPr sz="9600">
                  <a:solidFill>
                    <a:schemeClr val="tx1"/>
                  </a:solidFill>
                  <a:latin typeface="Arial" charset="0"/>
                </a:defRPr>
              </a:lvl1pPr>
              <a:lvl2pPr marL="742950" indent="-285750" eaLnBrk="0" hangingPunct="0">
                <a:defRPr sz="9600">
                  <a:solidFill>
                    <a:schemeClr val="tx1"/>
                  </a:solidFill>
                  <a:latin typeface="Arial" charset="0"/>
                </a:defRPr>
              </a:lvl2pPr>
              <a:lvl3pPr marL="1143000" indent="-228600" eaLnBrk="0" hangingPunct="0">
                <a:defRPr sz="9600">
                  <a:solidFill>
                    <a:schemeClr val="tx1"/>
                  </a:solidFill>
                  <a:latin typeface="Arial" charset="0"/>
                </a:defRPr>
              </a:lvl3pPr>
              <a:lvl4pPr marL="1600200" indent="-228600" eaLnBrk="0" hangingPunct="0">
                <a:defRPr sz="9600">
                  <a:solidFill>
                    <a:schemeClr val="tx1"/>
                  </a:solidFill>
                  <a:latin typeface="Arial" charset="0"/>
                </a:defRPr>
              </a:lvl4pPr>
              <a:lvl5pPr marL="2057400" indent="-228600" eaLnBrk="0" hangingPunct="0">
                <a:defRPr sz="9600">
                  <a:solidFill>
                    <a:schemeClr val="tx1"/>
                  </a:solidFill>
                  <a:latin typeface="Arial" charset="0"/>
                </a:defRPr>
              </a:lvl5pPr>
              <a:lvl6pPr marL="2514600" indent="-228600" algn="ctr" eaLnBrk="0" fontAlgn="base" hangingPunct="0">
                <a:spcBef>
                  <a:spcPct val="0"/>
                </a:spcBef>
                <a:spcAft>
                  <a:spcPct val="0"/>
                </a:spcAft>
                <a:defRPr sz="9600">
                  <a:solidFill>
                    <a:schemeClr val="tx1"/>
                  </a:solidFill>
                  <a:latin typeface="Arial" charset="0"/>
                </a:defRPr>
              </a:lvl6pPr>
              <a:lvl7pPr marL="2971800" indent="-228600" algn="ctr" eaLnBrk="0" fontAlgn="base" hangingPunct="0">
                <a:spcBef>
                  <a:spcPct val="0"/>
                </a:spcBef>
                <a:spcAft>
                  <a:spcPct val="0"/>
                </a:spcAft>
                <a:defRPr sz="9600">
                  <a:solidFill>
                    <a:schemeClr val="tx1"/>
                  </a:solidFill>
                  <a:latin typeface="Arial" charset="0"/>
                </a:defRPr>
              </a:lvl7pPr>
              <a:lvl8pPr marL="3429000" indent="-228600" algn="ctr" eaLnBrk="0" fontAlgn="base" hangingPunct="0">
                <a:spcBef>
                  <a:spcPct val="0"/>
                </a:spcBef>
                <a:spcAft>
                  <a:spcPct val="0"/>
                </a:spcAft>
                <a:defRPr sz="9600">
                  <a:solidFill>
                    <a:schemeClr val="tx1"/>
                  </a:solidFill>
                  <a:latin typeface="Arial" charset="0"/>
                </a:defRPr>
              </a:lvl8pPr>
              <a:lvl9pPr marL="3886200" indent="-228600" algn="ctr" eaLnBrk="0" fontAlgn="base" hangingPunct="0">
                <a:spcBef>
                  <a:spcPct val="0"/>
                </a:spcBef>
                <a:spcAft>
                  <a:spcPct val="0"/>
                </a:spcAft>
                <a:defRPr sz="9600">
                  <a:solidFill>
                    <a:schemeClr val="tx1"/>
                  </a:solidFill>
                  <a:latin typeface="Arial" charset="0"/>
                </a:defRPr>
              </a:lvl9pPr>
            </a:lstStyle>
            <a:p>
              <a:pPr eaLnBrk="1" hangingPunct="1"/>
              <a:endParaRPr lang="en-US" altLang="en-US" sz="8360" dirty="0"/>
            </a:p>
          </p:txBody>
        </p:sp>
        <p:sp>
          <p:nvSpPr>
            <p:cNvPr id="127" name="Text Box 39"/>
            <p:cNvSpPr txBox="1">
              <a:spLocks noChangeArrowheads="1"/>
            </p:cNvSpPr>
            <p:nvPr/>
          </p:nvSpPr>
          <p:spPr bwMode="auto">
            <a:xfrm>
              <a:off x="26172198" y="20535163"/>
              <a:ext cx="4082517" cy="307670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57150" cmpd="thinThick">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59915" tIns="29957" rIns="59915" bIns="29957">
              <a:spAutoFit/>
            </a:bodyPr>
            <a:lstStyle>
              <a:lvl1pPr defTabSz="688975" eaLnBrk="0" hangingPunct="0">
                <a:defRPr sz="9600">
                  <a:solidFill>
                    <a:schemeClr val="tx1"/>
                  </a:solidFill>
                  <a:latin typeface="Arial" charset="0"/>
                </a:defRPr>
              </a:lvl1pPr>
              <a:lvl2pPr marL="742950" indent="-285750" defTabSz="688975" eaLnBrk="0" hangingPunct="0">
                <a:defRPr sz="9600">
                  <a:solidFill>
                    <a:schemeClr val="tx1"/>
                  </a:solidFill>
                  <a:latin typeface="Arial" charset="0"/>
                </a:defRPr>
              </a:lvl2pPr>
              <a:lvl3pPr marL="1143000" indent="-228600" defTabSz="688975" eaLnBrk="0" hangingPunct="0">
                <a:defRPr sz="9600">
                  <a:solidFill>
                    <a:schemeClr val="tx1"/>
                  </a:solidFill>
                  <a:latin typeface="Arial" charset="0"/>
                </a:defRPr>
              </a:lvl3pPr>
              <a:lvl4pPr marL="1600200" indent="-228600" defTabSz="688975" eaLnBrk="0" hangingPunct="0">
                <a:defRPr sz="9600">
                  <a:solidFill>
                    <a:schemeClr val="tx1"/>
                  </a:solidFill>
                  <a:latin typeface="Arial" charset="0"/>
                </a:defRPr>
              </a:lvl4pPr>
              <a:lvl5pPr marL="2057400" indent="-228600" defTabSz="688975" eaLnBrk="0" hangingPunct="0">
                <a:defRPr sz="9600">
                  <a:solidFill>
                    <a:schemeClr val="tx1"/>
                  </a:solidFill>
                  <a:latin typeface="Arial" charset="0"/>
                </a:defRPr>
              </a:lvl5pPr>
              <a:lvl6pPr marL="2514600" indent="-228600" algn="ctr" defTabSz="688975" eaLnBrk="0" fontAlgn="base" hangingPunct="0">
                <a:spcBef>
                  <a:spcPct val="0"/>
                </a:spcBef>
                <a:spcAft>
                  <a:spcPct val="0"/>
                </a:spcAft>
                <a:defRPr sz="9600">
                  <a:solidFill>
                    <a:schemeClr val="tx1"/>
                  </a:solidFill>
                  <a:latin typeface="Arial" charset="0"/>
                </a:defRPr>
              </a:lvl6pPr>
              <a:lvl7pPr marL="2971800" indent="-228600" algn="ctr" defTabSz="688975" eaLnBrk="0" fontAlgn="base" hangingPunct="0">
                <a:spcBef>
                  <a:spcPct val="0"/>
                </a:spcBef>
                <a:spcAft>
                  <a:spcPct val="0"/>
                </a:spcAft>
                <a:defRPr sz="9600">
                  <a:solidFill>
                    <a:schemeClr val="tx1"/>
                  </a:solidFill>
                  <a:latin typeface="Arial" charset="0"/>
                </a:defRPr>
              </a:lvl7pPr>
              <a:lvl8pPr marL="3429000" indent="-228600" algn="ctr" defTabSz="688975" eaLnBrk="0" fontAlgn="base" hangingPunct="0">
                <a:spcBef>
                  <a:spcPct val="0"/>
                </a:spcBef>
                <a:spcAft>
                  <a:spcPct val="0"/>
                </a:spcAft>
                <a:defRPr sz="9600">
                  <a:solidFill>
                    <a:schemeClr val="tx1"/>
                  </a:solidFill>
                  <a:latin typeface="Arial" charset="0"/>
                </a:defRPr>
              </a:lvl8pPr>
              <a:lvl9pPr marL="3886200" indent="-228600" algn="ctr" defTabSz="688975" eaLnBrk="0" fontAlgn="base" hangingPunct="0">
                <a:spcBef>
                  <a:spcPct val="0"/>
                </a:spcBef>
                <a:spcAft>
                  <a:spcPct val="0"/>
                </a:spcAft>
                <a:defRPr sz="9600">
                  <a:solidFill>
                    <a:schemeClr val="tx1"/>
                  </a:solidFill>
                  <a:latin typeface="Arial" charset="0"/>
                </a:defRPr>
              </a:lvl9pPr>
            </a:lstStyle>
            <a:p>
              <a:r>
                <a:rPr lang="en-US" sz="2800" dirty="0" smtClean="0"/>
                <a:t>May 19-20, 2016</a:t>
              </a:r>
            </a:p>
            <a:p>
              <a:r>
                <a:rPr lang="en-US" sz="2800" dirty="0" smtClean="0"/>
                <a:t>University of Texas-Tyler, Houston Engineering Center</a:t>
              </a:r>
            </a:p>
            <a:p>
              <a:r>
                <a:rPr lang="en-US" sz="2800" dirty="0" smtClean="0"/>
                <a:t>33 Students</a:t>
              </a:r>
            </a:p>
            <a:p>
              <a:r>
                <a:rPr lang="en-US" sz="2800" dirty="0" smtClean="0"/>
                <a:t>11 Projects</a:t>
              </a:r>
            </a:p>
            <a:p>
              <a:r>
                <a:rPr lang="en-US" sz="2800" dirty="0" smtClean="0"/>
                <a:t>Space Center Houston  </a:t>
              </a:r>
              <a:endParaRPr lang="en-US" sz="2800" dirty="0"/>
            </a:p>
          </p:txBody>
        </p:sp>
        <p:sp>
          <p:nvSpPr>
            <p:cNvPr id="128" name="Text Box 43"/>
            <p:cNvSpPr txBox="1">
              <a:spLocks noChangeArrowheads="1"/>
            </p:cNvSpPr>
            <p:nvPr/>
          </p:nvSpPr>
          <p:spPr bwMode="auto">
            <a:xfrm>
              <a:off x="25818086" y="19407207"/>
              <a:ext cx="4557065" cy="11061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89564" tIns="44782" rIns="89564" bIns="44782">
              <a:spAutoFit/>
            </a:bodyPr>
            <a:lstStyle>
              <a:lvl1pPr defTabSz="4938713" eaLnBrk="0" hangingPunct="0">
                <a:defRPr sz="9600">
                  <a:solidFill>
                    <a:schemeClr val="tx1"/>
                  </a:solidFill>
                  <a:latin typeface="Arial" charset="0"/>
                </a:defRPr>
              </a:lvl1pPr>
              <a:lvl2pPr marL="742950" indent="-285750" defTabSz="4938713" eaLnBrk="0" hangingPunct="0">
                <a:defRPr sz="9600">
                  <a:solidFill>
                    <a:schemeClr val="tx1"/>
                  </a:solidFill>
                  <a:latin typeface="Arial" charset="0"/>
                </a:defRPr>
              </a:lvl2pPr>
              <a:lvl3pPr marL="1143000" indent="-228600" defTabSz="4938713" eaLnBrk="0" hangingPunct="0">
                <a:defRPr sz="9600">
                  <a:solidFill>
                    <a:schemeClr val="tx1"/>
                  </a:solidFill>
                  <a:latin typeface="Arial" charset="0"/>
                </a:defRPr>
              </a:lvl3pPr>
              <a:lvl4pPr marL="1600200" indent="-228600" defTabSz="4938713" eaLnBrk="0" hangingPunct="0">
                <a:defRPr sz="9600">
                  <a:solidFill>
                    <a:schemeClr val="tx1"/>
                  </a:solidFill>
                  <a:latin typeface="Arial" charset="0"/>
                </a:defRPr>
              </a:lvl4pPr>
              <a:lvl5pPr marL="2057400" indent="-228600" defTabSz="4938713" eaLnBrk="0" hangingPunct="0">
                <a:defRPr sz="9600">
                  <a:solidFill>
                    <a:schemeClr val="tx1"/>
                  </a:solidFill>
                  <a:latin typeface="Arial" charset="0"/>
                </a:defRPr>
              </a:lvl5pPr>
              <a:lvl6pPr marL="2514600" indent="-228600" algn="ctr" defTabSz="4938713" eaLnBrk="0" fontAlgn="base" hangingPunct="0">
                <a:spcBef>
                  <a:spcPct val="0"/>
                </a:spcBef>
                <a:spcAft>
                  <a:spcPct val="0"/>
                </a:spcAft>
                <a:defRPr sz="9600">
                  <a:solidFill>
                    <a:schemeClr val="tx1"/>
                  </a:solidFill>
                  <a:latin typeface="Arial" charset="0"/>
                </a:defRPr>
              </a:lvl6pPr>
              <a:lvl7pPr marL="2971800" indent="-228600" algn="ctr" defTabSz="4938713" eaLnBrk="0" fontAlgn="base" hangingPunct="0">
                <a:spcBef>
                  <a:spcPct val="0"/>
                </a:spcBef>
                <a:spcAft>
                  <a:spcPct val="0"/>
                </a:spcAft>
                <a:defRPr sz="9600">
                  <a:solidFill>
                    <a:schemeClr val="tx1"/>
                  </a:solidFill>
                  <a:latin typeface="Arial" charset="0"/>
                </a:defRPr>
              </a:lvl7pPr>
              <a:lvl8pPr marL="3429000" indent="-228600" algn="ctr" defTabSz="4938713" eaLnBrk="0" fontAlgn="base" hangingPunct="0">
                <a:spcBef>
                  <a:spcPct val="0"/>
                </a:spcBef>
                <a:spcAft>
                  <a:spcPct val="0"/>
                </a:spcAft>
                <a:defRPr sz="9600">
                  <a:solidFill>
                    <a:schemeClr val="tx1"/>
                  </a:solidFill>
                  <a:latin typeface="Arial" charset="0"/>
                </a:defRPr>
              </a:lvl8pPr>
              <a:lvl9pPr marL="3886200" indent="-228600" algn="ctr" defTabSz="4938713" eaLnBrk="0" fontAlgn="base" hangingPunct="0">
                <a:spcBef>
                  <a:spcPct val="0"/>
                </a:spcBef>
                <a:spcAft>
                  <a:spcPct val="0"/>
                </a:spcAft>
                <a:defRPr sz="9600">
                  <a:solidFill>
                    <a:schemeClr val="tx1"/>
                  </a:solidFill>
                  <a:latin typeface="Arial" charset="0"/>
                </a:defRPr>
              </a:lvl9pPr>
            </a:lstStyle>
            <a:p>
              <a:pPr eaLnBrk="1" hangingPunct="1">
                <a:spcBef>
                  <a:spcPct val="50000"/>
                </a:spcBef>
              </a:pPr>
              <a:r>
                <a:rPr lang="en-US" altLang="en-US" sz="6600" b="1" dirty="0" smtClean="0">
                  <a:latin typeface="Cambria"/>
                  <a:cs typeface="Cambria"/>
                </a:rPr>
                <a:t> Southwest</a:t>
              </a:r>
              <a:endParaRPr lang="en-US" altLang="en-US" sz="6600" b="1" dirty="0">
                <a:latin typeface="Cambria"/>
                <a:cs typeface="Cambria"/>
              </a:endParaRPr>
            </a:p>
          </p:txBody>
        </p:sp>
        <p:pic>
          <p:nvPicPr>
            <p:cNvPr id="87" name="Picture 86"/>
            <p:cNvPicPr>
              <a:picLocks noChangeAspect="1"/>
            </p:cNvPicPr>
            <p:nvPr/>
          </p:nvPicPr>
          <p:blipFill>
            <a:blip r:embed="rId14"/>
            <a:stretch>
              <a:fillRect/>
            </a:stretch>
          </p:blipFill>
          <p:spPr>
            <a:xfrm>
              <a:off x="19993922" y="19559470"/>
              <a:ext cx="6002646" cy="4502846"/>
            </a:xfrm>
            <a:prstGeom prst="rect">
              <a:avLst/>
            </a:prstGeom>
          </p:spPr>
        </p:pic>
      </p:grpSp>
      <p:sp>
        <p:nvSpPr>
          <p:cNvPr id="109" name="AutoShape 17" descr="isplaying IMG_6553.jpg"/>
          <p:cNvSpPr>
            <a:spLocks noChangeAspect="1" noChangeArrowheads="1"/>
          </p:cNvSpPr>
          <p:nvPr/>
        </p:nvSpPr>
        <p:spPr bwMode="auto">
          <a:xfrm>
            <a:off x="609600" y="609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0" name="AutoShape 19" descr="isplaying IMG_6553.jpg"/>
          <p:cNvSpPr>
            <a:spLocks noChangeAspect="1" noChangeArrowheads="1"/>
          </p:cNvSpPr>
          <p:nvPr/>
        </p:nvSpPr>
        <p:spPr bwMode="auto">
          <a:xfrm>
            <a:off x="762000" y="762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1" name="AutoShape 21" descr="isplaying IMG_4624.jpg"/>
          <p:cNvSpPr>
            <a:spLocks noChangeAspect="1" noChangeArrowheads="1"/>
          </p:cNvSpPr>
          <p:nvPr/>
        </p:nvSpPr>
        <p:spPr bwMode="auto">
          <a:xfrm>
            <a:off x="914400" y="914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37" name="Group 136"/>
          <p:cNvGrpSpPr/>
          <p:nvPr/>
        </p:nvGrpSpPr>
        <p:grpSpPr>
          <a:xfrm>
            <a:off x="31513205" y="14442694"/>
            <a:ext cx="11034439" cy="4725547"/>
            <a:chOff x="33981208" y="11761319"/>
            <a:chExt cx="11034439" cy="5255370"/>
          </a:xfrm>
        </p:grpSpPr>
        <p:sp>
          <p:nvSpPr>
            <p:cNvPr id="138" name="AutoShape 31"/>
            <p:cNvSpPr>
              <a:spLocks noChangeArrowheads="1"/>
            </p:cNvSpPr>
            <p:nvPr/>
          </p:nvSpPr>
          <p:spPr bwMode="auto">
            <a:xfrm>
              <a:off x="33981208" y="11761319"/>
              <a:ext cx="11034439" cy="5255370"/>
            </a:xfrm>
            <a:prstGeom prst="roundRect">
              <a:avLst>
                <a:gd name="adj" fmla="val 7000"/>
              </a:avLst>
            </a:prstGeom>
            <a:ln>
              <a:headEnd/>
              <a:tailEnd/>
            </a:ln>
            <a:extLst>
              <a:ext uri="{AF507438-7753-43e0-B8FC-AC1667EBCBE1}">
                <a14:hiddenEffects xmlns:a14="http://schemas.microsoft.com/office/drawing/2010/main" xmlns="">
                  <a:effectLst>
                    <a:outerShdw dist="35921" dir="2700000" algn="ctr" rotWithShape="0">
                      <a:schemeClr val="bg2"/>
                    </a:outerShdw>
                  </a:effectLst>
                </a14:hiddenEffects>
              </a:ext>
            </a:extLst>
          </p:spPr>
          <p:style>
            <a:lnRef idx="2">
              <a:schemeClr val="accent4"/>
            </a:lnRef>
            <a:fillRef idx="1">
              <a:schemeClr val="lt1"/>
            </a:fillRef>
            <a:effectRef idx="0">
              <a:schemeClr val="accent4"/>
            </a:effectRef>
            <a:fontRef idx="minor">
              <a:schemeClr val="dk1"/>
            </a:fontRef>
          </p:style>
          <p:txBody>
            <a:bodyPr wrap="none" anchor="ctr"/>
            <a:lstStyle>
              <a:lvl1pPr eaLnBrk="0" hangingPunct="0">
                <a:defRPr sz="9600">
                  <a:solidFill>
                    <a:schemeClr val="tx1"/>
                  </a:solidFill>
                  <a:latin typeface="Arial" charset="0"/>
                </a:defRPr>
              </a:lvl1pPr>
              <a:lvl2pPr marL="742950" indent="-285750" eaLnBrk="0" hangingPunct="0">
                <a:defRPr sz="9600">
                  <a:solidFill>
                    <a:schemeClr val="tx1"/>
                  </a:solidFill>
                  <a:latin typeface="Arial" charset="0"/>
                </a:defRPr>
              </a:lvl2pPr>
              <a:lvl3pPr marL="1143000" indent="-228600" eaLnBrk="0" hangingPunct="0">
                <a:defRPr sz="9600">
                  <a:solidFill>
                    <a:schemeClr val="tx1"/>
                  </a:solidFill>
                  <a:latin typeface="Arial" charset="0"/>
                </a:defRPr>
              </a:lvl3pPr>
              <a:lvl4pPr marL="1600200" indent="-228600" eaLnBrk="0" hangingPunct="0">
                <a:defRPr sz="9600">
                  <a:solidFill>
                    <a:schemeClr val="tx1"/>
                  </a:solidFill>
                  <a:latin typeface="Arial" charset="0"/>
                </a:defRPr>
              </a:lvl4pPr>
              <a:lvl5pPr marL="2057400" indent="-228600" eaLnBrk="0" hangingPunct="0">
                <a:defRPr sz="9600">
                  <a:solidFill>
                    <a:schemeClr val="tx1"/>
                  </a:solidFill>
                  <a:latin typeface="Arial" charset="0"/>
                </a:defRPr>
              </a:lvl5pPr>
              <a:lvl6pPr marL="2514600" indent="-228600" algn="ctr" eaLnBrk="0" fontAlgn="base" hangingPunct="0">
                <a:spcBef>
                  <a:spcPct val="0"/>
                </a:spcBef>
                <a:spcAft>
                  <a:spcPct val="0"/>
                </a:spcAft>
                <a:defRPr sz="9600">
                  <a:solidFill>
                    <a:schemeClr val="tx1"/>
                  </a:solidFill>
                  <a:latin typeface="Arial" charset="0"/>
                </a:defRPr>
              </a:lvl6pPr>
              <a:lvl7pPr marL="2971800" indent="-228600" algn="ctr" eaLnBrk="0" fontAlgn="base" hangingPunct="0">
                <a:spcBef>
                  <a:spcPct val="0"/>
                </a:spcBef>
                <a:spcAft>
                  <a:spcPct val="0"/>
                </a:spcAft>
                <a:defRPr sz="9600">
                  <a:solidFill>
                    <a:schemeClr val="tx1"/>
                  </a:solidFill>
                  <a:latin typeface="Arial" charset="0"/>
                </a:defRPr>
              </a:lvl7pPr>
              <a:lvl8pPr marL="3429000" indent="-228600" algn="ctr" eaLnBrk="0" fontAlgn="base" hangingPunct="0">
                <a:spcBef>
                  <a:spcPct val="0"/>
                </a:spcBef>
                <a:spcAft>
                  <a:spcPct val="0"/>
                </a:spcAft>
                <a:defRPr sz="9600">
                  <a:solidFill>
                    <a:schemeClr val="tx1"/>
                  </a:solidFill>
                  <a:latin typeface="Arial" charset="0"/>
                </a:defRPr>
              </a:lvl8pPr>
              <a:lvl9pPr marL="3886200" indent="-228600" algn="ctr" eaLnBrk="0" fontAlgn="base" hangingPunct="0">
                <a:spcBef>
                  <a:spcPct val="0"/>
                </a:spcBef>
                <a:spcAft>
                  <a:spcPct val="0"/>
                </a:spcAft>
                <a:defRPr sz="9600">
                  <a:solidFill>
                    <a:schemeClr val="tx1"/>
                  </a:solidFill>
                  <a:latin typeface="Arial" charset="0"/>
                </a:defRPr>
              </a:lvl9pPr>
            </a:lstStyle>
            <a:p>
              <a:pPr eaLnBrk="1" hangingPunct="1"/>
              <a:endParaRPr lang="en-US" altLang="en-US" sz="8360" dirty="0"/>
            </a:p>
          </p:txBody>
        </p:sp>
        <p:sp>
          <p:nvSpPr>
            <p:cNvPr id="139" name="Text Box 39"/>
            <p:cNvSpPr txBox="1">
              <a:spLocks noChangeArrowheads="1"/>
            </p:cNvSpPr>
            <p:nvPr/>
          </p:nvSpPr>
          <p:spPr bwMode="auto">
            <a:xfrm>
              <a:off x="40283125" y="13466332"/>
              <a:ext cx="4082517" cy="2645822"/>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57150" cmpd="thinThick">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59915" tIns="29957" rIns="59915" bIns="29957">
              <a:spAutoFit/>
            </a:bodyPr>
            <a:lstStyle>
              <a:lvl1pPr defTabSz="688975" eaLnBrk="0" hangingPunct="0">
                <a:defRPr sz="9600">
                  <a:solidFill>
                    <a:schemeClr val="tx1"/>
                  </a:solidFill>
                  <a:latin typeface="Arial" charset="0"/>
                </a:defRPr>
              </a:lvl1pPr>
              <a:lvl2pPr marL="742950" indent="-285750" defTabSz="688975" eaLnBrk="0" hangingPunct="0">
                <a:defRPr sz="9600">
                  <a:solidFill>
                    <a:schemeClr val="tx1"/>
                  </a:solidFill>
                  <a:latin typeface="Arial" charset="0"/>
                </a:defRPr>
              </a:lvl2pPr>
              <a:lvl3pPr marL="1143000" indent="-228600" defTabSz="688975" eaLnBrk="0" hangingPunct="0">
                <a:defRPr sz="9600">
                  <a:solidFill>
                    <a:schemeClr val="tx1"/>
                  </a:solidFill>
                  <a:latin typeface="Arial" charset="0"/>
                </a:defRPr>
              </a:lvl3pPr>
              <a:lvl4pPr marL="1600200" indent="-228600" defTabSz="688975" eaLnBrk="0" hangingPunct="0">
                <a:defRPr sz="9600">
                  <a:solidFill>
                    <a:schemeClr val="tx1"/>
                  </a:solidFill>
                  <a:latin typeface="Arial" charset="0"/>
                </a:defRPr>
              </a:lvl4pPr>
              <a:lvl5pPr marL="2057400" indent="-228600" defTabSz="688975" eaLnBrk="0" hangingPunct="0">
                <a:defRPr sz="9600">
                  <a:solidFill>
                    <a:schemeClr val="tx1"/>
                  </a:solidFill>
                  <a:latin typeface="Arial" charset="0"/>
                </a:defRPr>
              </a:lvl5pPr>
              <a:lvl6pPr marL="2514600" indent="-228600" algn="ctr" defTabSz="688975" eaLnBrk="0" fontAlgn="base" hangingPunct="0">
                <a:spcBef>
                  <a:spcPct val="0"/>
                </a:spcBef>
                <a:spcAft>
                  <a:spcPct val="0"/>
                </a:spcAft>
                <a:defRPr sz="9600">
                  <a:solidFill>
                    <a:schemeClr val="tx1"/>
                  </a:solidFill>
                  <a:latin typeface="Arial" charset="0"/>
                </a:defRPr>
              </a:lvl6pPr>
              <a:lvl7pPr marL="2971800" indent="-228600" algn="ctr" defTabSz="688975" eaLnBrk="0" fontAlgn="base" hangingPunct="0">
                <a:spcBef>
                  <a:spcPct val="0"/>
                </a:spcBef>
                <a:spcAft>
                  <a:spcPct val="0"/>
                </a:spcAft>
                <a:defRPr sz="9600">
                  <a:solidFill>
                    <a:schemeClr val="tx1"/>
                  </a:solidFill>
                  <a:latin typeface="Arial" charset="0"/>
                </a:defRPr>
              </a:lvl7pPr>
              <a:lvl8pPr marL="3429000" indent="-228600" algn="ctr" defTabSz="688975" eaLnBrk="0" fontAlgn="base" hangingPunct="0">
                <a:spcBef>
                  <a:spcPct val="0"/>
                </a:spcBef>
                <a:spcAft>
                  <a:spcPct val="0"/>
                </a:spcAft>
                <a:defRPr sz="9600">
                  <a:solidFill>
                    <a:schemeClr val="tx1"/>
                  </a:solidFill>
                  <a:latin typeface="Arial" charset="0"/>
                </a:defRPr>
              </a:lvl8pPr>
              <a:lvl9pPr marL="3886200" indent="-228600" algn="ctr" defTabSz="688975" eaLnBrk="0" fontAlgn="base" hangingPunct="0">
                <a:spcBef>
                  <a:spcPct val="0"/>
                </a:spcBef>
                <a:spcAft>
                  <a:spcPct val="0"/>
                </a:spcAft>
                <a:defRPr sz="9600">
                  <a:solidFill>
                    <a:schemeClr val="tx1"/>
                  </a:solidFill>
                  <a:latin typeface="Arial" charset="0"/>
                </a:defRPr>
              </a:lvl9pPr>
            </a:lstStyle>
            <a:p>
              <a:r>
                <a:rPr lang="en-US" sz="2800" dirty="0" smtClean="0"/>
                <a:t>May 19-20, 2016</a:t>
              </a:r>
            </a:p>
            <a:p>
              <a:r>
                <a:rPr lang="en-US" sz="2800" dirty="0" smtClean="0"/>
                <a:t>World Forestry Center</a:t>
              </a:r>
            </a:p>
            <a:p>
              <a:r>
                <a:rPr lang="en-US" sz="2800" dirty="0" smtClean="0"/>
                <a:t>20 Students</a:t>
              </a:r>
            </a:p>
            <a:p>
              <a:r>
                <a:rPr lang="en-US" sz="2800" dirty="0" smtClean="0"/>
                <a:t>10 Projects</a:t>
              </a:r>
            </a:p>
            <a:p>
              <a:r>
                <a:rPr lang="en-US" sz="2800" dirty="0" smtClean="0"/>
                <a:t>Beautiful Visitor Center and right next to the zoo!  </a:t>
              </a:r>
              <a:endParaRPr lang="en-US" sz="2800" dirty="0"/>
            </a:p>
          </p:txBody>
        </p:sp>
        <p:sp>
          <p:nvSpPr>
            <p:cNvPr id="140" name="Text Box 43"/>
            <p:cNvSpPr txBox="1">
              <a:spLocks noChangeArrowheads="1"/>
            </p:cNvSpPr>
            <p:nvPr/>
          </p:nvSpPr>
          <p:spPr bwMode="auto">
            <a:xfrm>
              <a:off x="40002165" y="12143066"/>
              <a:ext cx="4557065" cy="11061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89564" tIns="44782" rIns="89564" bIns="44782">
              <a:spAutoFit/>
            </a:bodyPr>
            <a:lstStyle>
              <a:lvl1pPr defTabSz="4938713" eaLnBrk="0" hangingPunct="0">
                <a:defRPr sz="9600">
                  <a:solidFill>
                    <a:schemeClr val="tx1"/>
                  </a:solidFill>
                  <a:latin typeface="Arial" charset="0"/>
                </a:defRPr>
              </a:lvl1pPr>
              <a:lvl2pPr marL="742950" indent="-285750" defTabSz="4938713" eaLnBrk="0" hangingPunct="0">
                <a:defRPr sz="9600">
                  <a:solidFill>
                    <a:schemeClr val="tx1"/>
                  </a:solidFill>
                  <a:latin typeface="Arial" charset="0"/>
                </a:defRPr>
              </a:lvl2pPr>
              <a:lvl3pPr marL="1143000" indent="-228600" defTabSz="4938713" eaLnBrk="0" hangingPunct="0">
                <a:defRPr sz="9600">
                  <a:solidFill>
                    <a:schemeClr val="tx1"/>
                  </a:solidFill>
                  <a:latin typeface="Arial" charset="0"/>
                </a:defRPr>
              </a:lvl3pPr>
              <a:lvl4pPr marL="1600200" indent="-228600" defTabSz="4938713" eaLnBrk="0" hangingPunct="0">
                <a:defRPr sz="9600">
                  <a:solidFill>
                    <a:schemeClr val="tx1"/>
                  </a:solidFill>
                  <a:latin typeface="Arial" charset="0"/>
                </a:defRPr>
              </a:lvl4pPr>
              <a:lvl5pPr marL="2057400" indent="-228600" defTabSz="4938713" eaLnBrk="0" hangingPunct="0">
                <a:defRPr sz="9600">
                  <a:solidFill>
                    <a:schemeClr val="tx1"/>
                  </a:solidFill>
                  <a:latin typeface="Arial" charset="0"/>
                </a:defRPr>
              </a:lvl5pPr>
              <a:lvl6pPr marL="2514600" indent="-228600" algn="ctr" defTabSz="4938713" eaLnBrk="0" fontAlgn="base" hangingPunct="0">
                <a:spcBef>
                  <a:spcPct val="0"/>
                </a:spcBef>
                <a:spcAft>
                  <a:spcPct val="0"/>
                </a:spcAft>
                <a:defRPr sz="9600">
                  <a:solidFill>
                    <a:schemeClr val="tx1"/>
                  </a:solidFill>
                  <a:latin typeface="Arial" charset="0"/>
                </a:defRPr>
              </a:lvl6pPr>
              <a:lvl7pPr marL="2971800" indent="-228600" algn="ctr" defTabSz="4938713" eaLnBrk="0" fontAlgn="base" hangingPunct="0">
                <a:spcBef>
                  <a:spcPct val="0"/>
                </a:spcBef>
                <a:spcAft>
                  <a:spcPct val="0"/>
                </a:spcAft>
                <a:defRPr sz="9600">
                  <a:solidFill>
                    <a:schemeClr val="tx1"/>
                  </a:solidFill>
                  <a:latin typeface="Arial" charset="0"/>
                </a:defRPr>
              </a:lvl7pPr>
              <a:lvl8pPr marL="3429000" indent="-228600" algn="ctr" defTabSz="4938713" eaLnBrk="0" fontAlgn="base" hangingPunct="0">
                <a:spcBef>
                  <a:spcPct val="0"/>
                </a:spcBef>
                <a:spcAft>
                  <a:spcPct val="0"/>
                </a:spcAft>
                <a:defRPr sz="9600">
                  <a:solidFill>
                    <a:schemeClr val="tx1"/>
                  </a:solidFill>
                  <a:latin typeface="Arial" charset="0"/>
                </a:defRPr>
              </a:lvl8pPr>
              <a:lvl9pPr marL="3886200" indent="-228600" algn="ctr" defTabSz="4938713" eaLnBrk="0" fontAlgn="base" hangingPunct="0">
                <a:spcBef>
                  <a:spcPct val="0"/>
                </a:spcBef>
                <a:spcAft>
                  <a:spcPct val="0"/>
                </a:spcAft>
                <a:defRPr sz="9600">
                  <a:solidFill>
                    <a:schemeClr val="tx1"/>
                  </a:solidFill>
                  <a:latin typeface="Arial" charset="0"/>
                </a:defRPr>
              </a:lvl9pPr>
            </a:lstStyle>
            <a:p>
              <a:pPr eaLnBrk="1" hangingPunct="1">
                <a:spcBef>
                  <a:spcPct val="50000"/>
                </a:spcBef>
              </a:pPr>
              <a:r>
                <a:rPr lang="en-US" altLang="en-US" sz="6600" b="1" dirty="0" smtClean="0">
                  <a:latin typeface="Cambria"/>
                  <a:cs typeface="Cambria"/>
                </a:rPr>
                <a:t> Northwest</a:t>
              </a:r>
              <a:endParaRPr lang="en-US" altLang="en-US" sz="6600" b="1" dirty="0">
                <a:latin typeface="Cambria"/>
                <a:cs typeface="Cambria"/>
              </a:endParaRPr>
            </a:p>
          </p:txBody>
        </p:sp>
      </p:grpSp>
      <p:grpSp>
        <p:nvGrpSpPr>
          <p:cNvPr id="125" name="Group 124"/>
          <p:cNvGrpSpPr/>
          <p:nvPr/>
        </p:nvGrpSpPr>
        <p:grpSpPr>
          <a:xfrm>
            <a:off x="19835803" y="27420805"/>
            <a:ext cx="10853622" cy="5179886"/>
            <a:chOff x="31550474" y="15760834"/>
            <a:chExt cx="11034439" cy="5255370"/>
          </a:xfrm>
        </p:grpSpPr>
        <p:grpSp>
          <p:nvGrpSpPr>
            <p:cNvPr id="144" name="Group 143"/>
            <p:cNvGrpSpPr/>
            <p:nvPr/>
          </p:nvGrpSpPr>
          <p:grpSpPr>
            <a:xfrm>
              <a:off x="31550474" y="15760834"/>
              <a:ext cx="11034439" cy="5255370"/>
              <a:chOff x="19564933" y="19053563"/>
              <a:chExt cx="11034439" cy="5255370"/>
            </a:xfrm>
          </p:grpSpPr>
          <p:sp>
            <p:nvSpPr>
              <p:cNvPr id="145" name="AutoShape 31"/>
              <p:cNvSpPr>
                <a:spLocks noChangeArrowheads="1"/>
              </p:cNvSpPr>
              <p:nvPr/>
            </p:nvSpPr>
            <p:spPr bwMode="auto">
              <a:xfrm>
                <a:off x="19564933" y="19053563"/>
                <a:ext cx="11034439" cy="5255370"/>
              </a:xfrm>
              <a:prstGeom prst="roundRect">
                <a:avLst>
                  <a:gd name="adj" fmla="val 7000"/>
                </a:avLst>
              </a:prstGeom>
              <a:ln>
                <a:headEnd/>
                <a:tailEnd/>
              </a:ln>
              <a:extLst>
                <a:ext uri="{AF507438-7753-43e0-B8FC-AC1667EBCBE1}">
                  <a14:hiddenEffects xmlns:a14="http://schemas.microsoft.com/office/drawing/2010/main" xmlns="">
                    <a:effectLst>
                      <a:outerShdw dist="35921" dir="2700000" algn="ctr" rotWithShape="0">
                        <a:schemeClr val="bg2"/>
                      </a:outerShdw>
                    </a:effectLst>
                  </a14:hiddenEffects>
                </a:ext>
              </a:extLst>
            </p:spPr>
            <p:style>
              <a:lnRef idx="2">
                <a:schemeClr val="accent4"/>
              </a:lnRef>
              <a:fillRef idx="1">
                <a:schemeClr val="lt1"/>
              </a:fillRef>
              <a:effectRef idx="0">
                <a:schemeClr val="accent4"/>
              </a:effectRef>
              <a:fontRef idx="minor">
                <a:schemeClr val="dk1"/>
              </a:fontRef>
            </p:style>
            <p:txBody>
              <a:bodyPr wrap="none" anchor="ctr"/>
              <a:lstStyle>
                <a:lvl1pPr eaLnBrk="0" hangingPunct="0">
                  <a:defRPr sz="9600">
                    <a:solidFill>
                      <a:schemeClr val="tx1"/>
                    </a:solidFill>
                    <a:latin typeface="Arial" charset="0"/>
                  </a:defRPr>
                </a:lvl1pPr>
                <a:lvl2pPr marL="742950" indent="-285750" eaLnBrk="0" hangingPunct="0">
                  <a:defRPr sz="9600">
                    <a:solidFill>
                      <a:schemeClr val="tx1"/>
                    </a:solidFill>
                    <a:latin typeface="Arial" charset="0"/>
                  </a:defRPr>
                </a:lvl2pPr>
                <a:lvl3pPr marL="1143000" indent="-228600" eaLnBrk="0" hangingPunct="0">
                  <a:defRPr sz="9600">
                    <a:solidFill>
                      <a:schemeClr val="tx1"/>
                    </a:solidFill>
                    <a:latin typeface="Arial" charset="0"/>
                  </a:defRPr>
                </a:lvl3pPr>
                <a:lvl4pPr marL="1600200" indent="-228600" eaLnBrk="0" hangingPunct="0">
                  <a:defRPr sz="9600">
                    <a:solidFill>
                      <a:schemeClr val="tx1"/>
                    </a:solidFill>
                    <a:latin typeface="Arial" charset="0"/>
                  </a:defRPr>
                </a:lvl4pPr>
                <a:lvl5pPr marL="2057400" indent="-228600" eaLnBrk="0" hangingPunct="0">
                  <a:defRPr sz="9600">
                    <a:solidFill>
                      <a:schemeClr val="tx1"/>
                    </a:solidFill>
                    <a:latin typeface="Arial" charset="0"/>
                  </a:defRPr>
                </a:lvl5pPr>
                <a:lvl6pPr marL="2514600" indent="-228600" algn="ctr" eaLnBrk="0" fontAlgn="base" hangingPunct="0">
                  <a:spcBef>
                    <a:spcPct val="0"/>
                  </a:spcBef>
                  <a:spcAft>
                    <a:spcPct val="0"/>
                  </a:spcAft>
                  <a:defRPr sz="9600">
                    <a:solidFill>
                      <a:schemeClr val="tx1"/>
                    </a:solidFill>
                    <a:latin typeface="Arial" charset="0"/>
                  </a:defRPr>
                </a:lvl6pPr>
                <a:lvl7pPr marL="2971800" indent="-228600" algn="ctr" eaLnBrk="0" fontAlgn="base" hangingPunct="0">
                  <a:spcBef>
                    <a:spcPct val="0"/>
                  </a:spcBef>
                  <a:spcAft>
                    <a:spcPct val="0"/>
                  </a:spcAft>
                  <a:defRPr sz="9600">
                    <a:solidFill>
                      <a:schemeClr val="tx1"/>
                    </a:solidFill>
                    <a:latin typeface="Arial" charset="0"/>
                  </a:defRPr>
                </a:lvl7pPr>
                <a:lvl8pPr marL="3429000" indent="-228600" algn="ctr" eaLnBrk="0" fontAlgn="base" hangingPunct="0">
                  <a:spcBef>
                    <a:spcPct val="0"/>
                  </a:spcBef>
                  <a:spcAft>
                    <a:spcPct val="0"/>
                  </a:spcAft>
                  <a:defRPr sz="9600">
                    <a:solidFill>
                      <a:schemeClr val="tx1"/>
                    </a:solidFill>
                    <a:latin typeface="Arial" charset="0"/>
                  </a:defRPr>
                </a:lvl8pPr>
                <a:lvl9pPr marL="3886200" indent="-228600" algn="ctr" eaLnBrk="0" fontAlgn="base" hangingPunct="0">
                  <a:spcBef>
                    <a:spcPct val="0"/>
                  </a:spcBef>
                  <a:spcAft>
                    <a:spcPct val="0"/>
                  </a:spcAft>
                  <a:defRPr sz="9600">
                    <a:solidFill>
                      <a:schemeClr val="tx1"/>
                    </a:solidFill>
                    <a:latin typeface="Arial" charset="0"/>
                  </a:defRPr>
                </a:lvl9pPr>
              </a:lstStyle>
              <a:p>
                <a:pPr eaLnBrk="1" hangingPunct="1"/>
                <a:endParaRPr lang="en-US" altLang="en-US" sz="8360" dirty="0"/>
              </a:p>
            </p:txBody>
          </p:sp>
          <p:sp>
            <p:nvSpPr>
              <p:cNvPr id="146" name="Text Box 39"/>
              <p:cNvSpPr txBox="1">
                <a:spLocks noChangeArrowheads="1"/>
              </p:cNvSpPr>
              <p:nvPr/>
            </p:nvSpPr>
            <p:spPr bwMode="auto">
              <a:xfrm>
                <a:off x="26172198" y="20535163"/>
                <a:ext cx="4082517" cy="3121544"/>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57150" cmpd="thinThick">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59915" tIns="29957" rIns="59915" bIns="29957">
                <a:spAutoFit/>
              </a:bodyPr>
              <a:lstStyle>
                <a:lvl1pPr defTabSz="688975" eaLnBrk="0" hangingPunct="0">
                  <a:defRPr sz="9600">
                    <a:solidFill>
                      <a:schemeClr val="tx1"/>
                    </a:solidFill>
                    <a:latin typeface="Arial" charset="0"/>
                  </a:defRPr>
                </a:lvl1pPr>
                <a:lvl2pPr marL="742950" indent="-285750" defTabSz="688975" eaLnBrk="0" hangingPunct="0">
                  <a:defRPr sz="9600">
                    <a:solidFill>
                      <a:schemeClr val="tx1"/>
                    </a:solidFill>
                    <a:latin typeface="Arial" charset="0"/>
                  </a:defRPr>
                </a:lvl2pPr>
                <a:lvl3pPr marL="1143000" indent="-228600" defTabSz="688975" eaLnBrk="0" hangingPunct="0">
                  <a:defRPr sz="9600">
                    <a:solidFill>
                      <a:schemeClr val="tx1"/>
                    </a:solidFill>
                    <a:latin typeface="Arial" charset="0"/>
                  </a:defRPr>
                </a:lvl3pPr>
                <a:lvl4pPr marL="1600200" indent="-228600" defTabSz="688975" eaLnBrk="0" hangingPunct="0">
                  <a:defRPr sz="9600">
                    <a:solidFill>
                      <a:schemeClr val="tx1"/>
                    </a:solidFill>
                    <a:latin typeface="Arial" charset="0"/>
                  </a:defRPr>
                </a:lvl4pPr>
                <a:lvl5pPr marL="2057400" indent="-228600" defTabSz="688975" eaLnBrk="0" hangingPunct="0">
                  <a:defRPr sz="9600">
                    <a:solidFill>
                      <a:schemeClr val="tx1"/>
                    </a:solidFill>
                    <a:latin typeface="Arial" charset="0"/>
                  </a:defRPr>
                </a:lvl5pPr>
                <a:lvl6pPr marL="2514600" indent="-228600" algn="ctr" defTabSz="688975" eaLnBrk="0" fontAlgn="base" hangingPunct="0">
                  <a:spcBef>
                    <a:spcPct val="0"/>
                  </a:spcBef>
                  <a:spcAft>
                    <a:spcPct val="0"/>
                  </a:spcAft>
                  <a:defRPr sz="9600">
                    <a:solidFill>
                      <a:schemeClr val="tx1"/>
                    </a:solidFill>
                    <a:latin typeface="Arial" charset="0"/>
                  </a:defRPr>
                </a:lvl6pPr>
                <a:lvl7pPr marL="2971800" indent="-228600" algn="ctr" defTabSz="688975" eaLnBrk="0" fontAlgn="base" hangingPunct="0">
                  <a:spcBef>
                    <a:spcPct val="0"/>
                  </a:spcBef>
                  <a:spcAft>
                    <a:spcPct val="0"/>
                  </a:spcAft>
                  <a:defRPr sz="9600">
                    <a:solidFill>
                      <a:schemeClr val="tx1"/>
                    </a:solidFill>
                    <a:latin typeface="Arial" charset="0"/>
                  </a:defRPr>
                </a:lvl7pPr>
                <a:lvl8pPr marL="3429000" indent="-228600" algn="ctr" defTabSz="688975" eaLnBrk="0" fontAlgn="base" hangingPunct="0">
                  <a:spcBef>
                    <a:spcPct val="0"/>
                  </a:spcBef>
                  <a:spcAft>
                    <a:spcPct val="0"/>
                  </a:spcAft>
                  <a:defRPr sz="9600">
                    <a:solidFill>
                      <a:schemeClr val="tx1"/>
                    </a:solidFill>
                    <a:latin typeface="Arial" charset="0"/>
                  </a:defRPr>
                </a:lvl8pPr>
                <a:lvl9pPr marL="3886200" indent="-228600" algn="ctr" defTabSz="688975" eaLnBrk="0" fontAlgn="base" hangingPunct="0">
                  <a:spcBef>
                    <a:spcPct val="0"/>
                  </a:spcBef>
                  <a:spcAft>
                    <a:spcPct val="0"/>
                  </a:spcAft>
                  <a:defRPr sz="9600">
                    <a:solidFill>
                      <a:schemeClr val="tx1"/>
                    </a:solidFill>
                    <a:latin typeface="Arial" charset="0"/>
                  </a:defRPr>
                </a:lvl9pPr>
              </a:lstStyle>
              <a:p>
                <a:r>
                  <a:rPr lang="en-US" sz="2800" dirty="0" smtClean="0"/>
                  <a:t>May 13-14, 2016</a:t>
                </a:r>
              </a:p>
              <a:p>
                <a:r>
                  <a:rPr lang="en-US" sz="2800" dirty="0" smtClean="0"/>
                  <a:t>University of Toledo</a:t>
                </a:r>
              </a:p>
              <a:p>
                <a:r>
                  <a:rPr lang="en-US" sz="2800" dirty="0" smtClean="0"/>
                  <a:t>40 Students</a:t>
                </a:r>
              </a:p>
              <a:p>
                <a:r>
                  <a:rPr lang="en-US" sz="2800" dirty="0" smtClean="0"/>
                  <a:t>24 Projects</a:t>
                </a:r>
              </a:p>
              <a:p>
                <a:r>
                  <a:rPr lang="en-US" sz="2800" dirty="0" smtClean="0"/>
                  <a:t>Staying in dorms, scavenger hunt and flying kites.  </a:t>
                </a:r>
                <a:endParaRPr lang="en-US" sz="2800" dirty="0"/>
              </a:p>
            </p:txBody>
          </p:sp>
          <p:sp>
            <p:nvSpPr>
              <p:cNvPr id="147" name="Text Box 43"/>
              <p:cNvSpPr txBox="1">
                <a:spLocks noChangeArrowheads="1"/>
              </p:cNvSpPr>
              <p:nvPr/>
            </p:nvSpPr>
            <p:spPr bwMode="auto">
              <a:xfrm>
                <a:off x="25818086" y="19407207"/>
                <a:ext cx="4557065" cy="11061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89564" tIns="44782" rIns="89564" bIns="44782">
                <a:spAutoFit/>
              </a:bodyPr>
              <a:lstStyle>
                <a:lvl1pPr defTabSz="4938713" eaLnBrk="0" hangingPunct="0">
                  <a:defRPr sz="9600">
                    <a:solidFill>
                      <a:schemeClr val="tx1"/>
                    </a:solidFill>
                    <a:latin typeface="Arial" charset="0"/>
                  </a:defRPr>
                </a:lvl1pPr>
                <a:lvl2pPr marL="742950" indent="-285750" defTabSz="4938713" eaLnBrk="0" hangingPunct="0">
                  <a:defRPr sz="9600">
                    <a:solidFill>
                      <a:schemeClr val="tx1"/>
                    </a:solidFill>
                    <a:latin typeface="Arial" charset="0"/>
                  </a:defRPr>
                </a:lvl2pPr>
                <a:lvl3pPr marL="1143000" indent="-228600" defTabSz="4938713" eaLnBrk="0" hangingPunct="0">
                  <a:defRPr sz="9600">
                    <a:solidFill>
                      <a:schemeClr val="tx1"/>
                    </a:solidFill>
                    <a:latin typeface="Arial" charset="0"/>
                  </a:defRPr>
                </a:lvl3pPr>
                <a:lvl4pPr marL="1600200" indent="-228600" defTabSz="4938713" eaLnBrk="0" hangingPunct="0">
                  <a:defRPr sz="9600">
                    <a:solidFill>
                      <a:schemeClr val="tx1"/>
                    </a:solidFill>
                    <a:latin typeface="Arial" charset="0"/>
                  </a:defRPr>
                </a:lvl4pPr>
                <a:lvl5pPr marL="2057400" indent="-228600" defTabSz="4938713" eaLnBrk="0" hangingPunct="0">
                  <a:defRPr sz="9600">
                    <a:solidFill>
                      <a:schemeClr val="tx1"/>
                    </a:solidFill>
                    <a:latin typeface="Arial" charset="0"/>
                  </a:defRPr>
                </a:lvl5pPr>
                <a:lvl6pPr marL="2514600" indent="-228600" algn="ctr" defTabSz="4938713" eaLnBrk="0" fontAlgn="base" hangingPunct="0">
                  <a:spcBef>
                    <a:spcPct val="0"/>
                  </a:spcBef>
                  <a:spcAft>
                    <a:spcPct val="0"/>
                  </a:spcAft>
                  <a:defRPr sz="9600">
                    <a:solidFill>
                      <a:schemeClr val="tx1"/>
                    </a:solidFill>
                    <a:latin typeface="Arial" charset="0"/>
                  </a:defRPr>
                </a:lvl6pPr>
                <a:lvl7pPr marL="2971800" indent="-228600" algn="ctr" defTabSz="4938713" eaLnBrk="0" fontAlgn="base" hangingPunct="0">
                  <a:spcBef>
                    <a:spcPct val="0"/>
                  </a:spcBef>
                  <a:spcAft>
                    <a:spcPct val="0"/>
                  </a:spcAft>
                  <a:defRPr sz="9600">
                    <a:solidFill>
                      <a:schemeClr val="tx1"/>
                    </a:solidFill>
                    <a:latin typeface="Arial" charset="0"/>
                  </a:defRPr>
                </a:lvl7pPr>
                <a:lvl8pPr marL="3429000" indent="-228600" algn="ctr" defTabSz="4938713" eaLnBrk="0" fontAlgn="base" hangingPunct="0">
                  <a:spcBef>
                    <a:spcPct val="0"/>
                  </a:spcBef>
                  <a:spcAft>
                    <a:spcPct val="0"/>
                  </a:spcAft>
                  <a:defRPr sz="9600">
                    <a:solidFill>
                      <a:schemeClr val="tx1"/>
                    </a:solidFill>
                    <a:latin typeface="Arial" charset="0"/>
                  </a:defRPr>
                </a:lvl8pPr>
                <a:lvl9pPr marL="3886200" indent="-228600" algn="ctr" defTabSz="4938713" eaLnBrk="0" fontAlgn="base" hangingPunct="0">
                  <a:spcBef>
                    <a:spcPct val="0"/>
                  </a:spcBef>
                  <a:spcAft>
                    <a:spcPct val="0"/>
                  </a:spcAft>
                  <a:defRPr sz="9600">
                    <a:solidFill>
                      <a:schemeClr val="tx1"/>
                    </a:solidFill>
                    <a:latin typeface="Arial" charset="0"/>
                  </a:defRPr>
                </a:lvl9pPr>
              </a:lstStyle>
              <a:p>
                <a:pPr eaLnBrk="1" hangingPunct="1">
                  <a:spcBef>
                    <a:spcPct val="50000"/>
                  </a:spcBef>
                </a:pPr>
                <a:r>
                  <a:rPr lang="en-US" altLang="en-US" sz="6600" b="1" dirty="0" smtClean="0">
                    <a:latin typeface="Cambria"/>
                    <a:cs typeface="Cambria"/>
                  </a:rPr>
                  <a:t> Midwest</a:t>
                </a:r>
                <a:endParaRPr lang="en-US" altLang="en-US" sz="6600" b="1" dirty="0">
                  <a:latin typeface="Cambria"/>
                  <a:cs typeface="Cambria"/>
                </a:endParaRPr>
              </a:p>
            </p:txBody>
          </p:sp>
        </p:grpSp>
        <p:pic>
          <p:nvPicPr>
            <p:cNvPr id="119" name="Picture 118"/>
            <p:cNvPicPr>
              <a:picLocks noChangeAspect="1"/>
            </p:cNvPicPr>
            <p:nvPr/>
          </p:nvPicPr>
          <p:blipFill>
            <a:blip r:embed="rId15"/>
            <a:stretch>
              <a:fillRect/>
            </a:stretch>
          </p:blipFill>
          <p:spPr>
            <a:xfrm>
              <a:off x="32144350" y="16104751"/>
              <a:ext cx="6042030" cy="4511658"/>
            </a:xfrm>
            <a:prstGeom prst="rect">
              <a:avLst/>
            </a:prstGeom>
          </p:spPr>
        </p:pic>
      </p:grpSp>
      <p:pic>
        <p:nvPicPr>
          <p:cNvPr id="2" name="Picture 1"/>
          <p:cNvPicPr>
            <a:picLocks noChangeAspect="1"/>
          </p:cNvPicPr>
          <p:nvPr/>
        </p:nvPicPr>
        <p:blipFill>
          <a:blip r:embed="rId16"/>
          <a:stretch>
            <a:fillRect/>
          </a:stretch>
        </p:blipFill>
        <p:spPr>
          <a:xfrm>
            <a:off x="31971107" y="15090755"/>
            <a:ext cx="5477510" cy="4108919"/>
          </a:xfrm>
          <a:prstGeom prst="rect">
            <a:avLst/>
          </a:prstGeom>
        </p:spPr>
      </p:pic>
      <p:grpSp>
        <p:nvGrpSpPr>
          <p:cNvPr id="7" name="Group 6"/>
          <p:cNvGrpSpPr/>
          <p:nvPr/>
        </p:nvGrpSpPr>
        <p:grpSpPr>
          <a:xfrm>
            <a:off x="31582917" y="24874052"/>
            <a:ext cx="10927575" cy="6319568"/>
            <a:chOff x="19426885" y="12793107"/>
            <a:chExt cx="10927575" cy="5813099"/>
          </a:xfrm>
        </p:grpSpPr>
        <p:sp>
          <p:nvSpPr>
            <p:cNvPr id="75" name="AutoShape 31"/>
            <p:cNvSpPr>
              <a:spLocks noChangeArrowheads="1"/>
            </p:cNvSpPr>
            <p:nvPr/>
          </p:nvSpPr>
          <p:spPr bwMode="auto">
            <a:xfrm>
              <a:off x="19426885" y="12793107"/>
              <a:ext cx="10927575" cy="5813099"/>
            </a:xfrm>
            <a:prstGeom prst="roundRect">
              <a:avLst>
                <a:gd name="adj" fmla="val 7000"/>
              </a:avLst>
            </a:prstGeom>
            <a:ln>
              <a:headEnd/>
              <a:tailEnd/>
            </a:ln>
            <a:extLst>
              <a:ext uri="{AF507438-7753-43e0-B8FC-AC1667EBCBE1}">
                <a14:hiddenEffects xmlns:a14="http://schemas.microsoft.com/office/drawing/2010/main" xmlns="">
                  <a:effectLst>
                    <a:outerShdw dist="35921" dir="2700000" algn="ctr" rotWithShape="0">
                      <a:schemeClr val="bg2"/>
                    </a:outerShdw>
                  </a:effectLst>
                </a14:hiddenEffects>
              </a:ext>
            </a:extLst>
          </p:spPr>
          <p:style>
            <a:lnRef idx="2">
              <a:schemeClr val="accent4"/>
            </a:lnRef>
            <a:fillRef idx="1">
              <a:schemeClr val="lt1"/>
            </a:fillRef>
            <a:effectRef idx="0">
              <a:schemeClr val="accent4"/>
            </a:effectRef>
            <a:fontRef idx="minor">
              <a:schemeClr val="dk1"/>
            </a:fontRef>
          </p:style>
          <p:txBody>
            <a:bodyPr wrap="none" anchor="ctr"/>
            <a:lstStyle>
              <a:lvl1pPr eaLnBrk="0" hangingPunct="0">
                <a:defRPr sz="9600">
                  <a:solidFill>
                    <a:schemeClr val="tx1"/>
                  </a:solidFill>
                  <a:latin typeface="Arial" charset="0"/>
                </a:defRPr>
              </a:lvl1pPr>
              <a:lvl2pPr marL="742950" indent="-285750" eaLnBrk="0" hangingPunct="0">
                <a:defRPr sz="9600">
                  <a:solidFill>
                    <a:schemeClr val="tx1"/>
                  </a:solidFill>
                  <a:latin typeface="Arial" charset="0"/>
                </a:defRPr>
              </a:lvl2pPr>
              <a:lvl3pPr marL="1143000" indent="-228600" eaLnBrk="0" hangingPunct="0">
                <a:defRPr sz="9600">
                  <a:solidFill>
                    <a:schemeClr val="tx1"/>
                  </a:solidFill>
                  <a:latin typeface="Arial" charset="0"/>
                </a:defRPr>
              </a:lvl3pPr>
              <a:lvl4pPr marL="1600200" indent="-228600" eaLnBrk="0" hangingPunct="0">
                <a:defRPr sz="9600">
                  <a:solidFill>
                    <a:schemeClr val="tx1"/>
                  </a:solidFill>
                  <a:latin typeface="Arial" charset="0"/>
                </a:defRPr>
              </a:lvl4pPr>
              <a:lvl5pPr marL="2057400" indent="-228600" eaLnBrk="0" hangingPunct="0">
                <a:defRPr sz="9600">
                  <a:solidFill>
                    <a:schemeClr val="tx1"/>
                  </a:solidFill>
                  <a:latin typeface="Arial" charset="0"/>
                </a:defRPr>
              </a:lvl5pPr>
              <a:lvl6pPr marL="2514600" indent="-228600" algn="ctr" eaLnBrk="0" fontAlgn="base" hangingPunct="0">
                <a:spcBef>
                  <a:spcPct val="0"/>
                </a:spcBef>
                <a:spcAft>
                  <a:spcPct val="0"/>
                </a:spcAft>
                <a:defRPr sz="9600">
                  <a:solidFill>
                    <a:schemeClr val="tx1"/>
                  </a:solidFill>
                  <a:latin typeface="Arial" charset="0"/>
                </a:defRPr>
              </a:lvl6pPr>
              <a:lvl7pPr marL="2971800" indent="-228600" algn="ctr" eaLnBrk="0" fontAlgn="base" hangingPunct="0">
                <a:spcBef>
                  <a:spcPct val="0"/>
                </a:spcBef>
                <a:spcAft>
                  <a:spcPct val="0"/>
                </a:spcAft>
                <a:defRPr sz="9600">
                  <a:solidFill>
                    <a:schemeClr val="tx1"/>
                  </a:solidFill>
                  <a:latin typeface="Arial" charset="0"/>
                </a:defRPr>
              </a:lvl7pPr>
              <a:lvl8pPr marL="3429000" indent="-228600" algn="ctr" eaLnBrk="0" fontAlgn="base" hangingPunct="0">
                <a:spcBef>
                  <a:spcPct val="0"/>
                </a:spcBef>
                <a:spcAft>
                  <a:spcPct val="0"/>
                </a:spcAft>
                <a:defRPr sz="9600">
                  <a:solidFill>
                    <a:schemeClr val="tx1"/>
                  </a:solidFill>
                  <a:latin typeface="Arial" charset="0"/>
                </a:defRPr>
              </a:lvl8pPr>
              <a:lvl9pPr marL="3886200" indent="-228600" algn="ctr" eaLnBrk="0" fontAlgn="base" hangingPunct="0">
                <a:spcBef>
                  <a:spcPct val="0"/>
                </a:spcBef>
                <a:spcAft>
                  <a:spcPct val="0"/>
                </a:spcAft>
                <a:defRPr sz="9600">
                  <a:solidFill>
                    <a:schemeClr val="tx1"/>
                  </a:solidFill>
                  <a:latin typeface="Arial" charset="0"/>
                </a:defRPr>
              </a:lvl9pPr>
            </a:lstStyle>
            <a:p>
              <a:pPr eaLnBrk="1" hangingPunct="1"/>
              <a:endParaRPr lang="en-US" altLang="en-US" sz="8360" dirty="0"/>
            </a:p>
          </p:txBody>
        </p:sp>
        <p:sp>
          <p:nvSpPr>
            <p:cNvPr id="79" name="Text Box 39"/>
            <p:cNvSpPr txBox="1">
              <a:spLocks noChangeArrowheads="1"/>
            </p:cNvSpPr>
            <p:nvPr/>
          </p:nvSpPr>
          <p:spPr bwMode="auto">
            <a:xfrm>
              <a:off x="19780788" y="13826230"/>
              <a:ext cx="10282686" cy="4472173"/>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57150" cmpd="thinThick">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59915" tIns="29957" rIns="59915" bIns="29957">
              <a:spAutoFit/>
            </a:bodyPr>
            <a:lstStyle>
              <a:lvl1pPr defTabSz="688975" eaLnBrk="0" hangingPunct="0">
                <a:defRPr sz="9600">
                  <a:solidFill>
                    <a:schemeClr val="tx1"/>
                  </a:solidFill>
                  <a:latin typeface="Arial" charset="0"/>
                </a:defRPr>
              </a:lvl1pPr>
              <a:lvl2pPr marL="742950" indent="-285750" defTabSz="688975" eaLnBrk="0" hangingPunct="0">
                <a:defRPr sz="9600">
                  <a:solidFill>
                    <a:schemeClr val="tx1"/>
                  </a:solidFill>
                  <a:latin typeface="Arial" charset="0"/>
                </a:defRPr>
              </a:lvl2pPr>
              <a:lvl3pPr marL="1143000" indent="-228600" defTabSz="688975" eaLnBrk="0" hangingPunct="0">
                <a:defRPr sz="9600">
                  <a:solidFill>
                    <a:schemeClr val="tx1"/>
                  </a:solidFill>
                  <a:latin typeface="Arial" charset="0"/>
                </a:defRPr>
              </a:lvl3pPr>
              <a:lvl4pPr marL="1600200" indent="-228600" defTabSz="688975" eaLnBrk="0" hangingPunct="0">
                <a:defRPr sz="9600">
                  <a:solidFill>
                    <a:schemeClr val="tx1"/>
                  </a:solidFill>
                  <a:latin typeface="Arial" charset="0"/>
                </a:defRPr>
              </a:lvl4pPr>
              <a:lvl5pPr marL="2057400" indent="-228600" defTabSz="688975" eaLnBrk="0" hangingPunct="0">
                <a:defRPr sz="9600">
                  <a:solidFill>
                    <a:schemeClr val="tx1"/>
                  </a:solidFill>
                  <a:latin typeface="Arial" charset="0"/>
                </a:defRPr>
              </a:lvl5pPr>
              <a:lvl6pPr marL="2514600" indent="-228600" algn="ctr" defTabSz="688975" eaLnBrk="0" fontAlgn="base" hangingPunct="0">
                <a:spcBef>
                  <a:spcPct val="0"/>
                </a:spcBef>
                <a:spcAft>
                  <a:spcPct val="0"/>
                </a:spcAft>
                <a:defRPr sz="9600">
                  <a:solidFill>
                    <a:schemeClr val="tx1"/>
                  </a:solidFill>
                  <a:latin typeface="Arial" charset="0"/>
                </a:defRPr>
              </a:lvl6pPr>
              <a:lvl7pPr marL="2971800" indent="-228600" algn="ctr" defTabSz="688975" eaLnBrk="0" fontAlgn="base" hangingPunct="0">
                <a:spcBef>
                  <a:spcPct val="0"/>
                </a:spcBef>
                <a:spcAft>
                  <a:spcPct val="0"/>
                </a:spcAft>
                <a:defRPr sz="9600">
                  <a:solidFill>
                    <a:schemeClr val="tx1"/>
                  </a:solidFill>
                  <a:latin typeface="Arial" charset="0"/>
                </a:defRPr>
              </a:lvl7pPr>
              <a:lvl8pPr marL="3429000" indent="-228600" algn="ctr" defTabSz="688975" eaLnBrk="0" fontAlgn="base" hangingPunct="0">
                <a:spcBef>
                  <a:spcPct val="0"/>
                </a:spcBef>
                <a:spcAft>
                  <a:spcPct val="0"/>
                </a:spcAft>
                <a:defRPr sz="9600">
                  <a:solidFill>
                    <a:schemeClr val="tx1"/>
                  </a:solidFill>
                  <a:latin typeface="Arial" charset="0"/>
                </a:defRPr>
              </a:lvl8pPr>
              <a:lvl9pPr marL="3886200" indent="-228600" algn="ctr" defTabSz="688975" eaLnBrk="0" fontAlgn="base" hangingPunct="0">
                <a:spcBef>
                  <a:spcPct val="0"/>
                </a:spcBef>
                <a:spcAft>
                  <a:spcPct val="0"/>
                </a:spcAft>
                <a:defRPr sz="9600">
                  <a:solidFill>
                    <a:schemeClr val="tx1"/>
                  </a:solidFill>
                  <a:latin typeface="Arial" charset="0"/>
                </a:defRPr>
              </a:lvl9pPr>
            </a:lstStyle>
            <a:p>
              <a:pPr marL="457200" indent="-457200" algn="l">
                <a:buFont typeface="Arial" charset="0"/>
                <a:buChar char="•"/>
              </a:pPr>
              <a:r>
                <a:rPr lang="en-US" sz="2400" dirty="0" smtClean="0"/>
                <a:t>In 2016</a:t>
              </a:r>
              <a:r>
                <a:rPr lang="en-US" sz="2400" dirty="0" smtClean="0"/>
                <a:t>, each U.S. Partner could request up to $4000 for travel to support a team of students and teacher(s). Most Partners expended $2000 or less. </a:t>
              </a:r>
            </a:p>
            <a:p>
              <a:pPr marL="457200" indent="-457200" algn="l">
                <a:buFont typeface="Arial" charset="0"/>
                <a:buChar char="•"/>
              </a:pPr>
              <a:r>
                <a:rPr lang="en-US" sz="2400" dirty="0" smtClean="0"/>
                <a:t>Regional leads were allotted $5000 plus a $1000 stipend to hold the events and cover costs. In most cases, this was adequate. Leads found outside support, free or reduced room rentals and used dorm/camp housing to keep costs low.</a:t>
              </a:r>
              <a:endParaRPr lang="en-US" sz="2400" dirty="0" smtClean="0"/>
            </a:p>
            <a:p>
              <a:pPr marL="342900" indent="-342900" algn="l">
                <a:buFont typeface="Arial" charset="0"/>
                <a:buChar char="•"/>
              </a:pPr>
              <a:r>
                <a:rPr lang="en-US" sz="2400" dirty="0" smtClean="0"/>
                <a:t>Several students (independently) requested that a “</a:t>
              </a:r>
              <a:r>
                <a:rPr lang="en-US" sz="2400" dirty="0"/>
                <a:t>P</a:t>
              </a:r>
              <a:r>
                <a:rPr lang="en-US" sz="2400" dirty="0" smtClean="0"/>
                <a:t>eer Award” be added to supplement a “Director’s Award.”</a:t>
              </a:r>
            </a:p>
            <a:p>
              <a:pPr marL="342900" indent="-342900" algn="l">
                <a:buFont typeface="Arial" charset="0"/>
                <a:buChar char="•"/>
              </a:pPr>
              <a:r>
                <a:rPr lang="en-US" sz="2400" dirty="0"/>
                <a:t>J</a:t>
              </a:r>
              <a:r>
                <a:rPr lang="en-US" sz="2400" dirty="0" smtClean="0"/>
                <a:t>udges wanted to recognize outstanding components of good projects as a learning experience, prior to the awards. This was well-received.</a:t>
              </a:r>
            </a:p>
            <a:p>
              <a:pPr marL="342900" indent="-342900" algn="l">
                <a:buFont typeface="Arial" charset="0"/>
                <a:buChar char="•"/>
              </a:pPr>
              <a:r>
                <a:rPr lang="en-US" sz="2400" dirty="0" smtClean="0"/>
                <a:t>To model a science conference, it is important to build in time for the students to review each other’s projects.</a:t>
              </a:r>
              <a:endParaRPr lang="en-US" sz="2400" dirty="0" smtClean="0"/>
            </a:p>
          </p:txBody>
        </p:sp>
        <p:sp>
          <p:nvSpPr>
            <p:cNvPr id="82" name="Text Box 43"/>
            <p:cNvSpPr txBox="1">
              <a:spLocks noChangeArrowheads="1"/>
            </p:cNvSpPr>
            <p:nvPr/>
          </p:nvSpPr>
          <p:spPr bwMode="auto">
            <a:xfrm>
              <a:off x="19770529" y="12879599"/>
              <a:ext cx="10282687" cy="93252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89564" tIns="44782" rIns="89564" bIns="44782">
              <a:spAutoFit/>
            </a:bodyPr>
            <a:lstStyle>
              <a:lvl1pPr defTabSz="4938713" eaLnBrk="0" hangingPunct="0">
                <a:defRPr sz="9600">
                  <a:solidFill>
                    <a:schemeClr val="tx1"/>
                  </a:solidFill>
                  <a:latin typeface="Arial" charset="0"/>
                </a:defRPr>
              </a:lvl1pPr>
              <a:lvl2pPr marL="742950" indent="-285750" defTabSz="4938713" eaLnBrk="0" hangingPunct="0">
                <a:defRPr sz="9600">
                  <a:solidFill>
                    <a:schemeClr val="tx1"/>
                  </a:solidFill>
                  <a:latin typeface="Arial" charset="0"/>
                </a:defRPr>
              </a:lvl2pPr>
              <a:lvl3pPr marL="1143000" indent="-228600" defTabSz="4938713" eaLnBrk="0" hangingPunct="0">
                <a:defRPr sz="9600">
                  <a:solidFill>
                    <a:schemeClr val="tx1"/>
                  </a:solidFill>
                  <a:latin typeface="Arial" charset="0"/>
                </a:defRPr>
              </a:lvl3pPr>
              <a:lvl4pPr marL="1600200" indent="-228600" defTabSz="4938713" eaLnBrk="0" hangingPunct="0">
                <a:defRPr sz="9600">
                  <a:solidFill>
                    <a:schemeClr val="tx1"/>
                  </a:solidFill>
                  <a:latin typeface="Arial" charset="0"/>
                </a:defRPr>
              </a:lvl4pPr>
              <a:lvl5pPr marL="2057400" indent="-228600" defTabSz="4938713" eaLnBrk="0" hangingPunct="0">
                <a:defRPr sz="9600">
                  <a:solidFill>
                    <a:schemeClr val="tx1"/>
                  </a:solidFill>
                  <a:latin typeface="Arial" charset="0"/>
                </a:defRPr>
              </a:lvl5pPr>
              <a:lvl6pPr marL="2514600" indent="-228600" algn="ctr" defTabSz="4938713" eaLnBrk="0" fontAlgn="base" hangingPunct="0">
                <a:spcBef>
                  <a:spcPct val="0"/>
                </a:spcBef>
                <a:spcAft>
                  <a:spcPct val="0"/>
                </a:spcAft>
                <a:defRPr sz="9600">
                  <a:solidFill>
                    <a:schemeClr val="tx1"/>
                  </a:solidFill>
                  <a:latin typeface="Arial" charset="0"/>
                </a:defRPr>
              </a:lvl6pPr>
              <a:lvl7pPr marL="2971800" indent="-228600" algn="ctr" defTabSz="4938713" eaLnBrk="0" fontAlgn="base" hangingPunct="0">
                <a:spcBef>
                  <a:spcPct val="0"/>
                </a:spcBef>
                <a:spcAft>
                  <a:spcPct val="0"/>
                </a:spcAft>
                <a:defRPr sz="9600">
                  <a:solidFill>
                    <a:schemeClr val="tx1"/>
                  </a:solidFill>
                  <a:latin typeface="Arial" charset="0"/>
                </a:defRPr>
              </a:lvl7pPr>
              <a:lvl8pPr marL="3429000" indent="-228600" algn="ctr" defTabSz="4938713" eaLnBrk="0" fontAlgn="base" hangingPunct="0">
                <a:spcBef>
                  <a:spcPct val="0"/>
                </a:spcBef>
                <a:spcAft>
                  <a:spcPct val="0"/>
                </a:spcAft>
                <a:defRPr sz="9600">
                  <a:solidFill>
                    <a:schemeClr val="tx1"/>
                  </a:solidFill>
                  <a:latin typeface="Arial" charset="0"/>
                </a:defRPr>
              </a:lvl8pPr>
              <a:lvl9pPr marL="3886200" indent="-228600" algn="ctr" defTabSz="4938713" eaLnBrk="0" fontAlgn="base" hangingPunct="0">
                <a:spcBef>
                  <a:spcPct val="0"/>
                </a:spcBef>
                <a:spcAft>
                  <a:spcPct val="0"/>
                </a:spcAft>
                <a:defRPr sz="9600">
                  <a:solidFill>
                    <a:schemeClr val="tx1"/>
                  </a:solidFill>
                  <a:latin typeface="Arial" charset="0"/>
                </a:defRPr>
              </a:lvl9pPr>
            </a:lstStyle>
            <a:p>
              <a:pPr eaLnBrk="1" hangingPunct="1">
                <a:spcBef>
                  <a:spcPct val="50000"/>
                </a:spcBef>
              </a:pPr>
              <a:r>
                <a:rPr lang="en-US" altLang="en-US" sz="6000" b="1" dirty="0" smtClean="0">
                  <a:latin typeface="Cambria"/>
                  <a:cs typeface="Cambria"/>
                </a:rPr>
                <a:t> </a:t>
              </a:r>
              <a:r>
                <a:rPr lang="en-US" altLang="en-US" sz="6000" b="1" dirty="0" smtClean="0">
                  <a:latin typeface="Cambria"/>
                  <a:cs typeface="Cambria"/>
                </a:rPr>
                <a:t>2017 </a:t>
              </a:r>
              <a:r>
                <a:rPr lang="en-US" altLang="en-US" sz="6000" b="1" dirty="0" smtClean="0">
                  <a:latin typeface="Cambria"/>
                  <a:cs typeface="Cambria"/>
                </a:rPr>
                <a:t>Planning</a:t>
              </a:r>
              <a:endParaRPr lang="en-US" altLang="en-US" sz="6000" b="1" dirty="0">
                <a:latin typeface="Cambria"/>
                <a:cs typeface="Cambria"/>
              </a:endParaRPr>
            </a:p>
          </p:txBody>
        </p:sp>
      </p:grpSp>
      <p:sp>
        <p:nvSpPr>
          <p:cNvPr id="92" name="AutoShape 4"/>
          <p:cNvSpPr>
            <a:spLocks noChangeArrowheads="1"/>
          </p:cNvSpPr>
          <p:nvPr/>
        </p:nvSpPr>
        <p:spPr bwMode="auto">
          <a:xfrm>
            <a:off x="369594" y="31245174"/>
            <a:ext cx="3116556" cy="1561146"/>
          </a:xfrm>
          <a:prstGeom prst="roundRect">
            <a:avLst>
              <a:gd name="adj" fmla="val 7000"/>
            </a:avLst>
          </a:prstGeom>
          <a:solidFill>
            <a:schemeClr val="bg1"/>
          </a:solidFill>
          <a:ln w="9525">
            <a:solidFill>
              <a:schemeClr val="tx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9600">
                <a:solidFill>
                  <a:schemeClr val="tx1"/>
                </a:solidFill>
                <a:latin typeface="Arial" charset="0"/>
              </a:defRPr>
            </a:lvl1pPr>
            <a:lvl2pPr marL="742950" indent="-285750" eaLnBrk="0" hangingPunct="0">
              <a:defRPr sz="9600">
                <a:solidFill>
                  <a:schemeClr val="tx1"/>
                </a:solidFill>
                <a:latin typeface="Arial" charset="0"/>
              </a:defRPr>
            </a:lvl2pPr>
            <a:lvl3pPr marL="1143000" indent="-228600" eaLnBrk="0" hangingPunct="0">
              <a:defRPr sz="9600">
                <a:solidFill>
                  <a:schemeClr val="tx1"/>
                </a:solidFill>
                <a:latin typeface="Arial" charset="0"/>
              </a:defRPr>
            </a:lvl3pPr>
            <a:lvl4pPr marL="1600200" indent="-228600" eaLnBrk="0" hangingPunct="0">
              <a:defRPr sz="9600">
                <a:solidFill>
                  <a:schemeClr val="tx1"/>
                </a:solidFill>
                <a:latin typeface="Arial" charset="0"/>
              </a:defRPr>
            </a:lvl4pPr>
            <a:lvl5pPr marL="2057400" indent="-228600" eaLnBrk="0" hangingPunct="0">
              <a:defRPr sz="9600">
                <a:solidFill>
                  <a:schemeClr val="tx1"/>
                </a:solidFill>
                <a:latin typeface="Arial" charset="0"/>
              </a:defRPr>
            </a:lvl5pPr>
            <a:lvl6pPr marL="2514600" indent="-228600" algn="ctr" eaLnBrk="0" fontAlgn="base" hangingPunct="0">
              <a:spcBef>
                <a:spcPct val="0"/>
              </a:spcBef>
              <a:spcAft>
                <a:spcPct val="0"/>
              </a:spcAft>
              <a:defRPr sz="9600">
                <a:solidFill>
                  <a:schemeClr val="tx1"/>
                </a:solidFill>
                <a:latin typeface="Arial" charset="0"/>
              </a:defRPr>
            </a:lvl6pPr>
            <a:lvl7pPr marL="2971800" indent="-228600" algn="ctr" eaLnBrk="0" fontAlgn="base" hangingPunct="0">
              <a:spcBef>
                <a:spcPct val="0"/>
              </a:spcBef>
              <a:spcAft>
                <a:spcPct val="0"/>
              </a:spcAft>
              <a:defRPr sz="9600">
                <a:solidFill>
                  <a:schemeClr val="tx1"/>
                </a:solidFill>
                <a:latin typeface="Arial" charset="0"/>
              </a:defRPr>
            </a:lvl7pPr>
            <a:lvl8pPr marL="3429000" indent="-228600" algn="ctr" eaLnBrk="0" fontAlgn="base" hangingPunct="0">
              <a:spcBef>
                <a:spcPct val="0"/>
              </a:spcBef>
              <a:spcAft>
                <a:spcPct val="0"/>
              </a:spcAft>
              <a:defRPr sz="9600">
                <a:solidFill>
                  <a:schemeClr val="tx1"/>
                </a:solidFill>
                <a:latin typeface="Arial" charset="0"/>
              </a:defRPr>
            </a:lvl8pPr>
            <a:lvl9pPr marL="3886200" indent="-228600" algn="ctr" eaLnBrk="0" fontAlgn="base" hangingPunct="0">
              <a:spcBef>
                <a:spcPct val="0"/>
              </a:spcBef>
              <a:spcAft>
                <a:spcPct val="0"/>
              </a:spcAft>
              <a:defRPr sz="9600">
                <a:solidFill>
                  <a:schemeClr val="tx1"/>
                </a:solidFill>
                <a:latin typeface="Arial" charset="0"/>
              </a:defRPr>
            </a:lvl9pPr>
          </a:lstStyle>
          <a:p>
            <a:pPr eaLnBrk="1" hangingPunct="1"/>
            <a:endParaRPr lang="en-US" altLang="en-US" sz="8360"/>
          </a:p>
        </p:txBody>
      </p:sp>
      <p:pic>
        <p:nvPicPr>
          <p:cNvPr id="98" name="Picture 97"/>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974603" y="31417115"/>
            <a:ext cx="1356747" cy="1189614"/>
          </a:xfrm>
          <a:prstGeom prst="rect">
            <a:avLst/>
          </a:prstGeom>
        </p:spPr>
      </p:pic>
      <p:pic>
        <p:nvPicPr>
          <p:cNvPr id="96" name="Picture 95"/>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49918" y="31436081"/>
            <a:ext cx="1316558" cy="1154375"/>
          </a:xfrm>
          <a:prstGeom prst="rect">
            <a:avLst/>
          </a:prstGeom>
          <a:solidFill>
            <a:schemeClr val="bg1"/>
          </a:solidFill>
        </p:spPr>
      </p:pic>
      <p:sp>
        <p:nvSpPr>
          <p:cNvPr id="93" name="Text Box 27"/>
          <p:cNvSpPr txBox="1">
            <a:spLocks noChangeArrowheads="1"/>
          </p:cNvSpPr>
          <p:nvPr/>
        </p:nvSpPr>
        <p:spPr bwMode="auto">
          <a:xfrm rot="16200000">
            <a:off x="-69392" y="31810280"/>
            <a:ext cx="1290711" cy="3366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89564" tIns="44782" rIns="89564" bIns="44782">
            <a:spAutoFit/>
          </a:bodyPr>
          <a:lstStyle>
            <a:lvl1pPr defTabSz="4938713" eaLnBrk="0" hangingPunct="0">
              <a:defRPr sz="9600">
                <a:solidFill>
                  <a:schemeClr val="tx1"/>
                </a:solidFill>
                <a:latin typeface="Arial" charset="0"/>
              </a:defRPr>
            </a:lvl1pPr>
            <a:lvl2pPr marL="742950" indent="-285750" defTabSz="4938713" eaLnBrk="0" hangingPunct="0">
              <a:defRPr sz="9600">
                <a:solidFill>
                  <a:schemeClr val="tx1"/>
                </a:solidFill>
                <a:latin typeface="Arial" charset="0"/>
              </a:defRPr>
            </a:lvl2pPr>
            <a:lvl3pPr marL="1143000" indent="-228600" defTabSz="4938713" eaLnBrk="0" hangingPunct="0">
              <a:defRPr sz="9600">
                <a:solidFill>
                  <a:schemeClr val="tx1"/>
                </a:solidFill>
                <a:latin typeface="Arial" charset="0"/>
              </a:defRPr>
            </a:lvl3pPr>
            <a:lvl4pPr marL="1600200" indent="-228600" defTabSz="4938713" eaLnBrk="0" hangingPunct="0">
              <a:defRPr sz="9600">
                <a:solidFill>
                  <a:schemeClr val="tx1"/>
                </a:solidFill>
                <a:latin typeface="Arial" charset="0"/>
              </a:defRPr>
            </a:lvl4pPr>
            <a:lvl5pPr marL="2057400" indent="-228600" defTabSz="4938713" eaLnBrk="0" hangingPunct="0">
              <a:defRPr sz="9600">
                <a:solidFill>
                  <a:schemeClr val="tx1"/>
                </a:solidFill>
                <a:latin typeface="Arial" charset="0"/>
              </a:defRPr>
            </a:lvl5pPr>
            <a:lvl6pPr marL="2514600" indent="-228600" algn="ctr" defTabSz="4938713" eaLnBrk="0" fontAlgn="base" hangingPunct="0">
              <a:spcBef>
                <a:spcPct val="0"/>
              </a:spcBef>
              <a:spcAft>
                <a:spcPct val="0"/>
              </a:spcAft>
              <a:defRPr sz="9600">
                <a:solidFill>
                  <a:schemeClr val="tx1"/>
                </a:solidFill>
                <a:latin typeface="Arial" charset="0"/>
              </a:defRPr>
            </a:lvl6pPr>
            <a:lvl7pPr marL="2971800" indent="-228600" algn="ctr" defTabSz="4938713" eaLnBrk="0" fontAlgn="base" hangingPunct="0">
              <a:spcBef>
                <a:spcPct val="0"/>
              </a:spcBef>
              <a:spcAft>
                <a:spcPct val="0"/>
              </a:spcAft>
              <a:defRPr sz="9600">
                <a:solidFill>
                  <a:schemeClr val="tx1"/>
                </a:solidFill>
                <a:latin typeface="Arial" charset="0"/>
              </a:defRPr>
            </a:lvl7pPr>
            <a:lvl8pPr marL="3429000" indent="-228600" algn="ctr" defTabSz="4938713" eaLnBrk="0" fontAlgn="base" hangingPunct="0">
              <a:spcBef>
                <a:spcPct val="0"/>
              </a:spcBef>
              <a:spcAft>
                <a:spcPct val="0"/>
              </a:spcAft>
              <a:defRPr sz="9600">
                <a:solidFill>
                  <a:schemeClr val="tx1"/>
                </a:solidFill>
                <a:latin typeface="Arial" charset="0"/>
              </a:defRPr>
            </a:lvl8pPr>
            <a:lvl9pPr marL="3886200" indent="-228600" algn="ctr" defTabSz="4938713" eaLnBrk="0" fontAlgn="base" hangingPunct="0">
              <a:spcBef>
                <a:spcPct val="0"/>
              </a:spcBef>
              <a:spcAft>
                <a:spcPct val="0"/>
              </a:spcAft>
              <a:defRPr sz="9600">
                <a:solidFill>
                  <a:schemeClr val="tx1"/>
                </a:solidFill>
                <a:latin typeface="Arial" charset="0"/>
              </a:defRPr>
            </a:lvl9pPr>
          </a:lstStyle>
          <a:p>
            <a:pPr eaLnBrk="1" hangingPunct="1">
              <a:spcBef>
                <a:spcPct val="50000"/>
              </a:spcBef>
            </a:pPr>
            <a:r>
              <a:rPr lang="en-US" altLang="en-US" sz="1400" dirty="0">
                <a:latin typeface="Cambria"/>
                <a:cs typeface="Cambria"/>
              </a:rPr>
              <a:t>QR </a:t>
            </a:r>
            <a:r>
              <a:rPr lang="en-US" altLang="en-US" sz="1600" dirty="0">
                <a:latin typeface="Cambria"/>
                <a:cs typeface="Cambria"/>
              </a:rPr>
              <a:t>Corner</a:t>
            </a:r>
            <a:endParaRPr lang="en-US" altLang="en-US" sz="1400" dirty="0">
              <a:latin typeface="Cambria"/>
              <a:cs typeface="Cambria"/>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3064"/>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4938713" rtl="0" eaLnBrk="1" fontAlgn="base" latinLnBrk="0" hangingPunct="1">
          <a:lnSpc>
            <a:spcPct val="100000"/>
          </a:lnSpc>
          <a:spcBef>
            <a:spcPct val="0"/>
          </a:spcBef>
          <a:spcAft>
            <a:spcPct val="0"/>
          </a:spcAft>
          <a:buClrTx/>
          <a:buSzTx/>
          <a:buFontTx/>
          <a:buNone/>
          <a:tabLst/>
          <a:defRPr kumimoji="0" lang="en-US" altLang="en-US" sz="9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4938713" rtl="0" eaLnBrk="1" fontAlgn="base" latinLnBrk="0" hangingPunct="1">
          <a:lnSpc>
            <a:spcPct val="100000"/>
          </a:lnSpc>
          <a:spcBef>
            <a:spcPct val="0"/>
          </a:spcBef>
          <a:spcAft>
            <a:spcPct val="0"/>
          </a:spcAft>
          <a:buClrTx/>
          <a:buSzTx/>
          <a:buFontTx/>
          <a:buNone/>
          <a:tabLst/>
          <a:defRPr kumimoji="0" lang="en-US" altLang="en-US" sz="96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3064"/>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2520</TotalTime>
  <Words>449</Words>
  <Application>Microsoft Macintosh PowerPoint</Application>
  <PresentationFormat>Custom</PresentationFormat>
  <Paragraphs>67</Paragraphs>
  <Slides>1</Slides>
  <Notes>1</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1</vt:i4>
      </vt:variant>
    </vt:vector>
  </HeadingPairs>
  <TitlesOfParts>
    <vt:vector size="6" baseType="lpstr">
      <vt:lpstr>Arial Narrow</vt:lpstr>
      <vt:lpstr>Cambria</vt:lpstr>
      <vt:lpstr>Arial</vt:lpstr>
      <vt:lpstr>Default Design</vt:lpstr>
      <vt:lpstr>CorelDRAW</vt:lpstr>
      <vt:lpstr>PowerPoint Presentation</vt:lpstr>
    </vt:vector>
  </TitlesOfParts>
  <Company>MegaPrint Inc.</Company>
  <LinksUpToDate>false</LinksUpToDate>
  <SharedDoc>false</SharedDoc>
  <HyperlinksChanged>false</HyperlinksChanged>
  <AppVersion>15.0028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140x100 cm horizontal poster</dc:title>
  <dc:creator>Ethan Shulda;www.postersession.com</dc:creator>
  <cp:keywords>www.postersession.com</cp:keywords>
  <dc:description>©MegaPrint Inc. 2009-2015</dc:description>
  <cp:lastModifiedBy>Bourgeault, Jennifer</cp:lastModifiedBy>
  <cp:revision>135</cp:revision>
  <cp:lastPrinted>2016-12-09T10:39:32Z</cp:lastPrinted>
  <dcterms:created xsi:type="dcterms:W3CDTF">2008-12-04T00:20:37Z</dcterms:created>
  <dcterms:modified xsi:type="dcterms:W3CDTF">2016-12-09T21:21:46Z</dcterms:modified>
</cp:coreProperties>
</file>