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1945600" cy="32918400"/>
  <p:notesSz cx="6858000" cy="9144000"/>
  <p:defaultTextStyle>
    <a:defPPr>
      <a:defRPr lang="en-US"/>
    </a:defPPr>
    <a:lvl1pPr marL="0" algn="l" defTabSz="2248436" rtl="0" eaLnBrk="1" latinLnBrk="0" hangingPunct="1">
      <a:defRPr sz="4400" kern="1200">
        <a:solidFill>
          <a:schemeClr val="tx1"/>
        </a:solidFill>
        <a:latin typeface="+mn-lt"/>
        <a:ea typeface="+mn-ea"/>
        <a:cs typeface="+mn-cs"/>
      </a:defRPr>
    </a:lvl1pPr>
    <a:lvl2pPr marL="1124218" algn="l" defTabSz="2248436" rtl="0" eaLnBrk="1" latinLnBrk="0" hangingPunct="1">
      <a:defRPr sz="4400" kern="1200">
        <a:solidFill>
          <a:schemeClr val="tx1"/>
        </a:solidFill>
        <a:latin typeface="+mn-lt"/>
        <a:ea typeface="+mn-ea"/>
        <a:cs typeface="+mn-cs"/>
      </a:defRPr>
    </a:lvl2pPr>
    <a:lvl3pPr marL="2248436" algn="l" defTabSz="2248436" rtl="0" eaLnBrk="1" latinLnBrk="0" hangingPunct="1">
      <a:defRPr sz="4400" kern="1200">
        <a:solidFill>
          <a:schemeClr val="tx1"/>
        </a:solidFill>
        <a:latin typeface="+mn-lt"/>
        <a:ea typeface="+mn-ea"/>
        <a:cs typeface="+mn-cs"/>
      </a:defRPr>
    </a:lvl3pPr>
    <a:lvl4pPr marL="3372655" algn="l" defTabSz="2248436" rtl="0" eaLnBrk="1" latinLnBrk="0" hangingPunct="1">
      <a:defRPr sz="4400" kern="1200">
        <a:solidFill>
          <a:schemeClr val="tx1"/>
        </a:solidFill>
        <a:latin typeface="+mn-lt"/>
        <a:ea typeface="+mn-ea"/>
        <a:cs typeface="+mn-cs"/>
      </a:defRPr>
    </a:lvl4pPr>
    <a:lvl5pPr marL="4496874" algn="l" defTabSz="2248436" rtl="0" eaLnBrk="1" latinLnBrk="0" hangingPunct="1">
      <a:defRPr sz="4400" kern="1200">
        <a:solidFill>
          <a:schemeClr val="tx1"/>
        </a:solidFill>
        <a:latin typeface="+mn-lt"/>
        <a:ea typeface="+mn-ea"/>
        <a:cs typeface="+mn-cs"/>
      </a:defRPr>
    </a:lvl5pPr>
    <a:lvl6pPr marL="5621092" algn="l" defTabSz="2248436" rtl="0" eaLnBrk="1" latinLnBrk="0" hangingPunct="1">
      <a:defRPr sz="4400" kern="1200">
        <a:solidFill>
          <a:schemeClr val="tx1"/>
        </a:solidFill>
        <a:latin typeface="+mn-lt"/>
        <a:ea typeface="+mn-ea"/>
        <a:cs typeface="+mn-cs"/>
      </a:defRPr>
    </a:lvl6pPr>
    <a:lvl7pPr marL="6745310" algn="l" defTabSz="2248436" rtl="0" eaLnBrk="1" latinLnBrk="0" hangingPunct="1">
      <a:defRPr sz="4400" kern="1200">
        <a:solidFill>
          <a:schemeClr val="tx1"/>
        </a:solidFill>
        <a:latin typeface="+mn-lt"/>
        <a:ea typeface="+mn-ea"/>
        <a:cs typeface="+mn-cs"/>
      </a:defRPr>
    </a:lvl7pPr>
    <a:lvl8pPr marL="7869528" algn="l" defTabSz="2248436" rtl="0" eaLnBrk="1" latinLnBrk="0" hangingPunct="1">
      <a:defRPr sz="4400" kern="1200">
        <a:solidFill>
          <a:schemeClr val="tx1"/>
        </a:solidFill>
        <a:latin typeface="+mn-lt"/>
        <a:ea typeface="+mn-ea"/>
        <a:cs typeface="+mn-cs"/>
      </a:defRPr>
    </a:lvl8pPr>
    <a:lvl9pPr marL="8993746" algn="l" defTabSz="2248436" rtl="0" eaLnBrk="1" latinLnBrk="0" hangingPunct="1">
      <a:defRPr sz="4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887" userDrawn="1">
          <p15:clr>
            <a:srgbClr val="A4A3A4"/>
          </p15:clr>
        </p15:guide>
        <p15:guide id="2" pos="6912" userDrawn="1">
          <p15:clr>
            <a:srgbClr val="A4A3A4"/>
          </p15:clr>
        </p15:guide>
        <p15:guide id="3" orient="horz" pos="10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yn Lowry" initials="CL"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1E1E1"/>
    <a:srgbClr val="8F8F53"/>
    <a:srgbClr val="95924D"/>
    <a:srgbClr val="856E4D"/>
    <a:srgbClr val="798050"/>
    <a:srgbClr val="C6B196"/>
    <a:srgbClr val="B29772"/>
    <a:srgbClr val="647D33"/>
    <a:srgbClr val="AB87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5" autoAdjust="0"/>
    <p:restoredTop sz="90746" autoAdjust="0"/>
  </p:normalViewPr>
  <p:slideViewPr>
    <p:cSldViewPr>
      <p:cViewPr>
        <p:scale>
          <a:sx n="20" d="100"/>
          <a:sy n="20" d="100"/>
        </p:scale>
        <p:origin x="1622" y="226"/>
      </p:cViewPr>
      <p:guideLst>
        <p:guide orient="horz" pos="8887"/>
        <p:guide pos="6912"/>
        <p:guide orient="horz"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6A549B-0759-4EEB-97B2-BB40A6A80939}" type="datetimeFigureOut">
              <a:rPr lang="en-US" smtClean="0"/>
              <a:t>3/27/2017</a:t>
            </a:fld>
            <a:endParaRPr lang="en-US"/>
          </a:p>
        </p:txBody>
      </p:sp>
      <p:sp>
        <p:nvSpPr>
          <p:cNvPr id="4" name="Slide Image Placeholder 3"/>
          <p:cNvSpPr>
            <a:spLocks noGrp="1" noRot="1" noChangeAspect="1"/>
          </p:cNvSpPr>
          <p:nvPr>
            <p:ph type="sldImg" idx="2"/>
          </p:nvPr>
        </p:nvSpPr>
        <p:spPr>
          <a:xfrm>
            <a:off x="2286000" y="685800"/>
            <a:ext cx="228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DAB13-F8A0-409F-A0EE-8F47710AC8F3}" type="slidenum">
              <a:rPr lang="en-US" smtClean="0"/>
              <a:t>‹#›</a:t>
            </a:fld>
            <a:endParaRPr lang="en-US"/>
          </a:p>
        </p:txBody>
      </p:sp>
    </p:spTree>
    <p:extLst>
      <p:ext uri="{BB962C8B-B14F-4D97-AF65-F5344CB8AC3E}">
        <p14:creationId xmlns:p14="http://schemas.microsoft.com/office/powerpoint/2010/main" val="1382378549"/>
      </p:ext>
    </p:extLst>
  </p:cSld>
  <p:clrMap bg1="lt1" tx1="dk1" bg2="lt2" tx2="dk2" accent1="accent1" accent2="accent2" accent3="accent3" accent4="accent4" accent5="accent5" accent6="accent6" hlink="hlink" folHlink="folHlink"/>
  <p:notesStyle>
    <a:lvl1pPr marL="0" algn="l" defTabSz="2248436" rtl="0" eaLnBrk="1" latinLnBrk="0" hangingPunct="1">
      <a:defRPr sz="3000" kern="1200">
        <a:solidFill>
          <a:schemeClr val="tx1"/>
        </a:solidFill>
        <a:latin typeface="+mn-lt"/>
        <a:ea typeface="+mn-ea"/>
        <a:cs typeface="+mn-cs"/>
      </a:defRPr>
    </a:lvl1pPr>
    <a:lvl2pPr marL="1124218" algn="l" defTabSz="2248436" rtl="0" eaLnBrk="1" latinLnBrk="0" hangingPunct="1">
      <a:defRPr sz="3000" kern="1200">
        <a:solidFill>
          <a:schemeClr val="tx1"/>
        </a:solidFill>
        <a:latin typeface="+mn-lt"/>
        <a:ea typeface="+mn-ea"/>
        <a:cs typeface="+mn-cs"/>
      </a:defRPr>
    </a:lvl2pPr>
    <a:lvl3pPr marL="2248436" algn="l" defTabSz="2248436" rtl="0" eaLnBrk="1" latinLnBrk="0" hangingPunct="1">
      <a:defRPr sz="3000" kern="1200">
        <a:solidFill>
          <a:schemeClr val="tx1"/>
        </a:solidFill>
        <a:latin typeface="+mn-lt"/>
        <a:ea typeface="+mn-ea"/>
        <a:cs typeface="+mn-cs"/>
      </a:defRPr>
    </a:lvl3pPr>
    <a:lvl4pPr marL="3372655" algn="l" defTabSz="2248436" rtl="0" eaLnBrk="1" latinLnBrk="0" hangingPunct="1">
      <a:defRPr sz="3000" kern="1200">
        <a:solidFill>
          <a:schemeClr val="tx1"/>
        </a:solidFill>
        <a:latin typeface="+mn-lt"/>
        <a:ea typeface="+mn-ea"/>
        <a:cs typeface="+mn-cs"/>
      </a:defRPr>
    </a:lvl4pPr>
    <a:lvl5pPr marL="4496874" algn="l" defTabSz="2248436" rtl="0" eaLnBrk="1" latinLnBrk="0" hangingPunct="1">
      <a:defRPr sz="3000" kern="1200">
        <a:solidFill>
          <a:schemeClr val="tx1"/>
        </a:solidFill>
        <a:latin typeface="+mn-lt"/>
        <a:ea typeface="+mn-ea"/>
        <a:cs typeface="+mn-cs"/>
      </a:defRPr>
    </a:lvl5pPr>
    <a:lvl6pPr marL="5621092" algn="l" defTabSz="2248436" rtl="0" eaLnBrk="1" latinLnBrk="0" hangingPunct="1">
      <a:defRPr sz="3000" kern="1200">
        <a:solidFill>
          <a:schemeClr val="tx1"/>
        </a:solidFill>
        <a:latin typeface="+mn-lt"/>
        <a:ea typeface="+mn-ea"/>
        <a:cs typeface="+mn-cs"/>
      </a:defRPr>
    </a:lvl6pPr>
    <a:lvl7pPr marL="6745310" algn="l" defTabSz="2248436" rtl="0" eaLnBrk="1" latinLnBrk="0" hangingPunct="1">
      <a:defRPr sz="3000" kern="1200">
        <a:solidFill>
          <a:schemeClr val="tx1"/>
        </a:solidFill>
        <a:latin typeface="+mn-lt"/>
        <a:ea typeface="+mn-ea"/>
        <a:cs typeface="+mn-cs"/>
      </a:defRPr>
    </a:lvl7pPr>
    <a:lvl8pPr marL="7869528" algn="l" defTabSz="2248436" rtl="0" eaLnBrk="1" latinLnBrk="0" hangingPunct="1">
      <a:defRPr sz="3000" kern="1200">
        <a:solidFill>
          <a:schemeClr val="tx1"/>
        </a:solidFill>
        <a:latin typeface="+mn-lt"/>
        <a:ea typeface="+mn-ea"/>
        <a:cs typeface="+mn-cs"/>
      </a:defRPr>
    </a:lvl8pPr>
    <a:lvl9pPr marL="8993746" algn="l" defTabSz="2248436" rtl="0" eaLnBrk="1" latinLnBrk="0" hangingPunct="1">
      <a:defRPr sz="3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685800"/>
            <a:ext cx="228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6DAB13-F8A0-409F-A0EE-8F47710AC8F3}" type="slidenum">
              <a:rPr lang="en-US" smtClean="0"/>
              <a:t>1</a:t>
            </a:fld>
            <a:endParaRPr lang="en-US"/>
          </a:p>
        </p:txBody>
      </p:sp>
    </p:spTree>
    <p:extLst>
      <p:ext uri="{BB962C8B-B14F-4D97-AF65-F5344CB8AC3E}">
        <p14:creationId xmlns:p14="http://schemas.microsoft.com/office/powerpoint/2010/main" val="1998001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10226046"/>
            <a:ext cx="18653760" cy="7056120"/>
          </a:xfrm>
        </p:spPr>
        <p:txBody>
          <a:bodyPr/>
          <a:lstStyle/>
          <a:p>
            <a:r>
              <a:rPr lang="en-US"/>
              <a:t>Click to edit Master title style</a:t>
            </a:r>
          </a:p>
        </p:txBody>
      </p:sp>
      <p:sp>
        <p:nvSpPr>
          <p:cNvPr id="3" name="Subtitle 2"/>
          <p:cNvSpPr>
            <a:spLocks noGrp="1"/>
          </p:cNvSpPr>
          <p:nvPr>
            <p:ph type="subTitle" idx="1"/>
          </p:nvPr>
        </p:nvSpPr>
        <p:spPr>
          <a:xfrm>
            <a:off x="3291840" y="18653760"/>
            <a:ext cx="15361920" cy="8412480"/>
          </a:xfrm>
        </p:spPr>
        <p:txBody>
          <a:bodyPr/>
          <a:lstStyle>
            <a:lvl1pPr marL="0" indent="0" algn="ctr">
              <a:buNone/>
              <a:defRPr>
                <a:solidFill>
                  <a:schemeClr val="tx1">
                    <a:tint val="75000"/>
                  </a:schemeClr>
                </a:solidFill>
              </a:defRPr>
            </a:lvl1pPr>
            <a:lvl2pPr marL="1445407" indent="0" algn="ctr">
              <a:buNone/>
              <a:defRPr>
                <a:solidFill>
                  <a:schemeClr val="tx1">
                    <a:tint val="75000"/>
                  </a:schemeClr>
                </a:solidFill>
              </a:defRPr>
            </a:lvl2pPr>
            <a:lvl3pPr marL="2890814" indent="0" algn="ctr">
              <a:buNone/>
              <a:defRPr>
                <a:solidFill>
                  <a:schemeClr val="tx1">
                    <a:tint val="75000"/>
                  </a:schemeClr>
                </a:solidFill>
              </a:defRPr>
            </a:lvl3pPr>
            <a:lvl4pPr marL="4336223" indent="0" algn="ctr">
              <a:buNone/>
              <a:defRPr>
                <a:solidFill>
                  <a:schemeClr val="tx1">
                    <a:tint val="75000"/>
                  </a:schemeClr>
                </a:solidFill>
              </a:defRPr>
            </a:lvl4pPr>
            <a:lvl5pPr marL="5781631" indent="0" algn="ctr">
              <a:buNone/>
              <a:defRPr>
                <a:solidFill>
                  <a:schemeClr val="tx1">
                    <a:tint val="75000"/>
                  </a:schemeClr>
                </a:solidFill>
              </a:defRPr>
            </a:lvl5pPr>
            <a:lvl6pPr marL="7227038" indent="0" algn="ctr">
              <a:buNone/>
              <a:defRPr>
                <a:solidFill>
                  <a:schemeClr val="tx1">
                    <a:tint val="75000"/>
                  </a:schemeClr>
                </a:solidFill>
              </a:defRPr>
            </a:lvl6pPr>
            <a:lvl7pPr marL="8672445" indent="0" algn="ctr">
              <a:buNone/>
              <a:defRPr>
                <a:solidFill>
                  <a:schemeClr val="tx1">
                    <a:tint val="75000"/>
                  </a:schemeClr>
                </a:solidFill>
              </a:defRPr>
            </a:lvl7pPr>
            <a:lvl8pPr marL="10117852" indent="0" algn="ctr">
              <a:buNone/>
              <a:defRPr>
                <a:solidFill>
                  <a:schemeClr val="tx1">
                    <a:tint val="75000"/>
                  </a:schemeClr>
                </a:solidFill>
              </a:defRPr>
            </a:lvl8pPr>
            <a:lvl9pPr marL="1156325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8880D8-0C68-4D9F-8A9B-8527E7B9376A}"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5815A-BB99-4FB5-9E14-CFF654A0DEC7}" type="slidenum">
              <a:rPr lang="en-US" smtClean="0"/>
              <a:t>‹#›</a:t>
            </a:fld>
            <a:endParaRPr lang="en-US"/>
          </a:p>
        </p:txBody>
      </p:sp>
    </p:spTree>
    <p:extLst>
      <p:ext uri="{BB962C8B-B14F-4D97-AF65-F5344CB8AC3E}">
        <p14:creationId xmlns:p14="http://schemas.microsoft.com/office/powerpoint/2010/main" val="1525045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8880D8-0C68-4D9F-8A9B-8527E7B9376A}"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5815A-BB99-4FB5-9E14-CFF654A0DEC7}" type="slidenum">
              <a:rPr lang="en-US" smtClean="0"/>
              <a:t>‹#›</a:t>
            </a:fld>
            <a:endParaRPr lang="en-US"/>
          </a:p>
        </p:txBody>
      </p:sp>
    </p:spTree>
    <p:extLst>
      <p:ext uri="{BB962C8B-B14F-4D97-AF65-F5344CB8AC3E}">
        <p14:creationId xmlns:p14="http://schemas.microsoft.com/office/powerpoint/2010/main" val="146816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910560" y="1318265"/>
            <a:ext cx="493776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97280" y="1318265"/>
            <a:ext cx="1444752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8880D8-0C68-4D9F-8A9B-8527E7B9376A}"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5815A-BB99-4FB5-9E14-CFF654A0DEC7}" type="slidenum">
              <a:rPr lang="en-US" smtClean="0"/>
              <a:t>‹#›</a:t>
            </a:fld>
            <a:endParaRPr lang="en-US"/>
          </a:p>
        </p:txBody>
      </p:sp>
    </p:spTree>
    <p:extLst>
      <p:ext uri="{BB962C8B-B14F-4D97-AF65-F5344CB8AC3E}">
        <p14:creationId xmlns:p14="http://schemas.microsoft.com/office/powerpoint/2010/main" val="2533185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8880D8-0C68-4D9F-8A9B-8527E7B9376A}"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5815A-BB99-4FB5-9E14-CFF654A0DEC7}" type="slidenum">
              <a:rPr lang="en-US" smtClean="0"/>
              <a:t>‹#›</a:t>
            </a:fld>
            <a:endParaRPr lang="en-US"/>
          </a:p>
        </p:txBody>
      </p:sp>
    </p:spTree>
    <p:extLst>
      <p:ext uri="{BB962C8B-B14F-4D97-AF65-F5344CB8AC3E}">
        <p14:creationId xmlns:p14="http://schemas.microsoft.com/office/powerpoint/2010/main" val="651833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33551" y="21153123"/>
            <a:ext cx="18653760" cy="6537960"/>
          </a:xfrm>
        </p:spPr>
        <p:txBody>
          <a:bodyPr anchor="t"/>
          <a:lstStyle>
            <a:lvl1pPr algn="l">
              <a:defRPr sz="12728" b="1" cap="all"/>
            </a:lvl1pPr>
          </a:lstStyle>
          <a:p>
            <a:r>
              <a:rPr lang="en-US"/>
              <a:t>Click to edit Master title style</a:t>
            </a:r>
          </a:p>
        </p:txBody>
      </p:sp>
      <p:sp>
        <p:nvSpPr>
          <p:cNvPr id="3" name="Text Placeholder 2"/>
          <p:cNvSpPr>
            <a:spLocks noGrp="1"/>
          </p:cNvSpPr>
          <p:nvPr>
            <p:ph type="body" idx="1"/>
          </p:nvPr>
        </p:nvSpPr>
        <p:spPr>
          <a:xfrm>
            <a:off x="1733551" y="13952226"/>
            <a:ext cx="18653760" cy="7200897"/>
          </a:xfrm>
        </p:spPr>
        <p:txBody>
          <a:bodyPr anchor="b"/>
          <a:lstStyle>
            <a:lvl1pPr marL="0" indent="0">
              <a:buNone/>
              <a:defRPr sz="6300">
                <a:solidFill>
                  <a:schemeClr val="tx1">
                    <a:tint val="75000"/>
                  </a:schemeClr>
                </a:solidFill>
              </a:defRPr>
            </a:lvl1pPr>
            <a:lvl2pPr marL="1445407" indent="0">
              <a:buNone/>
              <a:defRPr sz="5657">
                <a:solidFill>
                  <a:schemeClr val="tx1">
                    <a:tint val="75000"/>
                  </a:schemeClr>
                </a:solidFill>
              </a:defRPr>
            </a:lvl2pPr>
            <a:lvl3pPr marL="2890814" indent="0">
              <a:buNone/>
              <a:defRPr sz="5014">
                <a:solidFill>
                  <a:schemeClr val="tx1">
                    <a:tint val="75000"/>
                  </a:schemeClr>
                </a:solidFill>
              </a:defRPr>
            </a:lvl3pPr>
            <a:lvl4pPr marL="4336223" indent="0">
              <a:buNone/>
              <a:defRPr sz="4371">
                <a:solidFill>
                  <a:schemeClr val="tx1">
                    <a:tint val="75000"/>
                  </a:schemeClr>
                </a:solidFill>
              </a:defRPr>
            </a:lvl4pPr>
            <a:lvl5pPr marL="5781631" indent="0">
              <a:buNone/>
              <a:defRPr sz="4371">
                <a:solidFill>
                  <a:schemeClr val="tx1">
                    <a:tint val="75000"/>
                  </a:schemeClr>
                </a:solidFill>
              </a:defRPr>
            </a:lvl5pPr>
            <a:lvl6pPr marL="7227038" indent="0">
              <a:buNone/>
              <a:defRPr sz="4371">
                <a:solidFill>
                  <a:schemeClr val="tx1">
                    <a:tint val="75000"/>
                  </a:schemeClr>
                </a:solidFill>
              </a:defRPr>
            </a:lvl6pPr>
            <a:lvl7pPr marL="8672445" indent="0">
              <a:buNone/>
              <a:defRPr sz="4371">
                <a:solidFill>
                  <a:schemeClr val="tx1">
                    <a:tint val="75000"/>
                  </a:schemeClr>
                </a:solidFill>
              </a:defRPr>
            </a:lvl7pPr>
            <a:lvl8pPr marL="10117852" indent="0">
              <a:buNone/>
              <a:defRPr sz="4371">
                <a:solidFill>
                  <a:schemeClr val="tx1">
                    <a:tint val="75000"/>
                  </a:schemeClr>
                </a:solidFill>
              </a:defRPr>
            </a:lvl8pPr>
            <a:lvl9pPr marL="11563259" indent="0">
              <a:buNone/>
              <a:defRPr sz="437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8880D8-0C68-4D9F-8A9B-8527E7B9376A}"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5815A-BB99-4FB5-9E14-CFF654A0DEC7}" type="slidenum">
              <a:rPr lang="en-US" smtClean="0"/>
              <a:t>‹#›</a:t>
            </a:fld>
            <a:endParaRPr lang="en-US"/>
          </a:p>
        </p:txBody>
      </p:sp>
    </p:spTree>
    <p:extLst>
      <p:ext uri="{BB962C8B-B14F-4D97-AF65-F5344CB8AC3E}">
        <p14:creationId xmlns:p14="http://schemas.microsoft.com/office/powerpoint/2010/main" val="4126925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97280" y="7680967"/>
            <a:ext cx="9692640" cy="21724623"/>
          </a:xfrm>
        </p:spPr>
        <p:txBody>
          <a:bodyPr/>
          <a:lstStyle>
            <a:lvl1pPr>
              <a:defRPr sz="8871"/>
            </a:lvl1pPr>
            <a:lvl2pPr>
              <a:defRPr sz="7586"/>
            </a:lvl2pPr>
            <a:lvl3pPr>
              <a:defRPr sz="6300"/>
            </a:lvl3pPr>
            <a:lvl4pPr>
              <a:defRPr sz="5657"/>
            </a:lvl4pPr>
            <a:lvl5pPr>
              <a:defRPr sz="5657"/>
            </a:lvl5pPr>
            <a:lvl6pPr>
              <a:defRPr sz="5657"/>
            </a:lvl6pPr>
            <a:lvl7pPr>
              <a:defRPr sz="5657"/>
            </a:lvl7pPr>
            <a:lvl8pPr>
              <a:defRPr sz="5657"/>
            </a:lvl8pPr>
            <a:lvl9pPr>
              <a:defRPr sz="56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155680" y="7680967"/>
            <a:ext cx="9692640" cy="21724623"/>
          </a:xfrm>
        </p:spPr>
        <p:txBody>
          <a:bodyPr/>
          <a:lstStyle>
            <a:lvl1pPr>
              <a:defRPr sz="8871"/>
            </a:lvl1pPr>
            <a:lvl2pPr>
              <a:defRPr sz="7586"/>
            </a:lvl2pPr>
            <a:lvl3pPr>
              <a:defRPr sz="6300"/>
            </a:lvl3pPr>
            <a:lvl4pPr>
              <a:defRPr sz="5657"/>
            </a:lvl4pPr>
            <a:lvl5pPr>
              <a:defRPr sz="5657"/>
            </a:lvl5pPr>
            <a:lvl6pPr>
              <a:defRPr sz="5657"/>
            </a:lvl6pPr>
            <a:lvl7pPr>
              <a:defRPr sz="5657"/>
            </a:lvl7pPr>
            <a:lvl8pPr>
              <a:defRPr sz="5657"/>
            </a:lvl8pPr>
            <a:lvl9pPr>
              <a:defRPr sz="56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8880D8-0C68-4D9F-8A9B-8527E7B9376A}"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5815A-BB99-4FB5-9E14-CFF654A0DEC7}" type="slidenum">
              <a:rPr lang="en-US" smtClean="0"/>
              <a:t>‹#›</a:t>
            </a:fld>
            <a:endParaRPr lang="en-US"/>
          </a:p>
        </p:txBody>
      </p:sp>
    </p:spTree>
    <p:extLst>
      <p:ext uri="{BB962C8B-B14F-4D97-AF65-F5344CB8AC3E}">
        <p14:creationId xmlns:p14="http://schemas.microsoft.com/office/powerpoint/2010/main" val="1247874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97286" y="7368545"/>
            <a:ext cx="9696451" cy="3070858"/>
          </a:xfrm>
        </p:spPr>
        <p:txBody>
          <a:bodyPr anchor="b"/>
          <a:lstStyle>
            <a:lvl1pPr marL="0" indent="0">
              <a:buNone/>
              <a:defRPr sz="7586" b="1"/>
            </a:lvl1pPr>
            <a:lvl2pPr marL="1445407" indent="0">
              <a:buNone/>
              <a:defRPr sz="6300" b="1"/>
            </a:lvl2pPr>
            <a:lvl3pPr marL="2890814" indent="0">
              <a:buNone/>
              <a:defRPr sz="5657" b="1"/>
            </a:lvl3pPr>
            <a:lvl4pPr marL="4336223" indent="0">
              <a:buNone/>
              <a:defRPr sz="5014" b="1"/>
            </a:lvl4pPr>
            <a:lvl5pPr marL="5781631" indent="0">
              <a:buNone/>
              <a:defRPr sz="5014" b="1"/>
            </a:lvl5pPr>
            <a:lvl6pPr marL="7227038" indent="0">
              <a:buNone/>
              <a:defRPr sz="5014" b="1"/>
            </a:lvl6pPr>
            <a:lvl7pPr marL="8672445" indent="0">
              <a:buNone/>
              <a:defRPr sz="5014" b="1"/>
            </a:lvl7pPr>
            <a:lvl8pPr marL="10117852" indent="0">
              <a:buNone/>
              <a:defRPr sz="5014" b="1"/>
            </a:lvl8pPr>
            <a:lvl9pPr marL="11563259" indent="0">
              <a:buNone/>
              <a:defRPr sz="5014" b="1"/>
            </a:lvl9pPr>
          </a:lstStyle>
          <a:p>
            <a:pPr lvl="0"/>
            <a:r>
              <a:rPr lang="en-US"/>
              <a:t>Click to edit Master text styles</a:t>
            </a:r>
          </a:p>
        </p:txBody>
      </p:sp>
      <p:sp>
        <p:nvSpPr>
          <p:cNvPr id="4" name="Content Placeholder 3"/>
          <p:cNvSpPr>
            <a:spLocks noGrp="1"/>
          </p:cNvSpPr>
          <p:nvPr>
            <p:ph sz="half" idx="2"/>
          </p:nvPr>
        </p:nvSpPr>
        <p:spPr>
          <a:xfrm>
            <a:off x="1097286" y="10439402"/>
            <a:ext cx="9696451" cy="18966183"/>
          </a:xfrm>
        </p:spPr>
        <p:txBody>
          <a:bodyPr/>
          <a:lstStyle>
            <a:lvl1pPr>
              <a:defRPr sz="7586"/>
            </a:lvl1pPr>
            <a:lvl2pPr>
              <a:defRPr sz="6300"/>
            </a:lvl2pPr>
            <a:lvl3pPr>
              <a:defRPr sz="5657"/>
            </a:lvl3pPr>
            <a:lvl4pPr>
              <a:defRPr sz="5014"/>
            </a:lvl4pPr>
            <a:lvl5pPr>
              <a:defRPr sz="5014"/>
            </a:lvl5pPr>
            <a:lvl6pPr>
              <a:defRPr sz="5014"/>
            </a:lvl6pPr>
            <a:lvl7pPr>
              <a:defRPr sz="5014"/>
            </a:lvl7pPr>
            <a:lvl8pPr>
              <a:defRPr sz="5014"/>
            </a:lvl8pPr>
            <a:lvl9pPr>
              <a:defRPr sz="50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1148061" y="7368545"/>
            <a:ext cx="9700260" cy="3070858"/>
          </a:xfrm>
        </p:spPr>
        <p:txBody>
          <a:bodyPr anchor="b"/>
          <a:lstStyle>
            <a:lvl1pPr marL="0" indent="0">
              <a:buNone/>
              <a:defRPr sz="7586" b="1"/>
            </a:lvl1pPr>
            <a:lvl2pPr marL="1445407" indent="0">
              <a:buNone/>
              <a:defRPr sz="6300" b="1"/>
            </a:lvl2pPr>
            <a:lvl3pPr marL="2890814" indent="0">
              <a:buNone/>
              <a:defRPr sz="5657" b="1"/>
            </a:lvl3pPr>
            <a:lvl4pPr marL="4336223" indent="0">
              <a:buNone/>
              <a:defRPr sz="5014" b="1"/>
            </a:lvl4pPr>
            <a:lvl5pPr marL="5781631" indent="0">
              <a:buNone/>
              <a:defRPr sz="5014" b="1"/>
            </a:lvl5pPr>
            <a:lvl6pPr marL="7227038" indent="0">
              <a:buNone/>
              <a:defRPr sz="5014" b="1"/>
            </a:lvl6pPr>
            <a:lvl7pPr marL="8672445" indent="0">
              <a:buNone/>
              <a:defRPr sz="5014" b="1"/>
            </a:lvl7pPr>
            <a:lvl8pPr marL="10117852" indent="0">
              <a:buNone/>
              <a:defRPr sz="5014" b="1"/>
            </a:lvl8pPr>
            <a:lvl9pPr marL="11563259" indent="0">
              <a:buNone/>
              <a:defRPr sz="5014" b="1"/>
            </a:lvl9pPr>
          </a:lstStyle>
          <a:p>
            <a:pPr lvl="0"/>
            <a:r>
              <a:rPr lang="en-US"/>
              <a:t>Click to edit Master text styles</a:t>
            </a:r>
          </a:p>
        </p:txBody>
      </p:sp>
      <p:sp>
        <p:nvSpPr>
          <p:cNvPr id="6" name="Content Placeholder 5"/>
          <p:cNvSpPr>
            <a:spLocks noGrp="1"/>
          </p:cNvSpPr>
          <p:nvPr>
            <p:ph sz="quarter" idx="4"/>
          </p:nvPr>
        </p:nvSpPr>
        <p:spPr>
          <a:xfrm>
            <a:off x="11148061" y="10439402"/>
            <a:ext cx="9700260" cy="18966183"/>
          </a:xfrm>
        </p:spPr>
        <p:txBody>
          <a:bodyPr/>
          <a:lstStyle>
            <a:lvl1pPr>
              <a:defRPr sz="7586"/>
            </a:lvl1pPr>
            <a:lvl2pPr>
              <a:defRPr sz="6300"/>
            </a:lvl2pPr>
            <a:lvl3pPr>
              <a:defRPr sz="5657"/>
            </a:lvl3pPr>
            <a:lvl4pPr>
              <a:defRPr sz="5014"/>
            </a:lvl4pPr>
            <a:lvl5pPr>
              <a:defRPr sz="5014"/>
            </a:lvl5pPr>
            <a:lvl6pPr>
              <a:defRPr sz="5014"/>
            </a:lvl6pPr>
            <a:lvl7pPr>
              <a:defRPr sz="5014"/>
            </a:lvl7pPr>
            <a:lvl8pPr>
              <a:defRPr sz="5014"/>
            </a:lvl8pPr>
            <a:lvl9pPr>
              <a:defRPr sz="50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8880D8-0C68-4D9F-8A9B-8527E7B9376A}" type="datetimeFigureOut">
              <a:rPr lang="en-US" smtClean="0"/>
              <a:t>3/27/2017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A5815A-BB99-4FB5-9E14-CFF654A0DEC7}" type="slidenum">
              <a:rPr lang="en-US" smtClean="0"/>
              <a:t>‹#›</a:t>
            </a:fld>
            <a:endParaRPr lang="en-US"/>
          </a:p>
        </p:txBody>
      </p:sp>
    </p:spTree>
    <p:extLst>
      <p:ext uri="{BB962C8B-B14F-4D97-AF65-F5344CB8AC3E}">
        <p14:creationId xmlns:p14="http://schemas.microsoft.com/office/powerpoint/2010/main" val="3657202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8880D8-0C68-4D9F-8A9B-8527E7B9376A}" type="datetimeFigureOut">
              <a:rPr lang="en-US" smtClean="0"/>
              <a:t>3/27/2017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A5815A-BB99-4FB5-9E14-CFF654A0DEC7}" type="slidenum">
              <a:rPr lang="en-US" smtClean="0"/>
              <a:t>‹#›</a:t>
            </a:fld>
            <a:endParaRPr lang="en-US"/>
          </a:p>
        </p:txBody>
      </p:sp>
    </p:spTree>
    <p:extLst>
      <p:ext uri="{BB962C8B-B14F-4D97-AF65-F5344CB8AC3E}">
        <p14:creationId xmlns:p14="http://schemas.microsoft.com/office/powerpoint/2010/main" val="1277966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880D8-0C68-4D9F-8A9B-8527E7B9376A}" type="datetimeFigureOut">
              <a:rPr lang="en-US" smtClean="0"/>
              <a:t>3/27/2017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A5815A-BB99-4FB5-9E14-CFF654A0DEC7}" type="slidenum">
              <a:rPr lang="en-US" smtClean="0"/>
              <a:t>‹#›</a:t>
            </a:fld>
            <a:endParaRPr lang="en-US"/>
          </a:p>
        </p:txBody>
      </p:sp>
    </p:spTree>
    <p:extLst>
      <p:ext uri="{BB962C8B-B14F-4D97-AF65-F5344CB8AC3E}">
        <p14:creationId xmlns:p14="http://schemas.microsoft.com/office/powerpoint/2010/main" val="392961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6" y="1310640"/>
            <a:ext cx="7219951" cy="5577840"/>
          </a:xfrm>
        </p:spPr>
        <p:txBody>
          <a:bodyPr anchor="b"/>
          <a:lstStyle>
            <a:lvl1pPr algn="l">
              <a:defRPr sz="6300" b="1"/>
            </a:lvl1pPr>
          </a:lstStyle>
          <a:p>
            <a:r>
              <a:rPr lang="en-US"/>
              <a:t>Click to edit Master title style</a:t>
            </a:r>
          </a:p>
        </p:txBody>
      </p:sp>
      <p:sp>
        <p:nvSpPr>
          <p:cNvPr id="3" name="Content Placeholder 2"/>
          <p:cNvSpPr>
            <a:spLocks noGrp="1"/>
          </p:cNvSpPr>
          <p:nvPr>
            <p:ph idx="1"/>
          </p:nvPr>
        </p:nvSpPr>
        <p:spPr>
          <a:xfrm>
            <a:off x="8580120" y="1310646"/>
            <a:ext cx="12268200" cy="28094944"/>
          </a:xfrm>
        </p:spPr>
        <p:txBody>
          <a:bodyPr/>
          <a:lstStyle>
            <a:lvl1pPr>
              <a:defRPr sz="10157"/>
            </a:lvl1pPr>
            <a:lvl2pPr>
              <a:defRPr sz="8871"/>
            </a:lvl2pPr>
            <a:lvl3pPr>
              <a:defRPr sz="7586"/>
            </a:lvl3pPr>
            <a:lvl4pPr>
              <a:defRPr sz="6300"/>
            </a:lvl4pPr>
            <a:lvl5pPr>
              <a:defRPr sz="6300"/>
            </a:lvl5pPr>
            <a:lvl6pPr>
              <a:defRPr sz="6300"/>
            </a:lvl6pPr>
            <a:lvl7pPr>
              <a:defRPr sz="6300"/>
            </a:lvl7pPr>
            <a:lvl8pPr>
              <a:defRPr sz="6300"/>
            </a:lvl8pPr>
            <a:lvl9pPr>
              <a:defRPr sz="6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97286" y="6888486"/>
            <a:ext cx="7219951" cy="22517104"/>
          </a:xfrm>
        </p:spPr>
        <p:txBody>
          <a:bodyPr/>
          <a:lstStyle>
            <a:lvl1pPr marL="0" indent="0">
              <a:buNone/>
              <a:defRPr sz="4371"/>
            </a:lvl1pPr>
            <a:lvl2pPr marL="1445407" indent="0">
              <a:buNone/>
              <a:defRPr sz="3857"/>
            </a:lvl2pPr>
            <a:lvl3pPr marL="2890814" indent="0">
              <a:buNone/>
              <a:defRPr sz="3086"/>
            </a:lvl3pPr>
            <a:lvl4pPr marL="4336223" indent="0">
              <a:buNone/>
              <a:defRPr sz="2829"/>
            </a:lvl4pPr>
            <a:lvl5pPr marL="5781631" indent="0">
              <a:buNone/>
              <a:defRPr sz="2829"/>
            </a:lvl5pPr>
            <a:lvl6pPr marL="7227038" indent="0">
              <a:buNone/>
              <a:defRPr sz="2829"/>
            </a:lvl6pPr>
            <a:lvl7pPr marL="8672445" indent="0">
              <a:buNone/>
              <a:defRPr sz="2829"/>
            </a:lvl7pPr>
            <a:lvl8pPr marL="10117852" indent="0">
              <a:buNone/>
              <a:defRPr sz="2829"/>
            </a:lvl8pPr>
            <a:lvl9pPr marL="11563259" indent="0">
              <a:buNone/>
              <a:defRPr sz="2829"/>
            </a:lvl9pPr>
          </a:lstStyle>
          <a:p>
            <a:pPr lvl="0"/>
            <a:r>
              <a:rPr lang="en-US"/>
              <a:t>Click to edit Master text styles</a:t>
            </a:r>
          </a:p>
        </p:txBody>
      </p:sp>
      <p:sp>
        <p:nvSpPr>
          <p:cNvPr id="5" name="Date Placeholder 4"/>
          <p:cNvSpPr>
            <a:spLocks noGrp="1"/>
          </p:cNvSpPr>
          <p:nvPr>
            <p:ph type="dt" sz="half" idx="10"/>
          </p:nvPr>
        </p:nvSpPr>
        <p:spPr/>
        <p:txBody>
          <a:bodyPr/>
          <a:lstStyle/>
          <a:p>
            <a:fld id="{428880D8-0C68-4D9F-8A9B-8527E7B9376A}"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5815A-BB99-4FB5-9E14-CFF654A0DEC7}" type="slidenum">
              <a:rPr lang="en-US" smtClean="0"/>
              <a:t>‹#›</a:t>
            </a:fld>
            <a:endParaRPr lang="en-US"/>
          </a:p>
        </p:txBody>
      </p:sp>
    </p:spTree>
    <p:extLst>
      <p:ext uri="{BB962C8B-B14F-4D97-AF65-F5344CB8AC3E}">
        <p14:creationId xmlns:p14="http://schemas.microsoft.com/office/powerpoint/2010/main" val="3732177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01491" y="23042883"/>
            <a:ext cx="13167360" cy="2720344"/>
          </a:xfrm>
        </p:spPr>
        <p:txBody>
          <a:bodyPr anchor="b"/>
          <a:lstStyle>
            <a:lvl1pPr algn="l">
              <a:defRPr sz="6300" b="1"/>
            </a:lvl1pPr>
          </a:lstStyle>
          <a:p>
            <a:r>
              <a:rPr lang="en-US"/>
              <a:t>Click to edit Master title style</a:t>
            </a:r>
          </a:p>
        </p:txBody>
      </p:sp>
      <p:sp>
        <p:nvSpPr>
          <p:cNvPr id="3" name="Picture Placeholder 2"/>
          <p:cNvSpPr>
            <a:spLocks noGrp="1"/>
          </p:cNvSpPr>
          <p:nvPr>
            <p:ph type="pic" idx="1"/>
          </p:nvPr>
        </p:nvSpPr>
        <p:spPr>
          <a:xfrm>
            <a:off x="4301491" y="2941320"/>
            <a:ext cx="13167360" cy="19751040"/>
          </a:xfrm>
        </p:spPr>
        <p:txBody>
          <a:bodyPr/>
          <a:lstStyle>
            <a:lvl1pPr marL="0" indent="0">
              <a:buNone/>
              <a:defRPr sz="10157"/>
            </a:lvl1pPr>
            <a:lvl2pPr marL="1445407" indent="0">
              <a:buNone/>
              <a:defRPr sz="8871"/>
            </a:lvl2pPr>
            <a:lvl3pPr marL="2890814" indent="0">
              <a:buNone/>
              <a:defRPr sz="7586"/>
            </a:lvl3pPr>
            <a:lvl4pPr marL="4336223" indent="0">
              <a:buNone/>
              <a:defRPr sz="6300"/>
            </a:lvl4pPr>
            <a:lvl5pPr marL="5781631" indent="0">
              <a:buNone/>
              <a:defRPr sz="6300"/>
            </a:lvl5pPr>
            <a:lvl6pPr marL="7227038" indent="0">
              <a:buNone/>
              <a:defRPr sz="6300"/>
            </a:lvl6pPr>
            <a:lvl7pPr marL="8672445" indent="0">
              <a:buNone/>
              <a:defRPr sz="6300"/>
            </a:lvl7pPr>
            <a:lvl8pPr marL="10117852" indent="0">
              <a:buNone/>
              <a:defRPr sz="6300"/>
            </a:lvl8pPr>
            <a:lvl9pPr marL="11563259" indent="0">
              <a:buNone/>
              <a:defRPr sz="6300"/>
            </a:lvl9pPr>
          </a:lstStyle>
          <a:p>
            <a:endParaRPr lang="en-US"/>
          </a:p>
        </p:txBody>
      </p:sp>
      <p:sp>
        <p:nvSpPr>
          <p:cNvPr id="4" name="Text Placeholder 3"/>
          <p:cNvSpPr>
            <a:spLocks noGrp="1"/>
          </p:cNvSpPr>
          <p:nvPr>
            <p:ph type="body" sz="half" idx="2"/>
          </p:nvPr>
        </p:nvSpPr>
        <p:spPr>
          <a:xfrm>
            <a:off x="4301491" y="25763224"/>
            <a:ext cx="13167360" cy="3863337"/>
          </a:xfrm>
        </p:spPr>
        <p:txBody>
          <a:bodyPr/>
          <a:lstStyle>
            <a:lvl1pPr marL="0" indent="0">
              <a:buNone/>
              <a:defRPr sz="4371"/>
            </a:lvl1pPr>
            <a:lvl2pPr marL="1445407" indent="0">
              <a:buNone/>
              <a:defRPr sz="3857"/>
            </a:lvl2pPr>
            <a:lvl3pPr marL="2890814" indent="0">
              <a:buNone/>
              <a:defRPr sz="3086"/>
            </a:lvl3pPr>
            <a:lvl4pPr marL="4336223" indent="0">
              <a:buNone/>
              <a:defRPr sz="2829"/>
            </a:lvl4pPr>
            <a:lvl5pPr marL="5781631" indent="0">
              <a:buNone/>
              <a:defRPr sz="2829"/>
            </a:lvl5pPr>
            <a:lvl6pPr marL="7227038" indent="0">
              <a:buNone/>
              <a:defRPr sz="2829"/>
            </a:lvl6pPr>
            <a:lvl7pPr marL="8672445" indent="0">
              <a:buNone/>
              <a:defRPr sz="2829"/>
            </a:lvl7pPr>
            <a:lvl8pPr marL="10117852" indent="0">
              <a:buNone/>
              <a:defRPr sz="2829"/>
            </a:lvl8pPr>
            <a:lvl9pPr marL="11563259" indent="0">
              <a:buNone/>
              <a:defRPr sz="2829"/>
            </a:lvl9pPr>
          </a:lstStyle>
          <a:p>
            <a:pPr lvl="0"/>
            <a:r>
              <a:rPr lang="en-US"/>
              <a:t>Click to edit Master text styles</a:t>
            </a:r>
          </a:p>
        </p:txBody>
      </p:sp>
      <p:sp>
        <p:nvSpPr>
          <p:cNvPr id="5" name="Date Placeholder 4"/>
          <p:cNvSpPr>
            <a:spLocks noGrp="1"/>
          </p:cNvSpPr>
          <p:nvPr>
            <p:ph type="dt" sz="half" idx="10"/>
          </p:nvPr>
        </p:nvSpPr>
        <p:spPr/>
        <p:txBody>
          <a:bodyPr/>
          <a:lstStyle/>
          <a:p>
            <a:fld id="{428880D8-0C68-4D9F-8A9B-8527E7B9376A}"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5815A-BB99-4FB5-9E14-CFF654A0DEC7}" type="slidenum">
              <a:rPr lang="en-US" smtClean="0"/>
              <a:t>‹#›</a:t>
            </a:fld>
            <a:endParaRPr lang="en-US"/>
          </a:p>
        </p:txBody>
      </p:sp>
    </p:spTree>
    <p:extLst>
      <p:ext uri="{BB962C8B-B14F-4D97-AF65-F5344CB8AC3E}">
        <p14:creationId xmlns:p14="http://schemas.microsoft.com/office/powerpoint/2010/main" val="3399615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1318263"/>
            <a:ext cx="19751040" cy="5486400"/>
          </a:xfrm>
          <a:prstGeom prst="rect">
            <a:avLst/>
          </a:prstGeom>
        </p:spPr>
        <p:txBody>
          <a:bodyPr vert="horz" lIns="224844" tIns="112422" rIns="224844" bIns="112422" rtlCol="0" anchor="ctr">
            <a:normAutofit/>
          </a:bodyPr>
          <a:lstStyle/>
          <a:p>
            <a:r>
              <a:rPr lang="en-US"/>
              <a:t>Click to edit Master title style</a:t>
            </a:r>
          </a:p>
        </p:txBody>
      </p:sp>
      <p:sp>
        <p:nvSpPr>
          <p:cNvPr id="3" name="Text Placeholder 2"/>
          <p:cNvSpPr>
            <a:spLocks noGrp="1"/>
          </p:cNvSpPr>
          <p:nvPr>
            <p:ph type="body" idx="1"/>
          </p:nvPr>
        </p:nvSpPr>
        <p:spPr>
          <a:xfrm>
            <a:off x="1097280" y="7680967"/>
            <a:ext cx="19751040" cy="21724623"/>
          </a:xfrm>
          <a:prstGeom prst="rect">
            <a:avLst/>
          </a:prstGeom>
        </p:spPr>
        <p:txBody>
          <a:bodyPr vert="horz" lIns="224844" tIns="112422" rIns="224844" bIns="112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30510485"/>
            <a:ext cx="5120640" cy="1752600"/>
          </a:xfrm>
          <a:prstGeom prst="rect">
            <a:avLst/>
          </a:prstGeom>
        </p:spPr>
        <p:txBody>
          <a:bodyPr vert="horz" lIns="224844" tIns="112422" rIns="224844" bIns="112422" rtlCol="0" anchor="ctr"/>
          <a:lstStyle>
            <a:lvl1pPr algn="l">
              <a:defRPr sz="3857">
                <a:solidFill>
                  <a:schemeClr val="tx1">
                    <a:tint val="75000"/>
                  </a:schemeClr>
                </a:solidFill>
              </a:defRPr>
            </a:lvl1pPr>
          </a:lstStyle>
          <a:p>
            <a:fld id="{428880D8-0C68-4D9F-8A9B-8527E7B9376A}" type="datetimeFigureOut">
              <a:rPr lang="en-US" smtClean="0"/>
              <a:t>3/27/2017</a:t>
            </a:fld>
            <a:endParaRPr lang="en-US"/>
          </a:p>
        </p:txBody>
      </p:sp>
      <p:sp>
        <p:nvSpPr>
          <p:cNvPr id="5" name="Footer Placeholder 4"/>
          <p:cNvSpPr>
            <a:spLocks noGrp="1"/>
          </p:cNvSpPr>
          <p:nvPr>
            <p:ph type="ftr" sz="quarter" idx="3"/>
          </p:nvPr>
        </p:nvSpPr>
        <p:spPr>
          <a:xfrm>
            <a:off x="7498080" y="30510485"/>
            <a:ext cx="6949440" cy="1752600"/>
          </a:xfrm>
          <a:prstGeom prst="rect">
            <a:avLst/>
          </a:prstGeom>
        </p:spPr>
        <p:txBody>
          <a:bodyPr vert="horz" lIns="224844" tIns="112422" rIns="224844" bIns="112422" rtlCol="0" anchor="ctr"/>
          <a:lstStyle>
            <a:lvl1pPr algn="ctr">
              <a:defRPr sz="385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727680" y="30510485"/>
            <a:ext cx="5120640" cy="1752600"/>
          </a:xfrm>
          <a:prstGeom prst="rect">
            <a:avLst/>
          </a:prstGeom>
        </p:spPr>
        <p:txBody>
          <a:bodyPr vert="horz" lIns="224844" tIns="112422" rIns="224844" bIns="112422" rtlCol="0" anchor="ctr"/>
          <a:lstStyle>
            <a:lvl1pPr algn="r">
              <a:defRPr sz="3857">
                <a:solidFill>
                  <a:schemeClr val="tx1">
                    <a:tint val="75000"/>
                  </a:schemeClr>
                </a:solidFill>
              </a:defRPr>
            </a:lvl1pPr>
          </a:lstStyle>
          <a:p>
            <a:fld id="{67A5815A-BB99-4FB5-9E14-CFF654A0DEC7}" type="slidenum">
              <a:rPr lang="en-US" smtClean="0"/>
              <a:t>‹#›</a:t>
            </a:fld>
            <a:endParaRPr lang="en-US"/>
          </a:p>
        </p:txBody>
      </p:sp>
    </p:spTree>
    <p:extLst>
      <p:ext uri="{BB962C8B-B14F-4D97-AF65-F5344CB8AC3E}">
        <p14:creationId xmlns:p14="http://schemas.microsoft.com/office/powerpoint/2010/main" val="2410974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890814" rtl="0" eaLnBrk="1" latinLnBrk="0" hangingPunct="1">
        <a:spcBef>
          <a:spcPct val="0"/>
        </a:spcBef>
        <a:buNone/>
        <a:defRPr sz="13886" kern="1200">
          <a:solidFill>
            <a:schemeClr val="tx1"/>
          </a:solidFill>
          <a:latin typeface="+mj-lt"/>
          <a:ea typeface="+mj-ea"/>
          <a:cs typeface="+mj-cs"/>
        </a:defRPr>
      </a:lvl1pPr>
    </p:titleStyle>
    <p:bodyStyle>
      <a:lvl1pPr marL="1084056" indent="-1084056" algn="l" defTabSz="2890814" rtl="0" eaLnBrk="1" latinLnBrk="0" hangingPunct="1">
        <a:spcBef>
          <a:spcPct val="20000"/>
        </a:spcBef>
        <a:buFont typeface="Arial" panose="020B0604020202020204" pitchFamily="34" charset="0"/>
        <a:buChar char="•"/>
        <a:defRPr sz="10157" kern="1200">
          <a:solidFill>
            <a:schemeClr val="tx1"/>
          </a:solidFill>
          <a:latin typeface="+mn-lt"/>
          <a:ea typeface="+mn-ea"/>
          <a:cs typeface="+mn-cs"/>
        </a:defRPr>
      </a:lvl1pPr>
      <a:lvl2pPr marL="2348787" indent="-903379" algn="l" defTabSz="2890814" rtl="0" eaLnBrk="1" latinLnBrk="0" hangingPunct="1">
        <a:spcBef>
          <a:spcPct val="20000"/>
        </a:spcBef>
        <a:buFont typeface="Arial" panose="020B0604020202020204" pitchFamily="34" charset="0"/>
        <a:buChar char="–"/>
        <a:defRPr sz="8871" kern="1200">
          <a:solidFill>
            <a:schemeClr val="tx1"/>
          </a:solidFill>
          <a:latin typeface="+mn-lt"/>
          <a:ea typeface="+mn-ea"/>
          <a:cs typeface="+mn-cs"/>
        </a:defRPr>
      </a:lvl2pPr>
      <a:lvl3pPr marL="3613518" indent="-722704" algn="l" defTabSz="2890814" rtl="0" eaLnBrk="1" latinLnBrk="0" hangingPunct="1">
        <a:spcBef>
          <a:spcPct val="20000"/>
        </a:spcBef>
        <a:buFont typeface="Arial" panose="020B0604020202020204" pitchFamily="34" charset="0"/>
        <a:buChar char="•"/>
        <a:defRPr sz="7586" kern="1200">
          <a:solidFill>
            <a:schemeClr val="tx1"/>
          </a:solidFill>
          <a:latin typeface="+mn-lt"/>
          <a:ea typeface="+mn-ea"/>
          <a:cs typeface="+mn-cs"/>
        </a:defRPr>
      </a:lvl3pPr>
      <a:lvl4pPr marL="5058926" indent="-722704" algn="l" defTabSz="2890814"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4pPr>
      <a:lvl5pPr marL="6504334" indent="-722704" algn="l" defTabSz="2890814"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5pPr>
      <a:lvl6pPr marL="7949742" indent="-722704" algn="l" defTabSz="2890814"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6pPr>
      <a:lvl7pPr marL="9395149" indent="-722704" algn="l" defTabSz="2890814"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7pPr>
      <a:lvl8pPr marL="10840556" indent="-722704" algn="l" defTabSz="2890814"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8pPr>
      <a:lvl9pPr marL="12285963" indent="-722704" algn="l" defTabSz="2890814"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9pPr>
    </p:bodyStyle>
    <p:otherStyle>
      <a:defPPr>
        <a:defRPr lang="en-US"/>
      </a:defPPr>
      <a:lvl1pPr marL="0" algn="l" defTabSz="2890814" rtl="0" eaLnBrk="1" latinLnBrk="0" hangingPunct="1">
        <a:defRPr sz="5657" kern="1200">
          <a:solidFill>
            <a:schemeClr val="tx1"/>
          </a:solidFill>
          <a:latin typeface="+mn-lt"/>
          <a:ea typeface="+mn-ea"/>
          <a:cs typeface="+mn-cs"/>
        </a:defRPr>
      </a:lvl1pPr>
      <a:lvl2pPr marL="1445407" algn="l" defTabSz="2890814" rtl="0" eaLnBrk="1" latinLnBrk="0" hangingPunct="1">
        <a:defRPr sz="5657" kern="1200">
          <a:solidFill>
            <a:schemeClr val="tx1"/>
          </a:solidFill>
          <a:latin typeface="+mn-lt"/>
          <a:ea typeface="+mn-ea"/>
          <a:cs typeface="+mn-cs"/>
        </a:defRPr>
      </a:lvl2pPr>
      <a:lvl3pPr marL="2890814" algn="l" defTabSz="2890814" rtl="0" eaLnBrk="1" latinLnBrk="0" hangingPunct="1">
        <a:defRPr sz="5657" kern="1200">
          <a:solidFill>
            <a:schemeClr val="tx1"/>
          </a:solidFill>
          <a:latin typeface="+mn-lt"/>
          <a:ea typeface="+mn-ea"/>
          <a:cs typeface="+mn-cs"/>
        </a:defRPr>
      </a:lvl3pPr>
      <a:lvl4pPr marL="4336223" algn="l" defTabSz="2890814" rtl="0" eaLnBrk="1" latinLnBrk="0" hangingPunct="1">
        <a:defRPr sz="5657" kern="1200">
          <a:solidFill>
            <a:schemeClr val="tx1"/>
          </a:solidFill>
          <a:latin typeface="+mn-lt"/>
          <a:ea typeface="+mn-ea"/>
          <a:cs typeface="+mn-cs"/>
        </a:defRPr>
      </a:lvl4pPr>
      <a:lvl5pPr marL="5781631" algn="l" defTabSz="2890814" rtl="0" eaLnBrk="1" latinLnBrk="0" hangingPunct="1">
        <a:defRPr sz="5657" kern="1200">
          <a:solidFill>
            <a:schemeClr val="tx1"/>
          </a:solidFill>
          <a:latin typeface="+mn-lt"/>
          <a:ea typeface="+mn-ea"/>
          <a:cs typeface="+mn-cs"/>
        </a:defRPr>
      </a:lvl5pPr>
      <a:lvl6pPr marL="7227038" algn="l" defTabSz="2890814" rtl="0" eaLnBrk="1" latinLnBrk="0" hangingPunct="1">
        <a:defRPr sz="5657" kern="1200">
          <a:solidFill>
            <a:schemeClr val="tx1"/>
          </a:solidFill>
          <a:latin typeface="+mn-lt"/>
          <a:ea typeface="+mn-ea"/>
          <a:cs typeface="+mn-cs"/>
        </a:defRPr>
      </a:lvl6pPr>
      <a:lvl7pPr marL="8672445" algn="l" defTabSz="2890814" rtl="0" eaLnBrk="1" latinLnBrk="0" hangingPunct="1">
        <a:defRPr sz="5657" kern="1200">
          <a:solidFill>
            <a:schemeClr val="tx1"/>
          </a:solidFill>
          <a:latin typeface="+mn-lt"/>
          <a:ea typeface="+mn-ea"/>
          <a:cs typeface="+mn-cs"/>
        </a:defRPr>
      </a:lvl7pPr>
      <a:lvl8pPr marL="10117852" algn="l" defTabSz="2890814" rtl="0" eaLnBrk="1" latinLnBrk="0" hangingPunct="1">
        <a:defRPr sz="5657" kern="1200">
          <a:solidFill>
            <a:schemeClr val="tx1"/>
          </a:solidFill>
          <a:latin typeface="+mn-lt"/>
          <a:ea typeface="+mn-ea"/>
          <a:cs typeface="+mn-cs"/>
        </a:defRPr>
      </a:lvl8pPr>
      <a:lvl9pPr marL="11563259" algn="l" defTabSz="2890814" rtl="0" eaLnBrk="1" latinLnBrk="0" hangingPunct="1">
        <a:defRPr sz="565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E1E1E1"/>
        </a:solidFill>
        <a:effectLst/>
      </p:bgPr>
    </p:bg>
    <p:spTree>
      <p:nvGrpSpPr>
        <p:cNvPr id="1" name=""/>
        <p:cNvGrpSpPr/>
        <p:nvPr/>
      </p:nvGrpSpPr>
      <p:grpSpPr>
        <a:xfrm>
          <a:off x="0" y="0"/>
          <a:ext cx="0" cy="0"/>
          <a:chOff x="0" y="0"/>
          <a:chExt cx="0" cy="0"/>
        </a:xfrm>
      </p:grpSpPr>
      <p:sp>
        <p:nvSpPr>
          <p:cNvPr id="21" name="Rectangle 20"/>
          <p:cNvSpPr/>
          <p:nvPr/>
        </p:nvSpPr>
        <p:spPr>
          <a:xfrm>
            <a:off x="-2743200" y="22585777"/>
            <a:ext cx="27138086" cy="6413769"/>
          </a:xfrm>
          <a:prstGeom prst="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5398" tIns="52699" rIns="105398" bIns="52699" rtlCol="0" anchor="ctr"/>
          <a:lstStyle/>
          <a:p>
            <a:pPr algn="ctr"/>
            <a:endParaRPr lang="en-US" sz="5657" dirty="0"/>
          </a:p>
        </p:txBody>
      </p:sp>
      <p:sp>
        <p:nvSpPr>
          <p:cNvPr id="445" name="Rectangle 444"/>
          <p:cNvSpPr/>
          <p:nvPr/>
        </p:nvSpPr>
        <p:spPr>
          <a:xfrm>
            <a:off x="-2590800" y="7959793"/>
            <a:ext cx="26789740" cy="10193532"/>
          </a:xfrm>
          <a:prstGeom prst="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5398" tIns="52699" rIns="105398" bIns="52699" rtlCol="0" anchor="ctr"/>
          <a:lstStyle/>
          <a:p>
            <a:pPr algn="ctr"/>
            <a:endParaRPr lang="en-US" sz="5657" dirty="0"/>
          </a:p>
        </p:txBody>
      </p:sp>
      <p:sp>
        <p:nvSpPr>
          <p:cNvPr id="29" name="Rectangle 28"/>
          <p:cNvSpPr/>
          <p:nvPr/>
        </p:nvSpPr>
        <p:spPr>
          <a:xfrm>
            <a:off x="-941424" y="10970261"/>
            <a:ext cx="7410295" cy="51496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57"/>
          </a:p>
        </p:txBody>
      </p:sp>
      <p:sp>
        <p:nvSpPr>
          <p:cNvPr id="20" name="Rectangle 19"/>
          <p:cNvSpPr/>
          <p:nvPr/>
        </p:nvSpPr>
        <p:spPr>
          <a:xfrm>
            <a:off x="3424076" y="3706184"/>
            <a:ext cx="15479486" cy="4016829"/>
          </a:xfrm>
          <a:prstGeom prst="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5398" tIns="52699" rIns="105398" bIns="52699" rtlCol="0" anchor="ctr"/>
          <a:lstStyle/>
          <a:p>
            <a:pPr algn="ctr"/>
            <a:endParaRPr lang="en-US" sz="5657" dirty="0"/>
          </a:p>
        </p:txBody>
      </p:sp>
      <p:sp>
        <p:nvSpPr>
          <p:cNvPr id="439" name="Rectangle 438"/>
          <p:cNvSpPr/>
          <p:nvPr/>
        </p:nvSpPr>
        <p:spPr>
          <a:xfrm>
            <a:off x="-2361627" y="397701"/>
            <a:ext cx="26188285" cy="137160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5398" tIns="52699" rIns="105398" bIns="52699" rtlCol="0" anchor="ctr"/>
          <a:lstStyle/>
          <a:p>
            <a:pPr algn="ctr"/>
            <a:endParaRPr lang="en-US" sz="5657"/>
          </a:p>
        </p:txBody>
      </p:sp>
      <p:sp>
        <p:nvSpPr>
          <p:cNvPr id="4" name="TextBox 3"/>
          <p:cNvSpPr txBox="1"/>
          <p:nvPr/>
        </p:nvSpPr>
        <p:spPr>
          <a:xfrm>
            <a:off x="-2832281" y="19339448"/>
            <a:ext cx="27432000" cy="3457519"/>
          </a:xfrm>
          <a:prstGeom prst="rect">
            <a:avLst/>
          </a:prstGeom>
          <a:noFill/>
        </p:spPr>
        <p:txBody>
          <a:bodyPr wrap="square" lIns="289085" tIns="144543" rIns="289085" bIns="144543" rtlCol="0">
            <a:spAutoFit/>
          </a:bodyPr>
          <a:lstStyle/>
          <a:p>
            <a:r>
              <a:rPr lang="en-US" sz="4114" u="sng" dirty="0"/>
              <a:t>Research Questions:</a:t>
            </a:r>
          </a:p>
          <a:p>
            <a:pPr marL="526983" indent="-526983">
              <a:buAutoNum type="arabicParenR"/>
            </a:pPr>
            <a:r>
              <a:rPr lang="en-US" sz="4114" dirty="0"/>
              <a:t>Do maize varieties differ in their root foraging responses (root proliferation within nutrient rich patches); and can we predict root foraging based on root system architecture?</a:t>
            </a:r>
          </a:p>
          <a:p>
            <a:pPr marL="526983" indent="-526983">
              <a:buFontTx/>
              <a:buAutoNum type="arabicParenR"/>
            </a:pPr>
            <a:r>
              <a:rPr lang="en-US" sz="4114" dirty="0"/>
              <a:t>How does the presence of a competing weed influence maize root foraging, and do maize varieties differ in their response to roots of a competing weed? </a:t>
            </a:r>
          </a:p>
        </p:txBody>
      </p:sp>
      <p:sp>
        <p:nvSpPr>
          <p:cNvPr id="411" name="Rectangle 410"/>
          <p:cNvSpPr/>
          <p:nvPr/>
        </p:nvSpPr>
        <p:spPr>
          <a:xfrm>
            <a:off x="-2645229" y="18222686"/>
            <a:ext cx="27432000" cy="1372671"/>
          </a:xfrm>
          <a:prstGeom prst="rect">
            <a:avLst/>
          </a:prstGeom>
        </p:spPr>
        <p:txBody>
          <a:bodyPr wrap="square" lIns="105398" tIns="52699" rIns="105398" bIns="52699">
            <a:spAutoFit/>
          </a:bodyPr>
          <a:lstStyle/>
          <a:p>
            <a:r>
              <a:rPr lang="en-US" sz="4114" b="1" dirty="0"/>
              <a:t>The goal of this project is to compare root foraging strategies among maize and common agricultural weeds, and evaluate how spatially heterogeneous resources within the soil influence root foraging and crop-weed competition. </a:t>
            </a:r>
            <a:endParaRPr lang="en-US" sz="4114" dirty="0"/>
          </a:p>
        </p:txBody>
      </p:sp>
      <p:sp>
        <p:nvSpPr>
          <p:cNvPr id="437" name="TextBox 436"/>
          <p:cNvSpPr txBox="1"/>
          <p:nvPr/>
        </p:nvSpPr>
        <p:spPr>
          <a:xfrm>
            <a:off x="-1873717" y="405501"/>
            <a:ext cx="26188285" cy="1337534"/>
          </a:xfrm>
          <a:prstGeom prst="rect">
            <a:avLst/>
          </a:prstGeom>
          <a:noFill/>
        </p:spPr>
        <p:txBody>
          <a:bodyPr wrap="square" lIns="105398" tIns="52699" rIns="105398" bIns="52699" rtlCol="0">
            <a:spAutoFit/>
          </a:bodyPr>
          <a:lstStyle/>
          <a:p>
            <a:pPr algn="ctr"/>
            <a:r>
              <a:rPr lang="en-US" sz="8000" dirty="0">
                <a:solidFill>
                  <a:schemeClr val="bg1"/>
                </a:solidFill>
              </a:rPr>
              <a:t>Root Foraging and Crop-Weed Competition</a:t>
            </a:r>
          </a:p>
        </p:txBody>
      </p:sp>
      <p:sp>
        <p:nvSpPr>
          <p:cNvPr id="438" name="Rectangle 437"/>
          <p:cNvSpPr/>
          <p:nvPr/>
        </p:nvSpPr>
        <p:spPr>
          <a:xfrm>
            <a:off x="-3282043" y="16063"/>
            <a:ext cx="28215771" cy="32902338"/>
          </a:xfrm>
          <a:prstGeom prst="rect">
            <a:avLst/>
          </a:prstGeom>
          <a:noFill/>
          <a:ln w="330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5398" tIns="52699" rIns="105398" bIns="52699" rtlCol="0" anchor="ctr"/>
          <a:lstStyle/>
          <a:p>
            <a:pPr algn="ctr"/>
            <a:endParaRPr lang="en-US" sz="5657"/>
          </a:p>
        </p:txBody>
      </p:sp>
      <p:sp>
        <p:nvSpPr>
          <p:cNvPr id="440" name="TextBox 439"/>
          <p:cNvSpPr txBox="1"/>
          <p:nvPr/>
        </p:nvSpPr>
        <p:spPr>
          <a:xfrm>
            <a:off x="-2057400" y="1959431"/>
            <a:ext cx="26256340" cy="1847545"/>
          </a:xfrm>
          <a:prstGeom prst="rect">
            <a:avLst/>
          </a:prstGeom>
          <a:noFill/>
        </p:spPr>
        <p:txBody>
          <a:bodyPr wrap="square" lIns="105398" tIns="52699" rIns="105398" bIns="52699" rtlCol="0">
            <a:spAutoFit/>
          </a:bodyPr>
          <a:lstStyle/>
          <a:p>
            <a:pPr algn="ctr"/>
            <a:r>
              <a:rPr lang="en-US" sz="5657" dirty="0"/>
              <a:t>Carolyn Lowry, Postdoctoral Researcher; Richard Smith, Assistant Professor</a:t>
            </a:r>
          </a:p>
          <a:p>
            <a:pPr algn="ctr"/>
            <a:r>
              <a:rPr lang="en-US" sz="5657" dirty="0"/>
              <a:t>Department of Natural Resources and the Environment</a:t>
            </a:r>
          </a:p>
        </p:txBody>
      </p:sp>
      <p:sp>
        <p:nvSpPr>
          <p:cNvPr id="442" name="Rectangle 441"/>
          <p:cNvSpPr/>
          <p:nvPr/>
        </p:nvSpPr>
        <p:spPr>
          <a:xfrm>
            <a:off x="-2359593" y="31261245"/>
            <a:ext cx="23998823" cy="601050"/>
          </a:xfrm>
          <a:prstGeom prst="rect">
            <a:avLst/>
          </a:prstGeom>
        </p:spPr>
        <p:txBody>
          <a:bodyPr wrap="square" lIns="105398" tIns="52699" rIns="105398" bIns="52699">
            <a:spAutoFit/>
          </a:bodyPr>
          <a:lstStyle/>
          <a:p>
            <a:endParaRPr lang="en-US" sz="3214" dirty="0"/>
          </a:p>
        </p:txBody>
      </p:sp>
      <p:pic>
        <p:nvPicPr>
          <p:cNvPr id="443" name="Picture 5" descr="C:\Users\cl1107\Dropbox\Photos\Research Photos\Giving Tree\GT 7-23-11\1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5228" y="3752411"/>
            <a:ext cx="5780314" cy="39853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46" name="Rectangle 445"/>
          <p:cNvSpPr/>
          <p:nvPr/>
        </p:nvSpPr>
        <p:spPr>
          <a:xfrm>
            <a:off x="-2351314" y="7935686"/>
            <a:ext cx="25864457" cy="1333045"/>
          </a:xfrm>
          <a:prstGeom prst="rect">
            <a:avLst/>
          </a:prstGeom>
        </p:spPr>
        <p:txBody>
          <a:bodyPr wrap="square" lIns="105398" tIns="52699" rIns="105398" bIns="52699">
            <a:spAutoFit/>
          </a:bodyPr>
          <a:lstStyle/>
          <a:p>
            <a:pPr algn="ctr"/>
            <a:r>
              <a:rPr lang="en-US" sz="4371" b="1" u="sng" dirty="0"/>
              <a:t>Root Foraging: Do crops and weeds differ in their ability to forage for nutrients? </a:t>
            </a:r>
          </a:p>
          <a:p>
            <a:pPr algn="ctr"/>
            <a:r>
              <a:rPr lang="en-US" sz="3600" dirty="0"/>
              <a:t>Root foraging encompasses the responses utilized by roots to exploit heterogeneously distributed resources in the soil. </a:t>
            </a:r>
          </a:p>
        </p:txBody>
      </p:sp>
      <p:sp>
        <p:nvSpPr>
          <p:cNvPr id="3" name="Rectangle 2"/>
          <p:cNvSpPr/>
          <p:nvPr/>
        </p:nvSpPr>
        <p:spPr>
          <a:xfrm>
            <a:off x="3646597" y="5094916"/>
            <a:ext cx="14891657" cy="2678606"/>
          </a:xfrm>
          <a:prstGeom prst="rect">
            <a:avLst/>
          </a:prstGeom>
        </p:spPr>
        <p:txBody>
          <a:bodyPr wrap="square" lIns="105398" tIns="52699" rIns="105398" bIns="52699">
            <a:spAutoFit/>
          </a:bodyPr>
          <a:lstStyle/>
          <a:p>
            <a:pPr marL="395237" indent="-395237">
              <a:buFont typeface="Arial"/>
              <a:buChar char="•"/>
            </a:pPr>
            <a:r>
              <a:rPr lang="en-US" sz="3343" dirty="0"/>
              <a:t>Weed competition is a major source of yield loss in low-input cropping systems.</a:t>
            </a:r>
          </a:p>
          <a:p>
            <a:pPr marL="395237" indent="-395237">
              <a:buFont typeface="Arial" panose="020B0604020202020204" pitchFamily="34" charset="0"/>
              <a:buChar char="•"/>
            </a:pPr>
            <a:r>
              <a:rPr lang="en-US" sz="3343" dirty="0"/>
              <a:t>Belowground (or root) competition may occur earlier, and have a greater </a:t>
            </a:r>
            <a:r>
              <a:rPr lang="en-US" sz="3343"/>
              <a:t>impact on yield, </a:t>
            </a:r>
            <a:r>
              <a:rPr lang="en-US" sz="3343" dirty="0"/>
              <a:t>than aboveground competition. </a:t>
            </a:r>
          </a:p>
          <a:p>
            <a:pPr marL="395237" indent="-395237">
              <a:buFont typeface="Arial" panose="020B0604020202020204" pitchFamily="34" charset="0"/>
              <a:buChar char="•"/>
            </a:pPr>
            <a:r>
              <a:rPr lang="en-US" sz="3343" dirty="0"/>
              <a:t>Research is limited on the mechanisms of belowground competition, despite the evidence showing its importance to plant productivity and yield.</a:t>
            </a:r>
          </a:p>
        </p:txBody>
      </p:sp>
      <p:sp>
        <p:nvSpPr>
          <p:cNvPr id="2" name="TextBox 1"/>
          <p:cNvSpPr txBox="1"/>
          <p:nvPr/>
        </p:nvSpPr>
        <p:spPr>
          <a:xfrm>
            <a:off x="-1721690" y="22757957"/>
            <a:ext cx="13226143" cy="5409033"/>
          </a:xfrm>
          <a:prstGeom prst="rect">
            <a:avLst/>
          </a:prstGeom>
          <a:noFill/>
        </p:spPr>
        <p:txBody>
          <a:bodyPr wrap="square" lIns="105398" tIns="52699" rIns="105398" bIns="52699" rtlCol="0">
            <a:spAutoFit/>
          </a:bodyPr>
          <a:lstStyle/>
          <a:p>
            <a:r>
              <a:rPr lang="en-US" sz="4114" b="1" u="sng" dirty="0"/>
              <a:t>Methods: Why use “Window-Boxes”?</a:t>
            </a:r>
          </a:p>
          <a:p>
            <a:endParaRPr lang="en-US" sz="3600" b="1" u="sng" dirty="0"/>
          </a:p>
          <a:p>
            <a:pPr marL="734778" indent="-734778">
              <a:buFont typeface="Arial"/>
              <a:buChar char="•"/>
            </a:pPr>
            <a:r>
              <a:rPr lang="en-US" sz="3343" dirty="0"/>
              <a:t>Studying belowground competition is very challenging because it is difficult to trace roots back to their owner. Unlike the aboveground portion of the plant, all roots tend to look the same.</a:t>
            </a:r>
          </a:p>
          <a:p>
            <a:endParaRPr lang="en-US" sz="3343" dirty="0"/>
          </a:p>
          <a:p>
            <a:pPr marL="734778" indent="-734778">
              <a:buFont typeface="Arial"/>
              <a:buChar char="•"/>
            </a:pPr>
            <a:r>
              <a:rPr lang="en-US" sz="3343" dirty="0"/>
              <a:t>“Window boxes” force the roots to grow in an almost 2-dimensional plane. This will allow us to trace the roots back to their original owner and understand </a:t>
            </a:r>
            <a:r>
              <a:rPr lang="en-US" sz="3343"/>
              <a:t>how plants </a:t>
            </a:r>
            <a:r>
              <a:rPr lang="en-US" sz="3343" dirty="0"/>
              <a:t>adjust root growth in response to nutrient patches, as well as to roots from a competing individual. </a:t>
            </a:r>
          </a:p>
        </p:txBody>
      </p:sp>
      <p:sp>
        <p:nvSpPr>
          <p:cNvPr id="8" name="TextBox 7"/>
          <p:cNvSpPr txBox="1"/>
          <p:nvPr/>
        </p:nvSpPr>
        <p:spPr>
          <a:xfrm>
            <a:off x="4756028" y="3801443"/>
            <a:ext cx="13324114" cy="1451667"/>
          </a:xfrm>
          <a:prstGeom prst="rect">
            <a:avLst/>
          </a:prstGeom>
          <a:noFill/>
        </p:spPr>
        <p:txBody>
          <a:bodyPr wrap="square" lIns="105398" tIns="52699" rIns="105398" bIns="52699" rtlCol="0">
            <a:spAutoFit/>
          </a:bodyPr>
          <a:lstStyle/>
          <a:p>
            <a:pPr algn="ctr"/>
            <a:r>
              <a:rPr lang="en-US" sz="4371" b="1" u="sng" dirty="0"/>
              <a:t>Weed Competition:  How can we reduce competition from weeds in low-input cropping systems?</a:t>
            </a:r>
          </a:p>
        </p:txBody>
      </p:sp>
      <p:grpSp>
        <p:nvGrpSpPr>
          <p:cNvPr id="14" name="Group 13"/>
          <p:cNvGrpSpPr/>
          <p:nvPr/>
        </p:nvGrpSpPr>
        <p:grpSpPr>
          <a:xfrm>
            <a:off x="11455635" y="10674684"/>
            <a:ext cx="10700559" cy="5383188"/>
            <a:chOff x="12725400" y="8686800"/>
            <a:chExt cx="6585602" cy="4089400"/>
          </a:xfrm>
        </p:grpSpPr>
        <p:grpSp>
          <p:nvGrpSpPr>
            <p:cNvPr id="10" name="Group 9"/>
            <p:cNvGrpSpPr/>
            <p:nvPr/>
          </p:nvGrpSpPr>
          <p:grpSpPr>
            <a:xfrm>
              <a:off x="12725400" y="8686800"/>
              <a:ext cx="6585602" cy="4089400"/>
              <a:chOff x="12573000" y="12801600"/>
              <a:chExt cx="7152105" cy="5257800"/>
            </a:xfrm>
            <a:effectLst/>
          </p:grpSpPr>
          <p:sp>
            <p:nvSpPr>
              <p:cNvPr id="9" name="Rectangle 8"/>
              <p:cNvSpPr/>
              <p:nvPr/>
            </p:nvSpPr>
            <p:spPr>
              <a:xfrm>
                <a:off x="12573000" y="12801600"/>
                <a:ext cx="7152105" cy="5257800"/>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57"/>
              </a:p>
            </p:txBody>
          </p:sp>
          <p:pic>
            <p:nvPicPr>
              <p:cNvPr id="5" name="Picture 4"/>
              <p:cNvPicPr>
                <a:picLocks noChangeAspect="1"/>
              </p:cNvPicPr>
              <p:nvPr/>
            </p:nvPicPr>
            <p:blipFill>
              <a:blip r:embed="rId4"/>
              <a:stretch>
                <a:fillRect/>
              </a:stretch>
            </p:blipFill>
            <p:spPr>
              <a:xfrm>
                <a:off x="12982481" y="14210119"/>
                <a:ext cx="6466305" cy="3436332"/>
              </a:xfrm>
              <a:prstGeom prst="rect">
                <a:avLst/>
              </a:prstGeom>
              <a:solidFill>
                <a:schemeClr val="bg1"/>
              </a:solidFill>
            </p:spPr>
          </p:pic>
          <p:sp>
            <p:nvSpPr>
              <p:cNvPr id="6" name="TextBox 5"/>
              <p:cNvSpPr txBox="1"/>
              <p:nvPr/>
            </p:nvSpPr>
            <p:spPr>
              <a:xfrm>
                <a:off x="15925483" y="13014734"/>
                <a:ext cx="3799621" cy="650690"/>
              </a:xfrm>
              <a:prstGeom prst="rect">
                <a:avLst/>
              </a:prstGeom>
              <a:solidFill>
                <a:schemeClr val="bg1"/>
              </a:solidFill>
            </p:spPr>
            <p:txBody>
              <a:bodyPr wrap="square" rtlCol="0">
                <a:spAutoFit/>
              </a:bodyPr>
              <a:lstStyle/>
              <a:p>
                <a:pPr algn="ctr"/>
                <a:r>
                  <a:rPr lang="en-US" sz="3600" dirty="0"/>
                  <a:t>Morphological</a:t>
                </a:r>
                <a:r>
                  <a:rPr lang="en-US" sz="3729" dirty="0"/>
                  <a:t> Plasticity</a:t>
                </a:r>
              </a:p>
            </p:txBody>
          </p:sp>
          <p:sp>
            <p:nvSpPr>
              <p:cNvPr id="23" name="TextBox 22"/>
              <p:cNvSpPr txBox="1"/>
              <p:nvPr/>
            </p:nvSpPr>
            <p:spPr>
              <a:xfrm>
                <a:off x="12740105" y="13001964"/>
                <a:ext cx="3408947" cy="631276"/>
              </a:xfrm>
              <a:prstGeom prst="rect">
                <a:avLst/>
              </a:prstGeom>
              <a:solidFill>
                <a:schemeClr val="bg1"/>
              </a:solidFill>
            </p:spPr>
            <p:txBody>
              <a:bodyPr wrap="square" rtlCol="0">
                <a:spAutoFit/>
              </a:bodyPr>
              <a:lstStyle/>
              <a:p>
                <a:pPr algn="ctr"/>
                <a:r>
                  <a:rPr lang="en-US" sz="3600" dirty="0"/>
                  <a:t>Physiological Plasticity</a:t>
                </a:r>
              </a:p>
            </p:txBody>
          </p:sp>
        </p:grpSp>
        <p:sp>
          <p:nvSpPr>
            <p:cNvPr id="12" name="TextBox 11"/>
            <p:cNvSpPr txBox="1"/>
            <p:nvPr/>
          </p:nvSpPr>
          <p:spPr>
            <a:xfrm>
              <a:off x="12877800" y="10210800"/>
              <a:ext cx="1309599" cy="370680"/>
            </a:xfrm>
            <a:prstGeom prst="rect">
              <a:avLst/>
            </a:prstGeom>
            <a:noFill/>
          </p:spPr>
          <p:txBody>
            <a:bodyPr wrap="none" rtlCol="0">
              <a:spAutoFit/>
            </a:bodyPr>
            <a:lstStyle/>
            <a:p>
              <a:r>
                <a:rPr lang="en-US" sz="2571" dirty="0"/>
                <a:t>Nutrient Patch</a:t>
              </a:r>
            </a:p>
          </p:txBody>
        </p:sp>
        <p:sp>
          <p:nvSpPr>
            <p:cNvPr id="13" name="TextBox 12"/>
            <p:cNvSpPr txBox="1"/>
            <p:nvPr/>
          </p:nvSpPr>
          <p:spPr>
            <a:xfrm>
              <a:off x="13281158" y="9341104"/>
              <a:ext cx="2536089" cy="430885"/>
            </a:xfrm>
            <a:prstGeom prst="rect">
              <a:avLst/>
            </a:prstGeom>
            <a:noFill/>
          </p:spPr>
          <p:txBody>
            <a:bodyPr wrap="none" rtlCol="0">
              <a:spAutoFit/>
            </a:bodyPr>
            <a:lstStyle/>
            <a:p>
              <a:r>
                <a:rPr lang="en-US" sz="3086" dirty="0"/>
                <a:t>Increase nutrient uptake</a:t>
              </a:r>
            </a:p>
          </p:txBody>
        </p:sp>
        <p:sp>
          <p:nvSpPr>
            <p:cNvPr id="27" name="TextBox 26"/>
            <p:cNvSpPr txBox="1"/>
            <p:nvPr/>
          </p:nvSpPr>
          <p:spPr>
            <a:xfrm>
              <a:off x="16344211" y="9369358"/>
              <a:ext cx="2750723" cy="430885"/>
            </a:xfrm>
            <a:prstGeom prst="rect">
              <a:avLst/>
            </a:prstGeom>
            <a:noFill/>
          </p:spPr>
          <p:txBody>
            <a:bodyPr wrap="square" rtlCol="0">
              <a:spAutoFit/>
            </a:bodyPr>
            <a:lstStyle/>
            <a:p>
              <a:pPr algn="ctr"/>
              <a:r>
                <a:rPr lang="en-US" sz="3086" dirty="0"/>
                <a:t>Increase root proliferation</a:t>
              </a:r>
            </a:p>
          </p:txBody>
        </p:sp>
      </p:grpSp>
      <p:sp>
        <p:nvSpPr>
          <p:cNvPr id="15" name="Rectangle 14"/>
          <p:cNvSpPr/>
          <p:nvPr/>
        </p:nvSpPr>
        <p:spPr>
          <a:xfrm>
            <a:off x="9958881" y="9308394"/>
            <a:ext cx="13456054" cy="1121204"/>
          </a:xfrm>
          <a:prstGeom prst="rect">
            <a:avLst/>
          </a:prstGeom>
        </p:spPr>
        <p:txBody>
          <a:bodyPr wrap="square">
            <a:spAutoFit/>
          </a:bodyPr>
          <a:lstStyle/>
          <a:p>
            <a:pPr lvl="0" algn="ctr"/>
            <a:r>
              <a:rPr lang="en-US" sz="3343" dirty="0">
                <a:solidFill>
                  <a:prstClr val="black"/>
                </a:solidFill>
              </a:rPr>
              <a:t>Species may also vary in how they can forage for nutrients via localized responses to nutrient-rich patches in the soil.</a:t>
            </a:r>
          </a:p>
        </p:txBody>
      </p:sp>
      <p:sp>
        <p:nvSpPr>
          <p:cNvPr id="16" name="Rectangle 15"/>
          <p:cNvSpPr/>
          <p:nvPr/>
        </p:nvSpPr>
        <p:spPr>
          <a:xfrm>
            <a:off x="-2204357" y="16282089"/>
            <a:ext cx="26060400" cy="1754326"/>
          </a:xfrm>
          <a:prstGeom prst="rect">
            <a:avLst/>
          </a:prstGeom>
        </p:spPr>
        <p:txBody>
          <a:bodyPr wrap="square">
            <a:spAutoFit/>
          </a:bodyPr>
          <a:lstStyle/>
          <a:p>
            <a:pPr algn="ctr"/>
            <a:r>
              <a:rPr lang="en-US" sz="3600" dirty="0"/>
              <a:t>Root foraging likely influences competitive outcomes between crops and weeds, and improved understanding of how crops and weeds differ in root foraging can assist in developing fertilization strategies that increase crop competitiveness.  Additionally, if variation exists between varieties of a single crop, we may be able to breed for crop varieties that are more effective at competing for soil nutrients. </a:t>
            </a:r>
            <a:endParaRPr lang="en-US" sz="3600" b="1" u="sng" dirty="0"/>
          </a:p>
        </p:txBody>
      </p:sp>
      <p:sp>
        <p:nvSpPr>
          <p:cNvPr id="17" name="Rectangle 16"/>
          <p:cNvSpPr/>
          <p:nvPr/>
        </p:nvSpPr>
        <p:spPr>
          <a:xfrm>
            <a:off x="-2361624" y="9370195"/>
            <a:ext cx="12320508" cy="1121204"/>
          </a:xfrm>
          <a:prstGeom prst="rect">
            <a:avLst/>
          </a:prstGeom>
        </p:spPr>
        <p:txBody>
          <a:bodyPr wrap="square">
            <a:spAutoFit/>
          </a:bodyPr>
          <a:lstStyle/>
          <a:p>
            <a:pPr algn="ctr"/>
            <a:r>
              <a:rPr lang="en-US" sz="3343" dirty="0"/>
              <a:t>Some plant species have root architecture that enables them to forage throughout the topsoil, while some forage deeper into the soil. </a:t>
            </a:r>
          </a:p>
        </p:txBody>
      </p:sp>
      <p:grpSp>
        <p:nvGrpSpPr>
          <p:cNvPr id="31" name="Group 30"/>
          <p:cNvGrpSpPr/>
          <p:nvPr/>
        </p:nvGrpSpPr>
        <p:grpSpPr>
          <a:xfrm>
            <a:off x="13334855" y="22723311"/>
            <a:ext cx="9884373" cy="6276232"/>
            <a:chOff x="12809954" y="17579075"/>
            <a:chExt cx="7687846" cy="4881514"/>
          </a:xfrm>
        </p:grpSpPr>
        <p:pic>
          <p:nvPicPr>
            <p:cNvPr id="30" name="Picture 29"/>
            <p:cNvPicPr>
              <a:picLocks noChangeAspect="1"/>
            </p:cNvPicPr>
            <p:nvPr/>
          </p:nvPicPr>
          <p:blipFill>
            <a:blip r:embed="rId5"/>
            <a:stretch>
              <a:fillRect/>
            </a:stretch>
          </p:blipFill>
          <p:spPr>
            <a:xfrm>
              <a:off x="12809954" y="18127579"/>
              <a:ext cx="7687846" cy="4333010"/>
            </a:xfrm>
            <a:prstGeom prst="rect">
              <a:avLst/>
            </a:prstGeom>
            <a:solidFill>
              <a:schemeClr val="bg1"/>
            </a:solidFill>
          </p:spPr>
        </p:pic>
        <p:sp>
          <p:nvSpPr>
            <p:cNvPr id="24" name="Rectangle 23"/>
            <p:cNvSpPr/>
            <p:nvPr/>
          </p:nvSpPr>
          <p:spPr>
            <a:xfrm>
              <a:off x="12809954" y="17579075"/>
              <a:ext cx="7687845" cy="564243"/>
            </a:xfrm>
            <a:prstGeom prst="rect">
              <a:avLst/>
            </a:prstGeom>
            <a:solidFill>
              <a:schemeClr val="bg1"/>
            </a:solidFill>
          </p:spPr>
          <p:txBody>
            <a:bodyPr wrap="square">
              <a:spAutoFit/>
            </a:bodyPr>
            <a:lstStyle/>
            <a:p>
              <a:pPr algn="ctr"/>
              <a:r>
                <a:rPr lang="en-US" sz="4114" b="1" u="sng" dirty="0"/>
                <a:t>Root Foraging Research:</a:t>
              </a:r>
            </a:p>
          </p:txBody>
        </p:sp>
      </p:grpSp>
      <p:sp>
        <p:nvSpPr>
          <p:cNvPr id="18" name="TextBox 17"/>
          <p:cNvSpPr txBox="1"/>
          <p:nvPr/>
        </p:nvSpPr>
        <p:spPr>
          <a:xfrm>
            <a:off x="13132916" y="28112922"/>
            <a:ext cx="3331029" cy="547394"/>
          </a:xfrm>
          <a:prstGeom prst="rect">
            <a:avLst/>
          </a:prstGeom>
          <a:noFill/>
        </p:spPr>
        <p:txBody>
          <a:bodyPr wrap="square" rtlCol="0">
            <a:spAutoFit/>
          </a:bodyPr>
          <a:lstStyle/>
          <a:p>
            <a:pPr algn="ctr"/>
            <a:r>
              <a:rPr lang="en-US" sz="2957" dirty="0"/>
              <a:t>Phase 1: Maize</a:t>
            </a:r>
          </a:p>
        </p:txBody>
      </p:sp>
      <p:sp>
        <p:nvSpPr>
          <p:cNvPr id="33" name="TextBox 32"/>
          <p:cNvSpPr txBox="1"/>
          <p:nvPr/>
        </p:nvSpPr>
        <p:spPr>
          <a:xfrm>
            <a:off x="16805912" y="28195079"/>
            <a:ext cx="2942259" cy="547394"/>
          </a:xfrm>
          <a:prstGeom prst="rect">
            <a:avLst/>
          </a:prstGeom>
          <a:noFill/>
        </p:spPr>
        <p:txBody>
          <a:bodyPr wrap="square" rtlCol="0">
            <a:spAutoFit/>
          </a:bodyPr>
          <a:lstStyle/>
          <a:p>
            <a:pPr algn="ctr"/>
            <a:r>
              <a:rPr lang="en-US" sz="2957" dirty="0"/>
              <a:t>Phase 2: Weeds</a:t>
            </a:r>
          </a:p>
        </p:txBody>
      </p:sp>
      <p:sp>
        <p:nvSpPr>
          <p:cNvPr id="34" name="TextBox 33"/>
          <p:cNvSpPr txBox="1"/>
          <p:nvPr/>
        </p:nvSpPr>
        <p:spPr>
          <a:xfrm>
            <a:off x="20124748" y="27736509"/>
            <a:ext cx="3097702" cy="1002454"/>
          </a:xfrm>
          <a:prstGeom prst="rect">
            <a:avLst/>
          </a:prstGeom>
          <a:noFill/>
        </p:spPr>
        <p:txBody>
          <a:bodyPr wrap="square" rtlCol="0">
            <a:spAutoFit/>
          </a:bodyPr>
          <a:lstStyle/>
          <a:p>
            <a:pPr algn="ctr"/>
            <a:r>
              <a:rPr lang="en-US" sz="2957" dirty="0"/>
              <a:t>Phase 3:</a:t>
            </a:r>
          </a:p>
          <a:p>
            <a:pPr algn="ctr"/>
            <a:r>
              <a:rPr lang="en-US" sz="2957" dirty="0"/>
              <a:t> Maize vs. Weeds </a:t>
            </a:r>
          </a:p>
        </p:txBody>
      </p:sp>
      <p:pic>
        <p:nvPicPr>
          <p:cNvPr id="26" name="Picture 25"/>
          <p:cNvPicPr>
            <a:picLocks noChangeAspect="1"/>
          </p:cNvPicPr>
          <p:nvPr/>
        </p:nvPicPr>
        <p:blipFill>
          <a:blip r:embed="rId6"/>
          <a:stretch>
            <a:fillRect/>
          </a:stretch>
        </p:blipFill>
        <p:spPr>
          <a:xfrm>
            <a:off x="-457766" y="11573050"/>
            <a:ext cx="6720295" cy="4484825"/>
          </a:xfrm>
          <a:prstGeom prst="rect">
            <a:avLst/>
          </a:prstGeom>
          <a:solidFill>
            <a:schemeClr val="bg1"/>
          </a:solidFill>
        </p:spPr>
      </p:pic>
      <p:sp>
        <p:nvSpPr>
          <p:cNvPr id="7" name="Rectangle 6"/>
          <p:cNvSpPr/>
          <p:nvPr/>
        </p:nvSpPr>
        <p:spPr>
          <a:xfrm>
            <a:off x="-941427" y="14868397"/>
            <a:ext cx="4160718" cy="646331"/>
          </a:xfrm>
          <a:prstGeom prst="rect">
            <a:avLst/>
          </a:prstGeom>
        </p:spPr>
        <p:txBody>
          <a:bodyPr wrap="square">
            <a:spAutoFit/>
          </a:bodyPr>
          <a:lstStyle/>
          <a:p>
            <a:pPr algn="ctr"/>
            <a:r>
              <a:rPr lang="en-US" sz="3600" dirty="0"/>
              <a:t>Topsoil Forager</a:t>
            </a:r>
          </a:p>
        </p:txBody>
      </p:sp>
      <p:sp>
        <p:nvSpPr>
          <p:cNvPr id="28" name="Rectangle 27"/>
          <p:cNvSpPr/>
          <p:nvPr/>
        </p:nvSpPr>
        <p:spPr>
          <a:xfrm>
            <a:off x="2902383" y="10970259"/>
            <a:ext cx="3579441" cy="646331"/>
          </a:xfrm>
          <a:prstGeom prst="rect">
            <a:avLst/>
          </a:prstGeom>
        </p:spPr>
        <p:txBody>
          <a:bodyPr wrap="none">
            <a:spAutoFit/>
          </a:bodyPr>
          <a:lstStyle/>
          <a:p>
            <a:r>
              <a:rPr lang="en-US" sz="3600" dirty="0"/>
              <a:t>Deep-soil  Forager</a:t>
            </a:r>
          </a:p>
        </p:txBody>
      </p:sp>
      <p:pic>
        <p:nvPicPr>
          <p:cNvPr id="32" name="Picture 31"/>
          <p:cNvPicPr>
            <a:picLocks noChangeAspect="1"/>
          </p:cNvPicPr>
          <p:nvPr/>
        </p:nvPicPr>
        <p:blipFill>
          <a:blip r:embed="rId7"/>
          <a:stretch>
            <a:fillRect/>
          </a:stretch>
        </p:blipFill>
        <p:spPr>
          <a:xfrm>
            <a:off x="19133821" y="3752411"/>
            <a:ext cx="5148667" cy="4051261"/>
          </a:xfrm>
          <a:prstGeom prst="rect">
            <a:avLst/>
          </a:prstGeom>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991939" y="30322934"/>
            <a:ext cx="3521204" cy="2105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Rectangle 43"/>
          <p:cNvSpPr/>
          <p:nvPr/>
        </p:nvSpPr>
        <p:spPr>
          <a:xfrm>
            <a:off x="-2932084" y="29195486"/>
            <a:ext cx="20977951" cy="3430414"/>
          </a:xfrm>
          <a:prstGeom prst="rect">
            <a:avLst/>
          </a:prstGeom>
        </p:spPr>
        <p:txBody>
          <a:bodyPr wrap="square" lIns="105398" tIns="52699" rIns="105398" bIns="52699">
            <a:spAutoFit/>
          </a:bodyPr>
          <a:lstStyle/>
          <a:p>
            <a:r>
              <a:rPr lang="en-US" sz="3600" b="1" u="sng" dirty="0"/>
              <a:t>Future Implications and Broader Impacts:</a:t>
            </a:r>
          </a:p>
          <a:p>
            <a:pPr marL="440867" indent="-440867">
              <a:buFont typeface="Arial"/>
              <a:buChar char="•"/>
            </a:pPr>
            <a:r>
              <a:rPr lang="en-US" sz="3600" dirty="0"/>
              <a:t>Our research will increase our understanding of the belowground mechanisms that mediate crop and weed competition.</a:t>
            </a:r>
          </a:p>
          <a:p>
            <a:pPr marL="440867" indent="-440867">
              <a:buFont typeface="Arial"/>
              <a:buChar char="•"/>
            </a:pPr>
            <a:r>
              <a:rPr lang="en-US" sz="3600" dirty="0"/>
              <a:t>Results from this work will contribute towards efforts to breed more competitive crop varieties.</a:t>
            </a:r>
          </a:p>
          <a:p>
            <a:pPr marL="440867" indent="-440867">
              <a:buFont typeface="Arial"/>
              <a:buChar char="•"/>
            </a:pPr>
            <a:r>
              <a:rPr lang="en-US" sz="3600" dirty="0"/>
              <a:t>Improving the capacity of crop roots to capture soil resources will reduce the need for irrigation and fertilizer, while simultaneously increasing crop competitiveness against weeds and reducing the need for herbicides.</a:t>
            </a:r>
          </a:p>
        </p:txBody>
      </p:sp>
      <p:sp>
        <p:nvSpPr>
          <p:cNvPr id="568" name="Rectangle 567"/>
          <p:cNvSpPr/>
          <p:nvPr/>
        </p:nvSpPr>
        <p:spPr>
          <a:xfrm>
            <a:off x="19109370" y="29196295"/>
            <a:ext cx="5696158" cy="1174797"/>
          </a:xfrm>
          <a:prstGeom prst="rect">
            <a:avLst/>
          </a:prstGeom>
        </p:spPr>
        <p:txBody>
          <a:bodyPr wrap="square" lIns="105398" tIns="52699" rIns="105398" bIns="52699">
            <a:spAutoFit/>
          </a:bodyPr>
          <a:lstStyle/>
          <a:p>
            <a:pPr algn="ctr"/>
            <a:r>
              <a:rPr lang="en-US" sz="2314" dirty="0"/>
              <a:t>This research is supported by a Postdoctoral Fellowship from the National Institute of Food and Agriculture. </a:t>
            </a:r>
          </a:p>
        </p:txBody>
      </p:sp>
    </p:spTree>
    <p:extLst>
      <p:ext uri="{BB962C8B-B14F-4D97-AF65-F5344CB8AC3E}">
        <p14:creationId xmlns:p14="http://schemas.microsoft.com/office/powerpoint/2010/main" val="528239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7366</TotalTime>
  <Words>549</Words>
  <Application>Microsoft Office PowerPoint</Application>
  <PresentationFormat>Custom</PresentationFormat>
  <Paragraphs>39</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University of New Hampshire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Lowry, Carolyn</dc:creator>
  <cp:lastModifiedBy>Carolyn Lowry</cp:lastModifiedBy>
  <cp:revision>77</cp:revision>
  <dcterms:created xsi:type="dcterms:W3CDTF">2016-03-18T17:19:33Z</dcterms:created>
  <dcterms:modified xsi:type="dcterms:W3CDTF">2017-03-28T02:29:11Z</dcterms:modified>
</cp:coreProperties>
</file>