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
  </p:notesMasterIdLst>
  <p:handoutMasterIdLst>
    <p:handoutMasterId r:id="rId5"/>
  </p:handoutMasterIdLst>
  <p:sldIdLst>
    <p:sldId id="256" r:id="rId3"/>
  </p:sldIdLst>
  <p:sldSz cx="32918400" cy="438912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FFFF00"/>
    <a:srgbClr val="FF9933"/>
    <a:srgbClr val="FF6699"/>
    <a:srgbClr val="5B1DF7"/>
    <a:srgbClr val="D8C9FD"/>
    <a:srgbClr val="00B0EA"/>
    <a:srgbClr val="0965D4"/>
    <a:srgbClr val="0000D8"/>
    <a:srgbClr val="07D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7" autoAdjust="0"/>
    <p:restoredTop sz="87950" autoAdjust="0"/>
  </p:normalViewPr>
  <p:slideViewPr>
    <p:cSldViewPr snapToGrid="0">
      <p:cViewPr>
        <p:scale>
          <a:sx n="12" d="100"/>
          <a:sy n="12" d="100"/>
        </p:scale>
        <p:origin x="2645" y="86"/>
      </p:cViewPr>
      <p:guideLst/>
    </p:cSldViewPr>
  </p:slideViewPr>
  <p:notesTextViewPr>
    <p:cViewPr>
      <p:scale>
        <a:sx n="50" d="100"/>
        <a:sy n="50" d="100"/>
      </p:scale>
      <p:origin x="0" y="0"/>
    </p:cViewPr>
  </p:notesTextViewPr>
  <p:notesViewPr>
    <p:cSldViewPr snapToGrid="0" showGuides="1">
      <p:cViewPr varScale="1">
        <p:scale>
          <a:sx n="69" d="100"/>
          <a:sy n="69" d="100"/>
        </p:scale>
        <p:origin x="2706"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0B079-A316-4C9B-B165-DF9EA8325D2C}" type="datetimeFigureOut">
              <a:rPr lang="en-US" smtClean="0"/>
              <a:t>4/13/2017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0EAE6-B4B6-49B7-9049-B371250BE0F4}" type="slidenum">
              <a:rPr lang="en-US" smtClean="0"/>
              <a:t>‹#›</a:t>
            </a:fld>
            <a:endParaRPr lang="en-US"/>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en-US" smtClean="0"/>
              <a:t>4/13/2017</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en-US" smtClean="0"/>
              <a:t>‹#›</a:t>
            </a:fld>
            <a:endParaRPr lang="en-US"/>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C7F044-5458-4B2E-BFA0-52AAA1C529D4}" type="slidenum">
              <a:rPr lang="en-US" smtClean="0"/>
              <a:t>1</a:t>
            </a:fld>
            <a:endParaRPr lang="en-US"/>
          </a:p>
        </p:txBody>
      </p:sp>
    </p:spTree>
    <p:extLst>
      <p:ext uri="{BB962C8B-B14F-4D97-AF65-F5344CB8AC3E}">
        <p14:creationId xmlns:p14="http://schemas.microsoft.com/office/powerpoint/2010/main" val="1834788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sp>
        <p:nvSpPr>
          <p:cNvPr id="32" name="Instructions"/>
          <p:cNvSpPr/>
          <p:nvPr userDrawn="1"/>
        </p:nvSpPr>
        <p:spPr>
          <a:xfrm>
            <a:off x="33227010" y="-1"/>
            <a:ext cx="9335453" cy="4389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05740" rIns="205740" rtlCol="0" anchor="t"/>
          <a:lstStyle/>
          <a:p>
            <a:pPr lvl="0">
              <a:spcBef>
                <a:spcPts val="900"/>
              </a:spcBef>
            </a:pPr>
            <a:r>
              <a:rPr sz="7200" dirty="0">
                <a:solidFill>
                  <a:prstClr val="white">
                    <a:lumMod val="50000"/>
                  </a:prstClr>
                </a:solidFill>
                <a:latin typeface="Calibri Light" panose="020F0302020204030204" pitchFamily="34" charset="0"/>
                <a:cs typeface="Calibri" panose="020F0502020204030204" pitchFamily="34" charset="0"/>
              </a:rPr>
              <a:t>Printing:</a:t>
            </a:r>
          </a:p>
          <a:p>
            <a:pPr lvl="0">
              <a:spcBef>
                <a:spcPts val="900"/>
              </a:spcBef>
            </a:pPr>
            <a:r>
              <a:rPr lang="en-US" sz="4950" dirty="0">
                <a:solidFill>
                  <a:prstClr val="white">
                    <a:lumMod val="50000"/>
                  </a:prstClr>
                </a:solidFill>
                <a:latin typeface="Calibri Light" panose="020F0302020204030204" pitchFamily="34" charset="0"/>
                <a:cs typeface="Calibri" panose="020F0502020204030204" pitchFamily="34" charset="0"/>
              </a:rPr>
              <a:t>This poster is 48” wide by 36” high. It’s designed to be printed on a large-format printer.</a:t>
            </a:r>
          </a:p>
          <a:p>
            <a:pPr lvl="0">
              <a:spcBef>
                <a:spcPts val="225"/>
              </a:spcBef>
            </a:pPr>
            <a:endParaRPr sz="4500" dirty="0">
              <a:solidFill>
                <a:prstClr val="white">
                  <a:lumMod val="50000"/>
                </a:prstClr>
              </a:solidFill>
              <a:latin typeface="Calibri Light" panose="020F0302020204030204" pitchFamily="34" charset="0"/>
              <a:cs typeface="Calibri" panose="020F0502020204030204" pitchFamily="34" charset="0"/>
            </a:endParaRPr>
          </a:p>
          <a:p>
            <a:pPr lvl="0">
              <a:spcBef>
                <a:spcPts val="900"/>
              </a:spcBef>
            </a:pPr>
            <a:r>
              <a:rPr sz="6600"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900"/>
              </a:spcBef>
            </a:pPr>
            <a:r>
              <a:rPr sz="4950" dirty="0">
                <a:solidFill>
                  <a:prstClr val="white">
                    <a:lumMod val="50000"/>
                  </a:prstClr>
                </a:solidFill>
                <a:latin typeface="Calibri Light" panose="020F0302020204030204" pitchFamily="34" charset="0"/>
                <a:cs typeface="Calibri" panose="020F0502020204030204" pitchFamily="34" charset="0"/>
              </a:rPr>
              <a:t>The placeholders in this </a:t>
            </a:r>
            <a:r>
              <a:rPr lang="en-US" sz="4950" dirty="0">
                <a:solidFill>
                  <a:prstClr val="white">
                    <a:lumMod val="50000"/>
                  </a:prstClr>
                </a:solidFill>
                <a:latin typeface="Calibri Light" panose="020F0302020204030204" pitchFamily="34" charset="0"/>
                <a:cs typeface="Calibri" panose="020F0502020204030204" pitchFamily="34" charset="0"/>
              </a:rPr>
              <a:t>poster </a:t>
            </a:r>
            <a:r>
              <a:rPr sz="4950" dirty="0">
                <a:solidFill>
                  <a:prstClr val="white">
                    <a:lumMod val="50000"/>
                  </a:prstClr>
                </a:solidFill>
                <a:latin typeface="Calibri Light" panose="020F0302020204030204" pitchFamily="34" charset="0"/>
                <a:cs typeface="Calibri" panose="020F0502020204030204" pitchFamily="34" charset="0"/>
              </a:rPr>
              <a:t>are formatted for you. </a:t>
            </a:r>
            <a:r>
              <a:rPr lang="en-US" sz="4950" dirty="0">
                <a:solidFill>
                  <a:prstClr val="white">
                    <a:lumMod val="50000"/>
                  </a:prstClr>
                </a:solidFill>
                <a:latin typeface="Calibri Light" panose="020F0302020204030204" pitchFamily="34" charset="0"/>
                <a:cs typeface="Calibri" panose="020F0502020204030204" pitchFamily="34" charset="0"/>
              </a:rPr>
              <a:t>Type</a:t>
            </a:r>
            <a:r>
              <a:rPr lang="en-US" sz="4950" baseline="0" dirty="0">
                <a:solidFill>
                  <a:prstClr val="white">
                    <a:lumMod val="50000"/>
                  </a:prstClr>
                </a:solidFill>
                <a:latin typeface="Calibri Light" panose="020F0302020204030204" pitchFamily="34" charset="0"/>
                <a:cs typeface="Calibri" panose="020F0502020204030204" pitchFamily="34" charset="0"/>
              </a:rPr>
              <a:t> in the placeholders </a:t>
            </a:r>
            <a:r>
              <a:rPr lang="en-US" sz="4950" dirty="0">
                <a:solidFill>
                  <a:prstClr val="white">
                    <a:lumMod val="50000"/>
                  </a:prstClr>
                </a:solidFill>
                <a:latin typeface="Calibri Light" panose="020F0302020204030204" pitchFamily="34" charset="0"/>
                <a:cs typeface="Calibri" panose="020F0502020204030204" pitchFamily="34" charset="0"/>
              </a:rPr>
              <a:t>to add text, or c</a:t>
            </a:r>
            <a:r>
              <a:rPr lang="en-US" sz="4950" baseline="0" dirty="0">
                <a:solidFill>
                  <a:prstClr val="white">
                    <a:lumMod val="50000"/>
                  </a:prstClr>
                </a:solidFill>
                <a:latin typeface="Calibri Light" panose="020F0302020204030204" pitchFamily="34" charset="0"/>
                <a:cs typeface="Calibri" panose="020F0502020204030204" pitchFamily="34" charset="0"/>
              </a:rPr>
              <a:t>lick an icon to add a table, chart, SmartArt graphic, picture or multimedia file.</a:t>
            </a:r>
          </a:p>
          <a:p>
            <a:pPr lvl="0">
              <a:spcBef>
                <a:spcPts val="1800"/>
              </a:spcBef>
            </a:pPr>
            <a:r>
              <a:rPr lang="en-US" sz="4950" dirty="0">
                <a:solidFill>
                  <a:prstClr val="white">
                    <a:lumMod val="50000"/>
                  </a:prstClr>
                </a:solidFill>
                <a:latin typeface="Calibri Light" panose="020F0302020204030204" pitchFamily="34" charset="0"/>
                <a:cs typeface="Calibri" panose="020F0502020204030204" pitchFamily="34" charset="0"/>
              </a:rPr>
              <a:t>T</a:t>
            </a:r>
            <a:r>
              <a:rPr sz="4950" dirty="0">
                <a:solidFill>
                  <a:prstClr val="white">
                    <a:lumMod val="50000"/>
                  </a:prstClr>
                </a:solidFill>
                <a:latin typeface="Calibri Light" panose="020F0302020204030204" pitchFamily="34" charset="0"/>
                <a:cs typeface="Calibri" panose="020F0502020204030204" pitchFamily="34" charset="0"/>
              </a:rPr>
              <a:t>o add or remove bullet points from text, click the Bullets button on the Home tab.</a:t>
            </a:r>
          </a:p>
          <a:p>
            <a:pPr lvl="0">
              <a:spcBef>
                <a:spcPts val="1800"/>
              </a:spcBef>
            </a:pPr>
            <a:r>
              <a:rPr sz="4950" dirty="0">
                <a:solidFill>
                  <a:prstClr val="white">
                    <a:lumMod val="50000"/>
                  </a:prstClr>
                </a:solidFill>
                <a:latin typeface="Calibri Light" panose="020F0302020204030204" pitchFamily="34" charset="0"/>
                <a:cs typeface="Calibri" panose="020F0502020204030204" pitchFamily="34" charset="0"/>
              </a:rPr>
              <a:t>If you need more placeholders for titles, </a:t>
            </a:r>
            <a:r>
              <a:rPr lang="en-US" sz="4950" dirty="0">
                <a:solidFill>
                  <a:prstClr val="white">
                    <a:lumMod val="50000"/>
                  </a:prstClr>
                </a:solidFill>
                <a:latin typeface="Calibri Light" panose="020F0302020204030204" pitchFamily="34" charset="0"/>
                <a:cs typeface="Calibri" panose="020F0502020204030204" pitchFamily="34" charset="0"/>
              </a:rPr>
              <a:t>content</a:t>
            </a:r>
            <a:r>
              <a:rPr sz="4950" dirty="0">
                <a:solidFill>
                  <a:prstClr val="white">
                    <a:lumMod val="50000"/>
                  </a:prstClr>
                </a:solidFill>
                <a:latin typeface="Calibri Light" panose="020F0302020204030204" pitchFamily="34" charset="0"/>
                <a:cs typeface="Calibri" panose="020F0502020204030204" pitchFamily="34" charset="0"/>
              </a:rPr>
              <a:t> or body text, make a copy of what you need and drag it into place. PowerPoint’s Smart Guides will help you align it with everything else.</a:t>
            </a:r>
          </a:p>
          <a:p>
            <a:pPr lvl="0">
              <a:spcBef>
                <a:spcPts val="1800"/>
              </a:spcBef>
            </a:pPr>
            <a:r>
              <a:rPr sz="4950" dirty="0">
                <a:solidFill>
                  <a:prstClr val="white">
                    <a:lumMod val="50000"/>
                  </a:prstClr>
                </a:solidFill>
                <a:latin typeface="Calibri Light" panose="020F0302020204030204" pitchFamily="34" charset="0"/>
                <a:cs typeface="Calibri" panose="020F0502020204030204" pitchFamily="34" charset="0"/>
              </a:rPr>
              <a:t>Want to use your own picture</a:t>
            </a:r>
            <a:r>
              <a:rPr lang="en-US" sz="4950" dirty="0">
                <a:solidFill>
                  <a:prstClr val="white">
                    <a:lumMod val="50000"/>
                  </a:prstClr>
                </a:solidFill>
                <a:latin typeface="Calibri Light" panose="020F0302020204030204" pitchFamily="34" charset="0"/>
                <a:cs typeface="Calibri" panose="020F0502020204030204" pitchFamily="34" charset="0"/>
              </a:rPr>
              <a:t>s</a:t>
            </a:r>
            <a:r>
              <a:rPr sz="4950" dirty="0">
                <a:solidFill>
                  <a:prstClr val="white">
                    <a:lumMod val="50000"/>
                  </a:prstClr>
                </a:solidFill>
                <a:latin typeface="Calibri Light" panose="020F0302020204030204" pitchFamily="34" charset="0"/>
                <a:cs typeface="Calibri" panose="020F0502020204030204" pitchFamily="34" charset="0"/>
              </a:rPr>
              <a:t> instead of ours? No problem!</a:t>
            </a:r>
            <a:r>
              <a:rPr lang="en-US" sz="4950" dirty="0">
                <a:solidFill>
                  <a:prstClr val="white">
                    <a:lumMod val="50000"/>
                  </a:prstClr>
                </a:solidFill>
                <a:latin typeface="Calibri Light" panose="020F0302020204030204" pitchFamily="34" charset="0"/>
                <a:cs typeface="Calibri" panose="020F0502020204030204" pitchFamily="34" charset="0"/>
              </a:rPr>
              <a:t> Just click a picture, press the Delete key, then click the icon to add your picture.</a:t>
            </a:r>
            <a:endParaRPr sz="4950" dirty="0">
              <a:solidFill>
                <a:prstClr val="white">
                  <a:lumMod val="50000"/>
                </a:prstClr>
              </a:solidFill>
              <a:latin typeface="Calibri Light" panose="020F0302020204030204" pitchFamily="34" charset="0"/>
              <a:cs typeface="Calibri" panose="020F0502020204030204" pitchFamily="34" charset="0"/>
            </a:endParaRPr>
          </a:p>
        </p:txBody>
      </p:sp>
      <p:sp>
        <p:nvSpPr>
          <p:cNvPr id="6" name="Title 5"/>
          <p:cNvSpPr>
            <a:spLocks noGrp="1"/>
          </p:cNvSpPr>
          <p:nvPr>
            <p:ph type="title"/>
          </p:nvPr>
        </p:nvSpPr>
        <p:spPr/>
        <p:txBody>
          <a:bodyPr/>
          <a:lstStyle/>
          <a:p>
            <a:r>
              <a:rPr lang="en-US"/>
              <a:t>Click to edit Master title style</a:t>
            </a:r>
          </a:p>
        </p:txBody>
      </p:sp>
      <p:sp>
        <p:nvSpPr>
          <p:cNvPr id="31" name="Text Placeholder 6"/>
          <p:cNvSpPr>
            <a:spLocks noGrp="1"/>
          </p:cNvSpPr>
          <p:nvPr>
            <p:ph type="body" sz="quarter" idx="36"/>
          </p:nvPr>
        </p:nvSpPr>
        <p:spPr bwMode="auto">
          <a:xfrm>
            <a:off x="868680" y="5458541"/>
            <a:ext cx="22630809" cy="861775"/>
          </a:xfrm>
        </p:spPr>
        <p:txBody>
          <a:bodyPr anchor="ctr">
            <a:noAutofit/>
          </a:bodyPr>
          <a:lstStyle>
            <a:lvl1pPr marL="0" indent="0">
              <a:spcBef>
                <a:spcPts val="0"/>
              </a:spcBef>
              <a:buNone/>
              <a:defRPr sz="2700">
                <a:solidFill>
                  <a:schemeClr val="bg1">
                    <a:lumMod val="75000"/>
                  </a:schemeClr>
                </a:solidFill>
              </a:defRPr>
            </a:lvl1pPr>
            <a:lvl2pPr marL="0" indent="0">
              <a:spcBef>
                <a:spcPts val="0"/>
              </a:spcBef>
              <a:buNone/>
              <a:defRPr sz="1800">
                <a:solidFill>
                  <a:schemeClr val="bg1"/>
                </a:solidFill>
              </a:defRPr>
            </a:lvl2pPr>
            <a:lvl3pPr marL="0" indent="0">
              <a:spcBef>
                <a:spcPts val="0"/>
              </a:spcBef>
              <a:buNone/>
              <a:defRPr sz="1800">
                <a:solidFill>
                  <a:schemeClr val="bg1"/>
                </a:solidFill>
              </a:defRPr>
            </a:lvl3pPr>
            <a:lvl4pPr marL="0" indent="0">
              <a:spcBef>
                <a:spcPts val="0"/>
              </a:spcBef>
              <a:buNone/>
              <a:defRPr sz="1800">
                <a:solidFill>
                  <a:schemeClr val="bg1"/>
                </a:solidFill>
              </a:defRPr>
            </a:lvl4pPr>
            <a:lvl5pPr marL="0" indent="0">
              <a:spcBef>
                <a:spcPts val="0"/>
              </a:spcBef>
              <a:buNone/>
              <a:defRPr sz="1800">
                <a:solidFill>
                  <a:schemeClr val="bg1"/>
                </a:solidFill>
              </a:defRPr>
            </a:lvl5pPr>
            <a:lvl6pPr marL="0" indent="0">
              <a:spcBef>
                <a:spcPts val="0"/>
              </a:spcBef>
              <a:buNone/>
              <a:defRPr sz="1800">
                <a:solidFill>
                  <a:schemeClr val="bg1"/>
                </a:solidFill>
              </a:defRPr>
            </a:lvl6pPr>
            <a:lvl7pPr marL="0" indent="0">
              <a:spcBef>
                <a:spcPts val="0"/>
              </a:spcBef>
              <a:buNone/>
              <a:defRPr sz="1800">
                <a:solidFill>
                  <a:schemeClr val="bg1"/>
                </a:solidFill>
              </a:defRPr>
            </a:lvl7pPr>
            <a:lvl8pPr marL="0" indent="0">
              <a:spcBef>
                <a:spcPts val="0"/>
              </a:spcBef>
              <a:buNone/>
              <a:defRPr sz="1800">
                <a:solidFill>
                  <a:schemeClr val="bg1"/>
                </a:solidFill>
              </a:defRPr>
            </a:lvl8pPr>
            <a:lvl9pPr marL="0" indent="0">
              <a:spcBef>
                <a:spcPts val="0"/>
              </a:spcBef>
              <a:buNone/>
              <a:defRPr sz="1800">
                <a:solidFill>
                  <a:schemeClr val="bg1"/>
                </a:solidFill>
              </a:defRPr>
            </a:lvl9pPr>
          </a:lstStyle>
          <a:p>
            <a:pPr lvl="0"/>
            <a:r>
              <a:rPr lang="en-US"/>
              <a:t>Edit Master text styles</a:t>
            </a:r>
          </a:p>
        </p:txBody>
      </p:sp>
      <p:sp>
        <p:nvSpPr>
          <p:cNvPr id="7" name="Text Placeholder 6"/>
          <p:cNvSpPr>
            <a:spLocks noGrp="1"/>
          </p:cNvSpPr>
          <p:nvPr>
            <p:ph type="body" sz="quarter" idx="13" hasCustomPrompt="1"/>
          </p:nvPr>
        </p:nvSpPr>
        <p:spPr>
          <a:xfrm>
            <a:off x="857250" y="7559040"/>
            <a:ext cx="9601200" cy="170688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4050" cap="none" baseline="0">
                <a:solidFill>
                  <a:schemeClr val="bg1"/>
                </a:solidFill>
                <a:latin typeface="+mj-lt"/>
              </a:defRPr>
            </a:lvl1pPr>
            <a:lvl2pPr marL="0" indent="0">
              <a:spcBef>
                <a:spcPts val="0"/>
              </a:spcBef>
              <a:buNone/>
              <a:defRPr sz="4500" cap="all" baseline="0">
                <a:solidFill>
                  <a:schemeClr val="bg1"/>
                </a:solidFill>
                <a:latin typeface="+mj-lt"/>
              </a:defRPr>
            </a:lvl2pPr>
            <a:lvl3pPr marL="0" indent="0">
              <a:spcBef>
                <a:spcPts val="0"/>
              </a:spcBef>
              <a:buNone/>
              <a:defRPr sz="4500" cap="all" baseline="0">
                <a:solidFill>
                  <a:schemeClr val="bg1"/>
                </a:solidFill>
                <a:latin typeface="+mj-lt"/>
              </a:defRPr>
            </a:lvl3pPr>
            <a:lvl4pPr marL="0" indent="0">
              <a:spcBef>
                <a:spcPts val="0"/>
              </a:spcBef>
              <a:buNone/>
              <a:defRPr sz="4500" cap="all" baseline="0">
                <a:solidFill>
                  <a:schemeClr val="bg1"/>
                </a:solidFill>
                <a:latin typeface="+mj-lt"/>
              </a:defRPr>
            </a:lvl4pPr>
            <a:lvl5pPr marL="0" indent="0">
              <a:spcBef>
                <a:spcPts val="0"/>
              </a:spcBef>
              <a:buNone/>
              <a:defRPr sz="4500" cap="all" baseline="0">
                <a:solidFill>
                  <a:schemeClr val="bg1"/>
                </a:solidFill>
                <a:latin typeface="+mj-lt"/>
              </a:defRPr>
            </a:lvl5pPr>
            <a:lvl6pPr marL="0" indent="0">
              <a:spcBef>
                <a:spcPts val="0"/>
              </a:spcBef>
              <a:buNone/>
              <a:defRPr sz="4500" cap="all" baseline="0">
                <a:solidFill>
                  <a:schemeClr val="bg1"/>
                </a:solidFill>
                <a:latin typeface="+mj-lt"/>
              </a:defRPr>
            </a:lvl6pPr>
            <a:lvl7pPr marL="0" indent="0">
              <a:spcBef>
                <a:spcPts val="0"/>
              </a:spcBef>
              <a:buNone/>
              <a:defRPr sz="4500" cap="all" baseline="0">
                <a:solidFill>
                  <a:schemeClr val="bg1"/>
                </a:solidFill>
                <a:latin typeface="+mj-lt"/>
              </a:defRPr>
            </a:lvl7pPr>
            <a:lvl8pPr marL="0" indent="0">
              <a:spcBef>
                <a:spcPts val="0"/>
              </a:spcBef>
              <a:buNone/>
              <a:defRPr sz="4500" cap="all" baseline="0">
                <a:solidFill>
                  <a:schemeClr val="bg1"/>
                </a:solidFill>
                <a:latin typeface="+mj-lt"/>
              </a:defRPr>
            </a:lvl8pPr>
            <a:lvl9pPr marL="0" indent="0">
              <a:spcBef>
                <a:spcPts val="0"/>
              </a:spcBef>
              <a:buNone/>
              <a:defRPr sz="4500" cap="all" baseline="0">
                <a:solidFill>
                  <a:schemeClr val="bg1"/>
                </a:solidFill>
                <a:latin typeface="+mj-lt"/>
              </a:defRPr>
            </a:lvl9pPr>
          </a:lstStyle>
          <a:p>
            <a:pPr lvl="0"/>
            <a:r>
              <a:rPr lang="en-US" dirty="0"/>
              <a:t>Heading</a:t>
            </a:r>
          </a:p>
        </p:txBody>
      </p:sp>
      <p:sp>
        <p:nvSpPr>
          <p:cNvPr id="9" name="Text Placeholder 8"/>
          <p:cNvSpPr>
            <a:spLocks noGrp="1"/>
          </p:cNvSpPr>
          <p:nvPr>
            <p:ph type="body" sz="quarter" idx="39" hasCustomPrompt="1"/>
          </p:nvPr>
        </p:nvSpPr>
        <p:spPr bwMode="ltGray">
          <a:xfrm>
            <a:off x="857250" y="9485376"/>
            <a:ext cx="9601200" cy="3643432"/>
          </a:xfrm>
          <a:solidFill>
            <a:schemeClr val="tx2">
              <a:lumMod val="10000"/>
              <a:lumOff val="90000"/>
            </a:schemeClr>
          </a:solidFill>
        </p:spPr>
        <p:txBody>
          <a:bodyPr lIns="365760" rIns="365760" anchor="ctr">
            <a:noAutofit/>
          </a:bodyPr>
          <a:lstStyle>
            <a:lvl1pPr marL="0" indent="0">
              <a:spcBef>
                <a:spcPts val="900"/>
              </a:spcBef>
              <a:buFont typeface="Arial" panose="020B0604020202020204" pitchFamily="34" charset="0"/>
              <a:buNone/>
              <a:defRPr sz="3300" baseline="0"/>
            </a:lvl1pPr>
            <a:lvl2pPr marL="428625" indent="-428625">
              <a:spcBef>
                <a:spcPts val="900"/>
              </a:spcBef>
              <a:buFont typeface="Arial" panose="020B0604020202020204" pitchFamily="34" charset="0"/>
              <a:buChar char="•"/>
              <a:defRPr sz="3300"/>
            </a:lvl2pPr>
            <a:lvl3pPr marL="428625" indent="-428625">
              <a:spcBef>
                <a:spcPts val="900"/>
              </a:spcBef>
              <a:buFont typeface="Arial" panose="020B0604020202020204" pitchFamily="34" charset="0"/>
              <a:buChar char="•"/>
              <a:defRPr sz="3300"/>
            </a:lvl3pPr>
            <a:lvl4pPr marL="0" indent="0">
              <a:spcBef>
                <a:spcPts val="900"/>
              </a:spcBef>
              <a:buNone/>
              <a:defRPr sz="3300"/>
            </a:lvl4pPr>
            <a:lvl5pPr marL="0" indent="0">
              <a:spcBef>
                <a:spcPts val="900"/>
              </a:spcBef>
              <a:buNone/>
              <a:defRPr sz="3300"/>
            </a:lvl5pPr>
            <a:lvl6pPr marL="0" indent="0">
              <a:spcBef>
                <a:spcPts val="900"/>
              </a:spcBef>
              <a:buNone/>
              <a:defRPr sz="3300"/>
            </a:lvl6pPr>
            <a:lvl7pPr marL="0" indent="0">
              <a:spcBef>
                <a:spcPts val="900"/>
              </a:spcBef>
              <a:buNone/>
              <a:defRPr sz="3300"/>
            </a:lvl7pPr>
            <a:lvl8pPr marL="0" indent="0">
              <a:spcBef>
                <a:spcPts val="900"/>
              </a:spcBef>
              <a:buNone/>
              <a:defRPr sz="3300"/>
            </a:lvl8pPr>
            <a:lvl9pPr marL="0" indent="0">
              <a:spcBef>
                <a:spcPts val="900"/>
              </a:spcBef>
              <a:buNone/>
              <a:defRPr sz="3300"/>
            </a:lvl9pPr>
          </a:lstStyle>
          <a:p>
            <a:pPr lvl="0"/>
            <a:r>
              <a:rPr lang="en-US" dirty="0"/>
              <a:t>Type your question or a statement of the problem here</a:t>
            </a:r>
          </a:p>
        </p:txBody>
      </p:sp>
      <p:sp>
        <p:nvSpPr>
          <p:cNvPr id="36" name="Text Placeholder 6"/>
          <p:cNvSpPr>
            <a:spLocks noGrp="1"/>
          </p:cNvSpPr>
          <p:nvPr>
            <p:ph type="body" sz="quarter" idx="37" hasCustomPrompt="1"/>
          </p:nvPr>
        </p:nvSpPr>
        <p:spPr>
          <a:xfrm>
            <a:off x="857250" y="13996416"/>
            <a:ext cx="9601200" cy="170688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4050" cap="none" baseline="0">
                <a:solidFill>
                  <a:schemeClr val="bg1"/>
                </a:solidFill>
                <a:latin typeface="+mj-lt"/>
              </a:defRPr>
            </a:lvl1pPr>
            <a:lvl2pPr marL="0" indent="0">
              <a:spcBef>
                <a:spcPts val="0"/>
              </a:spcBef>
              <a:buNone/>
              <a:defRPr sz="4500" cap="all" baseline="0">
                <a:solidFill>
                  <a:schemeClr val="bg1"/>
                </a:solidFill>
                <a:latin typeface="+mj-lt"/>
              </a:defRPr>
            </a:lvl2pPr>
            <a:lvl3pPr marL="0" indent="0">
              <a:spcBef>
                <a:spcPts val="0"/>
              </a:spcBef>
              <a:buNone/>
              <a:defRPr sz="4500" cap="all" baseline="0">
                <a:solidFill>
                  <a:schemeClr val="bg1"/>
                </a:solidFill>
                <a:latin typeface="+mj-lt"/>
              </a:defRPr>
            </a:lvl3pPr>
            <a:lvl4pPr marL="0" indent="0">
              <a:spcBef>
                <a:spcPts val="0"/>
              </a:spcBef>
              <a:buNone/>
              <a:defRPr sz="4500" cap="all" baseline="0">
                <a:solidFill>
                  <a:schemeClr val="bg1"/>
                </a:solidFill>
                <a:latin typeface="+mj-lt"/>
              </a:defRPr>
            </a:lvl4pPr>
            <a:lvl5pPr marL="0" indent="0">
              <a:spcBef>
                <a:spcPts val="0"/>
              </a:spcBef>
              <a:buNone/>
              <a:defRPr sz="4500" cap="all" baseline="0">
                <a:solidFill>
                  <a:schemeClr val="bg1"/>
                </a:solidFill>
                <a:latin typeface="+mj-lt"/>
              </a:defRPr>
            </a:lvl5pPr>
            <a:lvl6pPr marL="0" indent="0">
              <a:spcBef>
                <a:spcPts val="0"/>
              </a:spcBef>
              <a:buNone/>
              <a:defRPr sz="4500" cap="all" baseline="0">
                <a:solidFill>
                  <a:schemeClr val="bg1"/>
                </a:solidFill>
                <a:latin typeface="+mj-lt"/>
              </a:defRPr>
            </a:lvl6pPr>
            <a:lvl7pPr marL="0" indent="0">
              <a:spcBef>
                <a:spcPts val="0"/>
              </a:spcBef>
              <a:buNone/>
              <a:defRPr sz="4500" cap="all" baseline="0">
                <a:solidFill>
                  <a:schemeClr val="bg1"/>
                </a:solidFill>
                <a:latin typeface="+mj-lt"/>
              </a:defRPr>
            </a:lvl7pPr>
            <a:lvl8pPr marL="0" indent="0">
              <a:spcBef>
                <a:spcPts val="0"/>
              </a:spcBef>
              <a:buNone/>
              <a:defRPr sz="4500" cap="all" baseline="0">
                <a:solidFill>
                  <a:schemeClr val="bg1"/>
                </a:solidFill>
                <a:latin typeface="+mj-lt"/>
              </a:defRPr>
            </a:lvl8pPr>
            <a:lvl9pPr marL="0" indent="0">
              <a:spcBef>
                <a:spcPts val="0"/>
              </a:spcBef>
              <a:buNone/>
              <a:defRPr sz="4500" cap="all" baseline="0">
                <a:solidFill>
                  <a:schemeClr val="bg1"/>
                </a:solidFill>
                <a:latin typeface="+mj-lt"/>
              </a:defRPr>
            </a:lvl9pPr>
          </a:lstStyle>
          <a:p>
            <a:pPr lvl="0"/>
            <a:r>
              <a:rPr lang="en-US" dirty="0"/>
              <a:t>Heading</a:t>
            </a:r>
          </a:p>
        </p:txBody>
      </p:sp>
      <p:sp>
        <p:nvSpPr>
          <p:cNvPr id="37" name="Content Placeholder 17"/>
          <p:cNvSpPr>
            <a:spLocks noGrp="1"/>
          </p:cNvSpPr>
          <p:nvPr>
            <p:ph sz="quarter" idx="38" hasCustomPrompt="1"/>
          </p:nvPr>
        </p:nvSpPr>
        <p:spPr>
          <a:xfrm>
            <a:off x="857250" y="15825216"/>
            <a:ext cx="9601200" cy="3743341"/>
          </a:xfrm>
        </p:spPr>
        <p:txBody>
          <a:bodyPr lIns="91440" tIns="182880"/>
          <a:lstStyle>
            <a:lvl1pPr>
              <a:defRPr sz="2400" baseline="0"/>
            </a:lvl1pPr>
            <a:lvl2pPr>
              <a:defRPr sz="2100"/>
            </a:lvl2pPr>
            <a:lvl3pPr>
              <a:defRPr sz="2100"/>
            </a:lvl3pPr>
            <a:lvl4pPr>
              <a:defRPr sz="2100"/>
            </a:lvl4pPr>
            <a:lvl5pPr>
              <a:defRPr sz="2100"/>
            </a:lvl5pPr>
            <a:lvl6pPr>
              <a:defRPr sz="2100"/>
            </a:lvl6pPr>
            <a:lvl7pPr>
              <a:defRPr sz="2100"/>
            </a:lvl7pPr>
            <a:lvl8pPr>
              <a:defRPr sz="2100"/>
            </a:lvl8pPr>
            <a:lvl9pPr>
              <a:defRPr sz="21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p:txBody>
      </p:sp>
      <p:sp>
        <p:nvSpPr>
          <p:cNvPr id="11" name="Text Placeholder 6"/>
          <p:cNvSpPr>
            <a:spLocks noGrp="1"/>
          </p:cNvSpPr>
          <p:nvPr>
            <p:ph type="body" sz="quarter" idx="17" hasCustomPrompt="1"/>
          </p:nvPr>
        </p:nvSpPr>
        <p:spPr>
          <a:xfrm>
            <a:off x="857250" y="19933920"/>
            <a:ext cx="9601200" cy="16256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4050" cap="none" baseline="0">
                <a:solidFill>
                  <a:schemeClr val="bg1"/>
                </a:solidFill>
                <a:latin typeface="+mj-lt"/>
              </a:defRPr>
            </a:lvl1pPr>
            <a:lvl2pPr marL="0" indent="0">
              <a:spcBef>
                <a:spcPts val="0"/>
              </a:spcBef>
              <a:buNone/>
              <a:defRPr sz="4500" cap="all" baseline="0">
                <a:solidFill>
                  <a:schemeClr val="bg1"/>
                </a:solidFill>
                <a:latin typeface="+mj-lt"/>
              </a:defRPr>
            </a:lvl2pPr>
            <a:lvl3pPr marL="0" indent="0">
              <a:spcBef>
                <a:spcPts val="0"/>
              </a:spcBef>
              <a:buNone/>
              <a:defRPr sz="4500" cap="all" baseline="0">
                <a:solidFill>
                  <a:schemeClr val="bg1"/>
                </a:solidFill>
                <a:latin typeface="+mj-lt"/>
              </a:defRPr>
            </a:lvl3pPr>
            <a:lvl4pPr marL="0" indent="0">
              <a:spcBef>
                <a:spcPts val="0"/>
              </a:spcBef>
              <a:buNone/>
              <a:defRPr sz="4500" cap="all" baseline="0">
                <a:solidFill>
                  <a:schemeClr val="bg1"/>
                </a:solidFill>
                <a:latin typeface="+mj-lt"/>
              </a:defRPr>
            </a:lvl4pPr>
            <a:lvl5pPr marL="0" indent="0">
              <a:spcBef>
                <a:spcPts val="0"/>
              </a:spcBef>
              <a:buNone/>
              <a:defRPr sz="4500" cap="all" baseline="0">
                <a:solidFill>
                  <a:schemeClr val="bg1"/>
                </a:solidFill>
                <a:latin typeface="+mj-lt"/>
              </a:defRPr>
            </a:lvl5pPr>
            <a:lvl6pPr marL="0" indent="0">
              <a:spcBef>
                <a:spcPts val="0"/>
              </a:spcBef>
              <a:buNone/>
              <a:defRPr sz="4500" cap="all" baseline="0">
                <a:solidFill>
                  <a:schemeClr val="bg1"/>
                </a:solidFill>
                <a:latin typeface="+mj-lt"/>
              </a:defRPr>
            </a:lvl6pPr>
            <a:lvl7pPr marL="0" indent="0">
              <a:spcBef>
                <a:spcPts val="0"/>
              </a:spcBef>
              <a:buNone/>
              <a:defRPr sz="4500" cap="all" baseline="0">
                <a:solidFill>
                  <a:schemeClr val="bg1"/>
                </a:solidFill>
                <a:latin typeface="+mj-lt"/>
              </a:defRPr>
            </a:lvl7pPr>
            <a:lvl8pPr marL="0" indent="0">
              <a:spcBef>
                <a:spcPts val="0"/>
              </a:spcBef>
              <a:buNone/>
              <a:defRPr sz="4500" cap="all" baseline="0">
                <a:solidFill>
                  <a:schemeClr val="bg1"/>
                </a:solidFill>
                <a:latin typeface="+mj-lt"/>
              </a:defRPr>
            </a:lvl8pPr>
            <a:lvl9pPr marL="0" indent="0">
              <a:spcBef>
                <a:spcPts val="0"/>
              </a:spcBef>
              <a:buNone/>
              <a:defRPr sz="4500" cap="all" baseline="0">
                <a:solidFill>
                  <a:schemeClr val="bg1"/>
                </a:solidFill>
                <a:latin typeface="+mj-lt"/>
              </a:defRPr>
            </a:lvl9pPr>
          </a:lstStyle>
          <a:p>
            <a:pPr lvl="0"/>
            <a:r>
              <a:rPr lang="en-US" dirty="0"/>
              <a:t>Heading</a:t>
            </a:r>
          </a:p>
        </p:txBody>
      </p:sp>
      <p:sp>
        <p:nvSpPr>
          <p:cNvPr id="20" name="Content Placeholder 17"/>
          <p:cNvSpPr>
            <a:spLocks noGrp="1"/>
          </p:cNvSpPr>
          <p:nvPr>
            <p:ph sz="quarter" idx="25" hasCustomPrompt="1"/>
          </p:nvPr>
        </p:nvSpPr>
        <p:spPr>
          <a:xfrm>
            <a:off x="857250" y="21921217"/>
            <a:ext cx="9601200" cy="8036615"/>
          </a:xfrm>
        </p:spPr>
        <p:txBody>
          <a:bodyPr lIns="91440" tIns="182880"/>
          <a:lstStyle>
            <a:lvl1pPr>
              <a:defRPr sz="2400" baseline="0"/>
            </a:lvl1pPr>
            <a:lvl2pPr>
              <a:defRPr sz="2100"/>
            </a:lvl2pPr>
            <a:lvl3pPr>
              <a:defRPr sz="2100"/>
            </a:lvl3pPr>
            <a:lvl4pPr>
              <a:defRPr sz="2100"/>
            </a:lvl4pPr>
            <a:lvl5pPr>
              <a:defRPr sz="2100"/>
            </a:lvl5pPr>
            <a:lvl6pPr>
              <a:defRPr sz="2100"/>
            </a:lvl6pPr>
            <a:lvl7pPr>
              <a:defRPr sz="2100"/>
            </a:lvl7pPr>
            <a:lvl8pPr>
              <a:defRPr sz="2100"/>
            </a:lvl8pPr>
            <a:lvl9pPr>
              <a:defRPr sz="21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3" name="Text Placeholder 6"/>
          <p:cNvSpPr>
            <a:spLocks noGrp="1"/>
          </p:cNvSpPr>
          <p:nvPr>
            <p:ph type="body" sz="quarter" idx="19" hasCustomPrompt="1"/>
          </p:nvPr>
        </p:nvSpPr>
        <p:spPr>
          <a:xfrm>
            <a:off x="857250" y="30516576"/>
            <a:ext cx="9601200" cy="16256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4050" cap="none" baseline="0">
                <a:solidFill>
                  <a:schemeClr val="bg1"/>
                </a:solidFill>
                <a:latin typeface="+mj-lt"/>
              </a:defRPr>
            </a:lvl1pPr>
            <a:lvl2pPr marL="0" indent="0">
              <a:spcBef>
                <a:spcPts val="0"/>
              </a:spcBef>
              <a:buNone/>
              <a:defRPr sz="4500" cap="all" baseline="0">
                <a:solidFill>
                  <a:schemeClr val="bg1"/>
                </a:solidFill>
                <a:latin typeface="+mj-lt"/>
              </a:defRPr>
            </a:lvl2pPr>
            <a:lvl3pPr marL="0" indent="0">
              <a:spcBef>
                <a:spcPts val="0"/>
              </a:spcBef>
              <a:buNone/>
              <a:defRPr sz="4500" cap="all" baseline="0">
                <a:solidFill>
                  <a:schemeClr val="bg1"/>
                </a:solidFill>
                <a:latin typeface="+mj-lt"/>
              </a:defRPr>
            </a:lvl3pPr>
            <a:lvl4pPr marL="0" indent="0">
              <a:spcBef>
                <a:spcPts val="0"/>
              </a:spcBef>
              <a:buNone/>
              <a:defRPr sz="4500" cap="all" baseline="0">
                <a:solidFill>
                  <a:schemeClr val="bg1"/>
                </a:solidFill>
                <a:latin typeface="+mj-lt"/>
              </a:defRPr>
            </a:lvl4pPr>
            <a:lvl5pPr marL="0" indent="0">
              <a:spcBef>
                <a:spcPts val="0"/>
              </a:spcBef>
              <a:buNone/>
              <a:defRPr sz="4500" cap="all" baseline="0">
                <a:solidFill>
                  <a:schemeClr val="bg1"/>
                </a:solidFill>
                <a:latin typeface="+mj-lt"/>
              </a:defRPr>
            </a:lvl5pPr>
            <a:lvl6pPr marL="0" indent="0">
              <a:spcBef>
                <a:spcPts val="0"/>
              </a:spcBef>
              <a:buNone/>
              <a:defRPr sz="4500" cap="all" baseline="0">
                <a:solidFill>
                  <a:schemeClr val="bg1"/>
                </a:solidFill>
                <a:latin typeface="+mj-lt"/>
              </a:defRPr>
            </a:lvl6pPr>
            <a:lvl7pPr marL="0" indent="0">
              <a:spcBef>
                <a:spcPts val="0"/>
              </a:spcBef>
              <a:buNone/>
              <a:defRPr sz="4500" cap="all" baseline="0">
                <a:solidFill>
                  <a:schemeClr val="bg1"/>
                </a:solidFill>
                <a:latin typeface="+mj-lt"/>
              </a:defRPr>
            </a:lvl7pPr>
            <a:lvl8pPr marL="0" indent="0">
              <a:spcBef>
                <a:spcPts val="0"/>
              </a:spcBef>
              <a:buNone/>
              <a:defRPr sz="4500" cap="all" baseline="0">
                <a:solidFill>
                  <a:schemeClr val="bg1"/>
                </a:solidFill>
                <a:latin typeface="+mj-lt"/>
              </a:defRPr>
            </a:lvl8pPr>
            <a:lvl9pPr marL="0" indent="0">
              <a:spcBef>
                <a:spcPts val="0"/>
              </a:spcBef>
              <a:buNone/>
              <a:defRPr sz="4500" cap="all" baseline="0">
                <a:solidFill>
                  <a:schemeClr val="bg1"/>
                </a:solidFill>
                <a:latin typeface="+mj-lt"/>
              </a:defRPr>
            </a:lvl9pPr>
          </a:lstStyle>
          <a:p>
            <a:pPr lvl="0"/>
            <a:r>
              <a:rPr lang="en-US" dirty="0"/>
              <a:t>Heading</a:t>
            </a:r>
          </a:p>
        </p:txBody>
      </p:sp>
      <p:sp>
        <p:nvSpPr>
          <p:cNvPr id="21" name="Content Placeholder 17"/>
          <p:cNvSpPr>
            <a:spLocks noGrp="1"/>
          </p:cNvSpPr>
          <p:nvPr>
            <p:ph sz="quarter" idx="26" hasCustomPrompt="1"/>
          </p:nvPr>
        </p:nvSpPr>
        <p:spPr>
          <a:xfrm>
            <a:off x="857250" y="32442912"/>
            <a:ext cx="9601200" cy="9729216"/>
          </a:xfrm>
        </p:spPr>
        <p:txBody>
          <a:bodyPr lIns="91440" tIns="182880"/>
          <a:lstStyle>
            <a:lvl1pPr>
              <a:defRPr sz="2400" baseline="0"/>
            </a:lvl1pPr>
            <a:lvl2pPr>
              <a:defRPr sz="2100"/>
            </a:lvl2pPr>
            <a:lvl3pPr>
              <a:defRPr sz="2100"/>
            </a:lvl3pPr>
            <a:lvl4pPr>
              <a:defRPr sz="2100"/>
            </a:lvl4pPr>
            <a:lvl5pPr>
              <a:defRPr sz="2100"/>
            </a:lvl5pPr>
            <a:lvl6pPr>
              <a:defRPr sz="2100"/>
            </a:lvl6pPr>
            <a:lvl7pPr>
              <a:defRPr sz="2100"/>
            </a:lvl7pPr>
            <a:lvl8pPr>
              <a:defRPr sz="2100"/>
            </a:lvl8pPr>
            <a:lvl9pPr>
              <a:defRPr sz="21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5" name="Text Placeholder 6"/>
          <p:cNvSpPr>
            <a:spLocks noGrp="1"/>
          </p:cNvSpPr>
          <p:nvPr>
            <p:ph type="body" sz="quarter" idx="21" hasCustomPrompt="1"/>
          </p:nvPr>
        </p:nvSpPr>
        <p:spPr>
          <a:xfrm>
            <a:off x="11658600" y="7559040"/>
            <a:ext cx="9601200" cy="16256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4050" cap="none" baseline="0">
                <a:solidFill>
                  <a:schemeClr val="bg1"/>
                </a:solidFill>
                <a:latin typeface="+mj-lt"/>
              </a:defRPr>
            </a:lvl1pPr>
            <a:lvl2pPr marL="0" indent="0">
              <a:spcBef>
                <a:spcPts val="0"/>
              </a:spcBef>
              <a:buNone/>
              <a:defRPr sz="4500" cap="all" baseline="0">
                <a:solidFill>
                  <a:schemeClr val="bg1"/>
                </a:solidFill>
                <a:latin typeface="+mj-lt"/>
              </a:defRPr>
            </a:lvl2pPr>
            <a:lvl3pPr marL="0" indent="0">
              <a:spcBef>
                <a:spcPts val="0"/>
              </a:spcBef>
              <a:buNone/>
              <a:defRPr sz="4500" cap="all" baseline="0">
                <a:solidFill>
                  <a:schemeClr val="bg1"/>
                </a:solidFill>
                <a:latin typeface="+mj-lt"/>
              </a:defRPr>
            </a:lvl3pPr>
            <a:lvl4pPr marL="0" indent="0">
              <a:spcBef>
                <a:spcPts val="0"/>
              </a:spcBef>
              <a:buNone/>
              <a:defRPr sz="4500" cap="all" baseline="0">
                <a:solidFill>
                  <a:schemeClr val="bg1"/>
                </a:solidFill>
                <a:latin typeface="+mj-lt"/>
              </a:defRPr>
            </a:lvl4pPr>
            <a:lvl5pPr marL="0" indent="0">
              <a:spcBef>
                <a:spcPts val="0"/>
              </a:spcBef>
              <a:buNone/>
              <a:defRPr sz="4500" cap="all" baseline="0">
                <a:solidFill>
                  <a:schemeClr val="bg1"/>
                </a:solidFill>
                <a:latin typeface="+mj-lt"/>
              </a:defRPr>
            </a:lvl5pPr>
            <a:lvl6pPr marL="0" indent="0">
              <a:spcBef>
                <a:spcPts val="0"/>
              </a:spcBef>
              <a:buNone/>
              <a:defRPr sz="4500" cap="all" baseline="0">
                <a:solidFill>
                  <a:schemeClr val="bg1"/>
                </a:solidFill>
                <a:latin typeface="+mj-lt"/>
              </a:defRPr>
            </a:lvl6pPr>
            <a:lvl7pPr marL="0" indent="0">
              <a:spcBef>
                <a:spcPts val="0"/>
              </a:spcBef>
              <a:buNone/>
              <a:defRPr sz="4500" cap="all" baseline="0">
                <a:solidFill>
                  <a:schemeClr val="bg1"/>
                </a:solidFill>
                <a:latin typeface="+mj-lt"/>
              </a:defRPr>
            </a:lvl7pPr>
            <a:lvl8pPr marL="0" indent="0">
              <a:spcBef>
                <a:spcPts val="0"/>
              </a:spcBef>
              <a:buNone/>
              <a:defRPr sz="4500" cap="all" baseline="0">
                <a:solidFill>
                  <a:schemeClr val="bg1"/>
                </a:solidFill>
                <a:latin typeface="+mj-lt"/>
              </a:defRPr>
            </a:lvl8pPr>
            <a:lvl9pPr marL="0" indent="0">
              <a:spcBef>
                <a:spcPts val="0"/>
              </a:spcBef>
              <a:buNone/>
              <a:defRPr sz="4500" cap="all" baseline="0">
                <a:solidFill>
                  <a:schemeClr val="bg1"/>
                </a:solidFill>
                <a:latin typeface="+mj-lt"/>
              </a:defRPr>
            </a:lvl9pPr>
          </a:lstStyle>
          <a:p>
            <a:pPr lvl="0"/>
            <a:r>
              <a:rPr lang="en-US" dirty="0"/>
              <a:t>Heading</a:t>
            </a:r>
          </a:p>
        </p:txBody>
      </p:sp>
      <p:sp>
        <p:nvSpPr>
          <p:cNvPr id="22" name="Content Placeholder 17"/>
          <p:cNvSpPr>
            <a:spLocks noGrp="1"/>
          </p:cNvSpPr>
          <p:nvPr>
            <p:ph sz="quarter" idx="27" hasCustomPrompt="1"/>
          </p:nvPr>
        </p:nvSpPr>
        <p:spPr>
          <a:xfrm>
            <a:off x="11658600" y="9485376"/>
            <a:ext cx="9601200" cy="9060741"/>
          </a:xfrm>
        </p:spPr>
        <p:txBody>
          <a:bodyPr lIns="91440" tIns="182880"/>
          <a:lstStyle>
            <a:lvl1pPr>
              <a:defRPr sz="2400" baseline="0"/>
            </a:lvl1pPr>
            <a:lvl2pPr>
              <a:defRPr sz="2100"/>
            </a:lvl2pPr>
            <a:lvl3pPr>
              <a:defRPr sz="2100"/>
            </a:lvl3pPr>
            <a:lvl4pPr>
              <a:defRPr sz="2100"/>
            </a:lvl4pPr>
            <a:lvl5pPr>
              <a:defRPr sz="2100"/>
            </a:lvl5pPr>
            <a:lvl6pPr>
              <a:defRPr sz="2100"/>
            </a:lvl6pPr>
            <a:lvl7pPr>
              <a:defRPr sz="2100"/>
            </a:lvl7pPr>
            <a:lvl8pPr>
              <a:defRPr sz="2100"/>
            </a:lvl8pPr>
            <a:lvl9pPr>
              <a:defRPr sz="21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38" name="Text Placeholder 6"/>
          <p:cNvSpPr>
            <a:spLocks noGrp="1"/>
          </p:cNvSpPr>
          <p:nvPr>
            <p:ph type="body" sz="quarter" idx="40" hasCustomPrompt="1"/>
          </p:nvPr>
        </p:nvSpPr>
        <p:spPr>
          <a:xfrm>
            <a:off x="11658600" y="19104864"/>
            <a:ext cx="9601200" cy="16256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4050" cap="none" baseline="0">
                <a:solidFill>
                  <a:schemeClr val="bg1"/>
                </a:solidFill>
                <a:latin typeface="+mj-lt"/>
              </a:defRPr>
            </a:lvl1pPr>
            <a:lvl2pPr marL="0" indent="0">
              <a:spcBef>
                <a:spcPts val="0"/>
              </a:spcBef>
              <a:buNone/>
              <a:defRPr sz="4500" cap="all" baseline="0">
                <a:solidFill>
                  <a:schemeClr val="bg1"/>
                </a:solidFill>
                <a:latin typeface="+mj-lt"/>
              </a:defRPr>
            </a:lvl2pPr>
            <a:lvl3pPr marL="0" indent="0">
              <a:spcBef>
                <a:spcPts val="0"/>
              </a:spcBef>
              <a:buNone/>
              <a:defRPr sz="4500" cap="all" baseline="0">
                <a:solidFill>
                  <a:schemeClr val="bg1"/>
                </a:solidFill>
                <a:latin typeface="+mj-lt"/>
              </a:defRPr>
            </a:lvl3pPr>
            <a:lvl4pPr marL="0" indent="0">
              <a:spcBef>
                <a:spcPts val="0"/>
              </a:spcBef>
              <a:buNone/>
              <a:defRPr sz="4500" cap="all" baseline="0">
                <a:solidFill>
                  <a:schemeClr val="bg1"/>
                </a:solidFill>
                <a:latin typeface="+mj-lt"/>
              </a:defRPr>
            </a:lvl4pPr>
            <a:lvl5pPr marL="0" indent="0">
              <a:spcBef>
                <a:spcPts val="0"/>
              </a:spcBef>
              <a:buNone/>
              <a:defRPr sz="4500" cap="all" baseline="0">
                <a:solidFill>
                  <a:schemeClr val="bg1"/>
                </a:solidFill>
                <a:latin typeface="+mj-lt"/>
              </a:defRPr>
            </a:lvl5pPr>
            <a:lvl6pPr marL="0" indent="0">
              <a:spcBef>
                <a:spcPts val="0"/>
              </a:spcBef>
              <a:buNone/>
              <a:defRPr sz="4500" cap="all" baseline="0">
                <a:solidFill>
                  <a:schemeClr val="bg1"/>
                </a:solidFill>
                <a:latin typeface="+mj-lt"/>
              </a:defRPr>
            </a:lvl6pPr>
            <a:lvl7pPr marL="0" indent="0">
              <a:spcBef>
                <a:spcPts val="0"/>
              </a:spcBef>
              <a:buNone/>
              <a:defRPr sz="4500" cap="all" baseline="0">
                <a:solidFill>
                  <a:schemeClr val="bg1"/>
                </a:solidFill>
                <a:latin typeface="+mj-lt"/>
              </a:defRPr>
            </a:lvl7pPr>
            <a:lvl8pPr marL="0" indent="0">
              <a:spcBef>
                <a:spcPts val="0"/>
              </a:spcBef>
              <a:buNone/>
              <a:defRPr sz="4500" cap="all" baseline="0">
                <a:solidFill>
                  <a:schemeClr val="bg1"/>
                </a:solidFill>
                <a:latin typeface="+mj-lt"/>
              </a:defRPr>
            </a:lvl8pPr>
            <a:lvl9pPr marL="0" indent="0">
              <a:spcBef>
                <a:spcPts val="0"/>
              </a:spcBef>
              <a:buNone/>
              <a:defRPr sz="4500" cap="all" baseline="0">
                <a:solidFill>
                  <a:schemeClr val="bg1"/>
                </a:solidFill>
                <a:latin typeface="+mj-lt"/>
              </a:defRPr>
            </a:lvl9pPr>
          </a:lstStyle>
          <a:p>
            <a:pPr lvl="0"/>
            <a:r>
              <a:rPr lang="en-US" dirty="0"/>
              <a:t>Heading</a:t>
            </a:r>
          </a:p>
        </p:txBody>
      </p:sp>
      <p:sp>
        <p:nvSpPr>
          <p:cNvPr id="18" name="Content Placeholder 17"/>
          <p:cNvSpPr>
            <a:spLocks noGrp="1"/>
          </p:cNvSpPr>
          <p:nvPr>
            <p:ph sz="quarter" idx="23" hasCustomPrompt="1"/>
          </p:nvPr>
        </p:nvSpPr>
        <p:spPr>
          <a:xfrm>
            <a:off x="11658600" y="21031199"/>
            <a:ext cx="9601200" cy="8926631"/>
          </a:xfrm>
        </p:spPr>
        <p:txBody>
          <a:bodyPr lIns="91440" tIns="182880"/>
          <a:lstStyle>
            <a:lvl1pPr>
              <a:defRPr sz="2400" baseline="0"/>
            </a:lvl1pPr>
            <a:lvl2pPr>
              <a:defRPr sz="2100"/>
            </a:lvl2pPr>
            <a:lvl3pPr>
              <a:defRPr sz="2100"/>
            </a:lvl3pPr>
            <a:lvl4pPr>
              <a:defRPr sz="2100"/>
            </a:lvl4pPr>
            <a:lvl5pPr>
              <a:defRPr sz="2100"/>
            </a:lvl5pPr>
            <a:lvl6pPr>
              <a:defRPr sz="2100"/>
            </a:lvl6pPr>
            <a:lvl7pPr>
              <a:defRPr sz="2100"/>
            </a:lvl7pPr>
            <a:lvl8pPr>
              <a:defRPr sz="2100"/>
            </a:lvl8pPr>
            <a:lvl9pPr>
              <a:defRPr sz="21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4" name="Text Placeholder 6"/>
          <p:cNvSpPr>
            <a:spLocks noGrp="1"/>
          </p:cNvSpPr>
          <p:nvPr>
            <p:ph type="body" sz="quarter" idx="29" hasCustomPrompt="1"/>
          </p:nvPr>
        </p:nvSpPr>
        <p:spPr>
          <a:xfrm>
            <a:off x="11658600" y="30516576"/>
            <a:ext cx="9601200" cy="16256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4050" cap="none" baseline="0">
                <a:solidFill>
                  <a:schemeClr val="bg1"/>
                </a:solidFill>
                <a:latin typeface="+mj-lt"/>
              </a:defRPr>
            </a:lvl1pPr>
            <a:lvl2pPr marL="0" indent="0">
              <a:spcBef>
                <a:spcPts val="0"/>
              </a:spcBef>
              <a:buNone/>
              <a:defRPr sz="4500" cap="all" baseline="0">
                <a:solidFill>
                  <a:schemeClr val="bg1"/>
                </a:solidFill>
                <a:latin typeface="+mj-lt"/>
              </a:defRPr>
            </a:lvl2pPr>
            <a:lvl3pPr marL="0" indent="0">
              <a:spcBef>
                <a:spcPts val="0"/>
              </a:spcBef>
              <a:buNone/>
              <a:defRPr sz="4500" cap="all" baseline="0">
                <a:solidFill>
                  <a:schemeClr val="bg1"/>
                </a:solidFill>
                <a:latin typeface="+mj-lt"/>
              </a:defRPr>
            </a:lvl3pPr>
            <a:lvl4pPr marL="0" indent="0">
              <a:spcBef>
                <a:spcPts val="0"/>
              </a:spcBef>
              <a:buNone/>
              <a:defRPr sz="4500" cap="all" baseline="0">
                <a:solidFill>
                  <a:schemeClr val="bg1"/>
                </a:solidFill>
                <a:latin typeface="+mj-lt"/>
              </a:defRPr>
            </a:lvl4pPr>
            <a:lvl5pPr marL="0" indent="0">
              <a:spcBef>
                <a:spcPts val="0"/>
              </a:spcBef>
              <a:buNone/>
              <a:defRPr sz="4500" cap="all" baseline="0">
                <a:solidFill>
                  <a:schemeClr val="bg1"/>
                </a:solidFill>
                <a:latin typeface="+mj-lt"/>
              </a:defRPr>
            </a:lvl5pPr>
            <a:lvl6pPr marL="0" indent="0">
              <a:spcBef>
                <a:spcPts val="0"/>
              </a:spcBef>
              <a:buNone/>
              <a:defRPr sz="4500" cap="all" baseline="0">
                <a:solidFill>
                  <a:schemeClr val="bg1"/>
                </a:solidFill>
                <a:latin typeface="+mj-lt"/>
              </a:defRPr>
            </a:lvl6pPr>
            <a:lvl7pPr marL="0" indent="0">
              <a:spcBef>
                <a:spcPts val="0"/>
              </a:spcBef>
              <a:buNone/>
              <a:defRPr sz="4500" cap="all" baseline="0">
                <a:solidFill>
                  <a:schemeClr val="bg1"/>
                </a:solidFill>
                <a:latin typeface="+mj-lt"/>
              </a:defRPr>
            </a:lvl7pPr>
            <a:lvl8pPr marL="0" indent="0">
              <a:spcBef>
                <a:spcPts val="0"/>
              </a:spcBef>
              <a:buNone/>
              <a:defRPr sz="4500" cap="all" baseline="0">
                <a:solidFill>
                  <a:schemeClr val="bg1"/>
                </a:solidFill>
                <a:latin typeface="+mj-lt"/>
              </a:defRPr>
            </a:lvl8pPr>
            <a:lvl9pPr marL="0" indent="0">
              <a:spcBef>
                <a:spcPts val="0"/>
              </a:spcBef>
              <a:buNone/>
              <a:defRPr sz="4500" cap="all" baseline="0">
                <a:solidFill>
                  <a:schemeClr val="bg1"/>
                </a:solidFill>
                <a:latin typeface="+mj-lt"/>
              </a:defRPr>
            </a:lvl9pPr>
          </a:lstStyle>
          <a:p>
            <a:pPr lvl="0"/>
            <a:r>
              <a:rPr lang="en-US" dirty="0"/>
              <a:t>Heading</a:t>
            </a:r>
          </a:p>
        </p:txBody>
      </p:sp>
      <p:sp>
        <p:nvSpPr>
          <p:cNvPr id="25" name="Content Placeholder 17"/>
          <p:cNvSpPr>
            <a:spLocks noGrp="1"/>
          </p:cNvSpPr>
          <p:nvPr>
            <p:ph sz="quarter" idx="30" hasCustomPrompt="1"/>
          </p:nvPr>
        </p:nvSpPr>
        <p:spPr>
          <a:xfrm>
            <a:off x="11658600" y="32442912"/>
            <a:ext cx="9601200" cy="9729216"/>
          </a:xfrm>
        </p:spPr>
        <p:txBody>
          <a:bodyPr lIns="91440" tIns="182880"/>
          <a:lstStyle>
            <a:lvl1pPr>
              <a:defRPr sz="2400" baseline="0"/>
            </a:lvl1pPr>
            <a:lvl2pPr>
              <a:defRPr sz="2100"/>
            </a:lvl2pPr>
            <a:lvl3pPr>
              <a:defRPr sz="2100"/>
            </a:lvl3pPr>
            <a:lvl4pPr>
              <a:defRPr sz="2100"/>
            </a:lvl4pPr>
            <a:lvl5pPr>
              <a:defRPr sz="2100"/>
            </a:lvl5pPr>
            <a:lvl6pPr>
              <a:defRPr sz="2100"/>
            </a:lvl6pPr>
            <a:lvl7pPr>
              <a:defRPr sz="2100"/>
            </a:lvl7pPr>
            <a:lvl8pPr>
              <a:defRPr sz="2100"/>
            </a:lvl8pPr>
            <a:lvl9pPr>
              <a:defRPr sz="21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6" name="Text Placeholder 6"/>
          <p:cNvSpPr>
            <a:spLocks noGrp="1"/>
          </p:cNvSpPr>
          <p:nvPr>
            <p:ph type="body" sz="quarter" idx="31" hasCustomPrompt="1"/>
          </p:nvPr>
        </p:nvSpPr>
        <p:spPr>
          <a:xfrm>
            <a:off x="22425660" y="7559040"/>
            <a:ext cx="9601200" cy="16256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4050" cap="none" baseline="0">
                <a:solidFill>
                  <a:schemeClr val="bg1"/>
                </a:solidFill>
                <a:latin typeface="+mj-lt"/>
              </a:defRPr>
            </a:lvl1pPr>
            <a:lvl2pPr marL="0" indent="0">
              <a:spcBef>
                <a:spcPts val="0"/>
              </a:spcBef>
              <a:buNone/>
              <a:defRPr sz="4500" cap="all" baseline="0">
                <a:solidFill>
                  <a:schemeClr val="bg1"/>
                </a:solidFill>
                <a:latin typeface="+mj-lt"/>
              </a:defRPr>
            </a:lvl2pPr>
            <a:lvl3pPr marL="0" indent="0">
              <a:spcBef>
                <a:spcPts val="0"/>
              </a:spcBef>
              <a:buNone/>
              <a:defRPr sz="4500" cap="all" baseline="0">
                <a:solidFill>
                  <a:schemeClr val="bg1"/>
                </a:solidFill>
                <a:latin typeface="+mj-lt"/>
              </a:defRPr>
            </a:lvl3pPr>
            <a:lvl4pPr marL="0" indent="0">
              <a:spcBef>
                <a:spcPts val="0"/>
              </a:spcBef>
              <a:buNone/>
              <a:defRPr sz="4500" cap="all" baseline="0">
                <a:solidFill>
                  <a:schemeClr val="bg1"/>
                </a:solidFill>
                <a:latin typeface="+mj-lt"/>
              </a:defRPr>
            </a:lvl4pPr>
            <a:lvl5pPr marL="0" indent="0">
              <a:spcBef>
                <a:spcPts val="0"/>
              </a:spcBef>
              <a:buNone/>
              <a:defRPr sz="4500" cap="all" baseline="0">
                <a:solidFill>
                  <a:schemeClr val="bg1"/>
                </a:solidFill>
                <a:latin typeface="+mj-lt"/>
              </a:defRPr>
            </a:lvl5pPr>
            <a:lvl6pPr marL="0" indent="0">
              <a:spcBef>
                <a:spcPts val="0"/>
              </a:spcBef>
              <a:buNone/>
              <a:defRPr sz="4500" cap="all" baseline="0">
                <a:solidFill>
                  <a:schemeClr val="bg1"/>
                </a:solidFill>
                <a:latin typeface="+mj-lt"/>
              </a:defRPr>
            </a:lvl6pPr>
            <a:lvl7pPr marL="0" indent="0">
              <a:spcBef>
                <a:spcPts val="0"/>
              </a:spcBef>
              <a:buNone/>
              <a:defRPr sz="4500" cap="all" baseline="0">
                <a:solidFill>
                  <a:schemeClr val="bg1"/>
                </a:solidFill>
                <a:latin typeface="+mj-lt"/>
              </a:defRPr>
            </a:lvl7pPr>
            <a:lvl8pPr marL="0" indent="0">
              <a:spcBef>
                <a:spcPts val="0"/>
              </a:spcBef>
              <a:buNone/>
              <a:defRPr sz="4500" cap="all" baseline="0">
                <a:solidFill>
                  <a:schemeClr val="bg1"/>
                </a:solidFill>
                <a:latin typeface="+mj-lt"/>
              </a:defRPr>
            </a:lvl8pPr>
            <a:lvl9pPr marL="0" indent="0">
              <a:spcBef>
                <a:spcPts val="0"/>
              </a:spcBef>
              <a:buNone/>
              <a:defRPr sz="4500" cap="all" baseline="0">
                <a:solidFill>
                  <a:schemeClr val="bg1"/>
                </a:solidFill>
                <a:latin typeface="+mj-lt"/>
              </a:defRPr>
            </a:lvl9pPr>
          </a:lstStyle>
          <a:p>
            <a:pPr lvl="0"/>
            <a:r>
              <a:rPr lang="en-US" dirty="0"/>
              <a:t>Heading</a:t>
            </a:r>
          </a:p>
        </p:txBody>
      </p:sp>
      <p:sp>
        <p:nvSpPr>
          <p:cNvPr id="27" name="Content Placeholder 17"/>
          <p:cNvSpPr>
            <a:spLocks noGrp="1"/>
          </p:cNvSpPr>
          <p:nvPr>
            <p:ph sz="quarter" idx="32" hasCustomPrompt="1"/>
          </p:nvPr>
        </p:nvSpPr>
        <p:spPr>
          <a:xfrm>
            <a:off x="22425660" y="9485376"/>
            <a:ext cx="9601200" cy="9753600"/>
          </a:xfrm>
        </p:spPr>
        <p:txBody>
          <a:bodyPr lIns="91440" tIns="182880"/>
          <a:lstStyle>
            <a:lvl1pPr>
              <a:defRPr sz="2400" baseline="0"/>
            </a:lvl1pPr>
            <a:lvl2pPr>
              <a:defRPr sz="2100"/>
            </a:lvl2pPr>
            <a:lvl3pPr>
              <a:defRPr sz="2100"/>
            </a:lvl3pPr>
            <a:lvl4pPr>
              <a:defRPr sz="2100"/>
            </a:lvl4pPr>
            <a:lvl5pPr>
              <a:defRPr sz="2100"/>
            </a:lvl5pPr>
            <a:lvl6pPr>
              <a:defRPr sz="2100"/>
            </a:lvl6pPr>
            <a:lvl7pPr>
              <a:defRPr sz="2100"/>
            </a:lvl7pPr>
            <a:lvl8pPr>
              <a:defRPr sz="2100"/>
            </a:lvl8pPr>
            <a:lvl9pPr>
              <a:defRPr sz="21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8" name="Content Placeholder 17"/>
          <p:cNvSpPr>
            <a:spLocks noGrp="1"/>
          </p:cNvSpPr>
          <p:nvPr>
            <p:ph sz="quarter" idx="33" hasCustomPrompt="1"/>
          </p:nvPr>
        </p:nvSpPr>
        <p:spPr>
          <a:xfrm>
            <a:off x="22425660" y="19886445"/>
            <a:ext cx="9601200" cy="6051480"/>
          </a:xfrm>
        </p:spPr>
        <p:txBody>
          <a:bodyPr lIns="91440" tIns="182880"/>
          <a:lstStyle>
            <a:lvl1pPr>
              <a:defRPr sz="2400" baseline="0"/>
            </a:lvl1pPr>
            <a:lvl2pPr>
              <a:defRPr sz="2100"/>
            </a:lvl2pPr>
            <a:lvl3pPr>
              <a:defRPr sz="2100"/>
            </a:lvl3pPr>
            <a:lvl4pPr>
              <a:defRPr sz="2100"/>
            </a:lvl4pPr>
            <a:lvl5pPr>
              <a:defRPr sz="2100"/>
            </a:lvl5pPr>
            <a:lvl6pPr>
              <a:defRPr sz="2100"/>
            </a:lvl6pPr>
            <a:lvl7pPr>
              <a:defRPr sz="2100"/>
            </a:lvl7pPr>
            <a:lvl8pPr>
              <a:defRPr sz="2100"/>
            </a:lvl8pPr>
            <a:lvl9pPr>
              <a:defRPr sz="21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p:txBody>
      </p:sp>
      <p:sp>
        <p:nvSpPr>
          <p:cNvPr id="39" name="Text Placeholder 6"/>
          <p:cNvSpPr>
            <a:spLocks noGrp="1"/>
          </p:cNvSpPr>
          <p:nvPr>
            <p:ph type="body" sz="quarter" idx="41" hasCustomPrompt="1"/>
          </p:nvPr>
        </p:nvSpPr>
        <p:spPr>
          <a:xfrm>
            <a:off x="22425660" y="26356795"/>
            <a:ext cx="9601200" cy="16256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4050" cap="none" baseline="0">
                <a:solidFill>
                  <a:schemeClr val="bg1"/>
                </a:solidFill>
                <a:latin typeface="+mj-lt"/>
              </a:defRPr>
            </a:lvl1pPr>
            <a:lvl2pPr marL="0" indent="0">
              <a:spcBef>
                <a:spcPts val="0"/>
              </a:spcBef>
              <a:buNone/>
              <a:defRPr sz="4500" cap="all" baseline="0">
                <a:solidFill>
                  <a:schemeClr val="bg1"/>
                </a:solidFill>
                <a:latin typeface="+mj-lt"/>
              </a:defRPr>
            </a:lvl2pPr>
            <a:lvl3pPr marL="0" indent="0">
              <a:spcBef>
                <a:spcPts val="0"/>
              </a:spcBef>
              <a:buNone/>
              <a:defRPr sz="4500" cap="all" baseline="0">
                <a:solidFill>
                  <a:schemeClr val="bg1"/>
                </a:solidFill>
                <a:latin typeface="+mj-lt"/>
              </a:defRPr>
            </a:lvl3pPr>
            <a:lvl4pPr marL="0" indent="0">
              <a:spcBef>
                <a:spcPts val="0"/>
              </a:spcBef>
              <a:buNone/>
              <a:defRPr sz="4500" cap="all" baseline="0">
                <a:solidFill>
                  <a:schemeClr val="bg1"/>
                </a:solidFill>
                <a:latin typeface="+mj-lt"/>
              </a:defRPr>
            </a:lvl4pPr>
            <a:lvl5pPr marL="0" indent="0">
              <a:spcBef>
                <a:spcPts val="0"/>
              </a:spcBef>
              <a:buNone/>
              <a:defRPr sz="4500" cap="all" baseline="0">
                <a:solidFill>
                  <a:schemeClr val="bg1"/>
                </a:solidFill>
                <a:latin typeface="+mj-lt"/>
              </a:defRPr>
            </a:lvl5pPr>
            <a:lvl6pPr marL="0" indent="0">
              <a:spcBef>
                <a:spcPts val="0"/>
              </a:spcBef>
              <a:buNone/>
              <a:defRPr sz="4500" cap="all" baseline="0">
                <a:solidFill>
                  <a:schemeClr val="bg1"/>
                </a:solidFill>
                <a:latin typeface="+mj-lt"/>
              </a:defRPr>
            </a:lvl6pPr>
            <a:lvl7pPr marL="0" indent="0">
              <a:spcBef>
                <a:spcPts val="0"/>
              </a:spcBef>
              <a:buNone/>
              <a:defRPr sz="4500" cap="all" baseline="0">
                <a:solidFill>
                  <a:schemeClr val="bg1"/>
                </a:solidFill>
                <a:latin typeface="+mj-lt"/>
              </a:defRPr>
            </a:lvl7pPr>
            <a:lvl8pPr marL="0" indent="0">
              <a:spcBef>
                <a:spcPts val="0"/>
              </a:spcBef>
              <a:buNone/>
              <a:defRPr sz="4500" cap="all" baseline="0">
                <a:solidFill>
                  <a:schemeClr val="bg1"/>
                </a:solidFill>
                <a:latin typeface="+mj-lt"/>
              </a:defRPr>
            </a:lvl8pPr>
            <a:lvl9pPr marL="0" indent="0">
              <a:spcBef>
                <a:spcPts val="0"/>
              </a:spcBef>
              <a:buNone/>
              <a:defRPr sz="4500" cap="all" baseline="0">
                <a:solidFill>
                  <a:schemeClr val="bg1"/>
                </a:solidFill>
                <a:latin typeface="+mj-lt"/>
              </a:defRPr>
            </a:lvl9pPr>
          </a:lstStyle>
          <a:p>
            <a:pPr lvl="0"/>
            <a:r>
              <a:rPr lang="en-US" dirty="0"/>
              <a:t>Heading</a:t>
            </a:r>
          </a:p>
        </p:txBody>
      </p:sp>
      <p:sp>
        <p:nvSpPr>
          <p:cNvPr id="40" name="Content Placeholder 17"/>
          <p:cNvSpPr>
            <a:spLocks noGrp="1"/>
          </p:cNvSpPr>
          <p:nvPr>
            <p:ph sz="quarter" idx="42" hasCustomPrompt="1"/>
          </p:nvPr>
        </p:nvSpPr>
        <p:spPr>
          <a:xfrm>
            <a:off x="22425660" y="28283131"/>
            <a:ext cx="9601200" cy="5793048"/>
          </a:xfrm>
        </p:spPr>
        <p:txBody>
          <a:bodyPr lIns="91440" tIns="182880"/>
          <a:lstStyle>
            <a:lvl1pPr>
              <a:defRPr sz="2400" baseline="0"/>
            </a:lvl1pPr>
            <a:lvl2pPr>
              <a:defRPr sz="2100"/>
            </a:lvl2pPr>
            <a:lvl3pPr>
              <a:defRPr sz="2100"/>
            </a:lvl3pPr>
            <a:lvl4pPr>
              <a:defRPr sz="2100"/>
            </a:lvl4pPr>
            <a:lvl5pPr>
              <a:defRPr sz="2100"/>
            </a:lvl5pPr>
            <a:lvl6pPr>
              <a:defRPr sz="2100"/>
            </a:lvl6pPr>
            <a:lvl7pPr>
              <a:defRPr sz="2100"/>
            </a:lvl7pPr>
            <a:lvl8pPr>
              <a:defRPr sz="2100"/>
            </a:lvl8pPr>
            <a:lvl9pPr>
              <a:defRPr sz="21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p:txBody>
      </p:sp>
      <p:sp>
        <p:nvSpPr>
          <p:cNvPr id="29" name="Text Placeholder 6"/>
          <p:cNvSpPr>
            <a:spLocks noGrp="1"/>
          </p:cNvSpPr>
          <p:nvPr>
            <p:ph type="body" sz="quarter" idx="34" hasCustomPrompt="1"/>
          </p:nvPr>
        </p:nvSpPr>
        <p:spPr>
          <a:xfrm>
            <a:off x="22425660" y="34296096"/>
            <a:ext cx="9601200" cy="16256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4050" cap="none" baseline="0">
                <a:solidFill>
                  <a:schemeClr val="bg1"/>
                </a:solidFill>
                <a:latin typeface="+mj-lt"/>
              </a:defRPr>
            </a:lvl1pPr>
            <a:lvl2pPr marL="0" indent="0">
              <a:spcBef>
                <a:spcPts val="0"/>
              </a:spcBef>
              <a:buNone/>
              <a:defRPr sz="4500" cap="all" baseline="0">
                <a:solidFill>
                  <a:schemeClr val="bg1"/>
                </a:solidFill>
                <a:latin typeface="+mj-lt"/>
              </a:defRPr>
            </a:lvl2pPr>
            <a:lvl3pPr marL="0" indent="0">
              <a:spcBef>
                <a:spcPts val="0"/>
              </a:spcBef>
              <a:buNone/>
              <a:defRPr sz="4500" cap="all" baseline="0">
                <a:solidFill>
                  <a:schemeClr val="bg1"/>
                </a:solidFill>
                <a:latin typeface="+mj-lt"/>
              </a:defRPr>
            </a:lvl3pPr>
            <a:lvl4pPr marL="0" indent="0">
              <a:spcBef>
                <a:spcPts val="0"/>
              </a:spcBef>
              <a:buNone/>
              <a:defRPr sz="4500" cap="all" baseline="0">
                <a:solidFill>
                  <a:schemeClr val="bg1"/>
                </a:solidFill>
                <a:latin typeface="+mj-lt"/>
              </a:defRPr>
            </a:lvl4pPr>
            <a:lvl5pPr marL="0" indent="0">
              <a:spcBef>
                <a:spcPts val="0"/>
              </a:spcBef>
              <a:buNone/>
              <a:defRPr sz="4500" cap="all" baseline="0">
                <a:solidFill>
                  <a:schemeClr val="bg1"/>
                </a:solidFill>
                <a:latin typeface="+mj-lt"/>
              </a:defRPr>
            </a:lvl5pPr>
            <a:lvl6pPr marL="0" indent="0">
              <a:spcBef>
                <a:spcPts val="0"/>
              </a:spcBef>
              <a:buNone/>
              <a:defRPr sz="4500" cap="all" baseline="0">
                <a:solidFill>
                  <a:schemeClr val="bg1"/>
                </a:solidFill>
                <a:latin typeface="+mj-lt"/>
              </a:defRPr>
            </a:lvl6pPr>
            <a:lvl7pPr marL="0" indent="0">
              <a:spcBef>
                <a:spcPts val="0"/>
              </a:spcBef>
              <a:buNone/>
              <a:defRPr sz="4500" cap="all" baseline="0">
                <a:solidFill>
                  <a:schemeClr val="bg1"/>
                </a:solidFill>
                <a:latin typeface="+mj-lt"/>
              </a:defRPr>
            </a:lvl7pPr>
            <a:lvl8pPr marL="0" indent="0">
              <a:spcBef>
                <a:spcPts val="0"/>
              </a:spcBef>
              <a:buNone/>
              <a:defRPr sz="4500" cap="all" baseline="0">
                <a:solidFill>
                  <a:schemeClr val="bg1"/>
                </a:solidFill>
                <a:latin typeface="+mj-lt"/>
              </a:defRPr>
            </a:lvl8pPr>
            <a:lvl9pPr marL="0" indent="0">
              <a:spcBef>
                <a:spcPts val="0"/>
              </a:spcBef>
              <a:buNone/>
              <a:defRPr sz="4500" cap="all" baseline="0">
                <a:solidFill>
                  <a:schemeClr val="bg1"/>
                </a:solidFill>
                <a:latin typeface="+mj-lt"/>
              </a:defRPr>
            </a:lvl9pPr>
          </a:lstStyle>
          <a:p>
            <a:pPr lvl="0"/>
            <a:r>
              <a:rPr lang="en-US" dirty="0"/>
              <a:t>Heading</a:t>
            </a:r>
          </a:p>
        </p:txBody>
      </p:sp>
      <p:sp>
        <p:nvSpPr>
          <p:cNvPr id="30" name="Content Placeholder 17"/>
          <p:cNvSpPr>
            <a:spLocks noGrp="1"/>
          </p:cNvSpPr>
          <p:nvPr>
            <p:ph sz="quarter" idx="35" hasCustomPrompt="1"/>
          </p:nvPr>
        </p:nvSpPr>
        <p:spPr>
          <a:xfrm>
            <a:off x="22425660" y="36222432"/>
            <a:ext cx="9601200" cy="5949696"/>
          </a:xfrm>
        </p:spPr>
        <p:txBody>
          <a:bodyPr lIns="91440" tIns="182880"/>
          <a:lstStyle>
            <a:lvl1pPr>
              <a:defRPr sz="2400" baseline="0"/>
            </a:lvl1pPr>
            <a:lvl2pPr>
              <a:defRPr sz="2100"/>
            </a:lvl2pPr>
            <a:lvl3pPr>
              <a:defRPr sz="2100"/>
            </a:lvl3pPr>
            <a:lvl4pPr>
              <a:defRPr sz="2100"/>
            </a:lvl4pPr>
            <a:lvl5pPr>
              <a:defRPr sz="2100"/>
            </a:lvl5pPr>
            <a:lvl6pPr>
              <a:defRPr sz="2100"/>
            </a:lvl6pPr>
            <a:lvl7pPr>
              <a:defRPr sz="2100"/>
            </a:lvl7pPr>
            <a:lvl8pPr>
              <a:defRPr sz="2100"/>
            </a:lvl8pPr>
            <a:lvl9pPr>
              <a:defRPr sz="21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p:txBody>
      </p:sp>
      <p:sp>
        <p:nvSpPr>
          <p:cNvPr id="3" name="Date Placeholder 2"/>
          <p:cNvSpPr>
            <a:spLocks noGrp="1"/>
          </p:cNvSpPr>
          <p:nvPr>
            <p:ph type="dt" sz="half" idx="10"/>
          </p:nvPr>
        </p:nvSpPr>
        <p:spPr/>
        <p:txBody>
          <a:bodyPr/>
          <a:lstStyle/>
          <a:p>
            <a:fld id="{ECAA57DF-1C19-4726-AB84-014692BAD8F5}" type="datetimeFigureOut">
              <a:rPr lang="en-US" smtClean="0"/>
              <a:t>4/13/2017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4C631-C489-4C11-812F-2172FBEAE82B}" type="slidenum">
              <a:rPr lang="en-US" smtClean="0"/>
              <a:t>‹#›</a:t>
            </a:fld>
            <a:endParaRPr lang="en-US"/>
          </a:p>
        </p:txBody>
      </p:sp>
      <p:sp>
        <p:nvSpPr>
          <p:cNvPr id="8" name="Picture Placeholder 7"/>
          <p:cNvSpPr>
            <a:spLocks noGrp="1"/>
          </p:cNvSpPr>
          <p:nvPr>
            <p:ph type="pic" sz="quarter" idx="43"/>
          </p:nvPr>
        </p:nvSpPr>
        <p:spPr>
          <a:xfrm>
            <a:off x="24203025" y="1"/>
            <a:ext cx="8715375" cy="5123260"/>
          </a:xfrm>
          <a:effectDag name="">
            <a:cont type="tree" name="">
              <a:effect ref="fillLine"/>
              <a:alphaMod>
                <a:cont name="">
                  <a:fill>
                    <a:gradFill>
                      <a:gsLst>
                        <a:gs pos="60000">
                          <a:srgbClr val="000000">
                            <a:alpha val="100000"/>
                          </a:srgbClr>
                        </a:gs>
                        <a:gs pos="97000">
                          <a:srgbClr val="000000">
                            <a:alpha val="0"/>
                          </a:srgbClr>
                        </a:gs>
                      </a:gsLst>
                      <a:lin ang="10800000"/>
                    </a:gradFill>
                  </a:fill>
                </a:cont>
              </a:alphaMod>
            </a:cont>
          </a:effectDag>
        </p:spPr>
        <p:txBody>
          <a:bodyPr lIns="91440" tIns="457200" rIns="91440"/>
          <a:lstStyle>
            <a:lvl1pPr marL="0" indent="0"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45907722"/>
      </p:ext>
    </p:extLst>
  </p:cSld>
  <p:clrMapOvr>
    <a:masterClrMapping/>
  </p:clrMapOvr>
  <p:extLst mod="1">
    <p:ext uri="{DCECCB84-F9BA-43D5-87BE-67443E8EF086}">
      <p15:sldGuideLst xmlns:p15="http://schemas.microsoft.com/office/powerpoint/2012/main">
        <p15:guide id="1" pos="6876">
          <p15:clr>
            <a:srgbClr val="A4A3A4"/>
          </p15:clr>
        </p15:guide>
        <p15:guide id="2" pos="13860">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ltGray">
          <a:xfrm>
            <a:off x="0" y="0"/>
            <a:ext cx="32918400" cy="6705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44"/>
          </a:p>
        </p:txBody>
      </p:sp>
      <p:sp>
        <p:nvSpPr>
          <p:cNvPr id="2" name="Title Placeholder 1"/>
          <p:cNvSpPr>
            <a:spLocks noGrp="1"/>
          </p:cNvSpPr>
          <p:nvPr>
            <p:ph type="title"/>
          </p:nvPr>
        </p:nvSpPr>
        <p:spPr bwMode="auto">
          <a:xfrm>
            <a:off x="868680" y="914480"/>
            <a:ext cx="22631400" cy="396232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68680" y="8026400"/>
            <a:ext cx="31192470" cy="315061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50" y="42819597"/>
            <a:ext cx="7406640" cy="609600"/>
          </a:xfrm>
          <a:prstGeom prst="rect">
            <a:avLst/>
          </a:prstGeom>
        </p:spPr>
        <p:txBody>
          <a:bodyPr vert="horz" lIns="91440" tIns="45720" rIns="91440" bIns="45720" rtlCol="0" anchor="ctr"/>
          <a:lstStyle>
            <a:lvl1pPr algn="l">
              <a:defRPr sz="1200">
                <a:solidFill>
                  <a:schemeClr val="tx1">
                    <a:tint val="75000"/>
                  </a:schemeClr>
                </a:solidFill>
              </a:defRPr>
            </a:lvl1pPr>
          </a:lstStyle>
          <a:p>
            <a:fld id="{ECAA57DF-1C19-4726-AB84-014692BAD8F5}" type="datetimeFigureOut">
              <a:rPr lang="en-US" smtClean="0"/>
              <a:pPr/>
              <a:t>4/13/2017</a:t>
            </a:fld>
            <a:endParaRPr lang="en-US"/>
          </a:p>
        </p:txBody>
      </p:sp>
      <p:sp>
        <p:nvSpPr>
          <p:cNvPr id="5" name="Footer Placeholder 4"/>
          <p:cNvSpPr>
            <a:spLocks noGrp="1"/>
          </p:cNvSpPr>
          <p:nvPr>
            <p:ph type="ftr" sz="quarter" idx="3"/>
          </p:nvPr>
        </p:nvSpPr>
        <p:spPr>
          <a:xfrm>
            <a:off x="8263890" y="42819597"/>
            <a:ext cx="16390620" cy="609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4654510" y="42819597"/>
            <a:ext cx="7406640" cy="609600"/>
          </a:xfrm>
          <a:prstGeom prst="rect">
            <a:avLst/>
          </a:prstGeom>
        </p:spPr>
        <p:txBody>
          <a:bodyPr vert="horz" lIns="91440" tIns="45720" rIns="91440" bIns="45720" rtlCol="0" anchor="ctr"/>
          <a:lstStyle>
            <a:lvl1pPr algn="r">
              <a:defRPr sz="1200">
                <a:solidFill>
                  <a:schemeClr val="tx1">
                    <a:tint val="75000"/>
                  </a:schemeClr>
                </a:solidFill>
              </a:defRPr>
            </a:lvl1pPr>
          </a:lstStyle>
          <a:p>
            <a:fld id="{91B4C631-C489-4C11-812F-2172FBEAE82B}" type="slidenum">
              <a:rPr lang="en-US" smtClean="0"/>
              <a:pPr/>
              <a:t>‹#›</a:t>
            </a:fld>
            <a:endParaRPr lang="en-US"/>
          </a:p>
        </p:txBody>
      </p:sp>
      <p:sp>
        <p:nvSpPr>
          <p:cNvPr id="8" name="Rectangle 7"/>
          <p:cNvSpPr/>
          <p:nvPr userDrawn="1"/>
        </p:nvSpPr>
        <p:spPr bwMode="gray">
          <a:xfrm>
            <a:off x="0" y="5181600"/>
            <a:ext cx="32918400" cy="1524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44"/>
          </a:p>
        </p:txBody>
      </p:sp>
      <p:cxnSp>
        <p:nvCxnSpPr>
          <p:cNvPr id="9" name="Straight Connector 8"/>
          <p:cNvCxnSpPr/>
          <p:nvPr userDrawn="1"/>
        </p:nvCxnSpPr>
        <p:spPr>
          <a:xfrm>
            <a:off x="0" y="5181600"/>
            <a:ext cx="32918400" cy="0"/>
          </a:xfrm>
          <a:prstGeom prst="line">
            <a:avLst/>
          </a:prstGeom>
          <a:ln w="114300">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3291840" rtl="0" eaLnBrk="1" latinLnBrk="0" hangingPunct="1">
        <a:lnSpc>
          <a:spcPct val="90000"/>
        </a:lnSpc>
        <a:spcBef>
          <a:spcPct val="0"/>
        </a:spcBef>
        <a:buNone/>
        <a:defRPr sz="8625" b="0" kern="1200">
          <a:solidFill>
            <a:schemeClr val="bg1"/>
          </a:solidFill>
          <a:latin typeface="+mj-lt"/>
          <a:ea typeface="+mj-ea"/>
          <a:cs typeface="+mj-cs"/>
        </a:defRPr>
      </a:lvl1pPr>
    </p:titleStyle>
    <p:bodyStyle>
      <a:lvl1pPr marL="342900" indent="-342900" algn="l" defTabSz="3291840" rtl="0" eaLnBrk="1" latinLnBrk="0" hangingPunct="1">
        <a:lnSpc>
          <a:spcPct val="100000"/>
        </a:lnSpc>
        <a:spcBef>
          <a:spcPts val="900"/>
        </a:spcBef>
        <a:buClr>
          <a:schemeClr val="bg1">
            <a:lumMod val="65000"/>
          </a:schemeClr>
        </a:buClr>
        <a:buFont typeface="Arial" panose="020B0604020202020204" pitchFamily="34" charset="0"/>
        <a:buChar char="•"/>
        <a:defRPr sz="2100" kern="1200">
          <a:solidFill>
            <a:schemeClr val="tx1"/>
          </a:solidFill>
          <a:latin typeface="+mn-lt"/>
          <a:ea typeface="+mn-ea"/>
          <a:cs typeface="+mn-cs"/>
        </a:defRPr>
      </a:lvl1pPr>
      <a:lvl2pPr marL="822960" indent="-342900" algn="l" defTabSz="3291840" rtl="0" eaLnBrk="1" latinLnBrk="0" hangingPunct="1">
        <a:lnSpc>
          <a:spcPct val="100000"/>
        </a:lnSpc>
        <a:spcBef>
          <a:spcPts val="900"/>
        </a:spcBef>
        <a:buClr>
          <a:schemeClr val="bg1">
            <a:lumMod val="65000"/>
          </a:schemeClr>
        </a:buClr>
        <a:buFont typeface="Arial" panose="020B0604020202020204" pitchFamily="34" charset="0"/>
        <a:buChar char="•"/>
        <a:defRPr sz="1800" kern="1200">
          <a:solidFill>
            <a:schemeClr val="tx1"/>
          </a:solidFill>
          <a:latin typeface="+mn-lt"/>
          <a:ea typeface="+mn-ea"/>
          <a:cs typeface="+mn-cs"/>
        </a:defRPr>
      </a:lvl2pPr>
      <a:lvl3pPr marL="822960" indent="-342900" algn="l" defTabSz="3291840" rtl="0" eaLnBrk="1" latinLnBrk="0" hangingPunct="1">
        <a:lnSpc>
          <a:spcPct val="100000"/>
        </a:lnSpc>
        <a:spcBef>
          <a:spcPts val="900"/>
        </a:spcBef>
        <a:buClr>
          <a:schemeClr val="bg1">
            <a:lumMod val="65000"/>
          </a:schemeClr>
        </a:buClr>
        <a:buFont typeface="Arial" panose="020B0604020202020204" pitchFamily="34" charset="0"/>
        <a:buChar char="•"/>
        <a:defRPr sz="1800" kern="1200">
          <a:solidFill>
            <a:schemeClr val="tx1"/>
          </a:solidFill>
          <a:latin typeface="+mn-lt"/>
          <a:ea typeface="+mn-ea"/>
          <a:cs typeface="+mn-cs"/>
        </a:defRPr>
      </a:lvl3pPr>
      <a:lvl4pPr marL="822960" indent="-342900" algn="l" defTabSz="3291840" rtl="0" eaLnBrk="1" latinLnBrk="0" hangingPunct="1">
        <a:lnSpc>
          <a:spcPct val="100000"/>
        </a:lnSpc>
        <a:spcBef>
          <a:spcPts val="900"/>
        </a:spcBef>
        <a:buClr>
          <a:schemeClr val="bg1">
            <a:lumMod val="65000"/>
          </a:schemeClr>
        </a:buClr>
        <a:buFont typeface="Arial" panose="020B0604020202020204" pitchFamily="34" charset="0"/>
        <a:buChar char="•"/>
        <a:defRPr sz="1800" kern="1200">
          <a:solidFill>
            <a:schemeClr val="tx1"/>
          </a:solidFill>
          <a:latin typeface="+mn-lt"/>
          <a:ea typeface="+mn-ea"/>
          <a:cs typeface="+mn-cs"/>
        </a:defRPr>
      </a:lvl4pPr>
      <a:lvl5pPr marL="822960" indent="-342900" algn="l" defTabSz="3291840" rtl="0" eaLnBrk="1" latinLnBrk="0" hangingPunct="1">
        <a:lnSpc>
          <a:spcPct val="100000"/>
        </a:lnSpc>
        <a:spcBef>
          <a:spcPts val="900"/>
        </a:spcBef>
        <a:buClr>
          <a:schemeClr val="bg1">
            <a:lumMod val="65000"/>
          </a:schemeClr>
        </a:buClr>
        <a:buFont typeface="Arial" panose="020B0604020202020204" pitchFamily="34" charset="0"/>
        <a:buChar char="•"/>
        <a:defRPr sz="1800" kern="1200">
          <a:solidFill>
            <a:schemeClr val="tx1"/>
          </a:solidFill>
          <a:latin typeface="+mn-lt"/>
          <a:ea typeface="+mn-ea"/>
          <a:cs typeface="+mn-cs"/>
        </a:defRPr>
      </a:lvl5pPr>
      <a:lvl6pPr marL="822960" indent="-342900" algn="l" defTabSz="3291840" rtl="0" eaLnBrk="1" latinLnBrk="0" hangingPunct="1">
        <a:lnSpc>
          <a:spcPct val="100000"/>
        </a:lnSpc>
        <a:spcBef>
          <a:spcPts val="900"/>
        </a:spcBef>
        <a:buClr>
          <a:schemeClr val="bg1">
            <a:lumMod val="65000"/>
          </a:schemeClr>
        </a:buClr>
        <a:buFont typeface="Arial" panose="020B0604020202020204" pitchFamily="34" charset="0"/>
        <a:buChar char="•"/>
        <a:defRPr sz="1800" kern="1200">
          <a:solidFill>
            <a:schemeClr val="tx1"/>
          </a:solidFill>
          <a:latin typeface="+mn-lt"/>
          <a:ea typeface="+mn-ea"/>
          <a:cs typeface="+mn-cs"/>
        </a:defRPr>
      </a:lvl6pPr>
      <a:lvl7pPr marL="822960" indent="-342900" algn="l" defTabSz="3291840" rtl="0" eaLnBrk="1" latinLnBrk="0" hangingPunct="1">
        <a:lnSpc>
          <a:spcPct val="100000"/>
        </a:lnSpc>
        <a:spcBef>
          <a:spcPts val="900"/>
        </a:spcBef>
        <a:buClr>
          <a:schemeClr val="bg1">
            <a:lumMod val="65000"/>
          </a:schemeClr>
        </a:buClr>
        <a:buFont typeface="Arial" panose="020B0604020202020204" pitchFamily="34" charset="0"/>
        <a:buChar char="•"/>
        <a:defRPr sz="1800" kern="1200">
          <a:solidFill>
            <a:schemeClr val="tx1"/>
          </a:solidFill>
          <a:latin typeface="+mn-lt"/>
          <a:ea typeface="+mn-ea"/>
          <a:cs typeface="+mn-cs"/>
        </a:defRPr>
      </a:lvl7pPr>
      <a:lvl8pPr marL="822960" indent="-342900" algn="l" defTabSz="3291840" rtl="0" eaLnBrk="1" latinLnBrk="0" hangingPunct="1">
        <a:lnSpc>
          <a:spcPct val="100000"/>
        </a:lnSpc>
        <a:spcBef>
          <a:spcPts val="900"/>
        </a:spcBef>
        <a:buClr>
          <a:schemeClr val="bg1">
            <a:lumMod val="65000"/>
          </a:schemeClr>
        </a:buClr>
        <a:buFont typeface="Arial" panose="020B0604020202020204" pitchFamily="34" charset="0"/>
        <a:buChar char="•"/>
        <a:defRPr sz="1800" kern="1200">
          <a:solidFill>
            <a:schemeClr val="tx1"/>
          </a:solidFill>
          <a:latin typeface="+mn-lt"/>
          <a:ea typeface="+mn-ea"/>
          <a:cs typeface="+mn-cs"/>
        </a:defRPr>
      </a:lvl8pPr>
      <a:lvl9pPr marL="822960" indent="-342900" algn="l" defTabSz="3291840" rtl="0" eaLnBrk="1" latinLnBrk="0" hangingPunct="1">
        <a:lnSpc>
          <a:spcPct val="100000"/>
        </a:lnSpc>
        <a:spcBef>
          <a:spcPts val="900"/>
        </a:spcBef>
        <a:buClr>
          <a:schemeClr val="bg1">
            <a:lumMod val="65000"/>
          </a:schemeClr>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824">
          <p15:clr>
            <a:srgbClr val="A4A3A4"/>
          </p15:clr>
        </p15:guide>
        <p15:guide id="2" pos="540">
          <p15:clr>
            <a:srgbClr val="A4A3A4"/>
          </p15:clr>
        </p15:guide>
        <p15:guide id="3" pos="20196">
          <p15:clr>
            <a:srgbClr val="A4A3A4"/>
          </p15:clr>
        </p15:guide>
        <p15:guide id="4" pos="10368">
          <p15:clr>
            <a:srgbClr val="A4A3A4"/>
          </p15:clr>
        </p15:guide>
      </p15:sldGuideLst>
    </p:ext>
  </p:extLst>
</p:sldMaster>
</file>

<file path=ppt/slides/_rels/slide1.xml.rels><?xml version="1.0" encoding="UTF-8" standalone="yes"?>
<Relationships xmlns="http://schemas.openxmlformats.org/package/2006/relationships"><Relationship Id="rId13" Type="http://schemas.openxmlformats.org/officeDocument/2006/relationships/image" Target="../media/image8.png"/><Relationship Id="rId18" Type="http://schemas.microsoft.com/office/2007/relationships/hdphoto" Target="../media/hdphoto4.wdp"/><Relationship Id="rId26" Type="http://schemas.openxmlformats.org/officeDocument/2006/relationships/image" Target="../media/image13.png"/><Relationship Id="rId39" Type="http://schemas.openxmlformats.org/officeDocument/2006/relationships/image" Target="../media/image23.jpg"/><Relationship Id="rId109" Type="http://schemas.openxmlformats.org/officeDocument/2006/relationships/image" Target="../media/image32.tif"/><Relationship Id="rId117" Type="http://schemas.openxmlformats.org/officeDocument/2006/relationships/image" Target="../media/image37.tiff"/><Relationship Id="rId21" Type="http://schemas.openxmlformats.org/officeDocument/2006/relationships/image" Target="../media/image12.png"/><Relationship Id="rId34" Type="http://schemas.openxmlformats.org/officeDocument/2006/relationships/image" Target="../media/image24.png"/><Relationship Id="rId42" Type="http://schemas.openxmlformats.org/officeDocument/2006/relationships/image" Target="../media/image26.png"/><Relationship Id="rId47" Type="http://schemas.openxmlformats.org/officeDocument/2006/relationships/image" Target="../media/image31.tif"/><Relationship Id="rId112" Type="http://schemas.openxmlformats.org/officeDocument/2006/relationships/image" Target="../media/image65.png"/><Relationship Id="rId120" Type="http://schemas.openxmlformats.org/officeDocument/2006/relationships/image" Target="../media/image40.tiff"/><Relationship Id="rId125" Type="http://schemas.openxmlformats.org/officeDocument/2006/relationships/image" Target="../media/image47.png"/><Relationship Id="rId133" Type="http://schemas.openxmlformats.org/officeDocument/2006/relationships/image" Target="../media/image52.tiff"/><Relationship Id="rId138" Type="http://schemas.microsoft.com/office/2007/relationships/hdphoto" Target="../media/hdphoto9.wdp"/><Relationship Id="rId141" Type="http://schemas.openxmlformats.org/officeDocument/2006/relationships/image" Target="../media/image59.jpeg"/><Relationship Id="rId7" Type="http://schemas.microsoft.com/office/2007/relationships/hdphoto" Target="../media/hdphoto2.wdp"/><Relationship Id="rId2" Type="http://schemas.openxmlformats.org/officeDocument/2006/relationships/notesSlide" Target="../notesSlides/notesSlide1.xml"/><Relationship Id="rId16" Type="http://schemas.openxmlformats.org/officeDocument/2006/relationships/image" Target="../media/image11.png"/><Relationship Id="rId29" Type="http://schemas.openxmlformats.org/officeDocument/2006/relationships/image" Target="../media/image19.png"/><Relationship Id="rId107" Type="http://schemas.openxmlformats.org/officeDocument/2006/relationships/image" Target="../media/image58.png"/><Relationship Id="rId24" Type="http://schemas.openxmlformats.org/officeDocument/2006/relationships/image" Target="../media/image16.png"/><Relationship Id="rId32" Type="http://schemas.microsoft.com/office/2007/relationships/hdphoto" Target="../media/hdphoto8.wdp"/><Relationship Id="rId37" Type="http://schemas.openxmlformats.org/officeDocument/2006/relationships/image" Target="../media/image21.tiff"/><Relationship Id="rId40" Type="http://schemas.openxmlformats.org/officeDocument/2006/relationships/image" Target="../media/image24.jpg"/><Relationship Id="rId45" Type="http://schemas.openxmlformats.org/officeDocument/2006/relationships/image" Target="../media/image29.png"/><Relationship Id="rId110" Type="http://schemas.openxmlformats.org/officeDocument/2006/relationships/image" Target="../media/image63.png"/><Relationship Id="rId115" Type="http://schemas.openxmlformats.org/officeDocument/2006/relationships/image" Target="../media/image35.tiff"/><Relationship Id="rId123" Type="http://schemas.openxmlformats.org/officeDocument/2006/relationships/image" Target="../media/image43.tif"/><Relationship Id="rId128" Type="http://schemas.openxmlformats.org/officeDocument/2006/relationships/image" Target="../media/image47.tif"/><Relationship Id="rId131" Type="http://schemas.openxmlformats.org/officeDocument/2006/relationships/image" Target="../media/image50.tiff"/><Relationship Id="rId136" Type="http://schemas.openxmlformats.org/officeDocument/2006/relationships/image" Target="../media/image55.tif"/><Relationship Id="rId5" Type="http://schemas.microsoft.com/office/2007/relationships/hdphoto" Target="../media/hdphoto1.wdp"/><Relationship Id="rId19" Type="http://schemas.openxmlformats.org/officeDocument/2006/relationships/image" Target="../media/image6.png"/><Relationship Id="rId31" Type="http://schemas.openxmlformats.org/officeDocument/2006/relationships/image" Target="../media/image20.png"/><Relationship Id="rId44" Type="http://schemas.openxmlformats.org/officeDocument/2006/relationships/image" Target="../media/image28.png"/><Relationship Id="rId122" Type="http://schemas.openxmlformats.org/officeDocument/2006/relationships/image" Target="../media/image42.tif"/><Relationship Id="rId130" Type="http://schemas.openxmlformats.org/officeDocument/2006/relationships/image" Target="../media/image49.png"/><Relationship Id="rId135" Type="http://schemas.openxmlformats.org/officeDocument/2006/relationships/image" Target="../media/image54.tif"/><Relationship Id="rId4" Type="http://schemas.openxmlformats.org/officeDocument/2006/relationships/image" Target="../media/image2.png"/><Relationship Id="rId9" Type="http://schemas.microsoft.com/office/2007/relationships/hdphoto" Target="../media/hdphoto3.wdp"/><Relationship Id="rId14" Type="http://schemas.openxmlformats.org/officeDocument/2006/relationships/image" Target="../media/image9.png"/><Relationship Id="rId22" Type="http://schemas.microsoft.com/office/2007/relationships/hdphoto" Target="../media/hdphoto6.wdp"/><Relationship Id="rId27" Type="http://schemas.openxmlformats.org/officeDocument/2006/relationships/image" Target="../media/image14.png"/><Relationship Id="rId30" Type="http://schemas.microsoft.com/office/2007/relationships/hdphoto" Target="../media/hdphoto7.wdp"/><Relationship Id="rId35" Type="http://schemas.openxmlformats.org/officeDocument/2006/relationships/image" Target="../media/image21.png"/><Relationship Id="rId43" Type="http://schemas.openxmlformats.org/officeDocument/2006/relationships/image" Target="../media/image27.tif"/><Relationship Id="rId113" Type="http://schemas.openxmlformats.org/officeDocument/2006/relationships/image" Target="../media/image33.tiff"/><Relationship Id="rId118" Type="http://schemas.openxmlformats.org/officeDocument/2006/relationships/image" Target="../media/image38.tiff"/><Relationship Id="rId126" Type="http://schemas.openxmlformats.org/officeDocument/2006/relationships/image" Target="../media/image45.tif"/><Relationship Id="rId134" Type="http://schemas.openxmlformats.org/officeDocument/2006/relationships/image" Target="../media/image53.tiff"/><Relationship Id="rId139" Type="http://schemas.openxmlformats.org/officeDocument/2006/relationships/image" Target="../media/image57.jpeg"/><Relationship Id="rId8" Type="http://schemas.openxmlformats.org/officeDocument/2006/relationships/image" Target="../media/image4.png"/><Relationship Id="rId121" Type="http://schemas.openxmlformats.org/officeDocument/2006/relationships/image" Target="../media/image41.tiff"/><Relationship Id="rId142" Type="http://schemas.openxmlformats.org/officeDocument/2006/relationships/image" Target="../media/image60.jpeg"/><Relationship Id="rId3" Type="http://schemas.openxmlformats.org/officeDocument/2006/relationships/image" Target="../media/image1.png"/><Relationship Id="rId12" Type="http://schemas.openxmlformats.org/officeDocument/2006/relationships/image" Target="../media/image7.png"/><Relationship Id="rId17" Type="http://schemas.openxmlformats.org/officeDocument/2006/relationships/image" Target="../media/image5.png"/><Relationship Id="rId25" Type="http://schemas.openxmlformats.org/officeDocument/2006/relationships/image" Target="../media/image17.png"/><Relationship Id="rId38" Type="http://schemas.openxmlformats.org/officeDocument/2006/relationships/image" Target="../media/image22.jpeg"/><Relationship Id="rId46" Type="http://schemas.openxmlformats.org/officeDocument/2006/relationships/image" Target="../media/image30.png"/><Relationship Id="rId108" Type="http://schemas.openxmlformats.org/officeDocument/2006/relationships/image" Target="../media/image61.png"/><Relationship Id="rId116" Type="http://schemas.openxmlformats.org/officeDocument/2006/relationships/image" Target="../media/image36.tiff"/><Relationship Id="rId124" Type="http://schemas.openxmlformats.org/officeDocument/2006/relationships/image" Target="../media/image44.tif"/><Relationship Id="rId129" Type="http://schemas.openxmlformats.org/officeDocument/2006/relationships/image" Target="../media/image48.png"/><Relationship Id="rId137" Type="http://schemas.openxmlformats.org/officeDocument/2006/relationships/image" Target="../media/image56.png"/><Relationship Id="rId20" Type="http://schemas.microsoft.com/office/2007/relationships/hdphoto" Target="../media/hdphoto5.wdp"/><Relationship Id="rId41" Type="http://schemas.openxmlformats.org/officeDocument/2006/relationships/image" Target="../media/image25.png"/><Relationship Id="rId111" Type="http://schemas.openxmlformats.org/officeDocument/2006/relationships/image" Target="../media/image64.png"/><Relationship Id="rId132" Type="http://schemas.openxmlformats.org/officeDocument/2006/relationships/image" Target="../media/image51.tiff"/><Relationship Id="rId140" Type="http://schemas.openxmlformats.org/officeDocument/2006/relationships/image" Target="../media/image58.jpeg"/><Relationship Id="rId1" Type="http://schemas.openxmlformats.org/officeDocument/2006/relationships/slideLayout" Target="../slideLayouts/slideLayout1.xml"/><Relationship Id="rId6" Type="http://schemas.openxmlformats.org/officeDocument/2006/relationships/image" Target="../media/image3.png"/><Relationship Id="rId15" Type="http://schemas.openxmlformats.org/officeDocument/2006/relationships/image" Target="../media/image10.png"/><Relationship Id="rId23" Type="http://schemas.openxmlformats.org/officeDocument/2006/relationships/image" Target="../media/image15.png"/><Relationship Id="rId28" Type="http://schemas.openxmlformats.org/officeDocument/2006/relationships/image" Target="../media/image18.png"/><Relationship Id="rId36" Type="http://schemas.openxmlformats.org/officeDocument/2006/relationships/image" Target="../media/image22.png"/><Relationship Id="rId106" Type="http://schemas.openxmlformats.org/officeDocument/2006/relationships/image" Target="../media/image57.png"/><Relationship Id="rId114" Type="http://schemas.openxmlformats.org/officeDocument/2006/relationships/image" Target="../media/image34.tiff"/><Relationship Id="rId119" Type="http://schemas.openxmlformats.org/officeDocument/2006/relationships/image" Target="../media/image39.tiff"/><Relationship Id="rId127" Type="http://schemas.openxmlformats.org/officeDocument/2006/relationships/image" Target="../media/image46.t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EA"/>
        </a:solidFill>
        <a:effectLst/>
      </p:bgPr>
    </p:bg>
    <p:spTree>
      <p:nvGrpSpPr>
        <p:cNvPr id="1" name=""/>
        <p:cNvGrpSpPr/>
        <p:nvPr/>
      </p:nvGrpSpPr>
      <p:grpSpPr>
        <a:xfrm>
          <a:off x="0" y="0"/>
          <a:ext cx="0" cy="0"/>
          <a:chOff x="0" y="0"/>
          <a:chExt cx="0" cy="0"/>
        </a:xfrm>
      </p:grpSpPr>
      <p:sp>
        <p:nvSpPr>
          <p:cNvPr id="477" name="Text Placeholder 68"/>
          <p:cNvSpPr>
            <a:spLocks noGrp="1"/>
          </p:cNvSpPr>
          <p:nvPr>
            <p:ph type="body" sz="quarter" idx="39"/>
          </p:nvPr>
        </p:nvSpPr>
        <p:spPr>
          <a:xfrm>
            <a:off x="319061" y="21525510"/>
            <a:ext cx="15934325" cy="17099375"/>
          </a:xfrm>
        </p:spPr>
        <p:txBody>
          <a:bodyPr/>
          <a:lstStyle/>
          <a:p>
            <a:r>
              <a:rPr lang="en-US" dirty="0"/>
              <a:t> </a:t>
            </a:r>
          </a:p>
        </p:txBody>
      </p:sp>
      <p:sp>
        <p:nvSpPr>
          <p:cNvPr id="437" name="Text Placeholder 68"/>
          <p:cNvSpPr>
            <a:spLocks noGrp="1"/>
          </p:cNvSpPr>
          <p:nvPr>
            <p:ph type="body" sz="quarter" idx="39"/>
          </p:nvPr>
        </p:nvSpPr>
        <p:spPr>
          <a:xfrm>
            <a:off x="24954483" y="14360954"/>
            <a:ext cx="7675850" cy="4540999"/>
          </a:xfrm>
        </p:spPr>
        <p:txBody>
          <a:bodyPr/>
          <a:lstStyle/>
          <a:p>
            <a:r>
              <a:rPr lang="en-US" dirty="0"/>
              <a:t> </a:t>
            </a:r>
          </a:p>
        </p:txBody>
      </p:sp>
      <p:sp>
        <p:nvSpPr>
          <p:cNvPr id="478" name="Text Placeholder 68"/>
          <p:cNvSpPr>
            <a:spLocks noGrp="1"/>
          </p:cNvSpPr>
          <p:nvPr>
            <p:ph type="body" sz="quarter" idx="39"/>
          </p:nvPr>
        </p:nvSpPr>
        <p:spPr>
          <a:xfrm>
            <a:off x="16727161" y="21525510"/>
            <a:ext cx="15929760" cy="17099376"/>
          </a:xfrm>
        </p:spPr>
        <p:txBody>
          <a:bodyPr/>
          <a:lstStyle/>
          <a:p>
            <a:r>
              <a:rPr lang="en-US" dirty="0"/>
              <a:t> </a:t>
            </a:r>
          </a:p>
        </p:txBody>
      </p:sp>
      <p:sp>
        <p:nvSpPr>
          <p:cNvPr id="4" name="Title 3"/>
          <p:cNvSpPr>
            <a:spLocks noGrp="1"/>
          </p:cNvSpPr>
          <p:nvPr>
            <p:ph type="title"/>
          </p:nvPr>
        </p:nvSpPr>
        <p:spPr>
          <a:xfrm>
            <a:off x="8266899" y="578427"/>
            <a:ext cx="22631400" cy="3962320"/>
          </a:xfrm>
        </p:spPr>
        <p:txBody>
          <a:bodyPr>
            <a:normAutofit/>
          </a:bodyPr>
          <a:lstStyle/>
          <a:p>
            <a:r>
              <a:rPr lang="en-US" sz="9600" b="1" dirty="0"/>
              <a:t>Additive Manufacturing of </a:t>
            </a:r>
            <a:br>
              <a:rPr lang="en-US" sz="9600" b="1" dirty="0"/>
            </a:br>
            <a:r>
              <a:rPr lang="en-US" sz="9600" b="1" dirty="0"/>
              <a:t>Bio-Inspired Mechanical Interlocking   </a:t>
            </a:r>
          </a:p>
        </p:txBody>
      </p:sp>
      <p:sp>
        <p:nvSpPr>
          <p:cNvPr id="23" name="Text Placeholder 22"/>
          <p:cNvSpPr>
            <a:spLocks noGrp="1"/>
          </p:cNvSpPr>
          <p:nvPr>
            <p:ph type="body" sz="quarter" idx="36"/>
          </p:nvPr>
        </p:nvSpPr>
        <p:spPr>
          <a:xfrm>
            <a:off x="387464" y="1996371"/>
            <a:ext cx="7879435" cy="2367440"/>
          </a:xfrm>
        </p:spPr>
        <p:txBody>
          <a:bodyPr/>
          <a:lstStyle/>
          <a:p>
            <a:r>
              <a:rPr lang="en-US" sz="3200" dirty="0">
                <a:solidFill>
                  <a:schemeClr val="bg1"/>
                </a:solidFill>
              </a:rPr>
              <a:t>Richard Nash</a:t>
            </a:r>
          </a:p>
          <a:p>
            <a:r>
              <a:rPr lang="en-US" sz="3200" dirty="0">
                <a:solidFill>
                  <a:schemeClr val="bg1"/>
                </a:solidFill>
              </a:rPr>
              <a:t>Advisor: </a:t>
            </a:r>
            <a:r>
              <a:rPr lang="en-US" sz="3200" dirty="0" err="1">
                <a:solidFill>
                  <a:schemeClr val="bg1"/>
                </a:solidFill>
              </a:rPr>
              <a:t>Yaning</a:t>
            </a:r>
            <a:r>
              <a:rPr lang="en-US" sz="3200" dirty="0">
                <a:solidFill>
                  <a:schemeClr val="bg1"/>
                </a:solidFill>
              </a:rPr>
              <a:t> Li, PhD</a:t>
            </a:r>
          </a:p>
          <a:p>
            <a:r>
              <a:rPr lang="en-US" sz="3200" dirty="0">
                <a:solidFill>
                  <a:schemeClr val="bg1"/>
                </a:solidFill>
              </a:rPr>
              <a:t>University of New Hampshire,</a:t>
            </a:r>
          </a:p>
          <a:p>
            <a:r>
              <a:rPr lang="en-US" sz="3200" dirty="0">
                <a:solidFill>
                  <a:schemeClr val="bg1"/>
                </a:solidFill>
              </a:rPr>
              <a:t>Department of Mechanical Engineering </a:t>
            </a:r>
          </a:p>
        </p:txBody>
      </p:sp>
      <p:sp>
        <p:nvSpPr>
          <p:cNvPr id="151" name="Text Placeholder 150"/>
          <p:cNvSpPr>
            <a:spLocks noGrp="1"/>
          </p:cNvSpPr>
          <p:nvPr>
            <p:ph type="body" sz="quarter" idx="13"/>
          </p:nvPr>
        </p:nvSpPr>
        <p:spPr>
          <a:xfrm>
            <a:off x="0" y="19364232"/>
            <a:ext cx="32918400" cy="965139"/>
          </a:xfrm>
          <a:gradFill>
            <a:gsLst>
              <a:gs pos="0">
                <a:schemeClr val="tx1">
                  <a:lumMod val="65000"/>
                  <a:lumOff val="35000"/>
                </a:schemeClr>
              </a:gs>
              <a:gs pos="93000">
                <a:srgbClr val="CCCC00"/>
              </a:gs>
              <a:gs pos="91000">
                <a:schemeClr val="tx1">
                  <a:lumMod val="65000"/>
                  <a:lumOff val="35000"/>
                </a:schemeClr>
              </a:gs>
              <a:gs pos="100000">
                <a:srgbClr val="CCCC00"/>
              </a:gs>
            </a:gsLst>
            <a:lin ang="5400000" scaled="1"/>
          </a:gradFill>
        </p:spPr>
        <p:txBody>
          <a:bodyPr/>
          <a:lstStyle/>
          <a:p>
            <a:r>
              <a:rPr lang="en-US" sz="3200" b="1" dirty="0"/>
              <a:t>Results</a:t>
            </a:r>
          </a:p>
        </p:txBody>
      </p:sp>
      <p:sp>
        <p:nvSpPr>
          <p:cNvPr id="206" name="Text Placeholder 66"/>
          <p:cNvSpPr>
            <a:spLocks noGrp="1"/>
          </p:cNvSpPr>
          <p:nvPr>
            <p:ph type="body" sz="quarter" idx="13"/>
          </p:nvPr>
        </p:nvSpPr>
        <p:spPr>
          <a:xfrm>
            <a:off x="354810" y="13171061"/>
            <a:ext cx="7672101" cy="1189891"/>
          </a:xfrm>
          <a:gradFill>
            <a:gsLst>
              <a:gs pos="0">
                <a:schemeClr val="tx1">
                  <a:lumMod val="65000"/>
                  <a:lumOff val="35000"/>
                </a:schemeClr>
              </a:gs>
              <a:gs pos="93000">
                <a:srgbClr val="CCCC00"/>
              </a:gs>
              <a:gs pos="91000">
                <a:schemeClr val="tx1">
                  <a:lumMod val="65000"/>
                  <a:lumOff val="35000"/>
                </a:schemeClr>
              </a:gs>
              <a:gs pos="100000">
                <a:srgbClr val="CCCC00"/>
              </a:gs>
            </a:gsLst>
            <a:lin ang="5400000" scaled="1"/>
          </a:gradFill>
        </p:spPr>
        <p:txBody>
          <a:bodyPr/>
          <a:lstStyle/>
          <a:p>
            <a:r>
              <a:rPr lang="en-US" sz="3200" b="1" dirty="0"/>
              <a:t>Geometry Design</a:t>
            </a:r>
          </a:p>
        </p:txBody>
      </p:sp>
      <p:sp>
        <p:nvSpPr>
          <p:cNvPr id="258" name="Text Placeholder 68"/>
          <p:cNvSpPr>
            <a:spLocks noGrp="1"/>
          </p:cNvSpPr>
          <p:nvPr>
            <p:ph type="body" sz="quarter" idx="39"/>
          </p:nvPr>
        </p:nvSpPr>
        <p:spPr>
          <a:xfrm>
            <a:off x="354809" y="14360952"/>
            <a:ext cx="7672102" cy="4540359"/>
          </a:xfrm>
        </p:spPr>
        <p:txBody>
          <a:bodyPr/>
          <a:lstStyle/>
          <a:p>
            <a:r>
              <a:rPr lang="en-US" dirty="0"/>
              <a:t> </a:t>
            </a:r>
          </a:p>
        </p:txBody>
      </p:sp>
      <p:pic>
        <p:nvPicPr>
          <p:cNvPr id="381" name="Picture 3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698" y="296386"/>
            <a:ext cx="8718909" cy="1586410"/>
          </a:xfrm>
          <a:prstGeom prst="rect">
            <a:avLst/>
          </a:prstGeom>
        </p:spPr>
      </p:pic>
      <p:sp>
        <p:nvSpPr>
          <p:cNvPr id="382" name="Text Placeholder 150"/>
          <p:cNvSpPr>
            <a:spLocks noGrp="1"/>
          </p:cNvSpPr>
          <p:nvPr>
            <p:ph type="body" sz="quarter" idx="13"/>
          </p:nvPr>
        </p:nvSpPr>
        <p:spPr>
          <a:xfrm>
            <a:off x="647" y="11840838"/>
            <a:ext cx="32918400" cy="983756"/>
          </a:xfrm>
          <a:gradFill>
            <a:gsLst>
              <a:gs pos="0">
                <a:schemeClr val="tx1">
                  <a:lumMod val="65000"/>
                  <a:lumOff val="35000"/>
                </a:schemeClr>
              </a:gs>
              <a:gs pos="93000">
                <a:srgbClr val="CCCC00"/>
              </a:gs>
              <a:gs pos="91000">
                <a:schemeClr val="tx1">
                  <a:lumMod val="65000"/>
                  <a:lumOff val="35000"/>
                </a:schemeClr>
              </a:gs>
              <a:gs pos="100000">
                <a:srgbClr val="CCCC00"/>
              </a:gs>
            </a:gsLst>
            <a:lin ang="5400000" scaled="1"/>
          </a:gradFill>
        </p:spPr>
        <p:txBody>
          <a:bodyPr/>
          <a:lstStyle/>
          <a:p>
            <a:r>
              <a:rPr lang="en-US" sz="3200" b="1" dirty="0"/>
              <a:t>Methodology </a:t>
            </a:r>
          </a:p>
        </p:txBody>
      </p:sp>
      <p:grpSp>
        <p:nvGrpSpPr>
          <p:cNvPr id="393" name="Group 392"/>
          <p:cNvGrpSpPr/>
          <p:nvPr/>
        </p:nvGrpSpPr>
        <p:grpSpPr>
          <a:xfrm>
            <a:off x="98898" y="15408881"/>
            <a:ext cx="4586883" cy="3065959"/>
            <a:chOff x="446727" y="11681351"/>
            <a:chExt cx="4586883" cy="3065959"/>
          </a:xfrm>
        </p:grpSpPr>
        <p:grpSp>
          <p:nvGrpSpPr>
            <p:cNvPr id="225" name="Group 224"/>
            <p:cNvGrpSpPr/>
            <p:nvPr/>
          </p:nvGrpSpPr>
          <p:grpSpPr>
            <a:xfrm>
              <a:off x="446727" y="11681351"/>
              <a:ext cx="3590313" cy="3065959"/>
              <a:chOff x="24203025" y="6723381"/>
              <a:chExt cx="6411272" cy="6257059"/>
            </a:xfrm>
          </p:grpSpPr>
          <p:grpSp>
            <p:nvGrpSpPr>
              <p:cNvPr id="226" name="Group 225"/>
              <p:cNvGrpSpPr/>
              <p:nvPr/>
            </p:nvGrpSpPr>
            <p:grpSpPr>
              <a:xfrm>
                <a:off x="24203025" y="7054777"/>
                <a:ext cx="6411272" cy="5925663"/>
                <a:chOff x="791210" y="256223"/>
                <a:chExt cx="6411272" cy="5925663"/>
              </a:xfrm>
            </p:grpSpPr>
            <p:grpSp>
              <p:nvGrpSpPr>
                <p:cNvPr id="233" name="Group 232"/>
                <p:cNvGrpSpPr/>
                <p:nvPr/>
              </p:nvGrpSpPr>
              <p:grpSpPr>
                <a:xfrm>
                  <a:off x="1449704" y="256223"/>
                  <a:ext cx="4709161" cy="1523048"/>
                  <a:chOff x="3307079" y="1669733"/>
                  <a:chExt cx="4709161" cy="1523048"/>
                </a:xfrm>
              </p:grpSpPr>
              <p:pic>
                <p:nvPicPr>
                  <p:cNvPr id="249" name="Picture 248"/>
                  <p:cNvPicPr>
                    <a:picLocks noChangeAspect="1"/>
                  </p:cNvPicPr>
                  <p:nvPr/>
                </p:nvPicPr>
                <p:blipFill rotWithShape="1">
                  <a:blip r:embed="rId4">
                    <a:extLst>
                      <a:ext uri="{BEBA8EAE-BF5A-486C-A8C5-ECC9F3942E4B}">
                        <a14:imgProps xmlns:a14="http://schemas.microsoft.com/office/drawing/2010/main">
                          <a14:imgLayer r:embed="rId5">
                            <a14:imgEffect>
                              <a14:backgroundRemoval t="4478" b="42687" l="19359" r="82491"/>
                            </a14:imgEffect>
                          </a14:imgLayer>
                        </a14:imgProps>
                      </a:ext>
                    </a:extLst>
                  </a:blip>
                  <a:srcRect l="20407" r="18631" b="52269"/>
                  <a:stretch/>
                </p:blipFill>
                <p:spPr>
                  <a:xfrm>
                    <a:off x="3307079" y="1669733"/>
                    <a:ext cx="4709161" cy="1523048"/>
                  </a:xfrm>
                  <a:prstGeom prst="rect">
                    <a:avLst/>
                  </a:prstGeom>
                </p:spPr>
              </p:pic>
              <p:cxnSp>
                <p:nvCxnSpPr>
                  <p:cNvPr id="250" name="Straight Connector 249"/>
                  <p:cNvCxnSpPr/>
                  <p:nvPr/>
                </p:nvCxnSpPr>
                <p:spPr>
                  <a:xfrm>
                    <a:off x="3562351" y="2582227"/>
                    <a:ext cx="523873" cy="25622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flipH="1">
                    <a:off x="4076700" y="2582226"/>
                    <a:ext cx="504826" cy="25622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flipH="1">
                    <a:off x="4635498" y="2303778"/>
                    <a:ext cx="523873" cy="25622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5149847" y="2303777"/>
                    <a:ext cx="504826" cy="25622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4" name="Arc 253"/>
                  <p:cNvSpPr/>
                  <p:nvPr/>
                </p:nvSpPr>
                <p:spPr>
                  <a:xfrm rot="18905342">
                    <a:off x="3871340" y="2689680"/>
                    <a:ext cx="429768" cy="426285"/>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5" name="Arc 254"/>
                  <p:cNvSpPr/>
                  <p:nvPr/>
                </p:nvSpPr>
                <p:spPr>
                  <a:xfrm rot="8100000">
                    <a:off x="4940759" y="2037847"/>
                    <a:ext cx="429768" cy="426285"/>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234" name="Group 233"/>
                <p:cNvGrpSpPr/>
                <p:nvPr/>
              </p:nvGrpSpPr>
              <p:grpSpPr>
                <a:xfrm>
                  <a:off x="791210" y="1824916"/>
                  <a:ext cx="6124575" cy="2114550"/>
                  <a:chOff x="735010" y="1634489"/>
                  <a:chExt cx="6124575" cy="2114550"/>
                </a:xfrm>
              </p:grpSpPr>
              <p:pic>
                <p:nvPicPr>
                  <p:cNvPr id="245" name="Picture 244"/>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735010" y="1634489"/>
                    <a:ext cx="6124575" cy="2114550"/>
                  </a:xfrm>
                  <a:prstGeom prst="rect">
                    <a:avLst/>
                  </a:prstGeom>
                </p:spPr>
              </p:pic>
              <p:cxnSp>
                <p:nvCxnSpPr>
                  <p:cNvPr id="246" name="Straight Connector 245"/>
                  <p:cNvCxnSpPr/>
                  <p:nvPr/>
                </p:nvCxnSpPr>
                <p:spPr>
                  <a:xfrm>
                    <a:off x="1475104" y="2685414"/>
                    <a:ext cx="235458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7" name="Arc 246"/>
                  <p:cNvSpPr/>
                  <p:nvPr/>
                </p:nvSpPr>
                <p:spPr>
                  <a:xfrm rot="255501">
                    <a:off x="1876477" y="2515472"/>
                    <a:ext cx="330687" cy="339883"/>
                  </a:xfrm>
                  <a:prstGeom prst="arc">
                    <a:avLst>
                      <a:gd name="adj1" fmla="val 10509472"/>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8" name="Arc 247"/>
                  <p:cNvSpPr/>
                  <p:nvPr/>
                </p:nvSpPr>
                <p:spPr>
                  <a:xfrm rot="10953680">
                    <a:off x="3066537" y="2531975"/>
                    <a:ext cx="330687" cy="339883"/>
                  </a:xfrm>
                  <a:prstGeom prst="arc">
                    <a:avLst>
                      <a:gd name="adj1" fmla="val 10509472"/>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5" name="Group 234"/>
                <p:cNvGrpSpPr/>
                <p:nvPr/>
              </p:nvGrpSpPr>
              <p:grpSpPr>
                <a:xfrm>
                  <a:off x="1306507" y="3914936"/>
                  <a:ext cx="5895975" cy="2266950"/>
                  <a:chOff x="963610" y="3789538"/>
                  <a:chExt cx="5895975" cy="2266950"/>
                </a:xfrm>
              </p:grpSpPr>
              <p:pic>
                <p:nvPicPr>
                  <p:cNvPr id="238" name="Picture 237"/>
                  <p:cNvPicPr>
                    <a:picLocks noChangeAspect="1"/>
                  </p:cNvPicPr>
                  <p:nvPr/>
                </p:nvPicPr>
                <p:blipFill>
                  <a:blip r:embed="rId8">
                    <a:extLst>
                      <a:ext uri="{BEBA8EAE-BF5A-486C-A8C5-ECC9F3942E4B}">
                        <a14:imgProps xmlns:a14="http://schemas.microsoft.com/office/drawing/2010/main">
                          <a14:imgLayer r:embed="rId9">
                            <a14:imgEffect>
                              <a14:backgroundRemoval t="840" b="89916" l="2262" r="89984"/>
                            </a14:imgEffect>
                          </a14:imgLayer>
                        </a14:imgProps>
                      </a:ext>
                    </a:extLst>
                  </a:blip>
                  <a:stretch>
                    <a:fillRect/>
                  </a:stretch>
                </p:blipFill>
                <p:spPr>
                  <a:xfrm>
                    <a:off x="963610" y="3789538"/>
                    <a:ext cx="5895975" cy="2266950"/>
                  </a:xfrm>
                  <a:prstGeom prst="rect">
                    <a:avLst/>
                  </a:prstGeom>
                </p:spPr>
              </p:pic>
              <p:cxnSp>
                <p:nvCxnSpPr>
                  <p:cNvPr id="239" name="Straight Connector 238"/>
                  <p:cNvCxnSpPr/>
                  <p:nvPr/>
                </p:nvCxnSpPr>
                <p:spPr>
                  <a:xfrm flipV="1">
                    <a:off x="1475103" y="4526914"/>
                    <a:ext cx="491809" cy="29988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1966912" y="4526913"/>
                    <a:ext cx="491808" cy="31813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1" name="Arc 240"/>
                  <p:cNvSpPr/>
                  <p:nvPr/>
                </p:nvSpPr>
                <p:spPr>
                  <a:xfrm rot="1167412">
                    <a:off x="1753326" y="4367472"/>
                    <a:ext cx="429768" cy="426285"/>
                  </a:xfrm>
                  <a:prstGeom prst="arc">
                    <a:avLst>
                      <a:gd name="adj1" fmla="val 8470023"/>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2" name="Straight Connector 241"/>
                  <p:cNvCxnSpPr/>
                  <p:nvPr/>
                </p:nvCxnSpPr>
                <p:spPr>
                  <a:xfrm flipH="1" flipV="1">
                    <a:off x="2476980" y="4869311"/>
                    <a:ext cx="491809" cy="29988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flipH="1">
                    <a:off x="2968789" y="4869310"/>
                    <a:ext cx="491808" cy="31813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4" name="Arc 243"/>
                  <p:cNvSpPr/>
                  <p:nvPr/>
                </p:nvSpPr>
                <p:spPr>
                  <a:xfrm rot="9586117" flipH="1">
                    <a:off x="2753905" y="4914322"/>
                    <a:ext cx="429768" cy="426285"/>
                  </a:xfrm>
                  <a:prstGeom prst="arc">
                    <a:avLst>
                      <a:gd name="adj1" fmla="val 8470023"/>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36" name="Rectangle 235"/>
                    <p:cNvSpPr/>
                    <p:nvPr/>
                  </p:nvSpPr>
                  <p:spPr>
                    <a:xfrm>
                      <a:off x="1838406" y="1186654"/>
                      <a:ext cx="806768" cy="9421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mbria Math" panose="02040503050406030204" pitchFamily="18" charset="0"/>
                              </a:rPr>
                              <m:t>𝜃</m:t>
                            </m:r>
                          </m:oMath>
                        </m:oMathPara>
                      </a14:m>
                      <a:endParaRPr lang="en-US" sz="2400" dirty="0"/>
                    </a:p>
                  </p:txBody>
                </p:sp>
              </mc:Choice>
              <mc:Fallback xmlns="">
                <p:sp>
                  <p:nvSpPr>
                    <p:cNvPr id="236" name="Rectangle 235"/>
                    <p:cNvSpPr>
                      <a:spLocks noRot="1" noChangeAspect="1" noMove="1" noResize="1" noEditPoints="1" noAdjustHandles="1" noChangeArrowheads="1" noChangeShapeType="1" noTextEdit="1"/>
                    </p:cNvSpPr>
                    <p:nvPr/>
                  </p:nvSpPr>
                  <p:spPr>
                    <a:xfrm>
                      <a:off x="1838406" y="1186654"/>
                      <a:ext cx="806768" cy="942173"/>
                    </a:xfrm>
                    <a:prstGeom prst="rect">
                      <a:avLst/>
                    </a:prstGeom>
                    <a:blipFill>
                      <a:blip r:embed="rId12"/>
                      <a:stretch>
                        <a:fillRect/>
                      </a:stretch>
                    </a:blipFill>
                  </p:spPr>
                  <p:txBody>
                    <a:bodyPr/>
                    <a:lstStyle/>
                    <a:p>
                      <a:r>
                        <a:rPr lang="en-US">
                          <a:noFill/>
                        </a:rPr>
                        <a:t> </a:t>
                      </a:r>
                    </a:p>
                  </p:txBody>
                </p:sp>
              </mc:Fallback>
            </mc:AlternateContent>
          </p:grpSp>
          <p:cxnSp>
            <p:nvCxnSpPr>
              <p:cNvPr id="227" name="Straight Connector 226"/>
              <p:cNvCxnSpPr/>
              <p:nvPr/>
            </p:nvCxnSpPr>
            <p:spPr>
              <a:xfrm flipV="1">
                <a:off x="25116791" y="7952263"/>
                <a:ext cx="2148521" cy="10719"/>
              </a:xfrm>
              <a:prstGeom prst="line">
                <a:avLst/>
              </a:prstGeom>
              <a:ln/>
            </p:spPr>
            <p:style>
              <a:lnRef idx="3">
                <a:schemeClr val="dk1"/>
              </a:lnRef>
              <a:fillRef idx="0">
                <a:schemeClr val="dk1"/>
              </a:fillRef>
              <a:effectRef idx="2">
                <a:schemeClr val="dk1"/>
              </a:effectRef>
              <a:fontRef idx="minor">
                <a:schemeClr val="tx1"/>
              </a:fontRef>
            </p:style>
          </p:cxnSp>
          <p:cxnSp>
            <p:nvCxnSpPr>
              <p:cNvPr id="228" name="Straight Connector 227"/>
              <p:cNvCxnSpPr/>
              <p:nvPr/>
            </p:nvCxnSpPr>
            <p:spPr>
              <a:xfrm>
                <a:off x="25086311" y="7772080"/>
                <a:ext cx="0" cy="360365"/>
              </a:xfrm>
              <a:prstGeom prst="line">
                <a:avLst/>
              </a:prstGeom>
              <a:ln/>
            </p:spPr>
            <p:style>
              <a:lnRef idx="3">
                <a:schemeClr val="dk1"/>
              </a:lnRef>
              <a:fillRef idx="0">
                <a:schemeClr val="dk1"/>
              </a:fillRef>
              <a:effectRef idx="2">
                <a:schemeClr val="dk1"/>
              </a:effectRef>
              <a:fontRef idx="minor">
                <a:schemeClr val="tx1"/>
              </a:fontRef>
            </p:style>
          </p:cxnSp>
          <p:cxnSp>
            <p:nvCxnSpPr>
              <p:cNvPr id="229" name="Straight Connector 228"/>
              <p:cNvCxnSpPr/>
              <p:nvPr/>
            </p:nvCxnSpPr>
            <p:spPr>
              <a:xfrm>
                <a:off x="27242199" y="7805025"/>
                <a:ext cx="0" cy="360365"/>
              </a:xfrm>
              <a:prstGeom prst="line">
                <a:avLst/>
              </a:prstGeom>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30" name="Rectangle 229"/>
                  <p:cNvSpPr/>
                  <p:nvPr/>
                </p:nvSpPr>
                <p:spPr>
                  <a:xfrm>
                    <a:off x="26707232" y="6723381"/>
                    <a:ext cx="397830" cy="94217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λ</m:t>
                          </m:r>
                        </m:oMath>
                      </m:oMathPara>
                    </a14:m>
                    <a:endParaRPr lang="en-US" sz="2400" dirty="0"/>
                  </a:p>
                </p:txBody>
              </p:sp>
            </mc:Choice>
            <mc:Fallback xmlns="">
              <p:sp>
                <p:nvSpPr>
                  <p:cNvPr id="230" name="Rectangle 229"/>
                  <p:cNvSpPr>
                    <a:spLocks noRot="1" noChangeAspect="1" noMove="1" noResize="1" noEditPoints="1" noAdjustHandles="1" noChangeArrowheads="1" noChangeShapeType="1" noTextEdit="1"/>
                  </p:cNvSpPr>
                  <p:nvPr/>
                </p:nvSpPr>
                <p:spPr>
                  <a:xfrm>
                    <a:off x="26707232" y="6723381"/>
                    <a:ext cx="397830" cy="942173"/>
                  </a:xfrm>
                  <a:prstGeom prst="rect">
                    <a:avLst/>
                  </a:prstGeom>
                  <a:blipFill>
                    <a:blip r:embed="rId13"/>
                    <a:stretch>
                      <a:fillRect l="-8108" r="-5405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90" name="Rectangle 389"/>
                <p:cNvSpPr/>
                <p:nvPr/>
              </p:nvSpPr>
              <p:spPr>
                <a:xfrm>
                  <a:off x="3556474" y="13076830"/>
                  <a:ext cx="147713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𝜃</m:t>
                        </m:r>
                        <m:r>
                          <a:rPr lang="en-US" sz="2400" b="0" i="1" smtClean="0">
                            <a:latin typeface="Cambria Math" panose="02040503050406030204" pitchFamily="18" charset="0"/>
                            <a:ea typeface="Cambria Math" panose="02040503050406030204" pitchFamily="18" charset="0"/>
                          </a:rPr>
                          <m:t>=180°</m:t>
                        </m:r>
                      </m:oMath>
                    </m:oMathPara>
                  </a14:m>
                  <a:endParaRPr lang="en-US" sz="2400" dirty="0"/>
                </a:p>
              </p:txBody>
            </p:sp>
          </mc:Choice>
          <mc:Fallback xmlns="">
            <p:sp>
              <p:nvSpPr>
                <p:cNvPr id="390" name="Rectangle 389"/>
                <p:cNvSpPr>
                  <a:spLocks noRot="1" noChangeAspect="1" noMove="1" noResize="1" noEditPoints="1" noAdjustHandles="1" noChangeArrowheads="1" noChangeShapeType="1" noTextEdit="1"/>
                </p:cNvSpPr>
                <p:nvPr/>
              </p:nvSpPr>
              <p:spPr>
                <a:xfrm>
                  <a:off x="3556474" y="13076830"/>
                  <a:ext cx="1477136" cy="461665"/>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1" name="Rectangle 390"/>
                <p:cNvSpPr/>
                <p:nvPr/>
              </p:nvSpPr>
              <p:spPr>
                <a:xfrm>
                  <a:off x="3547330" y="12016158"/>
                  <a:ext cx="147713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𝜃</m:t>
                        </m:r>
                        <m:r>
                          <a:rPr lang="en-US" sz="2400" b="0" i="1" smtClean="0">
                            <a:latin typeface="Cambria Math" panose="02040503050406030204" pitchFamily="18" charset="0"/>
                            <a:ea typeface="Cambria Math" panose="02040503050406030204" pitchFamily="18" charset="0"/>
                          </a:rPr>
                          <m:t>&lt;180°</m:t>
                        </m:r>
                      </m:oMath>
                    </m:oMathPara>
                  </a14:m>
                  <a:endParaRPr lang="en-US" sz="2400" dirty="0"/>
                </a:p>
              </p:txBody>
            </p:sp>
          </mc:Choice>
          <mc:Fallback xmlns="">
            <p:sp>
              <p:nvSpPr>
                <p:cNvPr id="391" name="Rectangle 390"/>
                <p:cNvSpPr>
                  <a:spLocks noRot="1" noChangeAspect="1" noMove="1" noResize="1" noEditPoints="1" noAdjustHandles="1" noChangeArrowheads="1" noChangeShapeType="1" noTextEdit="1"/>
                </p:cNvSpPr>
                <p:nvPr/>
              </p:nvSpPr>
              <p:spPr>
                <a:xfrm>
                  <a:off x="3547330" y="12016158"/>
                  <a:ext cx="1477136" cy="461665"/>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2" name="Rectangle 391"/>
                <p:cNvSpPr/>
                <p:nvPr/>
              </p:nvSpPr>
              <p:spPr>
                <a:xfrm>
                  <a:off x="3543217" y="14091289"/>
                  <a:ext cx="147713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𝜃</m:t>
                        </m:r>
                        <m:r>
                          <a:rPr lang="en-US" sz="2400" b="0" i="1" smtClean="0">
                            <a:latin typeface="Cambria Math" panose="02040503050406030204" pitchFamily="18" charset="0"/>
                            <a:ea typeface="Cambria Math" panose="02040503050406030204" pitchFamily="18" charset="0"/>
                          </a:rPr>
                          <m:t>&lt;180°</m:t>
                        </m:r>
                      </m:oMath>
                    </m:oMathPara>
                  </a14:m>
                  <a:endParaRPr lang="en-US" sz="2400" dirty="0"/>
                </a:p>
              </p:txBody>
            </p:sp>
          </mc:Choice>
          <mc:Fallback xmlns="">
            <p:sp>
              <p:nvSpPr>
                <p:cNvPr id="392" name="Rectangle 391"/>
                <p:cNvSpPr>
                  <a:spLocks noRot="1" noChangeAspect="1" noMove="1" noResize="1" noEditPoints="1" noAdjustHandles="1" noChangeArrowheads="1" noChangeShapeType="1" noTextEdit="1"/>
                </p:cNvSpPr>
                <p:nvPr/>
              </p:nvSpPr>
              <p:spPr>
                <a:xfrm>
                  <a:off x="3543217" y="14091289"/>
                  <a:ext cx="1477136" cy="461665"/>
                </a:xfrm>
                <a:prstGeom prst="rect">
                  <a:avLst/>
                </a:prstGeom>
                <a:blipFill>
                  <a:blip r:embed="rId16"/>
                  <a:stretch>
                    <a:fillRect/>
                  </a:stretch>
                </a:blipFill>
              </p:spPr>
              <p:txBody>
                <a:bodyPr/>
                <a:lstStyle/>
                <a:p>
                  <a:r>
                    <a:rPr lang="en-US">
                      <a:noFill/>
                    </a:rPr>
                    <a:t> </a:t>
                  </a:r>
                </a:p>
              </p:txBody>
            </p:sp>
          </mc:Fallback>
        </mc:AlternateContent>
      </p:grpSp>
      <p:sp>
        <p:nvSpPr>
          <p:cNvPr id="400" name="TextBox 399"/>
          <p:cNvSpPr txBox="1"/>
          <p:nvPr/>
        </p:nvSpPr>
        <p:spPr>
          <a:xfrm>
            <a:off x="28947859" y="22657389"/>
            <a:ext cx="3458361" cy="7109639"/>
          </a:xfrm>
          <a:prstGeom prst="rect">
            <a:avLst/>
          </a:prstGeom>
          <a:noFill/>
        </p:spPr>
        <p:txBody>
          <a:bodyPr wrap="square" rtlCol="0">
            <a:spAutoFit/>
          </a:bodyPr>
          <a:lstStyle/>
          <a:p>
            <a:r>
              <a:rPr lang="en-US" sz="2400" dirty="0"/>
              <a:t>The shear strain is:</a:t>
            </a:r>
          </a:p>
          <a:p>
            <a:endParaRPr lang="en-US" sz="2400" dirty="0"/>
          </a:p>
          <a:p>
            <a:pPr marL="342900" indent="-342900">
              <a:buSzPct val="120000"/>
              <a:buFont typeface="Wingdings" panose="05000000000000000000" pitchFamily="2" charset="2"/>
              <a:buChar char="§"/>
            </a:pPr>
            <a:r>
              <a:rPr lang="en-US" sz="2400" dirty="0"/>
              <a:t>Higher in the flat interface than in both of the wavy interfaces</a:t>
            </a:r>
          </a:p>
          <a:p>
            <a:pPr marL="342900" indent="-342900">
              <a:buSzPct val="120000"/>
              <a:buFont typeface="Wingdings" panose="05000000000000000000" pitchFamily="2" charset="2"/>
              <a:buChar char="§"/>
            </a:pPr>
            <a:endParaRPr lang="en-US" sz="2400" dirty="0"/>
          </a:p>
          <a:p>
            <a:pPr marL="342900" indent="-342900">
              <a:buSzPct val="120000"/>
              <a:buFont typeface="Wingdings" panose="05000000000000000000" pitchFamily="2" charset="2"/>
              <a:buChar char="§"/>
            </a:pPr>
            <a:r>
              <a:rPr lang="en-US" sz="2400" dirty="0"/>
              <a:t>Differs along the bond line of the wavy interfaces more than the flat interface</a:t>
            </a:r>
          </a:p>
          <a:p>
            <a:pPr marL="342900" indent="-342900">
              <a:buSzPct val="120000"/>
              <a:buFont typeface="Wingdings" panose="05000000000000000000" pitchFamily="2" charset="2"/>
              <a:buChar char="§"/>
            </a:pPr>
            <a:endParaRPr lang="en-US" sz="2400" dirty="0"/>
          </a:p>
          <a:p>
            <a:pPr marL="342900" indent="-342900">
              <a:buSzPct val="120000"/>
              <a:buFont typeface="Wingdings" panose="05000000000000000000" pitchFamily="2" charset="2"/>
              <a:buChar char="§"/>
            </a:pPr>
            <a:endParaRPr lang="en-US" sz="2400" dirty="0"/>
          </a:p>
          <a:p>
            <a:pPr marL="342900" indent="-342900">
              <a:buSzPct val="120000"/>
              <a:buFont typeface="Wingdings" panose="05000000000000000000" pitchFamily="2" charset="2"/>
              <a:buChar char="§"/>
            </a:pPr>
            <a:endParaRPr lang="en-US" sz="2400" dirty="0"/>
          </a:p>
          <a:p>
            <a:pPr marL="342900" indent="-342900">
              <a:buSzPct val="120000"/>
              <a:buFont typeface="Wingdings" panose="05000000000000000000" pitchFamily="2" charset="2"/>
              <a:buChar char="§"/>
            </a:pPr>
            <a:r>
              <a:rPr lang="en-US" sz="2400" dirty="0"/>
              <a:t>As the waviness increases so does the maximum force the bond can withstand</a:t>
            </a:r>
          </a:p>
        </p:txBody>
      </p:sp>
      <p:sp>
        <p:nvSpPr>
          <p:cNvPr id="404" name="TextBox 403"/>
          <p:cNvSpPr txBox="1"/>
          <p:nvPr/>
        </p:nvSpPr>
        <p:spPr>
          <a:xfrm>
            <a:off x="590582" y="14417892"/>
            <a:ext cx="7456071" cy="830997"/>
          </a:xfrm>
          <a:prstGeom prst="rect">
            <a:avLst/>
          </a:prstGeom>
          <a:noFill/>
        </p:spPr>
        <p:txBody>
          <a:bodyPr wrap="square" rtlCol="0">
            <a:spAutoFit/>
          </a:bodyPr>
          <a:lstStyle/>
          <a:p>
            <a:pPr marL="342900" indent="-342900">
              <a:buSzPct val="120000"/>
              <a:buFont typeface="Wingdings" panose="05000000000000000000" pitchFamily="2" charset="2"/>
              <a:buChar char="§"/>
            </a:pPr>
            <a:r>
              <a:rPr lang="en-US" sz="2400" dirty="0"/>
              <a:t>Periodic arcs are designed that are dependent on the wavelength of the arc and the arc angle</a:t>
            </a:r>
          </a:p>
        </p:txBody>
      </p:sp>
      <p:sp>
        <p:nvSpPr>
          <p:cNvPr id="405" name="TextBox 404"/>
          <p:cNvSpPr txBox="1"/>
          <p:nvPr/>
        </p:nvSpPr>
        <p:spPr>
          <a:xfrm>
            <a:off x="4621703" y="15699477"/>
            <a:ext cx="3467730" cy="2677656"/>
          </a:xfrm>
          <a:prstGeom prst="rect">
            <a:avLst/>
          </a:prstGeom>
          <a:noFill/>
        </p:spPr>
        <p:txBody>
          <a:bodyPr wrap="square" rtlCol="0">
            <a:spAutoFit/>
          </a:bodyPr>
          <a:lstStyle/>
          <a:p>
            <a:pPr marL="342900" indent="-342900">
              <a:buSzPct val="120000"/>
              <a:buFont typeface="Wingdings" panose="05000000000000000000" pitchFamily="2" charset="2"/>
              <a:buChar char="§"/>
            </a:pPr>
            <a:r>
              <a:rPr lang="en-US" sz="2400" dirty="0"/>
              <a:t>The wavy geometries used in the adhesive layers have arc angle of 120 and 180 degrees, both with the same wavelength   </a:t>
            </a:r>
          </a:p>
          <a:p>
            <a:endParaRPr lang="en-US" sz="2400" dirty="0" err="1"/>
          </a:p>
        </p:txBody>
      </p:sp>
      <p:sp>
        <p:nvSpPr>
          <p:cNvPr id="418" name="Text Placeholder 66"/>
          <p:cNvSpPr>
            <a:spLocks noGrp="1"/>
          </p:cNvSpPr>
          <p:nvPr>
            <p:ph type="body" sz="quarter" idx="13"/>
          </p:nvPr>
        </p:nvSpPr>
        <p:spPr>
          <a:xfrm>
            <a:off x="8548425" y="13171062"/>
            <a:ext cx="7681515" cy="1192416"/>
          </a:xfrm>
          <a:gradFill>
            <a:gsLst>
              <a:gs pos="0">
                <a:schemeClr val="tx1">
                  <a:lumMod val="65000"/>
                  <a:lumOff val="35000"/>
                </a:schemeClr>
              </a:gs>
              <a:gs pos="93000">
                <a:srgbClr val="CCCC00"/>
              </a:gs>
              <a:gs pos="91000">
                <a:schemeClr val="tx1">
                  <a:lumMod val="65000"/>
                  <a:lumOff val="35000"/>
                </a:schemeClr>
              </a:gs>
              <a:gs pos="100000">
                <a:srgbClr val="CCCC00"/>
              </a:gs>
            </a:gsLst>
            <a:lin ang="5400000" scaled="1"/>
          </a:gradFill>
        </p:spPr>
        <p:txBody>
          <a:bodyPr/>
          <a:lstStyle/>
          <a:p>
            <a:r>
              <a:rPr lang="en-US" sz="3200" b="1" dirty="0"/>
              <a:t>Mechanical Interlocking Design</a:t>
            </a:r>
          </a:p>
        </p:txBody>
      </p:sp>
      <p:sp>
        <p:nvSpPr>
          <p:cNvPr id="419" name="Text Placeholder 68"/>
          <p:cNvSpPr>
            <a:spLocks noGrp="1"/>
          </p:cNvSpPr>
          <p:nvPr>
            <p:ph type="body" sz="quarter" idx="39"/>
          </p:nvPr>
        </p:nvSpPr>
        <p:spPr>
          <a:xfrm>
            <a:off x="8548425" y="14360953"/>
            <a:ext cx="7681515" cy="4548483"/>
          </a:xfrm>
        </p:spPr>
        <p:txBody>
          <a:bodyPr/>
          <a:lstStyle/>
          <a:p>
            <a:r>
              <a:rPr lang="en-US" dirty="0"/>
              <a:t> </a:t>
            </a:r>
          </a:p>
        </p:txBody>
      </p:sp>
      <p:sp>
        <p:nvSpPr>
          <p:cNvPr id="424" name="TextBox 423"/>
          <p:cNvSpPr txBox="1"/>
          <p:nvPr/>
        </p:nvSpPr>
        <p:spPr>
          <a:xfrm>
            <a:off x="8722665" y="14446025"/>
            <a:ext cx="7135060" cy="1569660"/>
          </a:xfrm>
          <a:prstGeom prst="rect">
            <a:avLst/>
          </a:prstGeom>
          <a:noFill/>
        </p:spPr>
        <p:txBody>
          <a:bodyPr wrap="square" rtlCol="0">
            <a:spAutoFit/>
          </a:bodyPr>
          <a:lstStyle/>
          <a:p>
            <a:pPr marL="342900" indent="-342900">
              <a:buSzPct val="120000"/>
              <a:buFont typeface="Wingdings" panose="05000000000000000000" pitchFamily="2" charset="2"/>
              <a:buChar char="§"/>
            </a:pPr>
            <a:r>
              <a:rPr lang="en-US" sz="2400" dirty="0"/>
              <a:t>Single lap shear specimen with wavy and flat adhesive interfaces are designed in order to understand how the wavy geometries influence the mechanical properties of the bond</a:t>
            </a:r>
          </a:p>
        </p:txBody>
      </p:sp>
      <p:grpSp>
        <p:nvGrpSpPr>
          <p:cNvPr id="428" name="Group 427"/>
          <p:cNvGrpSpPr/>
          <p:nvPr/>
        </p:nvGrpSpPr>
        <p:grpSpPr>
          <a:xfrm>
            <a:off x="8757942" y="16076775"/>
            <a:ext cx="7316449" cy="2071544"/>
            <a:chOff x="11615622" y="12048445"/>
            <a:chExt cx="7316449" cy="2071544"/>
          </a:xfrm>
        </p:grpSpPr>
        <p:grpSp>
          <p:nvGrpSpPr>
            <p:cNvPr id="373" name="Group 372"/>
            <p:cNvGrpSpPr/>
            <p:nvPr/>
          </p:nvGrpSpPr>
          <p:grpSpPr>
            <a:xfrm>
              <a:off x="11615622" y="12080779"/>
              <a:ext cx="5614080" cy="2039210"/>
              <a:chOff x="12557759" y="13369979"/>
              <a:chExt cx="7017600" cy="2549013"/>
            </a:xfrm>
          </p:grpSpPr>
          <p:pic>
            <p:nvPicPr>
              <p:cNvPr id="260" name="Picture 2"/>
              <p:cNvPicPr>
                <a:picLocks noChangeAspect="1" noChangeArrowheads="1"/>
              </p:cNvPicPr>
              <p:nvPr/>
            </p:nvPicPr>
            <p:blipFill rotWithShape="1">
              <a:blip r:embed="rId17" cstate="print">
                <a:extLst>
                  <a:ext uri="{BEBA8EAE-BF5A-486C-A8C5-ECC9F3942E4B}">
                    <a14:imgProps xmlns:a14="http://schemas.microsoft.com/office/drawing/2010/main">
                      <a14:imgLayer r:embed="rId18">
                        <a14:imgEffect>
                          <a14:backgroundRemoval t="44444" b="57130" l="14375" r="96823"/>
                        </a14:imgEffect>
                      </a14:imgLayer>
                    </a14:imgProps>
                  </a:ext>
                  <a:ext uri="{28A0092B-C50C-407E-A947-70E740481C1C}">
                    <a14:useLocalDpi xmlns:a14="http://schemas.microsoft.com/office/drawing/2010/main" val="0"/>
                  </a:ext>
                </a:extLst>
              </a:blip>
              <a:srcRect l="14645" t="44160" r="3046" b="41310"/>
              <a:stretch/>
            </p:blipFill>
            <p:spPr bwMode="auto">
              <a:xfrm>
                <a:off x="13046339" y="13398626"/>
                <a:ext cx="6474558" cy="644150"/>
              </a:xfrm>
              <a:prstGeom prst="rect">
                <a:avLst/>
              </a:prstGeom>
              <a:noFill/>
              <a:extLst>
                <a:ext uri="{909E8E84-426E-40DD-AFC4-6F175D3DCCD1}">
                  <a14:hiddenFill xmlns:a14="http://schemas.microsoft.com/office/drawing/2010/main">
                    <a:solidFill>
                      <a:srgbClr val="FFFFFF"/>
                    </a:solidFill>
                  </a14:hiddenFill>
                </a:ext>
              </a:extLst>
            </p:spPr>
          </p:pic>
          <p:pic>
            <p:nvPicPr>
              <p:cNvPr id="261" name="Picture 5"/>
              <p:cNvPicPr>
                <a:picLocks noChangeAspect="1" noChangeArrowheads="1"/>
              </p:cNvPicPr>
              <p:nvPr/>
            </p:nvPicPr>
            <p:blipFill rotWithShape="1">
              <a:blip r:embed="rId19" cstate="print">
                <a:extLst>
                  <a:ext uri="{BEBA8EAE-BF5A-486C-A8C5-ECC9F3942E4B}">
                    <a14:imgProps xmlns:a14="http://schemas.microsoft.com/office/drawing/2010/main">
                      <a14:imgLayer r:embed="rId20">
                        <a14:imgEffect>
                          <a14:backgroundRemoval t="45926" b="57130" l="18802" r="93906"/>
                        </a14:imgEffect>
                      </a14:imgLayer>
                    </a14:imgProps>
                  </a:ext>
                  <a:ext uri="{28A0092B-C50C-407E-A947-70E740481C1C}">
                    <a14:useLocalDpi xmlns:a14="http://schemas.microsoft.com/office/drawing/2010/main" val="0"/>
                  </a:ext>
                </a:extLst>
              </a:blip>
              <a:srcRect l="19070" t="46724" r="5609" b="42165"/>
              <a:stretch/>
            </p:blipFill>
            <p:spPr bwMode="auto">
              <a:xfrm>
                <a:off x="13003615" y="14394129"/>
                <a:ext cx="6517283" cy="544161"/>
              </a:xfrm>
              <a:prstGeom prst="rect">
                <a:avLst/>
              </a:prstGeom>
              <a:noFill/>
              <a:extLst>
                <a:ext uri="{909E8E84-426E-40DD-AFC4-6F175D3DCCD1}">
                  <a14:hiddenFill xmlns:a14="http://schemas.microsoft.com/office/drawing/2010/main">
                    <a:solidFill>
                      <a:srgbClr val="FFFFFF"/>
                    </a:solidFill>
                  </a14:hiddenFill>
                </a:ext>
              </a:extLst>
            </p:spPr>
          </p:pic>
          <p:pic>
            <p:nvPicPr>
              <p:cNvPr id="262" name="Picture 9"/>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46852" b="58519" l="19375" r="95417"/>
                        </a14:imgEffect>
                      </a14:imgLayer>
                    </a14:imgProps>
                  </a:ext>
                  <a:ext uri="{28A0092B-C50C-407E-A947-70E740481C1C}">
                    <a14:useLocalDpi xmlns:a14="http://schemas.microsoft.com/office/drawing/2010/main" val="0"/>
                  </a:ext>
                </a:extLst>
              </a:blip>
              <a:srcRect l="19391" t="47862" r="5289" b="40170"/>
              <a:stretch>
                <a:fillRect/>
              </a:stretch>
            </p:blipFill>
            <p:spPr bwMode="auto">
              <a:xfrm>
                <a:off x="13024977" y="15289644"/>
                <a:ext cx="6517282" cy="582395"/>
              </a:xfrm>
              <a:prstGeom prst="rect">
                <a:avLst/>
              </a:prstGeom>
              <a:noFill/>
              <a:extLst>
                <a:ext uri="{909E8E84-426E-40DD-AFC4-6F175D3DCCD1}">
                  <a14:hiddenFill xmlns:a14="http://schemas.microsoft.com/office/drawing/2010/main">
                    <a:solidFill>
                      <a:srgbClr val="FFFFFF"/>
                    </a:solidFill>
                  </a14:hiddenFill>
                </a:ext>
              </a:extLst>
            </p:spPr>
          </p:pic>
          <p:cxnSp>
            <p:nvCxnSpPr>
              <p:cNvPr id="302" name="Straight Connector 301"/>
              <p:cNvCxnSpPr/>
              <p:nvPr/>
            </p:nvCxnSpPr>
            <p:spPr>
              <a:xfrm flipV="1">
                <a:off x="18670939" y="15278804"/>
                <a:ext cx="106580" cy="112992"/>
              </a:xfrm>
              <a:prstGeom prst="line">
                <a:avLst/>
              </a:prstGeom>
              <a:ln/>
            </p:spPr>
            <p:style>
              <a:lnRef idx="3">
                <a:schemeClr val="dk1"/>
              </a:lnRef>
              <a:fillRef idx="0">
                <a:schemeClr val="dk1"/>
              </a:fillRef>
              <a:effectRef idx="2">
                <a:schemeClr val="dk1"/>
              </a:effectRef>
              <a:fontRef idx="minor">
                <a:schemeClr val="tx1"/>
              </a:fontRef>
            </p:style>
          </p:cxnSp>
          <p:cxnSp>
            <p:nvCxnSpPr>
              <p:cNvPr id="304" name="Straight Connector 303"/>
              <p:cNvCxnSpPr/>
              <p:nvPr/>
            </p:nvCxnSpPr>
            <p:spPr>
              <a:xfrm flipV="1">
                <a:off x="18781529" y="15278153"/>
                <a:ext cx="106580" cy="112992"/>
              </a:xfrm>
              <a:prstGeom prst="line">
                <a:avLst/>
              </a:prstGeom>
              <a:ln/>
            </p:spPr>
            <p:style>
              <a:lnRef idx="3">
                <a:schemeClr val="dk1"/>
              </a:lnRef>
              <a:fillRef idx="0">
                <a:schemeClr val="dk1"/>
              </a:fillRef>
              <a:effectRef idx="2">
                <a:schemeClr val="dk1"/>
              </a:effectRef>
              <a:fontRef idx="minor">
                <a:schemeClr val="tx1"/>
              </a:fontRef>
            </p:style>
          </p:cxnSp>
          <p:cxnSp>
            <p:nvCxnSpPr>
              <p:cNvPr id="305" name="Straight Connector 304"/>
              <p:cNvCxnSpPr/>
              <p:nvPr/>
            </p:nvCxnSpPr>
            <p:spPr>
              <a:xfrm flipV="1">
                <a:off x="18898162" y="15278496"/>
                <a:ext cx="106580" cy="112992"/>
              </a:xfrm>
              <a:prstGeom prst="line">
                <a:avLst/>
              </a:prstGeom>
              <a:ln/>
            </p:spPr>
            <p:style>
              <a:lnRef idx="3">
                <a:schemeClr val="dk1"/>
              </a:lnRef>
              <a:fillRef idx="0">
                <a:schemeClr val="dk1"/>
              </a:fillRef>
              <a:effectRef idx="2">
                <a:schemeClr val="dk1"/>
              </a:effectRef>
              <a:fontRef idx="minor">
                <a:schemeClr val="tx1"/>
              </a:fontRef>
            </p:style>
          </p:cxnSp>
          <p:cxnSp>
            <p:nvCxnSpPr>
              <p:cNvPr id="306" name="Straight Connector 305"/>
              <p:cNvCxnSpPr/>
              <p:nvPr/>
            </p:nvCxnSpPr>
            <p:spPr>
              <a:xfrm flipV="1">
                <a:off x="19012509" y="15274884"/>
                <a:ext cx="106580" cy="112992"/>
              </a:xfrm>
              <a:prstGeom prst="line">
                <a:avLst/>
              </a:prstGeom>
              <a:ln/>
            </p:spPr>
            <p:style>
              <a:lnRef idx="3">
                <a:schemeClr val="dk1"/>
              </a:lnRef>
              <a:fillRef idx="0">
                <a:schemeClr val="dk1"/>
              </a:fillRef>
              <a:effectRef idx="2">
                <a:schemeClr val="dk1"/>
              </a:effectRef>
              <a:fontRef idx="minor">
                <a:schemeClr val="tx1"/>
              </a:fontRef>
            </p:style>
          </p:cxnSp>
          <p:cxnSp>
            <p:nvCxnSpPr>
              <p:cNvPr id="307" name="Straight Connector 306"/>
              <p:cNvCxnSpPr/>
              <p:nvPr/>
            </p:nvCxnSpPr>
            <p:spPr>
              <a:xfrm flipV="1">
                <a:off x="19125538" y="15274884"/>
                <a:ext cx="106580" cy="112992"/>
              </a:xfrm>
              <a:prstGeom prst="line">
                <a:avLst/>
              </a:prstGeom>
              <a:ln/>
            </p:spPr>
            <p:style>
              <a:lnRef idx="3">
                <a:schemeClr val="dk1"/>
              </a:lnRef>
              <a:fillRef idx="0">
                <a:schemeClr val="dk1"/>
              </a:fillRef>
              <a:effectRef idx="2">
                <a:schemeClr val="dk1"/>
              </a:effectRef>
              <a:fontRef idx="minor">
                <a:schemeClr val="tx1"/>
              </a:fontRef>
            </p:style>
          </p:cxnSp>
          <p:cxnSp>
            <p:nvCxnSpPr>
              <p:cNvPr id="308" name="Straight Connector 307"/>
              <p:cNvCxnSpPr/>
              <p:nvPr/>
            </p:nvCxnSpPr>
            <p:spPr>
              <a:xfrm flipV="1">
                <a:off x="19240150" y="15274884"/>
                <a:ext cx="106580" cy="112992"/>
              </a:xfrm>
              <a:prstGeom prst="line">
                <a:avLst/>
              </a:prstGeom>
              <a:ln/>
            </p:spPr>
            <p:style>
              <a:lnRef idx="3">
                <a:schemeClr val="dk1"/>
              </a:lnRef>
              <a:fillRef idx="0">
                <a:schemeClr val="dk1"/>
              </a:fillRef>
              <a:effectRef idx="2">
                <a:schemeClr val="dk1"/>
              </a:effectRef>
              <a:fontRef idx="minor">
                <a:schemeClr val="tx1"/>
              </a:fontRef>
            </p:style>
          </p:cxnSp>
          <p:cxnSp>
            <p:nvCxnSpPr>
              <p:cNvPr id="309" name="Straight Connector 308"/>
              <p:cNvCxnSpPr/>
              <p:nvPr/>
            </p:nvCxnSpPr>
            <p:spPr>
              <a:xfrm flipV="1">
                <a:off x="19354481" y="15274884"/>
                <a:ext cx="106580" cy="112992"/>
              </a:xfrm>
              <a:prstGeom prst="line">
                <a:avLst/>
              </a:prstGeom>
              <a:ln/>
            </p:spPr>
            <p:style>
              <a:lnRef idx="3">
                <a:schemeClr val="dk1"/>
              </a:lnRef>
              <a:fillRef idx="0">
                <a:schemeClr val="dk1"/>
              </a:fillRef>
              <a:effectRef idx="2">
                <a:schemeClr val="dk1"/>
              </a:effectRef>
              <a:fontRef idx="minor">
                <a:schemeClr val="tx1"/>
              </a:fontRef>
            </p:style>
          </p:cxnSp>
          <p:cxnSp>
            <p:nvCxnSpPr>
              <p:cNvPr id="310" name="Straight Connector 309"/>
              <p:cNvCxnSpPr/>
              <p:nvPr/>
            </p:nvCxnSpPr>
            <p:spPr>
              <a:xfrm flipV="1">
                <a:off x="19468779" y="15274884"/>
                <a:ext cx="106580" cy="112992"/>
              </a:xfrm>
              <a:prstGeom prst="line">
                <a:avLst/>
              </a:prstGeom>
              <a:ln/>
            </p:spPr>
            <p:style>
              <a:lnRef idx="3">
                <a:schemeClr val="dk1"/>
              </a:lnRef>
              <a:fillRef idx="0">
                <a:schemeClr val="dk1"/>
              </a:fillRef>
              <a:effectRef idx="2">
                <a:schemeClr val="dk1"/>
              </a:effectRef>
              <a:fontRef idx="minor">
                <a:schemeClr val="tx1"/>
              </a:fontRef>
            </p:style>
          </p:cxnSp>
          <p:cxnSp>
            <p:nvCxnSpPr>
              <p:cNvPr id="311" name="Straight Connector 310"/>
              <p:cNvCxnSpPr/>
              <p:nvPr/>
            </p:nvCxnSpPr>
            <p:spPr>
              <a:xfrm flipH="1" flipV="1">
                <a:off x="18639285" y="15790462"/>
                <a:ext cx="84944" cy="121665"/>
              </a:xfrm>
              <a:prstGeom prst="line">
                <a:avLst/>
              </a:prstGeom>
              <a:ln/>
            </p:spPr>
            <p:style>
              <a:lnRef idx="3">
                <a:schemeClr val="dk1"/>
              </a:lnRef>
              <a:fillRef idx="0">
                <a:schemeClr val="dk1"/>
              </a:fillRef>
              <a:effectRef idx="2">
                <a:schemeClr val="dk1"/>
              </a:effectRef>
              <a:fontRef idx="minor">
                <a:schemeClr val="tx1"/>
              </a:fontRef>
            </p:style>
          </p:cxnSp>
          <p:cxnSp>
            <p:nvCxnSpPr>
              <p:cNvPr id="314" name="Straight Connector 313"/>
              <p:cNvCxnSpPr/>
              <p:nvPr/>
            </p:nvCxnSpPr>
            <p:spPr>
              <a:xfrm flipH="1" flipV="1">
                <a:off x="18766730" y="15791572"/>
                <a:ext cx="84944" cy="121665"/>
              </a:xfrm>
              <a:prstGeom prst="line">
                <a:avLst/>
              </a:prstGeom>
              <a:ln/>
            </p:spPr>
            <p:style>
              <a:lnRef idx="3">
                <a:schemeClr val="dk1"/>
              </a:lnRef>
              <a:fillRef idx="0">
                <a:schemeClr val="dk1"/>
              </a:fillRef>
              <a:effectRef idx="2">
                <a:schemeClr val="dk1"/>
              </a:effectRef>
              <a:fontRef idx="minor">
                <a:schemeClr val="tx1"/>
              </a:fontRef>
            </p:style>
          </p:cxnSp>
          <p:cxnSp>
            <p:nvCxnSpPr>
              <p:cNvPr id="315" name="Straight Connector 314"/>
              <p:cNvCxnSpPr/>
              <p:nvPr/>
            </p:nvCxnSpPr>
            <p:spPr>
              <a:xfrm flipH="1" flipV="1">
                <a:off x="18894176" y="15796316"/>
                <a:ext cx="84944" cy="121665"/>
              </a:xfrm>
              <a:prstGeom prst="line">
                <a:avLst/>
              </a:prstGeom>
              <a:ln/>
            </p:spPr>
            <p:style>
              <a:lnRef idx="3">
                <a:schemeClr val="dk1"/>
              </a:lnRef>
              <a:fillRef idx="0">
                <a:schemeClr val="dk1"/>
              </a:fillRef>
              <a:effectRef idx="2">
                <a:schemeClr val="dk1"/>
              </a:effectRef>
              <a:fontRef idx="minor">
                <a:schemeClr val="tx1"/>
              </a:fontRef>
            </p:style>
          </p:cxnSp>
          <p:cxnSp>
            <p:nvCxnSpPr>
              <p:cNvPr id="316" name="Straight Connector 315"/>
              <p:cNvCxnSpPr/>
              <p:nvPr/>
            </p:nvCxnSpPr>
            <p:spPr>
              <a:xfrm flipH="1" flipV="1">
                <a:off x="18987288" y="15792925"/>
                <a:ext cx="84944" cy="121665"/>
              </a:xfrm>
              <a:prstGeom prst="line">
                <a:avLst/>
              </a:prstGeom>
              <a:ln/>
            </p:spPr>
            <p:style>
              <a:lnRef idx="3">
                <a:schemeClr val="dk1"/>
              </a:lnRef>
              <a:fillRef idx="0">
                <a:schemeClr val="dk1"/>
              </a:fillRef>
              <a:effectRef idx="2">
                <a:schemeClr val="dk1"/>
              </a:effectRef>
              <a:fontRef idx="minor">
                <a:schemeClr val="tx1"/>
              </a:fontRef>
            </p:style>
          </p:cxnSp>
          <p:cxnSp>
            <p:nvCxnSpPr>
              <p:cNvPr id="317" name="Straight Connector 316"/>
              <p:cNvCxnSpPr/>
              <p:nvPr/>
            </p:nvCxnSpPr>
            <p:spPr>
              <a:xfrm flipH="1" flipV="1">
                <a:off x="19099683" y="15797327"/>
                <a:ext cx="84944" cy="121665"/>
              </a:xfrm>
              <a:prstGeom prst="line">
                <a:avLst/>
              </a:prstGeom>
              <a:ln/>
            </p:spPr>
            <p:style>
              <a:lnRef idx="3">
                <a:schemeClr val="dk1"/>
              </a:lnRef>
              <a:fillRef idx="0">
                <a:schemeClr val="dk1"/>
              </a:fillRef>
              <a:effectRef idx="2">
                <a:schemeClr val="dk1"/>
              </a:effectRef>
              <a:fontRef idx="minor">
                <a:schemeClr val="tx1"/>
              </a:fontRef>
            </p:style>
          </p:cxnSp>
          <p:cxnSp>
            <p:nvCxnSpPr>
              <p:cNvPr id="318" name="Straight Connector 317"/>
              <p:cNvCxnSpPr/>
              <p:nvPr/>
            </p:nvCxnSpPr>
            <p:spPr>
              <a:xfrm flipH="1" flipV="1">
                <a:off x="19217727" y="15791060"/>
                <a:ext cx="84944" cy="121665"/>
              </a:xfrm>
              <a:prstGeom prst="line">
                <a:avLst/>
              </a:prstGeom>
              <a:ln/>
            </p:spPr>
            <p:style>
              <a:lnRef idx="3">
                <a:schemeClr val="dk1"/>
              </a:lnRef>
              <a:fillRef idx="0">
                <a:schemeClr val="dk1"/>
              </a:fillRef>
              <a:effectRef idx="2">
                <a:schemeClr val="dk1"/>
              </a:effectRef>
              <a:fontRef idx="minor">
                <a:schemeClr val="tx1"/>
              </a:fontRef>
            </p:style>
          </p:cxnSp>
          <p:cxnSp>
            <p:nvCxnSpPr>
              <p:cNvPr id="319" name="Straight Connector 318"/>
              <p:cNvCxnSpPr/>
              <p:nvPr/>
            </p:nvCxnSpPr>
            <p:spPr>
              <a:xfrm flipH="1" flipV="1">
                <a:off x="19333738" y="15795462"/>
                <a:ext cx="84944" cy="121665"/>
              </a:xfrm>
              <a:prstGeom prst="line">
                <a:avLst/>
              </a:prstGeom>
              <a:ln/>
            </p:spPr>
            <p:style>
              <a:lnRef idx="3">
                <a:schemeClr val="dk1"/>
              </a:lnRef>
              <a:fillRef idx="0">
                <a:schemeClr val="dk1"/>
              </a:fillRef>
              <a:effectRef idx="2">
                <a:schemeClr val="dk1"/>
              </a:effectRef>
              <a:fontRef idx="minor">
                <a:schemeClr val="tx1"/>
              </a:fontRef>
            </p:style>
          </p:cxnSp>
          <p:cxnSp>
            <p:nvCxnSpPr>
              <p:cNvPr id="320" name="Straight Connector 319"/>
              <p:cNvCxnSpPr/>
              <p:nvPr/>
            </p:nvCxnSpPr>
            <p:spPr>
              <a:xfrm flipH="1" flipV="1">
                <a:off x="19447686" y="15795463"/>
                <a:ext cx="84944" cy="121665"/>
              </a:xfrm>
              <a:prstGeom prst="line">
                <a:avLst/>
              </a:prstGeom>
              <a:ln/>
            </p:spPr>
            <p:style>
              <a:lnRef idx="3">
                <a:schemeClr val="dk1"/>
              </a:lnRef>
              <a:fillRef idx="0">
                <a:schemeClr val="dk1"/>
              </a:fillRef>
              <a:effectRef idx="2">
                <a:schemeClr val="dk1"/>
              </a:effectRef>
              <a:fontRef idx="minor">
                <a:schemeClr val="tx1"/>
              </a:fontRef>
            </p:style>
          </p:cxnSp>
          <p:cxnSp>
            <p:nvCxnSpPr>
              <p:cNvPr id="335" name="Straight Connector 334"/>
              <p:cNvCxnSpPr/>
              <p:nvPr/>
            </p:nvCxnSpPr>
            <p:spPr>
              <a:xfrm flipV="1">
                <a:off x="18627073" y="14357515"/>
                <a:ext cx="106580" cy="112992"/>
              </a:xfrm>
              <a:prstGeom prst="line">
                <a:avLst/>
              </a:prstGeom>
              <a:ln/>
            </p:spPr>
            <p:style>
              <a:lnRef idx="3">
                <a:schemeClr val="dk1"/>
              </a:lnRef>
              <a:fillRef idx="0">
                <a:schemeClr val="dk1"/>
              </a:fillRef>
              <a:effectRef idx="2">
                <a:schemeClr val="dk1"/>
              </a:effectRef>
              <a:fontRef idx="minor">
                <a:schemeClr val="tx1"/>
              </a:fontRef>
            </p:style>
          </p:cxnSp>
          <p:cxnSp>
            <p:nvCxnSpPr>
              <p:cNvPr id="336" name="Straight Connector 335"/>
              <p:cNvCxnSpPr/>
              <p:nvPr/>
            </p:nvCxnSpPr>
            <p:spPr>
              <a:xfrm flipV="1">
                <a:off x="18737663" y="14356864"/>
                <a:ext cx="106580" cy="112992"/>
              </a:xfrm>
              <a:prstGeom prst="line">
                <a:avLst/>
              </a:prstGeom>
              <a:ln/>
            </p:spPr>
            <p:style>
              <a:lnRef idx="3">
                <a:schemeClr val="dk1"/>
              </a:lnRef>
              <a:fillRef idx="0">
                <a:schemeClr val="dk1"/>
              </a:fillRef>
              <a:effectRef idx="2">
                <a:schemeClr val="dk1"/>
              </a:effectRef>
              <a:fontRef idx="minor">
                <a:schemeClr val="tx1"/>
              </a:fontRef>
            </p:style>
          </p:cxnSp>
          <p:cxnSp>
            <p:nvCxnSpPr>
              <p:cNvPr id="337" name="Straight Connector 336"/>
              <p:cNvCxnSpPr/>
              <p:nvPr/>
            </p:nvCxnSpPr>
            <p:spPr>
              <a:xfrm flipV="1">
                <a:off x="18854296" y="14357207"/>
                <a:ext cx="106580" cy="112992"/>
              </a:xfrm>
              <a:prstGeom prst="line">
                <a:avLst/>
              </a:prstGeom>
              <a:ln/>
            </p:spPr>
            <p:style>
              <a:lnRef idx="3">
                <a:schemeClr val="dk1"/>
              </a:lnRef>
              <a:fillRef idx="0">
                <a:schemeClr val="dk1"/>
              </a:fillRef>
              <a:effectRef idx="2">
                <a:schemeClr val="dk1"/>
              </a:effectRef>
              <a:fontRef idx="minor">
                <a:schemeClr val="tx1"/>
              </a:fontRef>
            </p:style>
          </p:cxnSp>
          <p:cxnSp>
            <p:nvCxnSpPr>
              <p:cNvPr id="338" name="Straight Connector 337"/>
              <p:cNvCxnSpPr/>
              <p:nvPr/>
            </p:nvCxnSpPr>
            <p:spPr>
              <a:xfrm flipV="1">
                <a:off x="18968643" y="14353595"/>
                <a:ext cx="106580" cy="112992"/>
              </a:xfrm>
              <a:prstGeom prst="line">
                <a:avLst/>
              </a:prstGeom>
              <a:ln/>
            </p:spPr>
            <p:style>
              <a:lnRef idx="3">
                <a:schemeClr val="dk1"/>
              </a:lnRef>
              <a:fillRef idx="0">
                <a:schemeClr val="dk1"/>
              </a:fillRef>
              <a:effectRef idx="2">
                <a:schemeClr val="dk1"/>
              </a:effectRef>
              <a:fontRef idx="minor">
                <a:schemeClr val="tx1"/>
              </a:fontRef>
            </p:style>
          </p:cxnSp>
          <p:cxnSp>
            <p:nvCxnSpPr>
              <p:cNvPr id="339" name="Straight Connector 338"/>
              <p:cNvCxnSpPr/>
              <p:nvPr/>
            </p:nvCxnSpPr>
            <p:spPr>
              <a:xfrm flipV="1">
                <a:off x="19081672" y="14353595"/>
                <a:ext cx="106580" cy="112992"/>
              </a:xfrm>
              <a:prstGeom prst="line">
                <a:avLst/>
              </a:prstGeom>
              <a:ln/>
            </p:spPr>
            <p:style>
              <a:lnRef idx="3">
                <a:schemeClr val="dk1"/>
              </a:lnRef>
              <a:fillRef idx="0">
                <a:schemeClr val="dk1"/>
              </a:fillRef>
              <a:effectRef idx="2">
                <a:schemeClr val="dk1"/>
              </a:effectRef>
              <a:fontRef idx="minor">
                <a:schemeClr val="tx1"/>
              </a:fontRef>
            </p:style>
          </p:cxnSp>
          <p:cxnSp>
            <p:nvCxnSpPr>
              <p:cNvPr id="340" name="Straight Connector 339"/>
              <p:cNvCxnSpPr/>
              <p:nvPr/>
            </p:nvCxnSpPr>
            <p:spPr>
              <a:xfrm flipV="1">
                <a:off x="19196284" y="14353595"/>
                <a:ext cx="106580" cy="112992"/>
              </a:xfrm>
              <a:prstGeom prst="line">
                <a:avLst/>
              </a:prstGeom>
              <a:ln/>
            </p:spPr>
            <p:style>
              <a:lnRef idx="3">
                <a:schemeClr val="dk1"/>
              </a:lnRef>
              <a:fillRef idx="0">
                <a:schemeClr val="dk1"/>
              </a:fillRef>
              <a:effectRef idx="2">
                <a:schemeClr val="dk1"/>
              </a:effectRef>
              <a:fontRef idx="minor">
                <a:schemeClr val="tx1"/>
              </a:fontRef>
            </p:style>
          </p:cxnSp>
          <p:cxnSp>
            <p:nvCxnSpPr>
              <p:cNvPr id="341" name="Straight Connector 340"/>
              <p:cNvCxnSpPr/>
              <p:nvPr/>
            </p:nvCxnSpPr>
            <p:spPr>
              <a:xfrm flipV="1">
                <a:off x="19310615" y="14353595"/>
                <a:ext cx="106580" cy="112992"/>
              </a:xfrm>
              <a:prstGeom prst="line">
                <a:avLst/>
              </a:prstGeom>
              <a:ln/>
            </p:spPr>
            <p:style>
              <a:lnRef idx="3">
                <a:schemeClr val="dk1"/>
              </a:lnRef>
              <a:fillRef idx="0">
                <a:schemeClr val="dk1"/>
              </a:fillRef>
              <a:effectRef idx="2">
                <a:schemeClr val="dk1"/>
              </a:effectRef>
              <a:fontRef idx="minor">
                <a:schemeClr val="tx1"/>
              </a:fontRef>
            </p:style>
          </p:cxnSp>
          <p:cxnSp>
            <p:nvCxnSpPr>
              <p:cNvPr id="342" name="Straight Connector 341"/>
              <p:cNvCxnSpPr/>
              <p:nvPr/>
            </p:nvCxnSpPr>
            <p:spPr>
              <a:xfrm flipV="1">
                <a:off x="19424913" y="14353595"/>
                <a:ext cx="106580" cy="112992"/>
              </a:xfrm>
              <a:prstGeom prst="line">
                <a:avLst/>
              </a:prstGeom>
              <a:ln/>
            </p:spPr>
            <p:style>
              <a:lnRef idx="3">
                <a:schemeClr val="dk1"/>
              </a:lnRef>
              <a:fillRef idx="0">
                <a:schemeClr val="dk1"/>
              </a:fillRef>
              <a:effectRef idx="2">
                <a:schemeClr val="dk1"/>
              </a:effectRef>
              <a:fontRef idx="minor">
                <a:schemeClr val="tx1"/>
              </a:fontRef>
            </p:style>
          </p:cxnSp>
          <p:cxnSp>
            <p:nvCxnSpPr>
              <p:cNvPr id="343" name="Straight Connector 342"/>
              <p:cNvCxnSpPr/>
              <p:nvPr/>
            </p:nvCxnSpPr>
            <p:spPr>
              <a:xfrm flipH="1" flipV="1">
                <a:off x="18596180" y="14884743"/>
                <a:ext cx="84944" cy="121665"/>
              </a:xfrm>
              <a:prstGeom prst="line">
                <a:avLst/>
              </a:prstGeom>
              <a:ln/>
            </p:spPr>
            <p:style>
              <a:lnRef idx="3">
                <a:schemeClr val="dk1"/>
              </a:lnRef>
              <a:fillRef idx="0">
                <a:schemeClr val="dk1"/>
              </a:fillRef>
              <a:effectRef idx="2">
                <a:schemeClr val="dk1"/>
              </a:effectRef>
              <a:fontRef idx="minor">
                <a:schemeClr val="tx1"/>
              </a:fontRef>
            </p:style>
          </p:cxnSp>
          <p:cxnSp>
            <p:nvCxnSpPr>
              <p:cNvPr id="344" name="Straight Connector 343"/>
              <p:cNvCxnSpPr/>
              <p:nvPr/>
            </p:nvCxnSpPr>
            <p:spPr>
              <a:xfrm flipH="1" flipV="1">
                <a:off x="18723625" y="14885853"/>
                <a:ext cx="84944" cy="121665"/>
              </a:xfrm>
              <a:prstGeom prst="line">
                <a:avLst/>
              </a:prstGeom>
              <a:ln/>
            </p:spPr>
            <p:style>
              <a:lnRef idx="3">
                <a:schemeClr val="dk1"/>
              </a:lnRef>
              <a:fillRef idx="0">
                <a:schemeClr val="dk1"/>
              </a:fillRef>
              <a:effectRef idx="2">
                <a:schemeClr val="dk1"/>
              </a:effectRef>
              <a:fontRef idx="minor">
                <a:schemeClr val="tx1"/>
              </a:fontRef>
            </p:style>
          </p:cxnSp>
          <p:cxnSp>
            <p:nvCxnSpPr>
              <p:cNvPr id="345" name="Straight Connector 344"/>
              <p:cNvCxnSpPr/>
              <p:nvPr/>
            </p:nvCxnSpPr>
            <p:spPr>
              <a:xfrm flipH="1" flipV="1">
                <a:off x="18851071" y="14890597"/>
                <a:ext cx="84944" cy="121665"/>
              </a:xfrm>
              <a:prstGeom prst="line">
                <a:avLst/>
              </a:prstGeom>
              <a:ln/>
            </p:spPr>
            <p:style>
              <a:lnRef idx="3">
                <a:schemeClr val="dk1"/>
              </a:lnRef>
              <a:fillRef idx="0">
                <a:schemeClr val="dk1"/>
              </a:fillRef>
              <a:effectRef idx="2">
                <a:schemeClr val="dk1"/>
              </a:effectRef>
              <a:fontRef idx="minor">
                <a:schemeClr val="tx1"/>
              </a:fontRef>
            </p:style>
          </p:cxnSp>
          <p:cxnSp>
            <p:nvCxnSpPr>
              <p:cNvPr id="346" name="Straight Connector 345"/>
              <p:cNvCxnSpPr/>
              <p:nvPr/>
            </p:nvCxnSpPr>
            <p:spPr>
              <a:xfrm flipH="1" flipV="1">
                <a:off x="18944183" y="14887206"/>
                <a:ext cx="84944" cy="121665"/>
              </a:xfrm>
              <a:prstGeom prst="line">
                <a:avLst/>
              </a:prstGeom>
              <a:ln/>
            </p:spPr>
            <p:style>
              <a:lnRef idx="3">
                <a:schemeClr val="dk1"/>
              </a:lnRef>
              <a:fillRef idx="0">
                <a:schemeClr val="dk1"/>
              </a:fillRef>
              <a:effectRef idx="2">
                <a:schemeClr val="dk1"/>
              </a:effectRef>
              <a:fontRef idx="minor">
                <a:schemeClr val="tx1"/>
              </a:fontRef>
            </p:style>
          </p:cxnSp>
          <p:cxnSp>
            <p:nvCxnSpPr>
              <p:cNvPr id="347" name="Straight Connector 346"/>
              <p:cNvCxnSpPr/>
              <p:nvPr/>
            </p:nvCxnSpPr>
            <p:spPr>
              <a:xfrm flipH="1" flipV="1">
                <a:off x="19056578" y="14891608"/>
                <a:ext cx="84944" cy="121665"/>
              </a:xfrm>
              <a:prstGeom prst="line">
                <a:avLst/>
              </a:prstGeom>
              <a:ln/>
            </p:spPr>
            <p:style>
              <a:lnRef idx="3">
                <a:schemeClr val="dk1"/>
              </a:lnRef>
              <a:fillRef idx="0">
                <a:schemeClr val="dk1"/>
              </a:fillRef>
              <a:effectRef idx="2">
                <a:schemeClr val="dk1"/>
              </a:effectRef>
              <a:fontRef idx="minor">
                <a:schemeClr val="tx1"/>
              </a:fontRef>
            </p:style>
          </p:cxnSp>
          <p:cxnSp>
            <p:nvCxnSpPr>
              <p:cNvPr id="348" name="Straight Connector 347"/>
              <p:cNvCxnSpPr/>
              <p:nvPr/>
            </p:nvCxnSpPr>
            <p:spPr>
              <a:xfrm flipH="1" flipV="1">
                <a:off x="19174622" y="14885341"/>
                <a:ext cx="84944" cy="121665"/>
              </a:xfrm>
              <a:prstGeom prst="line">
                <a:avLst/>
              </a:prstGeom>
              <a:ln/>
            </p:spPr>
            <p:style>
              <a:lnRef idx="3">
                <a:schemeClr val="dk1"/>
              </a:lnRef>
              <a:fillRef idx="0">
                <a:schemeClr val="dk1"/>
              </a:fillRef>
              <a:effectRef idx="2">
                <a:schemeClr val="dk1"/>
              </a:effectRef>
              <a:fontRef idx="minor">
                <a:schemeClr val="tx1"/>
              </a:fontRef>
            </p:style>
          </p:cxnSp>
          <p:cxnSp>
            <p:nvCxnSpPr>
              <p:cNvPr id="349" name="Straight Connector 348"/>
              <p:cNvCxnSpPr/>
              <p:nvPr/>
            </p:nvCxnSpPr>
            <p:spPr>
              <a:xfrm flipH="1" flipV="1">
                <a:off x="19290633" y="14889743"/>
                <a:ext cx="84944" cy="121665"/>
              </a:xfrm>
              <a:prstGeom prst="line">
                <a:avLst/>
              </a:prstGeom>
              <a:ln/>
            </p:spPr>
            <p:style>
              <a:lnRef idx="3">
                <a:schemeClr val="dk1"/>
              </a:lnRef>
              <a:fillRef idx="0">
                <a:schemeClr val="dk1"/>
              </a:fillRef>
              <a:effectRef idx="2">
                <a:schemeClr val="dk1"/>
              </a:effectRef>
              <a:fontRef idx="minor">
                <a:schemeClr val="tx1"/>
              </a:fontRef>
            </p:style>
          </p:cxnSp>
          <p:cxnSp>
            <p:nvCxnSpPr>
              <p:cNvPr id="350" name="Straight Connector 349"/>
              <p:cNvCxnSpPr/>
              <p:nvPr/>
            </p:nvCxnSpPr>
            <p:spPr>
              <a:xfrm flipH="1" flipV="1">
                <a:off x="19404581" y="14889744"/>
                <a:ext cx="84944" cy="121665"/>
              </a:xfrm>
              <a:prstGeom prst="line">
                <a:avLst/>
              </a:prstGeom>
              <a:ln/>
            </p:spPr>
            <p:style>
              <a:lnRef idx="3">
                <a:schemeClr val="dk1"/>
              </a:lnRef>
              <a:fillRef idx="0">
                <a:schemeClr val="dk1"/>
              </a:fillRef>
              <a:effectRef idx="2">
                <a:schemeClr val="dk1"/>
              </a:effectRef>
              <a:fontRef idx="minor">
                <a:schemeClr val="tx1"/>
              </a:fontRef>
            </p:style>
          </p:cxnSp>
          <p:cxnSp>
            <p:nvCxnSpPr>
              <p:cNvPr id="351" name="Straight Connector 350"/>
              <p:cNvCxnSpPr/>
              <p:nvPr/>
            </p:nvCxnSpPr>
            <p:spPr>
              <a:xfrm flipV="1">
                <a:off x="18639285" y="13373899"/>
                <a:ext cx="106580" cy="112992"/>
              </a:xfrm>
              <a:prstGeom prst="line">
                <a:avLst/>
              </a:prstGeom>
              <a:ln/>
            </p:spPr>
            <p:style>
              <a:lnRef idx="3">
                <a:schemeClr val="dk1"/>
              </a:lnRef>
              <a:fillRef idx="0">
                <a:schemeClr val="dk1"/>
              </a:fillRef>
              <a:effectRef idx="2">
                <a:schemeClr val="dk1"/>
              </a:effectRef>
              <a:fontRef idx="minor">
                <a:schemeClr val="tx1"/>
              </a:fontRef>
            </p:style>
          </p:cxnSp>
          <p:cxnSp>
            <p:nvCxnSpPr>
              <p:cNvPr id="352" name="Straight Connector 351"/>
              <p:cNvCxnSpPr/>
              <p:nvPr/>
            </p:nvCxnSpPr>
            <p:spPr>
              <a:xfrm flipV="1">
                <a:off x="18749875" y="13373248"/>
                <a:ext cx="106580" cy="112992"/>
              </a:xfrm>
              <a:prstGeom prst="line">
                <a:avLst/>
              </a:prstGeom>
              <a:ln/>
            </p:spPr>
            <p:style>
              <a:lnRef idx="3">
                <a:schemeClr val="dk1"/>
              </a:lnRef>
              <a:fillRef idx="0">
                <a:schemeClr val="dk1"/>
              </a:fillRef>
              <a:effectRef idx="2">
                <a:schemeClr val="dk1"/>
              </a:effectRef>
              <a:fontRef idx="minor">
                <a:schemeClr val="tx1"/>
              </a:fontRef>
            </p:style>
          </p:cxnSp>
          <p:cxnSp>
            <p:nvCxnSpPr>
              <p:cNvPr id="353" name="Straight Connector 352"/>
              <p:cNvCxnSpPr/>
              <p:nvPr/>
            </p:nvCxnSpPr>
            <p:spPr>
              <a:xfrm flipV="1">
                <a:off x="18866508" y="13373591"/>
                <a:ext cx="106580" cy="112992"/>
              </a:xfrm>
              <a:prstGeom prst="line">
                <a:avLst/>
              </a:prstGeom>
              <a:ln/>
            </p:spPr>
            <p:style>
              <a:lnRef idx="3">
                <a:schemeClr val="dk1"/>
              </a:lnRef>
              <a:fillRef idx="0">
                <a:schemeClr val="dk1"/>
              </a:fillRef>
              <a:effectRef idx="2">
                <a:schemeClr val="dk1"/>
              </a:effectRef>
              <a:fontRef idx="minor">
                <a:schemeClr val="tx1"/>
              </a:fontRef>
            </p:style>
          </p:cxnSp>
          <p:cxnSp>
            <p:nvCxnSpPr>
              <p:cNvPr id="354" name="Straight Connector 353"/>
              <p:cNvCxnSpPr/>
              <p:nvPr/>
            </p:nvCxnSpPr>
            <p:spPr>
              <a:xfrm flipV="1">
                <a:off x="18980855" y="13369979"/>
                <a:ext cx="106580" cy="112992"/>
              </a:xfrm>
              <a:prstGeom prst="line">
                <a:avLst/>
              </a:prstGeom>
              <a:ln/>
            </p:spPr>
            <p:style>
              <a:lnRef idx="3">
                <a:schemeClr val="dk1"/>
              </a:lnRef>
              <a:fillRef idx="0">
                <a:schemeClr val="dk1"/>
              </a:fillRef>
              <a:effectRef idx="2">
                <a:schemeClr val="dk1"/>
              </a:effectRef>
              <a:fontRef idx="minor">
                <a:schemeClr val="tx1"/>
              </a:fontRef>
            </p:style>
          </p:cxnSp>
          <p:cxnSp>
            <p:nvCxnSpPr>
              <p:cNvPr id="355" name="Straight Connector 354"/>
              <p:cNvCxnSpPr/>
              <p:nvPr/>
            </p:nvCxnSpPr>
            <p:spPr>
              <a:xfrm flipV="1">
                <a:off x="19093884" y="13369979"/>
                <a:ext cx="106580" cy="112992"/>
              </a:xfrm>
              <a:prstGeom prst="line">
                <a:avLst/>
              </a:prstGeom>
              <a:ln/>
            </p:spPr>
            <p:style>
              <a:lnRef idx="3">
                <a:schemeClr val="dk1"/>
              </a:lnRef>
              <a:fillRef idx="0">
                <a:schemeClr val="dk1"/>
              </a:fillRef>
              <a:effectRef idx="2">
                <a:schemeClr val="dk1"/>
              </a:effectRef>
              <a:fontRef idx="minor">
                <a:schemeClr val="tx1"/>
              </a:fontRef>
            </p:style>
          </p:cxnSp>
          <p:cxnSp>
            <p:nvCxnSpPr>
              <p:cNvPr id="356" name="Straight Connector 355"/>
              <p:cNvCxnSpPr/>
              <p:nvPr/>
            </p:nvCxnSpPr>
            <p:spPr>
              <a:xfrm flipV="1">
                <a:off x="19208496" y="13369979"/>
                <a:ext cx="106580" cy="112992"/>
              </a:xfrm>
              <a:prstGeom prst="line">
                <a:avLst/>
              </a:prstGeom>
              <a:ln/>
            </p:spPr>
            <p:style>
              <a:lnRef idx="3">
                <a:schemeClr val="dk1"/>
              </a:lnRef>
              <a:fillRef idx="0">
                <a:schemeClr val="dk1"/>
              </a:fillRef>
              <a:effectRef idx="2">
                <a:schemeClr val="dk1"/>
              </a:effectRef>
              <a:fontRef idx="minor">
                <a:schemeClr val="tx1"/>
              </a:fontRef>
            </p:style>
          </p:cxnSp>
          <p:cxnSp>
            <p:nvCxnSpPr>
              <p:cNvPr id="357" name="Straight Connector 356"/>
              <p:cNvCxnSpPr/>
              <p:nvPr/>
            </p:nvCxnSpPr>
            <p:spPr>
              <a:xfrm flipV="1">
                <a:off x="19322827" y="13369979"/>
                <a:ext cx="106580" cy="112992"/>
              </a:xfrm>
              <a:prstGeom prst="line">
                <a:avLst/>
              </a:prstGeom>
              <a:ln/>
            </p:spPr>
            <p:style>
              <a:lnRef idx="3">
                <a:schemeClr val="dk1"/>
              </a:lnRef>
              <a:fillRef idx="0">
                <a:schemeClr val="dk1"/>
              </a:fillRef>
              <a:effectRef idx="2">
                <a:schemeClr val="dk1"/>
              </a:effectRef>
              <a:fontRef idx="minor">
                <a:schemeClr val="tx1"/>
              </a:fontRef>
            </p:style>
          </p:cxnSp>
          <p:cxnSp>
            <p:nvCxnSpPr>
              <p:cNvPr id="358" name="Straight Connector 357"/>
              <p:cNvCxnSpPr/>
              <p:nvPr/>
            </p:nvCxnSpPr>
            <p:spPr>
              <a:xfrm flipV="1">
                <a:off x="19437125" y="13369979"/>
                <a:ext cx="106580" cy="112992"/>
              </a:xfrm>
              <a:prstGeom prst="line">
                <a:avLst/>
              </a:prstGeom>
              <a:ln/>
            </p:spPr>
            <p:style>
              <a:lnRef idx="3">
                <a:schemeClr val="dk1"/>
              </a:lnRef>
              <a:fillRef idx="0">
                <a:schemeClr val="dk1"/>
              </a:fillRef>
              <a:effectRef idx="2">
                <a:schemeClr val="dk1"/>
              </a:effectRef>
              <a:fontRef idx="minor">
                <a:schemeClr val="tx1"/>
              </a:fontRef>
            </p:style>
          </p:cxnSp>
          <p:cxnSp>
            <p:nvCxnSpPr>
              <p:cNvPr id="359" name="Straight Connector 358"/>
              <p:cNvCxnSpPr/>
              <p:nvPr/>
            </p:nvCxnSpPr>
            <p:spPr>
              <a:xfrm flipH="1" flipV="1">
                <a:off x="18611499" y="13913650"/>
                <a:ext cx="84944" cy="121665"/>
              </a:xfrm>
              <a:prstGeom prst="line">
                <a:avLst/>
              </a:prstGeom>
              <a:ln/>
            </p:spPr>
            <p:style>
              <a:lnRef idx="3">
                <a:schemeClr val="dk1"/>
              </a:lnRef>
              <a:fillRef idx="0">
                <a:schemeClr val="dk1"/>
              </a:fillRef>
              <a:effectRef idx="2">
                <a:schemeClr val="dk1"/>
              </a:effectRef>
              <a:fontRef idx="minor">
                <a:schemeClr val="tx1"/>
              </a:fontRef>
            </p:style>
          </p:cxnSp>
          <p:cxnSp>
            <p:nvCxnSpPr>
              <p:cNvPr id="360" name="Straight Connector 359"/>
              <p:cNvCxnSpPr/>
              <p:nvPr/>
            </p:nvCxnSpPr>
            <p:spPr>
              <a:xfrm flipH="1" flipV="1">
                <a:off x="18738944" y="13914760"/>
                <a:ext cx="84944" cy="121665"/>
              </a:xfrm>
              <a:prstGeom prst="line">
                <a:avLst/>
              </a:prstGeom>
              <a:ln/>
            </p:spPr>
            <p:style>
              <a:lnRef idx="3">
                <a:schemeClr val="dk1"/>
              </a:lnRef>
              <a:fillRef idx="0">
                <a:schemeClr val="dk1"/>
              </a:fillRef>
              <a:effectRef idx="2">
                <a:schemeClr val="dk1"/>
              </a:effectRef>
              <a:fontRef idx="minor">
                <a:schemeClr val="tx1"/>
              </a:fontRef>
            </p:style>
          </p:cxnSp>
          <p:cxnSp>
            <p:nvCxnSpPr>
              <p:cNvPr id="361" name="Straight Connector 360"/>
              <p:cNvCxnSpPr/>
              <p:nvPr/>
            </p:nvCxnSpPr>
            <p:spPr>
              <a:xfrm flipH="1" flipV="1">
                <a:off x="18866390" y="13919504"/>
                <a:ext cx="84944" cy="121665"/>
              </a:xfrm>
              <a:prstGeom prst="line">
                <a:avLst/>
              </a:prstGeom>
              <a:ln/>
            </p:spPr>
            <p:style>
              <a:lnRef idx="3">
                <a:schemeClr val="dk1"/>
              </a:lnRef>
              <a:fillRef idx="0">
                <a:schemeClr val="dk1"/>
              </a:fillRef>
              <a:effectRef idx="2">
                <a:schemeClr val="dk1"/>
              </a:effectRef>
              <a:fontRef idx="minor">
                <a:schemeClr val="tx1"/>
              </a:fontRef>
            </p:style>
          </p:cxnSp>
          <p:cxnSp>
            <p:nvCxnSpPr>
              <p:cNvPr id="362" name="Straight Connector 361"/>
              <p:cNvCxnSpPr/>
              <p:nvPr/>
            </p:nvCxnSpPr>
            <p:spPr>
              <a:xfrm flipH="1" flipV="1">
                <a:off x="18959502" y="13916113"/>
                <a:ext cx="84944" cy="121665"/>
              </a:xfrm>
              <a:prstGeom prst="line">
                <a:avLst/>
              </a:prstGeom>
              <a:ln/>
            </p:spPr>
            <p:style>
              <a:lnRef idx="3">
                <a:schemeClr val="dk1"/>
              </a:lnRef>
              <a:fillRef idx="0">
                <a:schemeClr val="dk1"/>
              </a:fillRef>
              <a:effectRef idx="2">
                <a:schemeClr val="dk1"/>
              </a:effectRef>
              <a:fontRef idx="minor">
                <a:schemeClr val="tx1"/>
              </a:fontRef>
            </p:style>
          </p:cxnSp>
          <p:cxnSp>
            <p:nvCxnSpPr>
              <p:cNvPr id="363" name="Straight Connector 362"/>
              <p:cNvCxnSpPr/>
              <p:nvPr/>
            </p:nvCxnSpPr>
            <p:spPr>
              <a:xfrm flipH="1" flipV="1">
                <a:off x="19071897" y="13920515"/>
                <a:ext cx="84944" cy="121665"/>
              </a:xfrm>
              <a:prstGeom prst="line">
                <a:avLst/>
              </a:prstGeom>
              <a:ln/>
            </p:spPr>
            <p:style>
              <a:lnRef idx="3">
                <a:schemeClr val="dk1"/>
              </a:lnRef>
              <a:fillRef idx="0">
                <a:schemeClr val="dk1"/>
              </a:fillRef>
              <a:effectRef idx="2">
                <a:schemeClr val="dk1"/>
              </a:effectRef>
              <a:fontRef idx="minor">
                <a:schemeClr val="tx1"/>
              </a:fontRef>
            </p:style>
          </p:cxnSp>
          <p:cxnSp>
            <p:nvCxnSpPr>
              <p:cNvPr id="364" name="Straight Connector 363"/>
              <p:cNvCxnSpPr/>
              <p:nvPr/>
            </p:nvCxnSpPr>
            <p:spPr>
              <a:xfrm flipH="1" flipV="1">
                <a:off x="19189941" y="13914248"/>
                <a:ext cx="84944" cy="121665"/>
              </a:xfrm>
              <a:prstGeom prst="line">
                <a:avLst/>
              </a:prstGeom>
              <a:ln/>
            </p:spPr>
            <p:style>
              <a:lnRef idx="3">
                <a:schemeClr val="dk1"/>
              </a:lnRef>
              <a:fillRef idx="0">
                <a:schemeClr val="dk1"/>
              </a:fillRef>
              <a:effectRef idx="2">
                <a:schemeClr val="dk1"/>
              </a:effectRef>
              <a:fontRef idx="minor">
                <a:schemeClr val="tx1"/>
              </a:fontRef>
            </p:style>
          </p:cxnSp>
          <p:cxnSp>
            <p:nvCxnSpPr>
              <p:cNvPr id="365" name="Straight Connector 364"/>
              <p:cNvCxnSpPr/>
              <p:nvPr/>
            </p:nvCxnSpPr>
            <p:spPr>
              <a:xfrm flipH="1" flipV="1">
                <a:off x="19305952" y="13918650"/>
                <a:ext cx="84944" cy="121665"/>
              </a:xfrm>
              <a:prstGeom prst="line">
                <a:avLst/>
              </a:prstGeom>
              <a:ln/>
            </p:spPr>
            <p:style>
              <a:lnRef idx="3">
                <a:schemeClr val="dk1"/>
              </a:lnRef>
              <a:fillRef idx="0">
                <a:schemeClr val="dk1"/>
              </a:fillRef>
              <a:effectRef idx="2">
                <a:schemeClr val="dk1"/>
              </a:effectRef>
              <a:fontRef idx="minor">
                <a:schemeClr val="tx1"/>
              </a:fontRef>
            </p:style>
          </p:cxnSp>
          <p:cxnSp>
            <p:nvCxnSpPr>
              <p:cNvPr id="366" name="Straight Connector 365"/>
              <p:cNvCxnSpPr/>
              <p:nvPr/>
            </p:nvCxnSpPr>
            <p:spPr>
              <a:xfrm flipH="1" flipV="1">
                <a:off x="19419900" y="13918651"/>
                <a:ext cx="84944" cy="121665"/>
              </a:xfrm>
              <a:prstGeom prst="line">
                <a:avLst/>
              </a:prstGeom>
              <a:ln/>
            </p:spPr>
            <p:style>
              <a:lnRef idx="3">
                <a:schemeClr val="dk1"/>
              </a:lnRef>
              <a:fillRef idx="0">
                <a:schemeClr val="dk1"/>
              </a:fillRef>
              <a:effectRef idx="2">
                <a:schemeClr val="dk1"/>
              </a:effectRef>
              <a:fontRef idx="minor">
                <a:schemeClr val="tx1"/>
              </a:fontRef>
            </p:style>
          </p:cxnSp>
          <p:cxnSp>
            <p:nvCxnSpPr>
              <p:cNvPr id="368" name="Straight Arrow Connector 367"/>
              <p:cNvCxnSpPr/>
              <p:nvPr/>
            </p:nvCxnSpPr>
            <p:spPr>
              <a:xfrm flipH="1">
                <a:off x="12581206" y="13682128"/>
                <a:ext cx="48858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71" name="Straight Arrow Connector 370"/>
              <p:cNvCxnSpPr/>
              <p:nvPr/>
            </p:nvCxnSpPr>
            <p:spPr>
              <a:xfrm flipH="1">
                <a:off x="12557759" y="14665108"/>
                <a:ext cx="48858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72" name="Straight Arrow Connector 371"/>
              <p:cNvCxnSpPr/>
              <p:nvPr/>
            </p:nvCxnSpPr>
            <p:spPr>
              <a:xfrm flipH="1">
                <a:off x="12581206" y="15600522"/>
                <a:ext cx="48858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mc:AlternateContent xmlns:mc="http://schemas.openxmlformats.org/markup-compatibility/2006" xmlns:a14="http://schemas.microsoft.com/office/drawing/2010/main">
          <mc:Choice Requires="a14">
            <p:sp>
              <p:nvSpPr>
                <p:cNvPr id="383" name="Rectangle 382"/>
                <p:cNvSpPr/>
                <p:nvPr/>
              </p:nvSpPr>
              <p:spPr>
                <a:xfrm>
                  <a:off x="17456587" y="12048445"/>
                  <a:ext cx="113729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𝜃</m:t>
                        </m:r>
                        <m:r>
                          <a:rPr lang="en-US" sz="2400" b="0" i="1" smtClean="0">
                            <a:latin typeface="Cambria Math" panose="02040503050406030204" pitchFamily="18" charset="0"/>
                            <a:ea typeface="Cambria Math" panose="02040503050406030204" pitchFamily="18" charset="0"/>
                          </a:rPr>
                          <m:t>=0°</m:t>
                        </m:r>
                      </m:oMath>
                    </m:oMathPara>
                  </a14:m>
                  <a:endParaRPr lang="en-US" sz="2400" dirty="0"/>
                </a:p>
              </p:txBody>
            </p:sp>
          </mc:Choice>
          <mc:Fallback xmlns="">
            <p:sp>
              <p:nvSpPr>
                <p:cNvPr id="383" name="Rectangle 382"/>
                <p:cNvSpPr>
                  <a:spLocks noRot="1" noChangeAspect="1" noMove="1" noResize="1" noEditPoints="1" noAdjustHandles="1" noChangeArrowheads="1" noChangeShapeType="1" noTextEdit="1"/>
                </p:cNvSpPr>
                <p:nvPr/>
              </p:nvSpPr>
              <p:spPr>
                <a:xfrm>
                  <a:off x="17456587" y="12048445"/>
                  <a:ext cx="1137298" cy="461665"/>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8" name="Rectangle 387"/>
                <p:cNvSpPr/>
                <p:nvPr/>
              </p:nvSpPr>
              <p:spPr>
                <a:xfrm>
                  <a:off x="17454935" y="12813852"/>
                  <a:ext cx="147713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𝜃</m:t>
                        </m:r>
                        <m:r>
                          <a:rPr lang="en-US" sz="2400" b="0" i="1" smtClean="0">
                            <a:latin typeface="Cambria Math" panose="02040503050406030204" pitchFamily="18" charset="0"/>
                            <a:ea typeface="Cambria Math" panose="02040503050406030204" pitchFamily="18" charset="0"/>
                          </a:rPr>
                          <m:t>=120°</m:t>
                        </m:r>
                      </m:oMath>
                    </m:oMathPara>
                  </a14:m>
                  <a:endParaRPr lang="en-US" sz="2400" dirty="0"/>
                </a:p>
              </p:txBody>
            </p:sp>
          </mc:Choice>
          <mc:Fallback xmlns="">
            <p:sp>
              <p:nvSpPr>
                <p:cNvPr id="388" name="Rectangle 387"/>
                <p:cNvSpPr>
                  <a:spLocks noRot="1" noChangeAspect="1" noMove="1" noResize="1" noEditPoints="1" noAdjustHandles="1" noChangeArrowheads="1" noChangeShapeType="1" noTextEdit="1"/>
                </p:cNvSpPr>
                <p:nvPr/>
              </p:nvSpPr>
              <p:spPr>
                <a:xfrm>
                  <a:off x="17454935" y="12813852"/>
                  <a:ext cx="1477136" cy="461665"/>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9" name="Rectangle 388"/>
                <p:cNvSpPr/>
                <p:nvPr/>
              </p:nvSpPr>
              <p:spPr>
                <a:xfrm>
                  <a:off x="17454935" y="13597385"/>
                  <a:ext cx="147713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𝜃</m:t>
                        </m:r>
                        <m:r>
                          <a:rPr lang="en-US" sz="2400" b="0" i="1" smtClean="0">
                            <a:latin typeface="Cambria Math" panose="02040503050406030204" pitchFamily="18" charset="0"/>
                            <a:ea typeface="Cambria Math" panose="02040503050406030204" pitchFamily="18" charset="0"/>
                          </a:rPr>
                          <m:t>=180°</m:t>
                        </m:r>
                      </m:oMath>
                    </m:oMathPara>
                  </a14:m>
                  <a:endParaRPr lang="en-US" sz="2400" dirty="0"/>
                </a:p>
              </p:txBody>
            </p:sp>
          </mc:Choice>
          <mc:Fallback xmlns="">
            <p:sp>
              <p:nvSpPr>
                <p:cNvPr id="389" name="Rectangle 388"/>
                <p:cNvSpPr>
                  <a:spLocks noRot="1" noChangeAspect="1" noMove="1" noResize="1" noEditPoints="1" noAdjustHandles="1" noChangeArrowheads="1" noChangeShapeType="1" noTextEdit="1"/>
                </p:cNvSpPr>
                <p:nvPr/>
              </p:nvSpPr>
              <p:spPr>
                <a:xfrm>
                  <a:off x="17454935" y="13597385"/>
                  <a:ext cx="1477136" cy="461665"/>
                </a:xfrm>
                <a:prstGeom prst="rect">
                  <a:avLst/>
                </a:prstGeom>
                <a:blipFill>
                  <a:blip r:embed="rId25"/>
                  <a:stretch>
                    <a:fillRect/>
                  </a:stretch>
                </a:blipFill>
              </p:spPr>
              <p:txBody>
                <a:bodyPr/>
                <a:lstStyle/>
                <a:p>
                  <a:r>
                    <a:rPr lang="en-US">
                      <a:noFill/>
                    </a:rPr>
                    <a:t> </a:t>
                  </a:r>
                </a:p>
              </p:txBody>
            </p:sp>
          </mc:Fallback>
        </mc:AlternateContent>
      </p:grpSp>
      <p:sp>
        <p:nvSpPr>
          <p:cNvPr id="429" name="Text Placeholder 66"/>
          <p:cNvSpPr>
            <a:spLocks noGrp="1"/>
          </p:cNvSpPr>
          <p:nvPr>
            <p:ph type="body" sz="quarter" idx="13"/>
          </p:nvPr>
        </p:nvSpPr>
        <p:spPr>
          <a:xfrm>
            <a:off x="16751454" y="13171062"/>
            <a:ext cx="7674933" cy="1189891"/>
          </a:xfrm>
          <a:gradFill>
            <a:gsLst>
              <a:gs pos="0">
                <a:schemeClr val="tx1">
                  <a:lumMod val="65000"/>
                  <a:lumOff val="35000"/>
                </a:schemeClr>
              </a:gs>
              <a:gs pos="93000">
                <a:srgbClr val="CCCC00"/>
              </a:gs>
              <a:gs pos="91000">
                <a:schemeClr val="tx1">
                  <a:lumMod val="65000"/>
                  <a:lumOff val="35000"/>
                </a:schemeClr>
              </a:gs>
              <a:gs pos="100000">
                <a:srgbClr val="CCCC00"/>
              </a:gs>
            </a:gsLst>
            <a:lin ang="5400000" scaled="1"/>
          </a:gradFill>
        </p:spPr>
        <p:txBody>
          <a:bodyPr/>
          <a:lstStyle/>
          <a:p>
            <a:r>
              <a:rPr lang="en-US" sz="3200" b="1" dirty="0"/>
              <a:t>Finite Element Analysis</a:t>
            </a:r>
          </a:p>
        </p:txBody>
      </p:sp>
      <p:sp>
        <p:nvSpPr>
          <p:cNvPr id="430" name="Text Placeholder 68"/>
          <p:cNvSpPr>
            <a:spLocks noGrp="1"/>
          </p:cNvSpPr>
          <p:nvPr>
            <p:ph type="body" sz="quarter" idx="39"/>
          </p:nvPr>
        </p:nvSpPr>
        <p:spPr>
          <a:xfrm>
            <a:off x="16750159" y="14360954"/>
            <a:ext cx="7676228" cy="4546464"/>
          </a:xfrm>
        </p:spPr>
        <p:txBody>
          <a:bodyPr/>
          <a:lstStyle/>
          <a:p>
            <a:r>
              <a:rPr lang="en-US" dirty="0"/>
              <a:t> </a:t>
            </a:r>
          </a:p>
        </p:txBody>
      </p:sp>
      <p:sp>
        <p:nvSpPr>
          <p:cNvPr id="431" name="TextBox 430"/>
          <p:cNvSpPr txBox="1"/>
          <p:nvPr/>
        </p:nvSpPr>
        <p:spPr>
          <a:xfrm>
            <a:off x="25006930" y="14432079"/>
            <a:ext cx="7399290" cy="1200329"/>
          </a:xfrm>
          <a:prstGeom prst="rect">
            <a:avLst/>
          </a:prstGeom>
          <a:noFill/>
        </p:spPr>
        <p:txBody>
          <a:bodyPr wrap="square" rtlCol="0">
            <a:spAutoFit/>
          </a:bodyPr>
          <a:lstStyle/>
          <a:p>
            <a:pPr marL="457200" indent="-457200">
              <a:buSzPct val="120000"/>
              <a:buFont typeface="Wingdings" panose="05000000000000000000" pitchFamily="2" charset="2"/>
              <a:buChar char="§"/>
            </a:pPr>
            <a:r>
              <a:rPr lang="en-US" sz="2400" dirty="0"/>
              <a:t>The Objet </a:t>
            </a:r>
            <a:r>
              <a:rPr lang="en-US" sz="2400" dirty="0" err="1"/>
              <a:t>Connex</a:t>
            </a:r>
            <a:r>
              <a:rPr lang="en-US" sz="2400" dirty="0"/>
              <a:t> 260 multi material printer was utilized to print the lap shear piece with Vero White, and the adhesive layer with Tango Plus.</a:t>
            </a:r>
          </a:p>
        </p:txBody>
      </p:sp>
      <p:sp>
        <p:nvSpPr>
          <p:cNvPr id="432" name="TextBox 431"/>
          <p:cNvSpPr txBox="1"/>
          <p:nvPr/>
        </p:nvSpPr>
        <p:spPr>
          <a:xfrm>
            <a:off x="27845664" y="15703554"/>
            <a:ext cx="4560555" cy="1938992"/>
          </a:xfrm>
          <a:prstGeom prst="rect">
            <a:avLst/>
          </a:prstGeom>
          <a:noFill/>
        </p:spPr>
        <p:txBody>
          <a:bodyPr wrap="square" rtlCol="0">
            <a:spAutoFit/>
          </a:bodyPr>
          <a:lstStyle/>
          <a:p>
            <a:pPr marL="342900" indent="-342900">
              <a:buSzPct val="120000"/>
              <a:buFont typeface="Wingdings" panose="05000000000000000000" pitchFamily="2" charset="2"/>
              <a:buChar char="§"/>
            </a:pPr>
            <a:r>
              <a:rPr lang="en-US" sz="2400" dirty="0"/>
              <a:t>Once printed, the Zwick material testing machine was used to test the samples in shear.</a:t>
            </a:r>
          </a:p>
          <a:p>
            <a:endParaRPr lang="en-US" sz="2400" dirty="0"/>
          </a:p>
        </p:txBody>
      </p:sp>
      <p:sp>
        <p:nvSpPr>
          <p:cNvPr id="436" name="Text Placeholder 66"/>
          <p:cNvSpPr>
            <a:spLocks noGrp="1"/>
          </p:cNvSpPr>
          <p:nvPr>
            <p:ph type="body" sz="quarter" idx="13"/>
          </p:nvPr>
        </p:nvSpPr>
        <p:spPr>
          <a:xfrm>
            <a:off x="24954484" y="13172358"/>
            <a:ext cx="7675850" cy="1188735"/>
          </a:xfrm>
          <a:gradFill>
            <a:gsLst>
              <a:gs pos="0">
                <a:schemeClr val="tx1">
                  <a:lumMod val="65000"/>
                  <a:lumOff val="35000"/>
                </a:schemeClr>
              </a:gs>
              <a:gs pos="93000">
                <a:srgbClr val="CCCC00"/>
              </a:gs>
              <a:gs pos="91000">
                <a:schemeClr val="tx1">
                  <a:lumMod val="65000"/>
                  <a:lumOff val="35000"/>
                </a:schemeClr>
              </a:gs>
              <a:gs pos="100000">
                <a:srgbClr val="CCCC00"/>
              </a:gs>
            </a:gsLst>
            <a:lin ang="5400000" scaled="1"/>
          </a:gradFill>
        </p:spPr>
        <p:txBody>
          <a:bodyPr/>
          <a:lstStyle/>
          <a:p>
            <a:r>
              <a:rPr lang="en-US" sz="3200" b="1" dirty="0"/>
              <a:t>3D Printing and Mechanical Experiments</a:t>
            </a:r>
          </a:p>
        </p:txBody>
      </p:sp>
      <p:sp>
        <p:nvSpPr>
          <p:cNvPr id="441" name="TextBox 440"/>
          <p:cNvSpPr txBox="1"/>
          <p:nvPr/>
        </p:nvSpPr>
        <p:spPr>
          <a:xfrm>
            <a:off x="17107285" y="30336850"/>
            <a:ext cx="11840573" cy="1569660"/>
          </a:xfrm>
          <a:prstGeom prst="rect">
            <a:avLst/>
          </a:prstGeom>
          <a:noFill/>
        </p:spPr>
        <p:txBody>
          <a:bodyPr wrap="square" rtlCol="0">
            <a:spAutoFit/>
          </a:bodyPr>
          <a:lstStyle/>
          <a:p>
            <a:pPr marL="342900" indent="-342900">
              <a:buSzPct val="120000"/>
              <a:buFont typeface="Wingdings" panose="05000000000000000000" pitchFamily="2" charset="2"/>
              <a:buChar char="§"/>
            </a:pPr>
            <a:r>
              <a:rPr lang="en-US" sz="2400" dirty="0"/>
              <a:t>Images were captured of the specimen under test at uniform time intervals. The location of the dots are then tracked in order to determine the shearing strain at different locations along the interface.</a:t>
            </a:r>
          </a:p>
          <a:p>
            <a:endParaRPr lang="en-US" sz="2400" dirty="0"/>
          </a:p>
        </p:txBody>
      </p:sp>
      <p:sp>
        <p:nvSpPr>
          <p:cNvPr id="470" name="Text Placeholder 150"/>
          <p:cNvSpPr>
            <a:spLocks noGrp="1"/>
          </p:cNvSpPr>
          <p:nvPr>
            <p:ph type="body" sz="quarter" idx="13"/>
          </p:nvPr>
        </p:nvSpPr>
        <p:spPr>
          <a:xfrm>
            <a:off x="318985" y="20623529"/>
            <a:ext cx="15934402" cy="901982"/>
          </a:xfrm>
          <a:gradFill>
            <a:gsLst>
              <a:gs pos="0">
                <a:schemeClr val="tx1">
                  <a:lumMod val="65000"/>
                  <a:lumOff val="35000"/>
                </a:schemeClr>
              </a:gs>
              <a:gs pos="93000">
                <a:srgbClr val="CCCC00"/>
              </a:gs>
              <a:gs pos="91000">
                <a:schemeClr val="tx1">
                  <a:lumMod val="65000"/>
                  <a:lumOff val="35000"/>
                </a:schemeClr>
              </a:gs>
              <a:gs pos="100000">
                <a:srgbClr val="CCCC00"/>
              </a:gs>
            </a:gsLst>
            <a:lin ang="5400000" scaled="1"/>
          </a:gradFill>
        </p:spPr>
        <p:txBody>
          <a:bodyPr/>
          <a:lstStyle/>
          <a:p>
            <a:r>
              <a:rPr lang="en-US" sz="3200" b="1" dirty="0"/>
              <a:t>Theoretical Correction and Finite Element Simulations</a:t>
            </a:r>
          </a:p>
        </p:txBody>
      </p:sp>
      <p:sp>
        <p:nvSpPr>
          <p:cNvPr id="471" name="Text Placeholder 150"/>
          <p:cNvSpPr>
            <a:spLocks noGrp="1"/>
          </p:cNvSpPr>
          <p:nvPr>
            <p:ph type="body" sz="quarter" idx="13"/>
          </p:nvPr>
        </p:nvSpPr>
        <p:spPr>
          <a:xfrm>
            <a:off x="16728008" y="20623528"/>
            <a:ext cx="15928913" cy="901983"/>
          </a:xfrm>
          <a:gradFill>
            <a:gsLst>
              <a:gs pos="0">
                <a:schemeClr val="tx1">
                  <a:lumMod val="65000"/>
                  <a:lumOff val="35000"/>
                </a:schemeClr>
              </a:gs>
              <a:gs pos="93000">
                <a:srgbClr val="CCCC00"/>
              </a:gs>
              <a:gs pos="91000">
                <a:schemeClr val="tx1">
                  <a:lumMod val="65000"/>
                  <a:lumOff val="35000"/>
                </a:schemeClr>
              </a:gs>
              <a:gs pos="100000">
                <a:srgbClr val="CCCC00"/>
              </a:gs>
            </a:gsLst>
            <a:lin ang="5400000" scaled="1"/>
          </a:gradFill>
        </p:spPr>
        <p:txBody>
          <a:bodyPr/>
          <a:lstStyle/>
          <a:p>
            <a:r>
              <a:rPr lang="en-US" sz="3200" b="1" dirty="0"/>
              <a:t>Mechanical Experiments</a:t>
            </a:r>
          </a:p>
        </p:txBody>
      </p:sp>
      <p:sp>
        <p:nvSpPr>
          <p:cNvPr id="476" name="Text Placeholder 150"/>
          <p:cNvSpPr>
            <a:spLocks noGrp="1"/>
          </p:cNvSpPr>
          <p:nvPr>
            <p:ph type="body" sz="quarter" idx="13"/>
          </p:nvPr>
        </p:nvSpPr>
        <p:spPr>
          <a:xfrm>
            <a:off x="-821" y="38927460"/>
            <a:ext cx="32918400" cy="543232"/>
          </a:xfrm>
          <a:gradFill>
            <a:gsLst>
              <a:gs pos="0">
                <a:schemeClr val="tx1">
                  <a:lumMod val="65000"/>
                  <a:lumOff val="35000"/>
                </a:schemeClr>
              </a:gs>
              <a:gs pos="93000">
                <a:srgbClr val="CCCC00"/>
              </a:gs>
              <a:gs pos="91000">
                <a:schemeClr val="tx1">
                  <a:lumMod val="65000"/>
                  <a:lumOff val="35000"/>
                </a:schemeClr>
              </a:gs>
              <a:gs pos="100000">
                <a:srgbClr val="CCCC00"/>
              </a:gs>
            </a:gsLst>
            <a:lin ang="5400000" scaled="1"/>
          </a:gradFill>
        </p:spPr>
        <p:txBody>
          <a:bodyPr/>
          <a:lstStyle/>
          <a:p>
            <a:r>
              <a:rPr lang="en-US" sz="3200" dirty="0"/>
              <a:t> </a:t>
            </a:r>
          </a:p>
        </p:txBody>
      </p:sp>
      <p:sp>
        <p:nvSpPr>
          <p:cNvPr id="479" name="TextBox 478"/>
          <p:cNvSpPr txBox="1"/>
          <p:nvPr/>
        </p:nvSpPr>
        <p:spPr>
          <a:xfrm>
            <a:off x="27845664" y="17286665"/>
            <a:ext cx="4802705" cy="1569660"/>
          </a:xfrm>
          <a:prstGeom prst="rect">
            <a:avLst/>
          </a:prstGeom>
          <a:noFill/>
        </p:spPr>
        <p:txBody>
          <a:bodyPr wrap="square" rtlCol="0">
            <a:spAutoFit/>
          </a:bodyPr>
          <a:lstStyle/>
          <a:p>
            <a:pPr marL="342900" indent="-342900">
              <a:buSzPct val="120000"/>
              <a:buFont typeface="Wingdings" panose="05000000000000000000" pitchFamily="2" charset="2"/>
              <a:buChar char="§"/>
            </a:pPr>
            <a:r>
              <a:rPr lang="en-US" sz="2400" dirty="0"/>
              <a:t>The specimen are tested at a quasi-static rate of .025mm/s, and dynamic rates of .25mm/s and .5mm/s.</a:t>
            </a:r>
          </a:p>
        </p:txBody>
      </p:sp>
      <p:pic>
        <p:nvPicPr>
          <p:cNvPr id="480" name="Picture 479"/>
          <p:cNvPicPr>
            <a:picLocks noChangeAspect="1"/>
          </p:cNvPicPr>
          <p:nvPr/>
        </p:nvPicPr>
        <p:blipFill rotWithShape="1">
          <a:blip r:embed="rId26">
            <a:extLst>
              <a:ext uri="{28A0092B-C50C-407E-A947-70E740481C1C}">
                <a14:useLocalDpi xmlns:a14="http://schemas.microsoft.com/office/drawing/2010/main" val="0"/>
              </a:ext>
            </a:extLst>
          </a:blip>
          <a:srcRect t="40606" b="31675"/>
          <a:stretch/>
        </p:blipFill>
        <p:spPr>
          <a:xfrm>
            <a:off x="16874525" y="16874140"/>
            <a:ext cx="6832845" cy="825050"/>
          </a:xfrm>
          <a:prstGeom prst="rect">
            <a:avLst/>
          </a:prstGeom>
        </p:spPr>
      </p:pic>
      <p:pic>
        <p:nvPicPr>
          <p:cNvPr id="481" name="Picture 480"/>
          <p:cNvPicPr>
            <a:picLocks noChangeAspect="1"/>
          </p:cNvPicPr>
          <p:nvPr/>
        </p:nvPicPr>
        <p:blipFill rotWithShape="1">
          <a:blip r:embed="rId27">
            <a:extLst>
              <a:ext uri="{28A0092B-C50C-407E-A947-70E740481C1C}">
                <a14:useLocalDpi xmlns:a14="http://schemas.microsoft.com/office/drawing/2010/main" val="0"/>
              </a:ext>
            </a:extLst>
          </a:blip>
          <a:srcRect t="42416" b="26100"/>
          <a:stretch/>
        </p:blipFill>
        <p:spPr>
          <a:xfrm>
            <a:off x="16603028" y="17607400"/>
            <a:ext cx="7408739" cy="1070853"/>
          </a:xfrm>
          <a:prstGeom prst="rect">
            <a:avLst/>
          </a:prstGeom>
        </p:spPr>
      </p:pic>
      <p:grpSp>
        <p:nvGrpSpPr>
          <p:cNvPr id="569" name="Group 568"/>
          <p:cNvGrpSpPr/>
          <p:nvPr/>
        </p:nvGrpSpPr>
        <p:grpSpPr>
          <a:xfrm>
            <a:off x="514051" y="23299184"/>
            <a:ext cx="8383582" cy="652993"/>
            <a:chOff x="165229" y="2626891"/>
            <a:chExt cx="6986318" cy="544161"/>
          </a:xfrm>
        </p:grpSpPr>
        <p:pic>
          <p:nvPicPr>
            <p:cNvPr id="570" name="Picture 5"/>
            <p:cNvPicPr>
              <a:picLocks noChangeAspect="1" noChangeArrowheads="1"/>
            </p:cNvPicPr>
            <p:nvPr/>
          </p:nvPicPr>
          <p:blipFill>
            <a:blip r:embed="rId28">
              <a:extLst>
                <a:ext uri="{BEBA8EAE-BF5A-486C-A8C5-ECC9F3942E4B}">
                  <a14:imgProps xmlns:a14="http://schemas.microsoft.com/office/drawing/2010/main">
                    <a14:imgLayer r:embed="rId20">
                      <a14:imgEffect>
                        <a14:backgroundRemoval t="46852" b="57315" l="19063" r="94375"/>
                      </a14:imgEffect>
                    </a14:imgLayer>
                  </a14:imgProps>
                </a:ext>
                <a:ext uri="{28A0092B-C50C-407E-A947-70E740481C1C}">
                  <a14:useLocalDpi xmlns:a14="http://schemas.microsoft.com/office/drawing/2010/main" val="0"/>
                </a:ext>
              </a:extLst>
            </a:blip>
            <a:srcRect l="19070" t="46724" r="5609" b="42165"/>
            <a:stretch>
              <a:fillRect/>
            </a:stretch>
          </p:blipFill>
          <p:spPr bwMode="auto">
            <a:xfrm>
              <a:off x="584330" y="2626891"/>
              <a:ext cx="6517282" cy="544161"/>
            </a:xfrm>
            <a:prstGeom prst="rect">
              <a:avLst/>
            </a:prstGeom>
            <a:noFill/>
            <a:extLst>
              <a:ext uri="{909E8E84-426E-40DD-AFC4-6F175D3DCCD1}">
                <a14:hiddenFill xmlns:a14="http://schemas.microsoft.com/office/drawing/2010/main">
                  <a:solidFill>
                    <a:srgbClr val="FFFFFF"/>
                  </a:solidFill>
                </a14:hiddenFill>
              </a:ext>
            </a:extLst>
          </p:spPr>
        </p:pic>
        <p:cxnSp>
          <p:nvCxnSpPr>
            <p:cNvPr id="571" name="Straight Connector 570"/>
            <p:cNvCxnSpPr/>
            <p:nvPr/>
          </p:nvCxnSpPr>
          <p:spPr>
            <a:xfrm flipH="1">
              <a:off x="7023588" y="2630141"/>
              <a:ext cx="122766" cy="61913"/>
            </a:xfrm>
            <a:prstGeom prst="line">
              <a:avLst/>
            </a:prstGeom>
          </p:spPr>
          <p:style>
            <a:lnRef idx="1">
              <a:schemeClr val="dk1"/>
            </a:lnRef>
            <a:fillRef idx="0">
              <a:schemeClr val="dk1"/>
            </a:fillRef>
            <a:effectRef idx="0">
              <a:schemeClr val="dk1"/>
            </a:effectRef>
            <a:fontRef idx="minor">
              <a:schemeClr val="tx1"/>
            </a:fontRef>
          </p:style>
        </p:cxnSp>
        <p:cxnSp>
          <p:nvCxnSpPr>
            <p:cNvPr id="572" name="Straight Connector 571"/>
            <p:cNvCxnSpPr/>
            <p:nvPr/>
          </p:nvCxnSpPr>
          <p:spPr>
            <a:xfrm flipH="1">
              <a:off x="7023588" y="2694811"/>
              <a:ext cx="122766" cy="61913"/>
            </a:xfrm>
            <a:prstGeom prst="line">
              <a:avLst/>
            </a:prstGeom>
          </p:spPr>
          <p:style>
            <a:lnRef idx="1">
              <a:schemeClr val="dk1"/>
            </a:lnRef>
            <a:fillRef idx="0">
              <a:schemeClr val="dk1"/>
            </a:fillRef>
            <a:effectRef idx="0">
              <a:schemeClr val="dk1"/>
            </a:effectRef>
            <a:fontRef idx="minor">
              <a:schemeClr val="tx1"/>
            </a:fontRef>
          </p:style>
        </p:cxnSp>
        <p:cxnSp>
          <p:nvCxnSpPr>
            <p:cNvPr id="573" name="Straight Connector 572"/>
            <p:cNvCxnSpPr/>
            <p:nvPr/>
          </p:nvCxnSpPr>
          <p:spPr>
            <a:xfrm flipH="1">
              <a:off x="7023588" y="2746077"/>
              <a:ext cx="122766" cy="61913"/>
            </a:xfrm>
            <a:prstGeom prst="line">
              <a:avLst/>
            </a:prstGeom>
          </p:spPr>
          <p:style>
            <a:lnRef idx="1">
              <a:schemeClr val="dk1"/>
            </a:lnRef>
            <a:fillRef idx="0">
              <a:schemeClr val="dk1"/>
            </a:fillRef>
            <a:effectRef idx="0">
              <a:schemeClr val="dk1"/>
            </a:effectRef>
            <a:fontRef idx="minor">
              <a:schemeClr val="tx1"/>
            </a:fontRef>
          </p:style>
        </p:cxnSp>
        <p:cxnSp>
          <p:nvCxnSpPr>
            <p:cNvPr id="574" name="Straight Connector 573"/>
            <p:cNvCxnSpPr/>
            <p:nvPr/>
          </p:nvCxnSpPr>
          <p:spPr>
            <a:xfrm flipH="1">
              <a:off x="7020510" y="2798067"/>
              <a:ext cx="122766" cy="61913"/>
            </a:xfrm>
            <a:prstGeom prst="line">
              <a:avLst/>
            </a:prstGeom>
          </p:spPr>
          <p:style>
            <a:lnRef idx="1">
              <a:schemeClr val="dk1"/>
            </a:lnRef>
            <a:fillRef idx="0">
              <a:schemeClr val="dk1"/>
            </a:fillRef>
            <a:effectRef idx="0">
              <a:schemeClr val="dk1"/>
            </a:effectRef>
            <a:fontRef idx="minor">
              <a:schemeClr val="tx1"/>
            </a:fontRef>
          </p:style>
        </p:cxnSp>
        <p:cxnSp>
          <p:nvCxnSpPr>
            <p:cNvPr id="575" name="Straight Connector 574"/>
            <p:cNvCxnSpPr/>
            <p:nvPr/>
          </p:nvCxnSpPr>
          <p:spPr>
            <a:xfrm flipH="1">
              <a:off x="7023351" y="2850734"/>
              <a:ext cx="122766" cy="61913"/>
            </a:xfrm>
            <a:prstGeom prst="line">
              <a:avLst/>
            </a:prstGeom>
          </p:spPr>
          <p:style>
            <a:lnRef idx="1">
              <a:schemeClr val="dk1"/>
            </a:lnRef>
            <a:fillRef idx="0">
              <a:schemeClr val="dk1"/>
            </a:fillRef>
            <a:effectRef idx="0">
              <a:schemeClr val="dk1"/>
            </a:effectRef>
            <a:fontRef idx="minor">
              <a:schemeClr val="tx1"/>
            </a:fontRef>
          </p:style>
        </p:cxnSp>
        <p:cxnSp>
          <p:nvCxnSpPr>
            <p:cNvPr id="576" name="Straight Connector 575"/>
            <p:cNvCxnSpPr/>
            <p:nvPr/>
          </p:nvCxnSpPr>
          <p:spPr>
            <a:xfrm flipH="1">
              <a:off x="7028781" y="2900848"/>
              <a:ext cx="122766" cy="61913"/>
            </a:xfrm>
            <a:prstGeom prst="line">
              <a:avLst/>
            </a:prstGeom>
          </p:spPr>
          <p:style>
            <a:lnRef idx="1">
              <a:schemeClr val="dk1"/>
            </a:lnRef>
            <a:fillRef idx="0">
              <a:schemeClr val="dk1"/>
            </a:fillRef>
            <a:effectRef idx="0">
              <a:schemeClr val="dk1"/>
            </a:effectRef>
            <a:fontRef idx="minor">
              <a:schemeClr val="tx1"/>
            </a:fontRef>
          </p:style>
        </p:cxnSp>
        <p:cxnSp>
          <p:nvCxnSpPr>
            <p:cNvPr id="577" name="Straight Connector 576"/>
            <p:cNvCxnSpPr/>
            <p:nvPr/>
          </p:nvCxnSpPr>
          <p:spPr>
            <a:xfrm flipH="1">
              <a:off x="7023351" y="2965645"/>
              <a:ext cx="122766" cy="61913"/>
            </a:xfrm>
            <a:prstGeom prst="line">
              <a:avLst/>
            </a:prstGeom>
          </p:spPr>
          <p:style>
            <a:lnRef idx="1">
              <a:schemeClr val="dk1"/>
            </a:lnRef>
            <a:fillRef idx="0">
              <a:schemeClr val="dk1"/>
            </a:fillRef>
            <a:effectRef idx="0">
              <a:schemeClr val="dk1"/>
            </a:effectRef>
            <a:fontRef idx="minor">
              <a:schemeClr val="tx1"/>
            </a:fontRef>
          </p:style>
        </p:cxnSp>
        <p:cxnSp>
          <p:nvCxnSpPr>
            <p:cNvPr id="578" name="Straight Connector 577"/>
            <p:cNvCxnSpPr/>
            <p:nvPr/>
          </p:nvCxnSpPr>
          <p:spPr>
            <a:xfrm flipH="1">
              <a:off x="7017921" y="3023420"/>
              <a:ext cx="122766" cy="61913"/>
            </a:xfrm>
            <a:prstGeom prst="line">
              <a:avLst/>
            </a:prstGeom>
          </p:spPr>
          <p:style>
            <a:lnRef idx="1">
              <a:schemeClr val="dk1"/>
            </a:lnRef>
            <a:fillRef idx="0">
              <a:schemeClr val="dk1"/>
            </a:fillRef>
            <a:effectRef idx="0">
              <a:schemeClr val="dk1"/>
            </a:effectRef>
            <a:fontRef idx="minor">
              <a:schemeClr val="tx1"/>
            </a:fontRef>
          </p:style>
        </p:cxnSp>
        <p:cxnSp>
          <p:nvCxnSpPr>
            <p:cNvPr id="579" name="Straight Connector 578"/>
            <p:cNvCxnSpPr/>
            <p:nvPr/>
          </p:nvCxnSpPr>
          <p:spPr>
            <a:xfrm flipH="1">
              <a:off x="7020510" y="3066267"/>
              <a:ext cx="122766" cy="61913"/>
            </a:xfrm>
            <a:prstGeom prst="line">
              <a:avLst/>
            </a:prstGeom>
          </p:spPr>
          <p:style>
            <a:lnRef idx="1">
              <a:schemeClr val="dk1"/>
            </a:lnRef>
            <a:fillRef idx="0">
              <a:schemeClr val="dk1"/>
            </a:fillRef>
            <a:effectRef idx="0">
              <a:schemeClr val="dk1"/>
            </a:effectRef>
            <a:fontRef idx="minor">
              <a:schemeClr val="tx1"/>
            </a:fontRef>
          </p:style>
        </p:cxnSp>
        <p:cxnSp>
          <p:nvCxnSpPr>
            <p:cNvPr id="580" name="Straight Arrow Connector 579"/>
            <p:cNvCxnSpPr/>
            <p:nvPr/>
          </p:nvCxnSpPr>
          <p:spPr>
            <a:xfrm flipH="1">
              <a:off x="165229" y="2894175"/>
              <a:ext cx="450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581" name="Group 580"/>
          <p:cNvGrpSpPr/>
          <p:nvPr/>
        </p:nvGrpSpPr>
        <p:grpSpPr>
          <a:xfrm>
            <a:off x="467655" y="24149040"/>
            <a:ext cx="8402329" cy="823236"/>
            <a:chOff x="165229" y="3200548"/>
            <a:chExt cx="7001941" cy="686030"/>
          </a:xfrm>
        </p:grpSpPr>
        <p:pic>
          <p:nvPicPr>
            <p:cNvPr id="582" name="Picture 4"/>
            <p:cNvPicPr>
              <a:picLocks noChangeAspect="1" noChangeArrowheads="1"/>
            </p:cNvPicPr>
            <p:nvPr/>
          </p:nvPicPr>
          <p:blipFill>
            <a:blip r:embed="rId29">
              <a:extLst>
                <a:ext uri="{BEBA8EAE-BF5A-486C-A8C5-ECC9F3942E4B}">
                  <a14:imgProps xmlns:a14="http://schemas.microsoft.com/office/drawing/2010/main">
                    <a14:imgLayer r:embed="rId30">
                      <a14:imgEffect>
                        <a14:backgroundRemoval t="44444" b="59815" l="18906" r="94219"/>
                      </a14:imgEffect>
                    </a14:imgLayer>
                  </a14:imgProps>
                </a:ext>
                <a:ext uri="{28A0092B-C50C-407E-A947-70E740481C1C}">
                  <a14:useLocalDpi xmlns:a14="http://schemas.microsoft.com/office/drawing/2010/main" val="0"/>
                </a:ext>
              </a:extLst>
            </a:blip>
            <a:srcRect l="19070" t="45013" r="5769" b="41026"/>
            <a:stretch>
              <a:fillRect/>
            </a:stretch>
          </p:blipFill>
          <p:spPr bwMode="auto">
            <a:xfrm>
              <a:off x="584330" y="3200548"/>
              <a:ext cx="6517282" cy="686030"/>
            </a:xfrm>
            <a:prstGeom prst="rect">
              <a:avLst/>
            </a:prstGeom>
            <a:noFill/>
            <a:extLst>
              <a:ext uri="{909E8E84-426E-40DD-AFC4-6F175D3DCCD1}">
                <a14:hiddenFill xmlns:a14="http://schemas.microsoft.com/office/drawing/2010/main">
                  <a:solidFill>
                    <a:srgbClr val="FFFFFF"/>
                  </a:solidFill>
                </a14:hiddenFill>
              </a:ext>
            </a:extLst>
          </p:spPr>
        </p:pic>
        <p:cxnSp>
          <p:nvCxnSpPr>
            <p:cNvPr id="583" name="Straight Connector 582"/>
            <p:cNvCxnSpPr/>
            <p:nvPr/>
          </p:nvCxnSpPr>
          <p:spPr>
            <a:xfrm flipH="1">
              <a:off x="7039211" y="3256735"/>
              <a:ext cx="122766" cy="61913"/>
            </a:xfrm>
            <a:prstGeom prst="line">
              <a:avLst/>
            </a:prstGeom>
          </p:spPr>
          <p:style>
            <a:lnRef idx="1">
              <a:schemeClr val="dk1"/>
            </a:lnRef>
            <a:fillRef idx="0">
              <a:schemeClr val="dk1"/>
            </a:fillRef>
            <a:effectRef idx="0">
              <a:schemeClr val="dk1"/>
            </a:effectRef>
            <a:fontRef idx="minor">
              <a:schemeClr val="tx1"/>
            </a:fontRef>
          </p:style>
        </p:cxnSp>
        <p:cxnSp>
          <p:nvCxnSpPr>
            <p:cNvPr id="584" name="Straight Connector 583"/>
            <p:cNvCxnSpPr/>
            <p:nvPr/>
          </p:nvCxnSpPr>
          <p:spPr>
            <a:xfrm flipH="1">
              <a:off x="7039211" y="3321405"/>
              <a:ext cx="122766" cy="61913"/>
            </a:xfrm>
            <a:prstGeom prst="line">
              <a:avLst/>
            </a:prstGeom>
          </p:spPr>
          <p:style>
            <a:lnRef idx="1">
              <a:schemeClr val="dk1"/>
            </a:lnRef>
            <a:fillRef idx="0">
              <a:schemeClr val="dk1"/>
            </a:fillRef>
            <a:effectRef idx="0">
              <a:schemeClr val="dk1"/>
            </a:effectRef>
            <a:fontRef idx="minor">
              <a:schemeClr val="tx1"/>
            </a:fontRef>
          </p:style>
        </p:cxnSp>
        <p:cxnSp>
          <p:nvCxnSpPr>
            <p:cNvPr id="585" name="Straight Connector 584"/>
            <p:cNvCxnSpPr/>
            <p:nvPr/>
          </p:nvCxnSpPr>
          <p:spPr>
            <a:xfrm flipH="1">
              <a:off x="7039211" y="3372671"/>
              <a:ext cx="122766" cy="61913"/>
            </a:xfrm>
            <a:prstGeom prst="line">
              <a:avLst/>
            </a:prstGeom>
          </p:spPr>
          <p:style>
            <a:lnRef idx="1">
              <a:schemeClr val="dk1"/>
            </a:lnRef>
            <a:fillRef idx="0">
              <a:schemeClr val="dk1"/>
            </a:fillRef>
            <a:effectRef idx="0">
              <a:schemeClr val="dk1"/>
            </a:effectRef>
            <a:fontRef idx="minor">
              <a:schemeClr val="tx1"/>
            </a:fontRef>
          </p:style>
        </p:cxnSp>
        <p:cxnSp>
          <p:nvCxnSpPr>
            <p:cNvPr id="586" name="Straight Connector 585"/>
            <p:cNvCxnSpPr/>
            <p:nvPr/>
          </p:nvCxnSpPr>
          <p:spPr>
            <a:xfrm flipH="1">
              <a:off x="7036133" y="3424661"/>
              <a:ext cx="122766" cy="61913"/>
            </a:xfrm>
            <a:prstGeom prst="line">
              <a:avLst/>
            </a:prstGeom>
          </p:spPr>
          <p:style>
            <a:lnRef idx="1">
              <a:schemeClr val="dk1"/>
            </a:lnRef>
            <a:fillRef idx="0">
              <a:schemeClr val="dk1"/>
            </a:fillRef>
            <a:effectRef idx="0">
              <a:schemeClr val="dk1"/>
            </a:effectRef>
            <a:fontRef idx="minor">
              <a:schemeClr val="tx1"/>
            </a:fontRef>
          </p:style>
        </p:cxnSp>
        <p:cxnSp>
          <p:nvCxnSpPr>
            <p:cNvPr id="587" name="Straight Connector 586"/>
            <p:cNvCxnSpPr/>
            <p:nvPr/>
          </p:nvCxnSpPr>
          <p:spPr>
            <a:xfrm flipH="1">
              <a:off x="7038974" y="3477328"/>
              <a:ext cx="122766" cy="61913"/>
            </a:xfrm>
            <a:prstGeom prst="line">
              <a:avLst/>
            </a:prstGeom>
          </p:spPr>
          <p:style>
            <a:lnRef idx="1">
              <a:schemeClr val="dk1"/>
            </a:lnRef>
            <a:fillRef idx="0">
              <a:schemeClr val="dk1"/>
            </a:fillRef>
            <a:effectRef idx="0">
              <a:schemeClr val="dk1"/>
            </a:effectRef>
            <a:fontRef idx="minor">
              <a:schemeClr val="tx1"/>
            </a:fontRef>
          </p:style>
        </p:cxnSp>
        <p:cxnSp>
          <p:nvCxnSpPr>
            <p:cNvPr id="588" name="Straight Connector 587"/>
            <p:cNvCxnSpPr/>
            <p:nvPr/>
          </p:nvCxnSpPr>
          <p:spPr>
            <a:xfrm flipH="1">
              <a:off x="7044404" y="3527442"/>
              <a:ext cx="122766" cy="61913"/>
            </a:xfrm>
            <a:prstGeom prst="line">
              <a:avLst/>
            </a:prstGeom>
          </p:spPr>
          <p:style>
            <a:lnRef idx="1">
              <a:schemeClr val="dk1"/>
            </a:lnRef>
            <a:fillRef idx="0">
              <a:schemeClr val="dk1"/>
            </a:fillRef>
            <a:effectRef idx="0">
              <a:schemeClr val="dk1"/>
            </a:effectRef>
            <a:fontRef idx="minor">
              <a:schemeClr val="tx1"/>
            </a:fontRef>
          </p:style>
        </p:cxnSp>
        <p:cxnSp>
          <p:nvCxnSpPr>
            <p:cNvPr id="589" name="Straight Connector 588"/>
            <p:cNvCxnSpPr/>
            <p:nvPr/>
          </p:nvCxnSpPr>
          <p:spPr>
            <a:xfrm flipH="1">
              <a:off x="7038974" y="3592239"/>
              <a:ext cx="122766" cy="61913"/>
            </a:xfrm>
            <a:prstGeom prst="line">
              <a:avLst/>
            </a:prstGeom>
          </p:spPr>
          <p:style>
            <a:lnRef idx="1">
              <a:schemeClr val="dk1"/>
            </a:lnRef>
            <a:fillRef idx="0">
              <a:schemeClr val="dk1"/>
            </a:fillRef>
            <a:effectRef idx="0">
              <a:schemeClr val="dk1"/>
            </a:effectRef>
            <a:fontRef idx="minor">
              <a:schemeClr val="tx1"/>
            </a:fontRef>
          </p:style>
        </p:cxnSp>
        <p:cxnSp>
          <p:nvCxnSpPr>
            <p:cNvPr id="590" name="Straight Connector 589"/>
            <p:cNvCxnSpPr/>
            <p:nvPr/>
          </p:nvCxnSpPr>
          <p:spPr>
            <a:xfrm flipH="1">
              <a:off x="7033544" y="3650014"/>
              <a:ext cx="122766" cy="61913"/>
            </a:xfrm>
            <a:prstGeom prst="line">
              <a:avLst/>
            </a:prstGeom>
          </p:spPr>
          <p:style>
            <a:lnRef idx="1">
              <a:schemeClr val="dk1"/>
            </a:lnRef>
            <a:fillRef idx="0">
              <a:schemeClr val="dk1"/>
            </a:fillRef>
            <a:effectRef idx="0">
              <a:schemeClr val="dk1"/>
            </a:effectRef>
            <a:fontRef idx="minor">
              <a:schemeClr val="tx1"/>
            </a:fontRef>
          </p:style>
        </p:cxnSp>
        <p:cxnSp>
          <p:nvCxnSpPr>
            <p:cNvPr id="591" name="Straight Connector 590"/>
            <p:cNvCxnSpPr/>
            <p:nvPr/>
          </p:nvCxnSpPr>
          <p:spPr>
            <a:xfrm flipH="1">
              <a:off x="7036133" y="3692861"/>
              <a:ext cx="122766" cy="61913"/>
            </a:xfrm>
            <a:prstGeom prst="line">
              <a:avLst/>
            </a:prstGeom>
          </p:spPr>
          <p:style>
            <a:lnRef idx="1">
              <a:schemeClr val="dk1"/>
            </a:lnRef>
            <a:fillRef idx="0">
              <a:schemeClr val="dk1"/>
            </a:fillRef>
            <a:effectRef idx="0">
              <a:schemeClr val="dk1"/>
            </a:effectRef>
            <a:fontRef idx="minor">
              <a:schemeClr val="tx1"/>
            </a:fontRef>
          </p:style>
        </p:cxnSp>
        <p:cxnSp>
          <p:nvCxnSpPr>
            <p:cNvPr id="592" name="Straight Arrow Connector 591"/>
            <p:cNvCxnSpPr/>
            <p:nvPr/>
          </p:nvCxnSpPr>
          <p:spPr>
            <a:xfrm flipH="1">
              <a:off x="165229" y="3566691"/>
              <a:ext cx="450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593" name="TextBox 592"/>
          <p:cNvSpPr txBox="1"/>
          <p:nvPr/>
        </p:nvSpPr>
        <p:spPr>
          <a:xfrm>
            <a:off x="446080" y="21650824"/>
            <a:ext cx="15807307" cy="1200329"/>
          </a:xfrm>
          <a:prstGeom prst="rect">
            <a:avLst/>
          </a:prstGeom>
          <a:noFill/>
        </p:spPr>
        <p:txBody>
          <a:bodyPr wrap="square" rtlCol="0">
            <a:spAutoFit/>
          </a:bodyPr>
          <a:lstStyle/>
          <a:p>
            <a:pPr marL="342900" indent="-342900">
              <a:buSzPct val="120000"/>
              <a:buFont typeface="Wingdings" panose="05000000000000000000" pitchFamily="2" charset="2"/>
              <a:buChar char="§"/>
            </a:pPr>
            <a:r>
              <a:rPr lang="en-US" sz="2400" dirty="0"/>
              <a:t>The specimen will rotate during deformation, influencing the accuracy of the measurement  </a:t>
            </a:r>
          </a:p>
          <a:p>
            <a:pPr marL="342900" indent="-342900">
              <a:buSzPct val="120000"/>
              <a:buFont typeface="Wingdings" panose="05000000000000000000" pitchFamily="2" charset="2"/>
              <a:buChar char="§"/>
            </a:pPr>
            <a:r>
              <a:rPr lang="en-US" sz="2400" dirty="0"/>
              <a:t>More constraints will reduce the rotation, for example adding metal plates at the boundaries </a:t>
            </a:r>
          </a:p>
          <a:p>
            <a:pPr marL="342900" indent="-342900">
              <a:buSzPct val="120000"/>
              <a:buFont typeface="Wingdings" panose="05000000000000000000" pitchFamily="2" charset="2"/>
              <a:buChar char="§"/>
            </a:pPr>
            <a:r>
              <a:rPr lang="en-US" sz="2400" dirty="0"/>
              <a:t>A theoretical method was developed to reduce the rotation effects</a:t>
            </a:r>
          </a:p>
        </p:txBody>
      </p:sp>
      <p:sp>
        <p:nvSpPr>
          <p:cNvPr id="594" name="TextBox 593"/>
          <p:cNvSpPr txBox="1"/>
          <p:nvPr/>
        </p:nvSpPr>
        <p:spPr>
          <a:xfrm>
            <a:off x="9063342" y="24378491"/>
            <a:ext cx="2889602" cy="461665"/>
          </a:xfrm>
          <a:prstGeom prst="rect">
            <a:avLst/>
          </a:prstGeom>
          <a:noFill/>
        </p:spPr>
        <p:txBody>
          <a:bodyPr wrap="square" rtlCol="0">
            <a:spAutoFit/>
          </a:bodyPr>
          <a:lstStyle/>
          <a:p>
            <a:r>
              <a:rPr lang="en-US" sz="2400" dirty="0"/>
              <a:t>Added Plate Model</a:t>
            </a:r>
          </a:p>
        </p:txBody>
      </p:sp>
      <p:grpSp>
        <p:nvGrpSpPr>
          <p:cNvPr id="595" name="Group 594"/>
          <p:cNvGrpSpPr/>
          <p:nvPr/>
        </p:nvGrpSpPr>
        <p:grpSpPr>
          <a:xfrm>
            <a:off x="12099355" y="23446868"/>
            <a:ext cx="3375548" cy="1665224"/>
            <a:chOff x="8436959" y="2760231"/>
            <a:chExt cx="2812957" cy="1387687"/>
          </a:xfrm>
          <a:noFill/>
        </p:grpSpPr>
        <p:pic>
          <p:nvPicPr>
            <p:cNvPr id="596" name="Picture 6"/>
            <p:cNvPicPr>
              <a:picLocks noChangeAspect="1" noChangeArrowheads="1"/>
            </p:cNvPicPr>
            <p:nvPr/>
          </p:nvPicPr>
          <p:blipFill>
            <a:blip r:embed="rId31" cstate="print">
              <a:extLst>
                <a:ext uri="{BEBA8EAE-BF5A-486C-A8C5-ECC9F3942E4B}">
                  <a14:imgProps xmlns:a14="http://schemas.microsoft.com/office/drawing/2010/main">
                    <a14:imgLayer r:embed="rId32">
                      <a14:imgEffect>
                        <a14:backgroundRemoval t="24498" b="68273" l="31364" r="75303"/>
                      </a14:imgEffect>
                    </a14:imgLayer>
                  </a14:imgProps>
                </a:ext>
                <a:ext uri="{28A0092B-C50C-407E-A947-70E740481C1C}">
                  <a14:useLocalDpi xmlns:a14="http://schemas.microsoft.com/office/drawing/2010/main" val="0"/>
                </a:ext>
              </a:extLst>
            </a:blip>
            <a:srcRect l="31731" t="24503" r="23878" b="30769"/>
            <a:stretch>
              <a:fillRect/>
            </a:stretch>
          </p:blipFill>
          <p:spPr bwMode="auto">
            <a:xfrm>
              <a:off x="8810508" y="2760231"/>
              <a:ext cx="2439408" cy="1387687"/>
            </a:xfrm>
            <a:prstGeom prst="rect">
              <a:avLst/>
            </a:prstGeom>
            <a:grpFill/>
            <a:extLst/>
          </p:spPr>
        </p:pic>
        <p:cxnSp>
          <p:nvCxnSpPr>
            <p:cNvPr id="597" name="Straight Connector 596"/>
            <p:cNvCxnSpPr/>
            <p:nvPr/>
          </p:nvCxnSpPr>
          <p:spPr>
            <a:xfrm flipH="1">
              <a:off x="11115245" y="2805579"/>
              <a:ext cx="122766" cy="61913"/>
            </a:xfrm>
            <a:prstGeom prst="line">
              <a:avLst/>
            </a:prstGeom>
            <a:grpFill/>
          </p:spPr>
          <p:style>
            <a:lnRef idx="1">
              <a:schemeClr val="dk1"/>
            </a:lnRef>
            <a:fillRef idx="0">
              <a:schemeClr val="dk1"/>
            </a:fillRef>
            <a:effectRef idx="0">
              <a:schemeClr val="dk1"/>
            </a:effectRef>
            <a:fontRef idx="minor">
              <a:schemeClr val="tx1"/>
            </a:fontRef>
          </p:style>
        </p:cxnSp>
        <p:cxnSp>
          <p:nvCxnSpPr>
            <p:cNvPr id="598" name="Straight Connector 597"/>
            <p:cNvCxnSpPr/>
            <p:nvPr/>
          </p:nvCxnSpPr>
          <p:spPr>
            <a:xfrm flipH="1">
              <a:off x="11115245" y="2881826"/>
              <a:ext cx="122766" cy="61913"/>
            </a:xfrm>
            <a:prstGeom prst="line">
              <a:avLst/>
            </a:prstGeom>
            <a:grpFill/>
          </p:spPr>
          <p:style>
            <a:lnRef idx="1">
              <a:schemeClr val="dk1"/>
            </a:lnRef>
            <a:fillRef idx="0">
              <a:schemeClr val="dk1"/>
            </a:fillRef>
            <a:effectRef idx="0">
              <a:schemeClr val="dk1"/>
            </a:effectRef>
            <a:fontRef idx="minor">
              <a:schemeClr val="tx1"/>
            </a:fontRef>
          </p:style>
        </p:cxnSp>
        <p:cxnSp>
          <p:nvCxnSpPr>
            <p:cNvPr id="599" name="Straight Connector 598"/>
            <p:cNvCxnSpPr/>
            <p:nvPr/>
          </p:nvCxnSpPr>
          <p:spPr>
            <a:xfrm flipH="1">
              <a:off x="11115245" y="2955569"/>
              <a:ext cx="122766" cy="61913"/>
            </a:xfrm>
            <a:prstGeom prst="line">
              <a:avLst/>
            </a:prstGeom>
            <a:grpFill/>
          </p:spPr>
          <p:style>
            <a:lnRef idx="1">
              <a:schemeClr val="dk1"/>
            </a:lnRef>
            <a:fillRef idx="0">
              <a:schemeClr val="dk1"/>
            </a:fillRef>
            <a:effectRef idx="0">
              <a:schemeClr val="dk1"/>
            </a:effectRef>
            <a:fontRef idx="minor">
              <a:schemeClr val="tx1"/>
            </a:fontRef>
          </p:style>
        </p:cxnSp>
        <p:cxnSp>
          <p:nvCxnSpPr>
            <p:cNvPr id="600" name="Straight Connector 599"/>
            <p:cNvCxnSpPr/>
            <p:nvPr/>
          </p:nvCxnSpPr>
          <p:spPr>
            <a:xfrm flipH="1">
              <a:off x="11115245" y="3027308"/>
              <a:ext cx="122766" cy="61913"/>
            </a:xfrm>
            <a:prstGeom prst="line">
              <a:avLst/>
            </a:prstGeom>
            <a:grpFill/>
          </p:spPr>
          <p:style>
            <a:lnRef idx="1">
              <a:schemeClr val="dk1"/>
            </a:lnRef>
            <a:fillRef idx="0">
              <a:schemeClr val="dk1"/>
            </a:fillRef>
            <a:effectRef idx="0">
              <a:schemeClr val="dk1"/>
            </a:effectRef>
            <a:fontRef idx="minor">
              <a:schemeClr val="tx1"/>
            </a:fontRef>
          </p:style>
        </p:cxnSp>
        <p:cxnSp>
          <p:nvCxnSpPr>
            <p:cNvPr id="601" name="Straight Connector 600"/>
            <p:cNvCxnSpPr/>
            <p:nvPr/>
          </p:nvCxnSpPr>
          <p:spPr>
            <a:xfrm flipH="1">
              <a:off x="11115245" y="3098985"/>
              <a:ext cx="122766" cy="61913"/>
            </a:xfrm>
            <a:prstGeom prst="line">
              <a:avLst/>
            </a:prstGeom>
            <a:grpFill/>
          </p:spPr>
          <p:style>
            <a:lnRef idx="1">
              <a:schemeClr val="dk1"/>
            </a:lnRef>
            <a:fillRef idx="0">
              <a:schemeClr val="dk1"/>
            </a:fillRef>
            <a:effectRef idx="0">
              <a:schemeClr val="dk1"/>
            </a:effectRef>
            <a:fontRef idx="minor">
              <a:schemeClr val="tx1"/>
            </a:fontRef>
          </p:style>
        </p:cxnSp>
        <p:cxnSp>
          <p:nvCxnSpPr>
            <p:cNvPr id="602" name="Straight Connector 601"/>
            <p:cNvCxnSpPr/>
            <p:nvPr/>
          </p:nvCxnSpPr>
          <p:spPr>
            <a:xfrm flipH="1">
              <a:off x="11115245" y="3171409"/>
              <a:ext cx="122766" cy="61913"/>
            </a:xfrm>
            <a:prstGeom prst="line">
              <a:avLst/>
            </a:prstGeom>
            <a:grpFill/>
          </p:spPr>
          <p:style>
            <a:lnRef idx="1">
              <a:schemeClr val="dk1"/>
            </a:lnRef>
            <a:fillRef idx="0">
              <a:schemeClr val="dk1"/>
            </a:fillRef>
            <a:effectRef idx="0">
              <a:schemeClr val="dk1"/>
            </a:effectRef>
            <a:fontRef idx="minor">
              <a:schemeClr val="tx1"/>
            </a:fontRef>
          </p:style>
        </p:cxnSp>
        <p:cxnSp>
          <p:nvCxnSpPr>
            <p:cNvPr id="603" name="Straight Connector 602"/>
            <p:cNvCxnSpPr/>
            <p:nvPr/>
          </p:nvCxnSpPr>
          <p:spPr>
            <a:xfrm flipH="1">
              <a:off x="11115245" y="3230563"/>
              <a:ext cx="122766" cy="61913"/>
            </a:xfrm>
            <a:prstGeom prst="line">
              <a:avLst/>
            </a:prstGeom>
            <a:grpFill/>
          </p:spPr>
          <p:style>
            <a:lnRef idx="1">
              <a:schemeClr val="dk1"/>
            </a:lnRef>
            <a:fillRef idx="0">
              <a:schemeClr val="dk1"/>
            </a:fillRef>
            <a:effectRef idx="0">
              <a:schemeClr val="dk1"/>
            </a:effectRef>
            <a:fontRef idx="minor">
              <a:schemeClr val="tx1"/>
            </a:fontRef>
          </p:style>
        </p:cxnSp>
        <p:cxnSp>
          <p:nvCxnSpPr>
            <p:cNvPr id="604" name="Straight Connector 603"/>
            <p:cNvCxnSpPr/>
            <p:nvPr/>
          </p:nvCxnSpPr>
          <p:spPr>
            <a:xfrm flipH="1">
              <a:off x="11115245" y="3300154"/>
              <a:ext cx="122766" cy="61913"/>
            </a:xfrm>
            <a:prstGeom prst="line">
              <a:avLst/>
            </a:prstGeom>
            <a:grpFill/>
          </p:spPr>
          <p:style>
            <a:lnRef idx="1">
              <a:schemeClr val="dk1"/>
            </a:lnRef>
            <a:fillRef idx="0">
              <a:schemeClr val="dk1"/>
            </a:fillRef>
            <a:effectRef idx="0">
              <a:schemeClr val="dk1"/>
            </a:effectRef>
            <a:fontRef idx="minor">
              <a:schemeClr val="tx1"/>
            </a:fontRef>
          </p:style>
        </p:cxnSp>
        <p:cxnSp>
          <p:nvCxnSpPr>
            <p:cNvPr id="605" name="Straight Connector 604"/>
            <p:cNvCxnSpPr/>
            <p:nvPr/>
          </p:nvCxnSpPr>
          <p:spPr>
            <a:xfrm flipH="1">
              <a:off x="11115245" y="3373897"/>
              <a:ext cx="122766" cy="61913"/>
            </a:xfrm>
            <a:prstGeom prst="line">
              <a:avLst/>
            </a:prstGeom>
            <a:grpFill/>
          </p:spPr>
          <p:style>
            <a:lnRef idx="1">
              <a:schemeClr val="dk1"/>
            </a:lnRef>
            <a:fillRef idx="0">
              <a:schemeClr val="dk1"/>
            </a:fillRef>
            <a:effectRef idx="0">
              <a:schemeClr val="dk1"/>
            </a:effectRef>
            <a:fontRef idx="minor">
              <a:schemeClr val="tx1"/>
            </a:fontRef>
          </p:style>
        </p:cxnSp>
        <p:cxnSp>
          <p:nvCxnSpPr>
            <p:cNvPr id="606" name="Straight Arrow Connector 605"/>
            <p:cNvCxnSpPr/>
            <p:nvPr/>
          </p:nvCxnSpPr>
          <p:spPr>
            <a:xfrm flipH="1">
              <a:off x="8436959" y="3774309"/>
              <a:ext cx="450850" cy="0"/>
            </a:xfrm>
            <a:prstGeom prst="straightConnector1">
              <a:avLst/>
            </a:prstGeom>
            <a:grpFill/>
            <a:ln>
              <a:tailEnd type="triangle"/>
            </a:ln>
          </p:spPr>
          <p:style>
            <a:lnRef idx="1">
              <a:schemeClr val="dk1"/>
            </a:lnRef>
            <a:fillRef idx="0">
              <a:schemeClr val="dk1"/>
            </a:fillRef>
            <a:effectRef idx="0">
              <a:schemeClr val="dk1"/>
            </a:effectRef>
            <a:fontRef idx="minor">
              <a:schemeClr val="tx1"/>
            </a:fontRef>
          </p:style>
        </p:cxnSp>
      </p:grpSp>
      <p:sp>
        <p:nvSpPr>
          <p:cNvPr id="608" name="TextBox 607"/>
          <p:cNvSpPr txBox="1"/>
          <p:nvPr/>
        </p:nvSpPr>
        <p:spPr>
          <a:xfrm>
            <a:off x="9101920" y="23381528"/>
            <a:ext cx="2889602" cy="461665"/>
          </a:xfrm>
          <a:prstGeom prst="rect">
            <a:avLst/>
          </a:prstGeom>
          <a:noFill/>
        </p:spPr>
        <p:txBody>
          <a:bodyPr wrap="square" rtlCol="0">
            <a:spAutoFit/>
          </a:bodyPr>
          <a:lstStyle/>
          <a:p>
            <a:r>
              <a:rPr lang="en-US" sz="2400" dirty="0"/>
              <a:t>Unaltered Model</a:t>
            </a:r>
          </a:p>
        </p:txBody>
      </p:sp>
      <p:sp>
        <p:nvSpPr>
          <p:cNvPr id="609" name="TextBox 608"/>
          <p:cNvSpPr txBox="1"/>
          <p:nvPr/>
        </p:nvSpPr>
        <p:spPr>
          <a:xfrm>
            <a:off x="12927221" y="23041171"/>
            <a:ext cx="1893497" cy="461665"/>
          </a:xfrm>
          <a:prstGeom prst="rect">
            <a:avLst/>
          </a:prstGeom>
          <a:noFill/>
        </p:spPr>
        <p:txBody>
          <a:bodyPr wrap="square" rtlCol="0">
            <a:spAutoFit/>
          </a:bodyPr>
          <a:lstStyle/>
          <a:p>
            <a:r>
              <a:rPr lang="en-US" sz="2400" dirty="0"/>
              <a:t>Ideal Model</a:t>
            </a:r>
          </a:p>
        </p:txBody>
      </p:sp>
      <p:grpSp>
        <p:nvGrpSpPr>
          <p:cNvPr id="789" name="Group 788"/>
          <p:cNvGrpSpPr/>
          <p:nvPr/>
        </p:nvGrpSpPr>
        <p:grpSpPr>
          <a:xfrm>
            <a:off x="1084304" y="25726276"/>
            <a:ext cx="6318134" cy="3871180"/>
            <a:chOff x="547453" y="20890902"/>
            <a:chExt cx="6318134" cy="3871180"/>
          </a:xfrm>
        </p:grpSpPr>
        <p:grpSp>
          <p:nvGrpSpPr>
            <p:cNvPr id="705" name="Group 704"/>
            <p:cNvGrpSpPr/>
            <p:nvPr/>
          </p:nvGrpSpPr>
          <p:grpSpPr>
            <a:xfrm>
              <a:off x="547453" y="22527512"/>
              <a:ext cx="5966800" cy="2234570"/>
              <a:chOff x="586460" y="3134191"/>
              <a:chExt cx="5966800" cy="2234570"/>
            </a:xfrm>
          </p:grpSpPr>
          <p:grpSp>
            <p:nvGrpSpPr>
              <p:cNvPr id="706" name="Group 705"/>
              <p:cNvGrpSpPr/>
              <p:nvPr/>
            </p:nvGrpSpPr>
            <p:grpSpPr>
              <a:xfrm>
                <a:off x="586460" y="3134191"/>
                <a:ext cx="5896596" cy="2005560"/>
                <a:chOff x="2265511" y="2575681"/>
                <a:chExt cx="5896596" cy="2005560"/>
              </a:xfrm>
            </p:grpSpPr>
            <p:sp>
              <p:nvSpPr>
                <p:cNvPr id="710" name="TextBox 709"/>
                <p:cNvSpPr txBox="1"/>
                <p:nvPr/>
              </p:nvSpPr>
              <p:spPr>
                <a:xfrm>
                  <a:off x="6857763" y="3831300"/>
                  <a:ext cx="327260"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rPr>
                    <a:t>D</a:t>
                  </a:r>
                  <a:r>
                    <a:rPr kumimoji="0" lang="en-US" sz="1800" b="0" i="0" u="none" strike="noStrike" kern="0" cap="none" spc="0" normalizeH="0" baseline="0" noProof="0" dirty="0">
                      <a:ln>
                        <a:noFill/>
                      </a:ln>
                      <a:solidFill>
                        <a:prstClr val="black"/>
                      </a:solidFill>
                      <a:effectLst/>
                      <a:uLnTx/>
                      <a:uFillTx/>
                      <a:latin typeface="Calibri" panose="020F0502020204030204"/>
                    </a:rPr>
                    <a:t>   </a:t>
                  </a:r>
                  <a:endParaRPr kumimoji="0" lang="el-GR" sz="1800" b="0" i="0" u="none" strike="noStrike" kern="0" cap="none" spc="0" normalizeH="0" baseline="0" noProof="0" dirty="0">
                    <a:ln>
                      <a:noFill/>
                    </a:ln>
                    <a:solidFill>
                      <a:prstClr val="black"/>
                    </a:solidFill>
                    <a:effectLst/>
                    <a:uLnTx/>
                    <a:uFillTx/>
                    <a:latin typeface="Calibri" panose="020F0502020204030204"/>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nvGrpSpPr>
                <p:cNvPr id="711" name="Group 710"/>
                <p:cNvGrpSpPr/>
                <p:nvPr/>
              </p:nvGrpSpPr>
              <p:grpSpPr>
                <a:xfrm>
                  <a:off x="2265511" y="2575681"/>
                  <a:ext cx="5896596" cy="2005560"/>
                  <a:chOff x="1763407" y="2047125"/>
                  <a:chExt cx="5896596" cy="2005560"/>
                </a:xfrm>
              </p:grpSpPr>
              <p:grpSp>
                <p:nvGrpSpPr>
                  <p:cNvPr id="719" name="Group 718"/>
                  <p:cNvGrpSpPr/>
                  <p:nvPr/>
                </p:nvGrpSpPr>
                <p:grpSpPr>
                  <a:xfrm>
                    <a:off x="1763407" y="2047125"/>
                    <a:ext cx="5542318" cy="1679894"/>
                    <a:chOff x="1763407" y="2047125"/>
                    <a:chExt cx="5542318" cy="1679894"/>
                  </a:xfrm>
                </p:grpSpPr>
                <p:grpSp>
                  <p:nvGrpSpPr>
                    <p:cNvPr id="724" name="Group 723"/>
                    <p:cNvGrpSpPr/>
                    <p:nvPr/>
                  </p:nvGrpSpPr>
                  <p:grpSpPr>
                    <a:xfrm>
                      <a:off x="1763407" y="2047125"/>
                      <a:ext cx="5542318" cy="1679894"/>
                      <a:chOff x="1763407" y="2047125"/>
                      <a:chExt cx="5542318" cy="1679894"/>
                    </a:xfrm>
                  </p:grpSpPr>
                  <p:cxnSp>
                    <p:nvCxnSpPr>
                      <p:cNvPr id="729" name="Straight Connector 728"/>
                      <p:cNvCxnSpPr>
                        <a:endCxn id="726" idx="4"/>
                      </p:cNvCxnSpPr>
                      <p:nvPr/>
                    </p:nvCxnSpPr>
                    <p:spPr>
                      <a:xfrm flipV="1">
                        <a:off x="2897524" y="2514036"/>
                        <a:ext cx="559" cy="857523"/>
                      </a:xfrm>
                      <a:prstGeom prst="line">
                        <a:avLst/>
                      </a:prstGeom>
                      <a:noFill/>
                      <a:ln w="19050" cap="flat" cmpd="sng" algn="ctr">
                        <a:solidFill>
                          <a:sysClr val="windowText" lastClr="000000"/>
                        </a:solidFill>
                        <a:prstDash val="dash"/>
                        <a:round/>
                        <a:headEnd type="none" w="med" len="med"/>
                        <a:tailEnd type="none" w="med" len="med"/>
                      </a:ln>
                      <a:effectLst/>
                    </p:spPr>
                  </p:cxnSp>
                  <p:cxnSp>
                    <p:nvCxnSpPr>
                      <p:cNvPr id="730" name="Straight Connector 729"/>
                      <p:cNvCxnSpPr/>
                      <p:nvPr/>
                    </p:nvCxnSpPr>
                    <p:spPr>
                      <a:xfrm flipH="1">
                        <a:off x="6398075" y="2459009"/>
                        <a:ext cx="708491" cy="861088"/>
                      </a:xfrm>
                      <a:prstGeom prst="line">
                        <a:avLst/>
                      </a:prstGeom>
                      <a:noFill/>
                      <a:ln w="19050" cap="flat" cmpd="sng" algn="ctr">
                        <a:solidFill>
                          <a:sysClr val="windowText" lastClr="000000"/>
                        </a:solidFill>
                        <a:prstDash val="solid"/>
                        <a:miter lim="800000"/>
                        <a:headEnd type="none" w="med" len="med"/>
                        <a:tailEnd type="none" w="med" len="med"/>
                      </a:ln>
                      <a:effectLst/>
                    </p:spPr>
                  </p:cxnSp>
                  <p:sp>
                    <p:nvSpPr>
                      <p:cNvPr id="731" name="TextBox 730"/>
                      <p:cNvSpPr txBox="1"/>
                      <p:nvPr/>
                    </p:nvSpPr>
                    <p:spPr>
                      <a:xfrm>
                        <a:off x="2413337" y="2153893"/>
                        <a:ext cx="27432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rPr>
                          <a:t>A</a:t>
                        </a:r>
                      </a:p>
                    </p:txBody>
                  </p:sp>
                  <p:sp>
                    <p:nvSpPr>
                      <p:cNvPr id="732" name="TextBox 731"/>
                      <p:cNvSpPr txBox="1"/>
                      <p:nvPr/>
                    </p:nvSpPr>
                    <p:spPr>
                      <a:xfrm>
                        <a:off x="1763407" y="3265354"/>
                        <a:ext cx="27432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rPr>
                          <a:t>B</a:t>
                        </a:r>
                      </a:p>
                    </p:txBody>
                  </p:sp>
                  <p:sp>
                    <p:nvSpPr>
                      <p:cNvPr id="733" name="TextBox 732"/>
                      <p:cNvSpPr txBox="1"/>
                      <p:nvPr/>
                    </p:nvSpPr>
                    <p:spPr>
                      <a:xfrm>
                        <a:off x="7031405" y="2047125"/>
                        <a:ext cx="27432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rPr>
                          <a:t>C</a:t>
                        </a:r>
                      </a:p>
                    </p:txBody>
                  </p:sp>
                  <p:sp>
                    <p:nvSpPr>
                      <p:cNvPr id="734" name="Arc 733"/>
                      <p:cNvSpPr/>
                      <p:nvPr/>
                    </p:nvSpPr>
                    <p:spPr>
                      <a:xfrm rot="1468710">
                        <a:off x="2128671" y="3236223"/>
                        <a:ext cx="230840" cy="173396"/>
                      </a:xfrm>
                      <a:prstGeom prst="arc">
                        <a:avLst>
                          <a:gd name="adj1" fmla="val 15136262"/>
                          <a:gd name="adj2" fmla="val 0"/>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35" name="Arc 734"/>
                      <p:cNvSpPr/>
                      <p:nvPr/>
                    </p:nvSpPr>
                    <p:spPr>
                      <a:xfrm rot="10577463">
                        <a:off x="2706099" y="2614914"/>
                        <a:ext cx="288787" cy="195350"/>
                      </a:xfrm>
                      <a:prstGeom prst="arc">
                        <a:avLst>
                          <a:gd name="adj1" fmla="val 15136262"/>
                          <a:gd name="adj2" fmla="val 0"/>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36" name="TextBox 735"/>
                      <p:cNvSpPr txBox="1"/>
                      <p:nvPr/>
                    </p:nvSpPr>
                    <p:spPr>
                      <a:xfrm>
                        <a:off x="2613142" y="2674588"/>
                        <a:ext cx="379559"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2400" b="0" i="0" u="none" strike="noStrike" kern="0" cap="none" spc="0" normalizeH="0" baseline="0" noProof="0" dirty="0">
                            <a:ln>
                              <a:noFill/>
                            </a:ln>
                            <a:solidFill>
                              <a:prstClr val="black"/>
                            </a:solidFill>
                            <a:effectLst/>
                            <a:uLnTx/>
                            <a:uFillTx/>
                            <a:latin typeface="Calibri" panose="020F0502020204030204"/>
                          </a:rPr>
                          <a:t>γ</a:t>
                        </a:r>
                        <a:endParaRPr kumimoji="0" lang="en-US" sz="2400" b="0" i="0" u="none" strike="noStrike" kern="0" cap="none" spc="0" normalizeH="0" baseline="0" noProof="0" dirty="0">
                          <a:ln>
                            <a:noFill/>
                          </a:ln>
                          <a:solidFill>
                            <a:prstClr val="black"/>
                          </a:solidFill>
                          <a:effectLst/>
                          <a:uLnTx/>
                          <a:uFillTx/>
                          <a:latin typeface="Calibri" panose="020F0502020204030204"/>
                        </a:endParaRPr>
                      </a:p>
                    </p:txBody>
                  </p:sp>
                  <p:sp>
                    <p:nvSpPr>
                      <p:cNvPr id="737" name="TextBox 736"/>
                      <p:cNvSpPr txBox="1"/>
                      <p:nvPr/>
                    </p:nvSpPr>
                    <p:spPr>
                      <a:xfrm>
                        <a:off x="2343732" y="2905998"/>
                        <a:ext cx="412590"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2400" b="0" i="0" u="none" strike="noStrike" kern="0" cap="none" spc="0" normalizeH="0" baseline="0" noProof="0" dirty="0">
                            <a:ln>
                              <a:noFill/>
                            </a:ln>
                            <a:solidFill>
                              <a:prstClr val="black"/>
                            </a:solidFill>
                            <a:effectLst/>
                            <a:uLnTx/>
                            <a:uFillTx/>
                            <a:latin typeface="Calibri" panose="020F0502020204030204"/>
                          </a:rPr>
                          <a:t>β</a:t>
                        </a:r>
                        <a:r>
                          <a:rPr kumimoji="0" lang="en-US" sz="800" b="0" i="0" u="none" strike="noStrike" kern="0" cap="none" spc="0" normalizeH="0" baseline="0" noProof="0" dirty="0">
                            <a:ln>
                              <a:noFill/>
                            </a:ln>
                            <a:solidFill>
                              <a:prstClr val="black"/>
                            </a:solidFill>
                            <a:effectLst/>
                            <a:uLnTx/>
                            <a:uFillTx/>
                            <a:latin typeface="Calibri" panose="020F0502020204030204"/>
                          </a:rPr>
                          <a:t>1</a:t>
                        </a:r>
                        <a:endParaRPr kumimoji="0" lang="el-GR" sz="1800" b="0" i="0" u="none" strike="noStrike" kern="0" cap="none" spc="0" normalizeH="0" baseline="0" noProof="0" dirty="0">
                          <a:ln>
                            <a:noFill/>
                          </a:ln>
                          <a:solidFill>
                            <a:prstClr val="black"/>
                          </a:solidFill>
                          <a:effectLst/>
                          <a:uLnTx/>
                          <a:uFillTx/>
                          <a:latin typeface="Calibri" panose="020F0502020204030204"/>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cxnSp>
                    <p:nvCxnSpPr>
                      <p:cNvPr id="738" name="Straight Connector 737"/>
                      <p:cNvCxnSpPr>
                        <a:stCxn id="733" idx="2"/>
                        <a:endCxn id="728" idx="6"/>
                      </p:cNvCxnSpPr>
                      <p:nvPr/>
                    </p:nvCxnSpPr>
                    <p:spPr>
                      <a:xfrm flipH="1">
                        <a:off x="2151086" y="2508790"/>
                        <a:ext cx="5017479" cy="862769"/>
                      </a:xfrm>
                      <a:prstGeom prst="line">
                        <a:avLst/>
                      </a:prstGeom>
                      <a:noFill/>
                      <a:ln w="9525" cap="flat" cmpd="sng" algn="ctr">
                        <a:solidFill>
                          <a:sysClr val="windowText" lastClr="000000"/>
                        </a:solidFill>
                        <a:prstDash val="dash"/>
                        <a:round/>
                        <a:headEnd type="none" w="med" len="med"/>
                        <a:tailEnd type="none" w="med" len="med"/>
                      </a:ln>
                      <a:effectLst/>
                    </p:spPr>
                  </p:cxnSp>
                </p:grpSp>
                <p:sp>
                  <p:nvSpPr>
                    <p:cNvPr id="725" name="Oval 724"/>
                    <p:cNvSpPr/>
                    <p:nvPr/>
                  </p:nvSpPr>
                  <p:spPr>
                    <a:xfrm>
                      <a:off x="7088126" y="2420620"/>
                      <a:ext cx="66716" cy="76200"/>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26" name="Oval 725"/>
                    <p:cNvSpPr/>
                    <p:nvPr/>
                  </p:nvSpPr>
                  <p:spPr>
                    <a:xfrm>
                      <a:off x="2864725" y="2437836"/>
                      <a:ext cx="66716" cy="76200"/>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27" name="Oval 726"/>
                    <p:cNvSpPr/>
                    <p:nvPr/>
                  </p:nvSpPr>
                  <p:spPr>
                    <a:xfrm>
                      <a:off x="6364717" y="3309949"/>
                      <a:ext cx="66716" cy="76200"/>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28" name="Oval 727"/>
                    <p:cNvSpPr/>
                    <p:nvPr/>
                  </p:nvSpPr>
                  <p:spPr>
                    <a:xfrm>
                      <a:off x="2084370" y="3333459"/>
                      <a:ext cx="66716" cy="76200"/>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720" name="Right Brace 719"/>
                  <p:cNvSpPr/>
                  <p:nvPr/>
                </p:nvSpPr>
                <p:spPr>
                  <a:xfrm rot="5400000">
                    <a:off x="2390369" y="3128921"/>
                    <a:ext cx="201714" cy="746997"/>
                  </a:xfrm>
                  <a:prstGeom prst="rightBrace">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21" name="TextBox 720"/>
                      <p:cNvSpPr txBox="1"/>
                      <p:nvPr/>
                    </p:nvSpPr>
                    <p:spPr>
                      <a:xfrm>
                        <a:off x="2207695" y="3587429"/>
                        <a:ext cx="583597" cy="465256"/>
                      </a:xfrm>
                      <a:prstGeom prst="rect">
                        <a:avLst/>
                      </a:prstGeom>
                      <a:noFill/>
                    </p:spPr>
                    <p:txBody>
                      <a:bodyPr wrap="square" rtlCol="0">
                        <a:spAutoFit/>
                      </a:bodyPr>
                      <a:lstStyle/>
                      <a:p>
                        <a:pPr lvl="0" defTabSz="914400"/>
                        <a14:m>
                          <m:oMathPara xmlns:m="http://schemas.openxmlformats.org/officeDocument/2006/math">
                            <m:oMathParaPr>
                              <m:jc m:val="centerGroup"/>
                            </m:oMathParaPr>
                            <m:oMath xmlns:m="http://schemas.openxmlformats.org/officeDocument/2006/math">
                              <m:acc>
                                <m:accPr>
                                  <m:chr m:val="̅"/>
                                  <m:ctrlPr>
                                    <a:rPr lang="el-GR" sz="2400" i="1" kern="0" dirty="0" smtClean="0">
                                      <a:solidFill>
                                        <a:prstClr val="black"/>
                                      </a:solidFill>
                                      <a:latin typeface="Cambria Math" panose="02040503050406030204" pitchFamily="18" charset="0"/>
                                    </a:rPr>
                                  </m:ctrlPr>
                                </m:accPr>
                                <m:e>
                                  <m:r>
                                    <m:rPr>
                                      <m:nor/>
                                    </m:rPr>
                                    <a:rPr lang="el-GR" sz="2400" kern="0" dirty="0">
                                      <a:solidFill>
                                        <a:prstClr val="black"/>
                                      </a:solidFill>
                                      <a:latin typeface="Calibri" panose="020F0502020204030204"/>
                                    </a:rPr>
                                    <m:t>δ</m:t>
                                  </m:r>
                                </m:e>
                              </m:acc>
                            </m:oMath>
                          </m:oMathPara>
                        </a14:m>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mc:Choice>
                <mc:Fallback xmlns="">
                  <p:sp>
                    <p:nvSpPr>
                      <p:cNvPr id="721" name="TextBox 720"/>
                      <p:cNvSpPr txBox="1">
                        <a:spLocks noRot="1" noChangeAspect="1" noMove="1" noResize="1" noEditPoints="1" noAdjustHandles="1" noChangeArrowheads="1" noChangeShapeType="1" noTextEdit="1"/>
                      </p:cNvSpPr>
                      <p:nvPr/>
                    </p:nvSpPr>
                    <p:spPr>
                      <a:xfrm>
                        <a:off x="2207695" y="3587429"/>
                        <a:ext cx="583597" cy="465256"/>
                      </a:xfrm>
                      <a:prstGeom prst="rect">
                        <a:avLst/>
                      </a:prstGeom>
                      <a:blipFill>
                        <a:blip r:embed="rId34"/>
                        <a:stretch>
                          <a:fillRect r="-14583"/>
                        </a:stretch>
                      </a:blipFill>
                    </p:spPr>
                    <p:txBody>
                      <a:bodyPr/>
                      <a:lstStyle/>
                      <a:p>
                        <a:r>
                          <a:rPr lang="en-US">
                            <a:noFill/>
                          </a:rPr>
                          <a:t> </a:t>
                        </a:r>
                      </a:p>
                    </p:txBody>
                  </p:sp>
                </mc:Fallback>
              </mc:AlternateContent>
              <p:sp>
                <p:nvSpPr>
                  <p:cNvPr id="722" name="Right Brace 721"/>
                  <p:cNvSpPr/>
                  <p:nvPr/>
                </p:nvSpPr>
                <p:spPr>
                  <a:xfrm>
                    <a:off x="7178335" y="2453635"/>
                    <a:ext cx="213162" cy="900952"/>
                  </a:xfrm>
                  <a:prstGeom prst="rightBrace">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23" name="Rectangle 722"/>
                  <p:cNvSpPr/>
                  <p:nvPr/>
                </p:nvSpPr>
                <p:spPr>
                  <a:xfrm>
                    <a:off x="7372745" y="2711075"/>
                    <a:ext cx="28725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rPr>
                      <a:t>t</a:t>
                    </a:r>
                  </a:p>
                </p:txBody>
              </p:sp>
            </p:grpSp>
            <p:sp>
              <p:nvSpPr>
                <p:cNvPr id="712" name="Arc 711"/>
                <p:cNvSpPr/>
                <p:nvPr/>
              </p:nvSpPr>
              <p:spPr>
                <a:xfrm rot="924830">
                  <a:off x="3937426" y="3655398"/>
                  <a:ext cx="348553" cy="393629"/>
                </a:xfrm>
                <a:prstGeom prst="arc">
                  <a:avLst>
                    <a:gd name="adj1" fmla="val 15136262"/>
                    <a:gd name="adj2" fmla="val 0"/>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13" name="Rectangle 712"/>
                <p:cNvSpPr/>
                <p:nvPr/>
              </p:nvSpPr>
              <p:spPr>
                <a:xfrm>
                  <a:off x="4596294" y="3449104"/>
                  <a:ext cx="39946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2400" b="0" i="0" u="none" strike="noStrike" kern="0" cap="none" spc="0" normalizeH="0" baseline="0" noProof="0" dirty="0">
                      <a:ln>
                        <a:noFill/>
                      </a:ln>
                      <a:solidFill>
                        <a:prstClr val="black"/>
                      </a:solidFill>
                      <a:effectLst/>
                      <a:uLnTx/>
                      <a:uFillTx/>
                      <a:latin typeface="Calibri" panose="020F0502020204030204"/>
                    </a:rPr>
                    <a:t>β</a:t>
                  </a:r>
                  <a:r>
                    <a:rPr kumimoji="0" lang="en-US" sz="800" b="0" i="0" u="none" strike="noStrike" kern="0" cap="none" spc="0" normalizeH="0" baseline="0" noProof="0" dirty="0">
                      <a:ln>
                        <a:noFill/>
                      </a:ln>
                      <a:solidFill>
                        <a:prstClr val="black"/>
                      </a:solidFill>
                      <a:effectLst/>
                      <a:uLnTx/>
                      <a:uFillTx/>
                      <a:latin typeface="Calibri" panose="020F0502020204030204"/>
                    </a:rPr>
                    <a:t>2</a:t>
                  </a: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cxnSp>
              <p:nvCxnSpPr>
                <p:cNvPr id="714" name="Straight Connector 713"/>
                <p:cNvCxnSpPr/>
                <p:nvPr/>
              </p:nvCxnSpPr>
              <p:spPr>
                <a:xfrm flipV="1">
                  <a:off x="2600204" y="2971527"/>
                  <a:ext cx="824032" cy="938412"/>
                </a:xfrm>
                <a:prstGeom prst="line">
                  <a:avLst/>
                </a:prstGeom>
                <a:noFill/>
                <a:ln w="19050" cap="flat" cmpd="sng" algn="ctr">
                  <a:solidFill>
                    <a:sysClr val="windowText" lastClr="000000"/>
                  </a:solidFill>
                  <a:prstDash val="solid"/>
                  <a:miter lim="800000"/>
                </a:ln>
                <a:effectLst/>
              </p:spPr>
            </p:cxnSp>
            <p:cxnSp>
              <p:nvCxnSpPr>
                <p:cNvPr id="715" name="Straight Connector 714"/>
                <p:cNvCxnSpPr>
                  <a:stCxn id="726" idx="2"/>
                  <a:endCxn id="725" idx="7"/>
                </p:cNvCxnSpPr>
                <p:nvPr/>
              </p:nvCxnSpPr>
              <p:spPr>
                <a:xfrm flipV="1">
                  <a:off x="3366829" y="2960335"/>
                  <a:ext cx="4280347" cy="44157"/>
                </a:xfrm>
                <a:prstGeom prst="line">
                  <a:avLst/>
                </a:prstGeom>
                <a:noFill/>
                <a:ln w="19050" cap="flat" cmpd="sng" algn="ctr">
                  <a:solidFill>
                    <a:sysClr val="windowText" lastClr="000000"/>
                  </a:solidFill>
                  <a:prstDash val="solid"/>
                  <a:miter lim="800000"/>
                </a:ln>
                <a:effectLst/>
              </p:spPr>
            </p:cxnSp>
            <p:cxnSp>
              <p:nvCxnSpPr>
                <p:cNvPr id="716" name="Straight Connector 715"/>
                <p:cNvCxnSpPr/>
                <p:nvPr/>
              </p:nvCxnSpPr>
              <p:spPr>
                <a:xfrm flipV="1">
                  <a:off x="2619832" y="3862677"/>
                  <a:ext cx="4280347" cy="44157"/>
                </a:xfrm>
                <a:prstGeom prst="line">
                  <a:avLst/>
                </a:prstGeom>
                <a:noFill/>
                <a:ln w="19050" cap="flat" cmpd="sng" algn="ctr">
                  <a:solidFill>
                    <a:sysClr val="windowText" lastClr="000000"/>
                  </a:solidFill>
                  <a:prstDash val="solid"/>
                  <a:miter lim="800000"/>
                </a:ln>
                <a:effectLst/>
              </p:spPr>
            </p:cxnSp>
            <p:cxnSp>
              <p:nvCxnSpPr>
                <p:cNvPr id="717" name="Straight Connector 716"/>
                <p:cNvCxnSpPr/>
                <p:nvPr/>
              </p:nvCxnSpPr>
              <p:spPr>
                <a:xfrm flipV="1">
                  <a:off x="7622590" y="3008404"/>
                  <a:ext cx="559" cy="857523"/>
                </a:xfrm>
                <a:prstGeom prst="line">
                  <a:avLst/>
                </a:prstGeom>
                <a:noFill/>
                <a:ln w="19050" cap="flat" cmpd="sng" algn="ctr">
                  <a:solidFill>
                    <a:sysClr val="windowText" lastClr="000000"/>
                  </a:solidFill>
                  <a:prstDash val="dash"/>
                  <a:round/>
                  <a:headEnd type="none" w="med" len="med"/>
                  <a:tailEnd type="none" w="med" len="med"/>
                </a:ln>
                <a:effectLst/>
              </p:spPr>
            </p:cxnSp>
            <p:cxnSp>
              <p:nvCxnSpPr>
                <p:cNvPr id="718" name="Straight Connector 717"/>
                <p:cNvCxnSpPr/>
                <p:nvPr/>
              </p:nvCxnSpPr>
              <p:spPr>
                <a:xfrm flipV="1">
                  <a:off x="6826466" y="3860055"/>
                  <a:ext cx="795685" cy="957"/>
                </a:xfrm>
                <a:prstGeom prst="line">
                  <a:avLst/>
                </a:prstGeom>
                <a:noFill/>
                <a:ln w="19050" cap="flat" cmpd="sng" algn="ctr">
                  <a:solidFill>
                    <a:sysClr val="windowText" lastClr="000000"/>
                  </a:solidFill>
                  <a:prstDash val="dash"/>
                  <a:round/>
                  <a:headEnd type="none" w="med" len="med"/>
                  <a:tailEnd type="none" w="med" len="med"/>
                </a:ln>
                <a:effectLst/>
              </p:spPr>
            </p:cxnSp>
          </p:grpSp>
          <p:cxnSp>
            <p:nvCxnSpPr>
              <p:cNvPr id="707" name="Straight Connector 706"/>
              <p:cNvCxnSpPr/>
              <p:nvPr/>
            </p:nvCxnSpPr>
            <p:spPr>
              <a:xfrm flipV="1">
                <a:off x="5792898" y="3518426"/>
                <a:ext cx="559" cy="857523"/>
              </a:xfrm>
              <a:prstGeom prst="line">
                <a:avLst/>
              </a:prstGeom>
              <a:noFill/>
              <a:ln w="19050" cap="flat" cmpd="sng" algn="ctr">
                <a:solidFill>
                  <a:sysClr val="windowText" lastClr="000000"/>
                </a:solidFill>
                <a:prstDash val="dash"/>
                <a:round/>
                <a:headEnd type="none" w="med" len="med"/>
                <a:tailEnd type="none" w="med" len="med"/>
              </a:ln>
              <a:effectLst/>
            </p:spPr>
          </p:cxnSp>
          <p:sp>
            <p:nvSpPr>
              <p:cNvPr id="708" name="Right Brace 707"/>
              <p:cNvSpPr/>
              <p:nvPr/>
            </p:nvSpPr>
            <p:spPr>
              <a:xfrm rot="5400000">
                <a:off x="5767932" y="4440087"/>
                <a:ext cx="186832" cy="189965"/>
              </a:xfrm>
              <a:prstGeom prst="rightBrace">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709" name="TextBox 708"/>
              <p:cNvSpPr txBox="1"/>
              <p:nvPr/>
            </p:nvSpPr>
            <p:spPr>
              <a:xfrm>
                <a:off x="5380043" y="4630097"/>
                <a:ext cx="1173217"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2400" b="0" i="0" u="none" strike="noStrike" kern="0" cap="none" spc="0" normalizeH="0" baseline="0" noProof="0" dirty="0">
                    <a:ln>
                      <a:noFill/>
                    </a:ln>
                    <a:solidFill>
                      <a:prstClr val="black"/>
                    </a:solidFill>
                    <a:effectLst/>
                    <a:uLnTx/>
                    <a:uFillTx/>
                    <a:latin typeface="Calibri" panose="020F0502020204030204"/>
                  </a:rPr>
                  <a:t>δ</a:t>
                </a:r>
                <a:r>
                  <a:rPr kumimoji="0" lang="en-US" sz="1200" b="0" i="0" u="none" strike="noStrike" kern="0" cap="none" spc="0" normalizeH="0" baseline="0" noProof="0" dirty="0">
                    <a:ln>
                      <a:noFill/>
                    </a:ln>
                    <a:solidFill>
                      <a:prstClr val="black"/>
                    </a:solidFill>
                    <a:effectLst/>
                    <a:uLnTx/>
                    <a:uFillTx/>
                    <a:latin typeface="Calibri" panose="020F0502020204030204"/>
                  </a:rPr>
                  <a:t>elongation </a:t>
                </a:r>
                <a:r>
                  <a:rPr kumimoji="0" lang="en-US" sz="1800" b="0" i="0" u="none" strike="noStrike" kern="0" cap="none" spc="0" normalizeH="0" baseline="0" noProof="0" dirty="0">
                    <a:ln>
                      <a:noFill/>
                    </a:ln>
                    <a:solidFill>
                      <a:prstClr val="black"/>
                    </a:solidFill>
                    <a:effectLst/>
                    <a:uLnTx/>
                    <a:uFillTx/>
                    <a:latin typeface="Calibri" panose="020F0502020204030204"/>
                  </a:rPr>
                  <a:t> </a:t>
                </a:r>
                <a:endParaRPr kumimoji="0" lang="el-GR" sz="1800" b="0" i="0" u="none" strike="noStrike" kern="0" cap="none" spc="0" normalizeH="0" baseline="0" noProof="0" dirty="0">
                  <a:ln>
                    <a:noFill/>
                  </a:ln>
                  <a:solidFill>
                    <a:prstClr val="black"/>
                  </a:solidFill>
                  <a:effectLst/>
                  <a:uLnTx/>
                  <a:uFillTx/>
                  <a:latin typeface="Calibri" panose="020F0502020204030204"/>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grpSp>
          <p:nvGrpSpPr>
            <p:cNvPr id="762" name="Group 761"/>
            <p:cNvGrpSpPr/>
            <p:nvPr/>
          </p:nvGrpSpPr>
          <p:grpSpPr>
            <a:xfrm>
              <a:off x="843448" y="20981769"/>
              <a:ext cx="6022139" cy="1854060"/>
              <a:chOff x="2083705" y="262836"/>
              <a:chExt cx="6022139" cy="1854060"/>
            </a:xfrm>
          </p:grpSpPr>
          <p:sp>
            <p:nvSpPr>
              <p:cNvPr id="763" name="TextBox 762"/>
              <p:cNvSpPr txBox="1"/>
              <p:nvPr/>
            </p:nvSpPr>
            <p:spPr>
              <a:xfrm>
                <a:off x="7005348" y="1378232"/>
                <a:ext cx="1100496"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rPr>
                  <a:t>D</a:t>
                </a:r>
                <a:r>
                  <a:rPr kumimoji="0" lang="en-US" sz="1800" b="0" i="0" u="none" strike="noStrike" kern="0" cap="none" spc="0" normalizeH="0" baseline="0" noProof="0" dirty="0">
                    <a:ln>
                      <a:noFill/>
                    </a:ln>
                    <a:solidFill>
                      <a:prstClr val="black"/>
                    </a:solidFill>
                    <a:effectLst/>
                    <a:uLnTx/>
                    <a:uFillTx/>
                    <a:latin typeface="Calibri" panose="020F0502020204030204"/>
                  </a:rPr>
                  <a:t>   </a:t>
                </a:r>
                <a:endParaRPr kumimoji="0" lang="el-GR" sz="1800" b="0" i="0" u="none" strike="noStrike" kern="0" cap="none" spc="0" normalizeH="0" baseline="0" noProof="0" dirty="0">
                  <a:ln>
                    <a:noFill/>
                  </a:ln>
                  <a:solidFill>
                    <a:prstClr val="black"/>
                  </a:solidFill>
                  <a:effectLst/>
                  <a:uLnTx/>
                  <a:uFillTx/>
                  <a:latin typeface="Calibri" panose="020F0502020204030204"/>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nvGrpSpPr>
              <p:cNvPr id="764" name="Group 763"/>
              <p:cNvGrpSpPr/>
              <p:nvPr/>
            </p:nvGrpSpPr>
            <p:grpSpPr>
              <a:xfrm>
                <a:off x="2083705" y="262836"/>
                <a:ext cx="5402086" cy="1496651"/>
                <a:chOff x="2048842" y="2080870"/>
                <a:chExt cx="5402086" cy="1496651"/>
              </a:xfrm>
            </p:grpSpPr>
            <p:grpSp>
              <p:nvGrpSpPr>
                <p:cNvPr id="768" name="Group 767"/>
                <p:cNvGrpSpPr/>
                <p:nvPr/>
              </p:nvGrpSpPr>
              <p:grpSpPr>
                <a:xfrm>
                  <a:off x="2482528" y="2080870"/>
                  <a:ext cx="4849197" cy="1496651"/>
                  <a:chOff x="2482528" y="2080870"/>
                  <a:chExt cx="4849197" cy="1496651"/>
                </a:xfrm>
              </p:grpSpPr>
              <p:grpSp>
                <p:nvGrpSpPr>
                  <p:cNvPr id="772" name="Group 771"/>
                  <p:cNvGrpSpPr/>
                  <p:nvPr/>
                </p:nvGrpSpPr>
                <p:grpSpPr>
                  <a:xfrm>
                    <a:off x="2482528" y="2080870"/>
                    <a:ext cx="4849197" cy="1496651"/>
                    <a:chOff x="2482528" y="2080870"/>
                    <a:chExt cx="4849197" cy="1496651"/>
                  </a:xfrm>
                </p:grpSpPr>
                <p:sp>
                  <p:nvSpPr>
                    <p:cNvPr id="777" name="Rectangle 776"/>
                    <p:cNvSpPr/>
                    <p:nvPr/>
                  </p:nvSpPr>
                  <p:spPr>
                    <a:xfrm>
                      <a:off x="2905760" y="2458721"/>
                      <a:ext cx="4007872" cy="909028"/>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778" name="TextBox 777"/>
                    <p:cNvSpPr txBox="1"/>
                    <p:nvPr/>
                  </p:nvSpPr>
                  <p:spPr>
                    <a:xfrm>
                      <a:off x="2489632" y="2176605"/>
                      <a:ext cx="27432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rPr>
                        <a:t>A</a:t>
                      </a:r>
                    </a:p>
                  </p:txBody>
                </p:sp>
                <p:sp>
                  <p:nvSpPr>
                    <p:cNvPr id="779" name="TextBox 778"/>
                    <p:cNvSpPr txBox="1"/>
                    <p:nvPr/>
                  </p:nvSpPr>
                  <p:spPr>
                    <a:xfrm>
                      <a:off x="2482528" y="3115856"/>
                      <a:ext cx="27432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rPr>
                        <a:t>B</a:t>
                      </a:r>
                    </a:p>
                  </p:txBody>
                </p:sp>
                <p:sp>
                  <p:nvSpPr>
                    <p:cNvPr id="780" name="TextBox 779"/>
                    <p:cNvSpPr txBox="1"/>
                    <p:nvPr/>
                  </p:nvSpPr>
                  <p:spPr>
                    <a:xfrm>
                      <a:off x="7057405" y="2080870"/>
                      <a:ext cx="27432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rPr>
                        <a:t>C</a:t>
                      </a:r>
                    </a:p>
                  </p:txBody>
                </p:sp>
                <p:cxnSp>
                  <p:nvCxnSpPr>
                    <p:cNvPr id="781" name="Straight Connector 780"/>
                    <p:cNvCxnSpPr/>
                    <p:nvPr/>
                  </p:nvCxnSpPr>
                  <p:spPr>
                    <a:xfrm flipH="1">
                      <a:off x="2905760" y="2472827"/>
                      <a:ext cx="3997009" cy="894259"/>
                    </a:xfrm>
                    <a:prstGeom prst="line">
                      <a:avLst/>
                    </a:prstGeom>
                    <a:noFill/>
                    <a:ln w="9525" cap="flat" cmpd="sng" algn="ctr">
                      <a:solidFill>
                        <a:sysClr val="windowText" lastClr="000000"/>
                      </a:solidFill>
                      <a:prstDash val="dash"/>
                      <a:round/>
                      <a:headEnd type="none" w="med" len="med"/>
                      <a:tailEnd type="none" w="med" len="med"/>
                    </a:ln>
                    <a:effectLst/>
                  </p:spPr>
                </p:cxnSp>
                <p:sp>
                  <p:nvSpPr>
                    <p:cNvPr id="782" name="Arc 781"/>
                    <p:cNvSpPr/>
                    <p:nvPr/>
                  </p:nvSpPr>
                  <p:spPr>
                    <a:xfrm rot="3135183">
                      <a:off x="3648063" y="3150145"/>
                      <a:ext cx="288787" cy="195350"/>
                    </a:xfrm>
                    <a:prstGeom prst="arc">
                      <a:avLst>
                        <a:gd name="adj1" fmla="val 15136262"/>
                        <a:gd name="adj2" fmla="val 0"/>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773" name="Oval 772"/>
                  <p:cNvSpPr/>
                  <p:nvPr/>
                </p:nvSpPr>
                <p:spPr>
                  <a:xfrm>
                    <a:off x="6874843" y="2420621"/>
                    <a:ext cx="66716" cy="76200"/>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74" name="Oval 773"/>
                  <p:cNvSpPr/>
                  <p:nvPr/>
                </p:nvSpPr>
                <p:spPr>
                  <a:xfrm>
                    <a:off x="2864725" y="2437836"/>
                    <a:ext cx="66716" cy="76200"/>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75" name="Oval 774"/>
                  <p:cNvSpPr/>
                  <p:nvPr/>
                </p:nvSpPr>
                <p:spPr>
                  <a:xfrm>
                    <a:off x="6864241" y="3307874"/>
                    <a:ext cx="66716" cy="76200"/>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76" name="Oval 775"/>
                  <p:cNvSpPr/>
                  <p:nvPr/>
                </p:nvSpPr>
                <p:spPr>
                  <a:xfrm>
                    <a:off x="2864725" y="3339146"/>
                    <a:ext cx="66716" cy="76200"/>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769" name="Right Brace 768"/>
                <p:cNvSpPr/>
                <p:nvPr/>
              </p:nvSpPr>
              <p:spPr>
                <a:xfrm>
                  <a:off x="6965063" y="2433656"/>
                  <a:ext cx="213162" cy="900952"/>
                </a:xfrm>
                <a:prstGeom prst="rightBrace">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70" name="Rectangle 769"/>
                <p:cNvSpPr/>
                <p:nvPr/>
              </p:nvSpPr>
              <p:spPr>
                <a:xfrm>
                  <a:off x="2048842" y="2467843"/>
                  <a:ext cx="184731"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771" name="Rectangle 770"/>
                <p:cNvSpPr/>
                <p:nvPr/>
              </p:nvSpPr>
              <p:spPr>
                <a:xfrm>
                  <a:off x="7163670" y="2646542"/>
                  <a:ext cx="28725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rPr>
                    <a:t>t</a:t>
                  </a:r>
                </a:p>
              </p:txBody>
            </p:sp>
          </p:grpSp>
          <p:sp>
            <p:nvSpPr>
              <p:cNvPr id="765" name="Arc 764"/>
              <p:cNvSpPr/>
              <p:nvPr/>
            </p:nvSpPr>
            <p:spPr>
              <a:xfrm rot="924830">
                <a:off x="2713982" y="1299405"/>
                <a:ext cx="483527" cy="388422"/>
              </a:xfrm>
              <a:prstGeom prst="arc">
                <a:avLst>
                  <a:gd name="adj1" fmla="val 15136262"/>
                  <a:gd name="adj2" fmla="val 0"/>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66" name="Rectangle 765"/>
              <p:cNvSpPr/>
              <p:nvPr/>
            </p:nvSpPr>
            <p:spPr>
              <a:xfrm>
                <a:off x="3044845" y="907709"/>
                <a:ext cx="39946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2400" b="0" i="0" u="none" strike="noStrike" kern="0" cap="none" spc="0" normalizeH="0" baseline="0" noProof="0" dirty="0">
                    <a:ln>
                      <a:noFill/>
                    </a:ln>
                    <a:solidFill>
                      <a:prstClr val="black"/>
                    </a:solidFill>
                    <a:effectLst/>
                    <a:uLnTx/>
                    <a:uFillTx/>
                    <a:latin typeface="Calibri" panose="020F0502020204030204"/>
                  </a:rPr>
                  <a:t>β</a:t>
                </a:r>
                <a:r>
                  <a:rPr kumimoji="0" lang="en-US" sz="800" b="0" i="0" u="none" strike="noStrike" kern="0" cap="none" spc="0" normalizeH="0" baseline="0" noProof="0" dirty="0">
                    <a:ln>
                      <a:noFill/>
                    </a:ln>
                    <a:solidFill>
                      <a:prstClr val="black"/>
                    </a:solidFill>
                    <a:effectLst/>
                    <a:uLnTx/>
                    <a:uFillTx/>
                    <a:latin typeface="Calibri" panose="020F0502020204030204"/>
                  </a:rPr>
                  <a:t>1</a:t>
                </a: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767" name="Rectangle 766"/>
              <p:cNvSpPr/>
              <p:nvPr/>
            </p:nvSpPr>
            <p:spPr>
              <a:xfrm>
                <a:off x="3787400" y="811895"/>
                <a:ext cx="39946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2400" b="0" i="0" u="none" strike="noStrike" kern="0" cap="none" spc="0" normalizeH="0" baseline="0" noProof="0" dirty="0">
                    <a:ln>
                      <a:noFill/>
                    </a:ln>
                    <a:solidFill>
                      <a:prstClr val="black"/>
                    </a:solidFill>
                    <a:effectLst/>
                    <a:uLnTx/>
                    <a:uFillTx/>
                    <a:latin typeface="Calibri" panose="020F0502020204030204"/>
                  </a:rPr>
                  <a:t>β</a:t>
                </a:r>
                <a:r>
                  <a:rPr kumimoji="0" lang="en-US" sz="800" b="0" i="0" u="none" strike="noStrike" kern="0" cap="none" spc="0" normalizeH="0" baseline="0" noProof="0" dirty="0">
                    <a:ln>
                      <a:noFill/>
                    </a:ln>
                    <a:solidFill>
                      <a:prstClr val="black"/>
                    </a:solidFill>
                    <a:effectLst/>
                    <a:uLnTx/>
                    <a:uFillTx/>
                    <a:latin typeface="Calibri" panose="020F0502020204030204"/>
                  </a:rPr>
                  <a:t>2</a:t>
                </a: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sp>
          <p:nvSpPr>
            <p:cNvPr id="783" name="TextBox 782"/>
            <p:cNvSpPr txBox="1"/>
            <p:nvPr/>
          </p:nvSpPr>
          <p:spPr>
            <a:xfrm>
              <a:off x="2548353" y="20890902"/>
              <a:ext cx="3051668" cy="461665"/>
            </a:xfrm>
            <a:prstGeom prst="rect">
              <a:avLst/>
            </a:prstGeom>
            <a:noFill/>
          </p:spPr>
          <p:txBody>
            <a:bodyPr wrap="square" rtlCol="0">
              <a:spAutoFit/>
            </a:bodyPr>
            <a:lstStyle/>
            <a:p>
              <a:pPr defTabSz="914400"/>
              <a:r>
                <a:rPr lang="en-US" sz="2400" dirty="0">
                  <a:solidFill>
                    <a:prstClr val="black"/>
                  </a:solidFill>
                  <a:latin typeface="Calibri" panose="020F0502020204030204"/>
                </a:rPr>
                <a:t>Un-deformed layer</a:t>
              </a:r>
            </a:p>
          </p:txBody>
        </p:sp>
        <p:sp>
          <p:nvSpPr>
            <p:cNvPr id="784" name="Rectangle 783"/>
            <p:cNvSpPr/>
            <p:nvPr/>
          </p:nvSpPr>
          <p:spPr>
            <a:xfrm>
              <a:off x="2486323" y="22542239"/>
              <a:ext cx="2121671" cy="461665"/>
            </a:xfrm>
            <a:prstGeom prst="rect">
              <a:avLst/>
            </a:prstGeom>
          </p:spPr>
          <p:txBody>
            <a:bodyPr wrap="none">
              <a:spAutoFit/>
            </a:bodyPr>
            <a:lstStyle/>
            <a:p>
              <a:pPr defTabSz="914400"/>
              <a:r>
                <a:rPr lang="en-US" sz="2400" dirty="0">
                  <a:solidFill>
                    <a:prstClr val="black"/>
                  </a:solidFill>
                  <a:latin typeface="Calibri" panose="020F0502020204030204"/>
                </a:rPr>
                <a:t>Deformed layer</a:t>
              </a:r>
            </a:p>
          </p:txBody>
        </p:sp>
      </p:grpSp>
      <mc:AlternateContent xmlns:mc="http://schemas.openxmlformats.org/markup-compatibility/2006" xmlns:a14="http://schemas.microsoft.com/office/drawing/2010/main">
        <mc:Choice Requires="a14">
          <p:sp>
            <p:nvSpPr>
              <p:cNvPr id="790" name="TextBox 789"/>
              <p:cNvSpPr txBox="1"/>
              <p:nvPr/>
            </p:nvSpPr>
            <p:spPr>
              <a:xfrm>
                <a:off x="472445" y="29623352"/>
                <a:ext cx="15402165" cy="834587"/>
              </a:xfrm>
              <a:prstGeom prst="rect">
                <a:avLst/>
              </a:prstGeom>
              <a:noFill/>
            </p:spPr>
            <p:txBody>
              <a:bodyPr wrap="square" rtlCol="0">
                <a:spAutoFit/>
              </a:bodyPr>
              <a:lstStyle/>
              <a:p>
                <a:pPr marL="342900" indent="-342900">
                  <a:buSzPct val="120000"/>
                  <a:buFont typeface="Wingdings" panose="05000000000000000000" pitchFamily="2" charset="2"/>
                  <a:buChar char="§"/>
                </a:pPr>
                <a:r>
                  <a:rPr lang="en-US" sz="2400" dirty="0"/>
                  <a:t>Calculating the rotation of the bond line (</a:t>
                </a:r>
                <a14:m>
                  <m:oMath xmlns:m="http://schemas.openxmlformats.org/officeDocument/2006/math">
                    <m:r>
                      <a:rPr lang="en-US" sz="2400" i="1">
                        <a:latin typeface="Cambria Math" panose="02040503050406030204" pitchFamily="18" charset="0"/>
                        <a:ea typeface="Cambria Math" panose="02040503050406030204" pitchFamily="18" charset="0"/>
                        <a:cs typeface="Calibri" panose="020F0502020204030204" pitchFamily="34" charset="0"/>
                      </a:rPr>
                      <m:t>𝛼</m:t>
                    </m:r>
                  </m:oMath>
                </a14:m>
                <a:r>
                  <a:rPr lang="en-US" sz="2400" dirty="0"/>
                  <a:t>), effective force (</a:t>
                </a:r>
                <a14:m>
                  <m:oMath xmlns:m="http://schemas.openxmlformats.org/officeDocument/2006/math">
                    <m:acc>
                      <m:accPr>
                        <m:chr m:val="̅"/>
                        <m:ctrlPr>
                          <a:rPr lang="en-US" sz="2400" i="1">
                            <a:latin typeface="Cambria Math" panose="02040503050406030204" pitchFamily="18" charset="0"/>
                            <a:cs typeface="Times New Roman" panose="02020603050405020304" pitchFamily="18" charset="0"/>
                          </a:rPr>
                        </m:ctrlPr>
                      </m:accPr>
                      <m:e>
                        <m:r>
                          <a:rPr lang="en-US" sz="2400" i="1">
                            <a:latin typeface="Cambria Math" panose="02040503050406030204" pitchFamily="18" charset="0"/>
                            <a:cs typeface="Times New Roman" panose="02020603050405020304" pitchFamily="18" charset="0"/>
                          </a:rPr>
                          <m:t>𝐹</m:t>
                        </m:r>
                      </m:e>
                    </m:acc>
                  </m:oMath>
                </a14:m>
                <a:r>
                  <a:rPr lang="en-US" sz="2400" dirty="0"/>
                  <a:t>), and effective displacement (</a:t>
                </a:r>
                <a14:m>
                  <m:oMath xmlns:m="http://schemas.openxmlformats.org/officeDocument/2006/math">
                    <m:acc>
                      <m:accPr>
                        <m:chr m:val="̅"/>
                        <m:ctrlPr>
                          <a:rPr lang="el-GR" sz="2400" i="1" kern="0" dirty="0">
                            <a:solidFill>
                              <a:prstClr val="black"/>
                            </a:solidFill>
                            <a:latin typeface="Cambria Math" panose="02040503050406030204" pitchFamily="18" charset="0"/>
                          </a:rPr>
                        </m:ctrlPr>
                      </m:accPr>
                      <m:e>
                        <m:r>
                          <m:rPr>
                            <m:nor/>
                          </m:rPr>
                          <a:rPr lang="el-GR" sz="2400" kern="0" dirty="0">
                            <a:solidFill>
                              <a:prstClr val="black"/>
                            </a:solidFill>
                            <a:latin typeface="Calibri" panose="020F0502020204030204"/>
                          </a:rPr>
                          <m:t>δ</m:t>
                        </m:r>
                      </m:e>
                    </m:acc>
                  </m:oMath>
                </a14:m>
                <a:r>
                  <a:rPr lang="en-US" sz="2400" dirty="0"/>
                  <a:t>), shows that the rotation can be accounted for and that plates will not be necessary. </a:t>
                </a:r>
              </a:p>
            </p:txBody>
          </p:sp>
        </mc:Choice>
        <mc:Fallback xmlns="">
          <p:sp>
            <p:nvSpPr>
              <p:cNvPr id="790" name="TextBox 789"/>
              <p:cNvSpPr txBox="1">
                <a:spLocks noRot="1" noChangeAspect="1" noMove="1" noResize="1" noEditPoints="1" noAdjustHandles="1" noChangeArrowheads="1" noChangeShapeType="1" noTextEdit="1"/>
              </p:cNvSpPr>
              <p:nvPr/>
            </p:nvSpPr>
            <p:spPr>
              <a:xfrm>
                <a:off x="472445" y="29623352"/>
                <a:ext cx="15402165" cy="834587"/>
              </a:xfrm>
              <a:prstGeom prst="rect">
                <a:avLst/>
              </a:prstGeom>
              <a:blipFill>
                <a:blip r:embed="rId35"/>
                <a:stretch>
                  <a:fillRect l="-752" t="-10219" b="-160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1" name="Rectangle 790"/>
              <p:cNvSpPr/>
              <p:nvPr/>
            </p:nvSpPr>
            <p:spPr>
              <a:xfrm>
                <a:off x="7430113" y="25911083"/>
                <a:ext cx="6881840" cy="3259610"/>
              </a:xfrm>
              <a:prstGeom prst="rect">
                <a:avLst/>
              </a:prstGeom>
            </p:spPr>
            <p:txBody>
              <a:bodyPr wrap="square">
                <a:spAutoFit/>
              </a:bodyPr>
              <a:lstStyle/>
              <a:p>
                <a:pPr algn="ctr">
                  <a:lnSpc>
                    <a:spcPct val="107000"/>
                  </a:lnSpc>
                  <a:spcAft>
                    <a:spcPts val="800"/>
                  </a:spcAft>
                </a:pPr>
                <a14:m>
                  <m:oMath xmlns:m="http://schemas.openxmlformats.org/officeDocument/2006/math">
                    <m:r>
                      <a:rPr lang="en-US" sz="3200" i="1" smtClean="0">
                        <a:latin typeface="Cambria Math" panose="02040503050406030204" pitchFamily="18" charset="0"/>
                        <a:ea typeface="Cambria Math" panose="02040503050406030204" pitchFamily="18" charset="0"/>
                        <a:cs typeface="Calibri" panose="020F0502020204030204" pitchFamily="34" charset="0"/>
                      </a:rPr>
                      <m:t>𝛼</m:t>
                    </m:r>
                    <m:r>
                      <a:rPr lang="el-GR" sz="3200" i="1">
                        <a:latin typeface="Cambria Math" panose="02040503050406030204" pitchFamily="18" charset="0"/>
                        <a:ea typeface="Calibri" panose="020F0502020204030204" pitchFamily="34" charset="0"/>
                        <a:cs typeface="Calibri" panose="020F0502020204030204" pitchFamily="34" charset="0"/>
                      </a:rPr>
                      <m:t>=</m:t>
                    </m:r>
                    <m:sSup>
                      <m:sSupPr>
                        <m:ctrlPr>
                          <a:rPr lang="en-US" sz="3200" i="1">
                            <a:latin typeface="Cambria Math" panose="02040503050406030204" pitchFamily="18" charset="0"/>
                            <a:ea typeface="Calibri" panose="020F0502020204030204" pitchFamily="34" charset="0"/>
                            <a:cs typeface="Calibri" panose="020F0502020204030204" pitchFamily="34" charset="0"/>
                          </a:rPr>
                        </m:ctrlPr>
                      </m:sSupPr>
                      <m:e>
                        <m:r>
                          <a:rPr lang="en-US" sz="3200" i="1">
                            <a:latin typeface="Cambria Math" panose="02040503050406030204" pitchFamily="18" charset="0"/>
                            <a:ea typeface="Calibri" panose="020F0502020204030204" pitchFamily="34" charset="0"/>
                            <a:cs typeface="Calibri" panose="020F0502020204030204" pitchFamily="34" charset="0"/>
                          </a:rPr>
                          <m:t>𝑡𝑎𝑛</m:t>
                        </m:r>
                      </m:e>
                      <m:sup>
                        <m:r>
                          <a:rPr lang="el-GR" sz="3200" i="1">
                            <a:latin typeface="Cambria Math" panose="02040503050406030204" pitchFamily="18" charset="0"/>
                            <a:ea typeface="Calibri" panose="020F0502020204030204" pitchFamily="34" charset="0"/>
                            <a:cs typeface="Calibri" panose="020F0502020204030204" pitchFamily="34" charset="0"/>
                          </a:rPr>
                          <m:t>−1</m:t>
                        </m:r>
                      </m:sup>
                    </m:sSup>
                    <m:d>
                      <m:dPr>
                        <m:ctrlPr>
                          <a:rPr lang="el-GR" sz="3200" i="1">
                            <a:latin typeface="Cambria Math" panose="02040503050406030204" pitchFamily="18" charset="0"/>
                            <a:ea typeface="Calibri" panose="020F0502020204030204" pitchFamily="34" charset="0"/>
                            <a:cs typeface="Calibri" panose="020F0502020204030204" pitchFamily="34" charset="0"/>
                          </a:rPr>
                        </m:ctrlPr>
                      </m:dPr>
                      <m:e>
                        <m:f>
                          <m:fPr>
                            <m:ctrlPr>
                              <a:rPr lang="en-US" sz="3200" i="1">
                                <a:latin typeface="Cambria Math" panose="02040503050406030204" pitchFamily="18" charset="0"/>
                                <a:ea typeface="Calibri" panose="020F0502020204030204" pitchFamily="34" charset="0"/>
                                <a:cs typeface="Calibri" panose="020F0502020204030204" pitchFamily="34" charset="0"/>
                              </a:rPr>
                            </m:ctrlPr>
                          </m:fPr>
                          <m:num>
                            <m:sSub>
                              <m:sSubPr>
                                <m:ctrlPr>
                                  <a:rPr lang="en-US" sz="3200" i="1">
                                    <a:latin typeface="Cambria Math" panose="02040503050406030204" pitchFamily="18" charset="0"/>
                                    <a:ea typeface="Calibri" panose="020F0502020204030204" pitchFamily="34" charset="0"/>
                                    <a:cs typeface="Calibri" panose="020F0502020204030204" pitchFamily="34" charset="0"/>
                                  </a:rPr>
                                </m:ctrlPr>
                              </m:sSubPr>
                              <m:e>
                                <m:r>
                                  <a:rPr lang="en-US" sz="3200" i="1">
                                    <a:latin typeface="Cambria Math" panose="02040503050406030204" pitchFamily="18" charset="0"/>
                                    <a:ea typeface="Calibri" panose="020F0502020204030204" pitchFamily="34" charset="0"/>
                                    <a:cs typeface="Calibri" panose="020F0502020204030204" pitchFamily="34" charset="0"/>
                                  </a:rPr>
                                  <m:t>𝐴</m:t>
                                </m:r>
                              </m:e>
                              <m:sub>
                                <m:r>
                                  <a:rPr lang="en-US" sz="3200" i="1">
                                    <a:latin typeface="Cambria Math" panose="02040503050406030204" pitchFamily="18" charset="0"/>
                                    <a:ea typeface="Calibri" panose="020F0502020204030204" pitchFamily="34" charset="0"/>
                                    <a:cs typeface="Calibri" panose="020F0502020204030204" pitchFamily="34" charset="0"/>
                                  </a:rPr>
                                  <m:t>𝑦</m:t>
                                </m:r>
                              </m:sub>
                            </m:sSub>
                            <m:sSub>
                              <m:sSubPr>
                                <m:ctrlPr>
                                  <a:rPr lang="en-US" sz="3200" i="1">
                                    <a:latin typeface="Cambria Math" panose="02040503050406030204" pitchFamily="18" charset="0"/>
                                    <a:ea typeface="Calibri" panose="020F0502020204030204" pitchFamily="34" charset="0"/>
                                    <a:cs typeface="Calibri" panose="020F0502020204030204" pitchFamily="34" charset="0"/>
                                  </a:rPr>
                                </m:ctrlPr>
                              </m:sSubPr>
                              <m:e>
                                <m:r>
                                  <a:rPr lang="en-US" sz="3200" i="1">
                                    <a:latin typeface="Cambria Math" panose="02040503050406030204" pitchFamily="18" charset="0"/>
                                    <a:ea typeface="Calibri" panose="020F0502020204030204" pitchFamily="34" charset="0"/>
                                    <a:cs typeface="Calibri" panose="020F0502020204030204" pitchFamily="34" charset="0"/>
                                  </a:rPr>
                                  <m:t>−</m:t>
                                </m:r>
                                <m:r>
                                  <a:rPr lang="en-US" sz="3200" i="1">
                                    <a:latin typeface="Cambria Math" panose="02040503050406030204" pitchFamily="18" charset="0"/>
                                    <a:ea typeface="Calibri" panose="020F0502020204030204" pitchFamily="34" charset="0"/>
                                    <a:cs typeface="Calibri" panose="020F0502020204030204" pitchFamily="34" charset="0"/>
                                  </a:rPr>
                                  <m:t>𝐶</m:t>
                                </m:r>
                              </m:e>
                              <m:sub>
                                <m:r>
                                  <a:rPr lang="en-US" sz="3200" i="1">
                                    <a:latin typeface="Cambria Math" panose="02040503050406030204" pitchFamily="18" charset="0"/>
                                    <a:ea typeface="Calibri" panose="020F0502020204030204" pitchFamily="34" charset="0"/>
                                    <a:cs typeface="Calibri" panose="020F0502020204030204" pitchFamily="34" charset="0"/>
                                  </a:rPr>
                                  <m:t>𝑦</m:t>
                                </m:r>
                              </m:sub>
                            </m:sSub>
                          </m:num>
                          <m:den>
                            <m:sSub>
                              <m:sSubPr>
                                <m:ctrlPr>
                                  <a:rPr lang="en-US" sz="3200" i="1">
                                    <a:latin typeface="Cambria Math" panose="02040503050406030204" pitchFamily="18" charset="0"/>
                                    <a:ea typeface="Calibri" panose="020F0502020204030204" pitchFamily="34" charset="0"/>
                                    <a:cs typeface="Calibri" panose="020F0502020204030204" pitchFamily="34" charset="0"/>
                                  </a:rPr>
                                </m:ctrlPr>
                              </m:sSubPr>
                              <m:e>
                                <m:r>
                                  <a:rPr lang="en-US" sz="3200" i="1">
                                    <a:latin typeface="Cambria Math" panose="02040503050406030204" pitchFamily="18" charset="0"/>
                                    <a:ea typeface="Calibri" panose="020F0502020204030204" pitchFamily="34" charset="0"/>
                                    <a:cs typeface="Calibri" panose="020F0502020204030204" pitchFamily="34" charset="0"/>
                                  </a:rPr>
                                  <m:t>𝐴</m:t>
                                </m:r>
                              </m:e>
                              <m:sub>
                                <m:r>
                                  <a:rPr lang="en-US" sz="3200" i="1">
                                    <a:latin typeface="Cambria Math" panose="02040503050406030204" pitchFamily="18" charset="0"/>
                                    <a:ea typeface="Calibri" panose="020F0502020204030204" pitchFamily="34" charset="0"/>
                                    <a:cs typeface="Calibri" panose="020F0502020204030204" pitchFamily="34" charset="0"/>
                                  </a:rPr>
                                  <m:t>𝑥</m:t>
                                </m:r>
                              </m:sub>
                            </m:sSub>
                            <m:r>
                              <a:rPr lang="en-US" sz="3200" i="1">
                                <a:latin typeface="Cambria Math" panose="02040503050406030204" pitchFamily="18" charset="0"/>
                                <a:ea typeface="Calibri" panose="020F0502020204030204" pitchFamily="34" charset="0"/>
                                <a:cs typeface="Calibri" panose="020F0502020204030204" pitchFamily="34" charset="0"/>
                              </a:rPr>
                              <m:t>−</m:t>
                            </m:r>
                            <m:sSub>
                              <m:sSubPr>
                                <m:ctrlPr>
                                  <a:rPr lang="en-US" sz="3200" i="1">
                                    <a:latin typeface="Cambria Math" panose="02040503050406030204" pitchFamily="18" charset="0"/>
                                    <a:ea typeface="Calibri" panose="020F0502020204030204" pitchFamily="34" charset="0"/>
                                    <a:cs typeface="Calibri" panose="020F0502020204030204" pitchFamily="34" charset="0"/>
                                  </a:rPr>
                                </m:ctrlPr>
                              </m:sSubPr>
                              <m:e>
                                <m:r>
                                  <a:rPr lang="en-US" sz="3200" i="1">
                                    <a:latin typeface="Cambria Math" panose="02040503050406030204" pitchFamily="18" charset="0"/>
                                    <a:ea typeface="Calibri" panose="020F0502020204030204" pitchFamily="34" charset="0"/>
                                    <a:cs typeface="Calibri" panose="020F0502020204030204" pitchFamily="34" charset="0"/>
                                  </a:rPr>
                                  <m:t>𝐶</m:t>
                                </m:r>
                              </m:e>
                              <m:sub>
                                <m:r>
                                  <a:rPr lang="en-US" sz="3200" i="1">
                                    <a:latin typeface="Cambria Math" panose="02040503050406030204" pitchFamily="18" charset="0"/>
                                    <a:ea typeface="Calibri" panose="020F0502020204030204" pitchFamily="34" charset="0"/>
                                    <a:cs typeface="Calibri" panose="020F0502020204030204" pitchFamily="34" charset="0"/>
                                  </a:rPr>
                                  <m:t>𝑥</m:t>
                                </m:r>
                              </m:sub>
                            </m:sSub>
                          </m:den>
                        </m:f>
                      </m:e>
                    </m:d>
                    <m:r>
                      <a:rPr lang="en-US" sz="320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3200" dirty="0">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3200" i="1">
                            <a:latin typeface="Cambria Math" panose="02040503050406030204" pitchFamily="18" charset="0"/>
                            <a:ea typeface="Calibri" panose="020F0502020204030204" pitchFamily="34" charset="0"/>
                            <a:cs typeface="Calibri" panose="020F0502020204030204" pitchFamily="34" charset="0"/>
                          </a:rPr>
                        </m:ctrlPr>
                      </m:sSupPr>
                      <m:e>
                        <m:r>
                          <a:rPr lang="en-US" sz="3200" i="1">
                            <a:latin typeface="Cambria Math" panose="02040503050406030204" pitchFamily="18" charset="0"/>
                            <a:ea typeface="Calibri" panose="020F0502020204030204" pitchFamily="34" charset="0"/>
                            <a:cs typeface="Calibri" panose="020F0502020204030204" pitchFamily="34" charset="0"/>
                          </a:rPr>
                          <m:t>𝑡𝑎𝑛</m:t>
                        </m:r>
                      </m:e>
                      <m:sup>
                        <m:r>
                          <a:rPr lang="el-GR" sz="3200" i="1">
                            <a:latin typeface="Cambria Math" panose="02040503050406030204" pitchFamily="18" charset="0"/>
                            <a:ea typeface="Calibri" panose="020F0502020204030204" pitchFamily="34" charset="0"/>
                            <a:cs typeface="Calibri" panose="020F0502020204030204" pitchFamily="34" charset="0"/>
                          </a:rPr>
                          <m:t>−1</m:t>
                        </m:r>
                      </m:sup>
                    </m:sSup>
                    <m:d>
                      <m:dPr>
                        <m:ctrlPr>
                          <a:rPr lang="el-GR" sz="3200" i="1">
                            <a:latin typeface="Cambria Math" panose="02040503050406030204" pitchFamily="18" charset="0"/>
                            <a:ea typeface="Calibri" panose="020F0502020204030204" pitchFamily="34" charset="0"/>
                            <a:cs typeface="Calibri" panose="020F0502020204030204" pitchFamily="34" charset="0"/>
                          </a:rPr>
                        </m:ctrlPr>
                      </m:dPr>
                      <m:e>
                        <m:f>
                          <m:fPr>
                            <m:ctrlPr>
                              <a:rPr lang="en-US" sz="3200" i="1">
                                <a:latin typeface="Cambria Math" panose="02040503050406030204" pitchFamily="18" charset="0"/>
                                <a:ea typeface="Calibri" panose="020F0502020204030204" pitchFamily="34" charset="0"/>
                                <a:cs typeface="Calibri" panose="020F0502020204030204" pitchFamily="34" charset="0"/>
                              </a:rPr>
                            </m:ctrlPr>
                          </m:fPr>
                          <m:num>
                            <m:sSub>
                              <m:sSubPr>
                                <m:ctrlPr>
                                  <a:rPr lang="en-US" sz="3200" i="1">
                                    <a:latin typeface="Cambria Math" panose="02040503050406030204" pitchFamily="18" charset="0"/>
                                    <a:ea typeface="Calibri" panose="020F0502020204030204" pitchFamily="34" charset="0"/>
                                    <a:cs typeface="Calibri" panose="020F0502020204030204" pitchFamily="34" charset="0"/>
                                  </a:rPr>
                                </m:ctrlPr>
                              </m:sSubPr>
                              <m:e>
                                <m:r>
                                  <a:rPr lang="en-US" sz="3200" i="1">
                                    <a:latin typeface="Cambria Math" panose="02040503050406030204" pitchFamily="18" charset="0"/>
                                    <a:ea typeface="Calibri" panose="020F0502020204030204" pitchFamily="34" charset="0"/>
                                    <a:cs typeface="Calibri" panose="020F0502020204030204" pitchFamily="34" charset="0"/>
                                  </a:rPr>
                                  <m:t>𝐴</m:t>
                                </m:r>
                              </m:e>
                              <m:sub>
                                <m:r>
                                  <a:rPr lang="en-US" sz="3200" i="1">
                                    <a:latin typeface="Cambria Math" panose="02040503050406030204" pitchFamily="18" charset="0"/>
                                    <a:ea typeface="Calibri" panose="020F0502020204030204" pitchFamily="34" charset="0"/>
                                    <a:cs typeface="Calibri" panose="020F0502020204030204" pitchFamily="34" charset="0"/>
                                  </a:rPr>
                                  <m:t>𝑦</m:t>
                                </m:r>
                                <m:r>
                                  <a:rPr lang="en-US" sz="3200" i="1">
                                    <a:latin typeface="Cambria Math" panose="02040503050406030204" pitchFamily="18" charset="0"/>
                                    <a:ea typeface="Calibri" panose="020F0502020204030204" pitchFamily="34" charset="0"/>
                                    <a:cs typeface="Calibri" panose="020F0502020204030204" pitchFamily="34" charset="0"/>
                                  </a:rPr>
                                  <m:t>0</m:t>
                                </m:r>
                              </m:sub>
                            </m:sSub>
                            <m:sSub>
                              <m:sSubPr>
                                <m:ctrlPr>
                                  <a:rPr lang="en-US" sz="3200" i="1">
                                    <a:latin typeface="Cambria Math" panose="02040503050406030204" pitchFamily="18" charset="0"/>
                                    <a:ea typeface="Calibri" panose="020F0502020204030204" pitchFamily="34" charset="0"/>
                                    <a:cs typeface="Calibri" panose="020F0502020204030204" pitchFamily="34" charset="0"/>
                                  </a:rPr>
                                </m:ctrlPr>
                              </m:sSubPr>
                              <m:e>
                                <m:r>
                                  <a:rPr lang="en-US" sz="3200" i="1">
                                    <a:latin typeface="Cambria Math" panose="02040503050406030204" pitchFamily="18" charset="0"/>
                                    <a:ea typeface="Calibri" panose="020F0502020204030204" pitchFamily="34" charset="0"/>
                                    <a:cs typeface="Calibri" panose="020F0502020204030204" pitchFamily="34" charset="0"/>
                                  </a:rPr>
                                  <m:t>−</m:t>
                                </m:r>
                                <m:r>
                                  <a:rPr lang="en-US" sz="3200" i="1">
                                    <a:latin typeface="Cambria Math" panose="02040503050406030204" pitchFamily="18" charset="0"/>
                                    <a:ea typeface="Calibri" panose="020F0502020204030204" pitchFamily="34" charset="0"/>
                                    <a:cs typeface="Calibri" panose="020F0502020204030204" pitchFamily="34" charset="0"/>
                                  </a:rPr>
                                  <m:t>𝐶</m:t>
                                </m:r>
                              </m:e>
                              <m:sub>
                                <m:r>
                                  <a:rPr lang="en-US" sz="3200" i="1">
                                    <a:latin typeface="Cambria Math" panose="02040503050406030204" pitchFamily="18" charset="0"/>
                                    <a:ea typeface="Calibri" panose="020F0502020204030204" pitchFamily="34" charset="0"/>
                                    <a:cs typeface="Calibri" panose="020F0502020204030204" pitchFamily="34" charset="0"/>
                                  </a:rPr>
                                  <m:t>𝑦</m:t>
                                </m:r>
                                <m:r>
                                  <a:rPr lang="en-US" sz="3200" i="1">
                                    <a:latin typeface="Cambria Math" panose="02040503050406030204" pitchFamily="18" charset="0"/>
                                    <a:ea typeface="Calibri" panose="020F0502020204030204" pitchFamily="34" charset="0"/>
                                    <a:cs typeface="Calibri" panose="020F0502020204030204" pitchFamily="34" charset="0"/>
                                  </a:rPr>
                                  <m:t>0</m:t>
                                </m:r>
                              </m:sub>
                            </m:sSub>
                          </m:num>
                          <m:den>
                            <m:sSub>
                              <m:sSubPr>
                                <m:ctrlPr>
                                  <a:rPr lang="en-US" sz="3200" i="1">
                                    <a:latin typeface="Cambria Math" panose="02040503050406030204" pitchFamily="18" charset="0"/>
                                    <a:ea typeface="Calibri" panose="020F0502020204030204" pitchFamily="34" charset="0"/>
                                    <a:cs typeface="Calibri" panose="020F0502020204030204" pitchFamily="34" charset="0"/>
                                  </a:rPr>
                                </m:ctrlPr>
                              </m:sSubPr>
                              <m:e>
                                <m:r>
                                  <a:rPr lang="en-US" sz="3200" i="1">
                                    <a:latin typeface="Cambria Math" panose="02040503050406030204" pitchFamily="18" charset="0"/>
                                    <a:ea typeface="Calibri" panose="020F0502020204030204" pitchFamily="34" charset="0"/>
                                    <a:cs typeface="Calibri" panose="020F0502020204030204" pitchFamily="34" charset="0"/>
                                  </a:rPr>
                                  <m:t>𝐴</m:t>
                                </m:r>
                              </m:e>
                              <m:sub>
                                <m:r>
                                  <a:rPr lang="en-US" sz="3200" i="1">
                                    <a:latin typeface="Cambria Math" panose="02040503050406030204" pitchFamily="18" charset="0"/>
                                    <a:ea typeface="Calibri" panose="020F0502020204030204" pitchFamily="34" charset="0"/>
                                    <a:cs typeface="Calibri" panose="020F0502020204030204" pitchFamily="34" charset="0"/>
                                  </a:rPr>
                                  <m:t>𝑥</m:t>
                                </m:r>
                                <m:r>
                                  <a:rPr lang="en-US" sz="3200" i="1">
                                    <a:latin typeface="Cambria Math" panose="02040503050406030204" pitchFamily="18" charset="0"/>
                                    <a:ea typeface="Calibri" panose="020F0502020204030204" pitchFamily="34" charset="0"/>
                                    <a:cs typeface="Calibri" panose="020F0502020204030204" pitchFamily="34" charset="0"/>
                                  </a:rPr>
                                  <m:t>0</m:t>
                                </m:r>
                              </m:sub>
                            </m:sSub>
                            <m:r>
                              <a:rPr lang="en-US" sz="3200" i="1">
                                <a:latin typeface="Cambria Math" panose="02040503050406030204" pitchFamily="18" charset="0"/>
                                <a:ea typeface="Calibri" panose="020F0502020204030204" pitchFamily="34" charset="0"/>
                                <a:cs typeface="Calibri" panose="020F0502020204030204" pitchFamily="34" charset="0"/>
                              </a:rPr>
                              <m:t>−</m:t>
                            </m:r>
                            <m:sSub>
                              <m:sSubPr>
                                <m:ctrlPr>
                                  <a:rPr lang="en-US" sz="3200" i="1">
                                    <a:latin typeface="Cambria Math" panose="02040503050406030204" pitchFamily="18" charset="0"/>
                                    <a:ea typeface="Calibri" panose="020F0502020204030204" pitchFamily="34" charset="0"/>
                                    <a:cs typeface="Calibri" panose="020F0502020204030204" pitchFamily="34" charset="0"/>
                                  </a:rPr>
                                </m:ctrlPr>
                              </m:sSubPr>
                              <m:e>
                                <m:r>
                                  <a:rPr lang="en-US" sz="3200" i="1">
                                    <a:latin typeface="Cambria Math" panose="02040503050406030204" pitchFamily="18" charset="0"/>
                                    <a:ea typeface="Calibri" panose="020F0502020204030204" pitchFamily="34" charset="0"/>
                                    <a:cs typeface="Calibri" panose="020F0502020204030204" pitchFamily="34" charset="0"/>
                                  </a:rPr>
                                  <m:t>𝐶</m:t>
                                </m:r>
                              </m:e>
                              <m:sub>
                                <m:r>
                                  <a:rPr lang="en-US" sz="3200" i="1">
                                    <a:latin typeface="Cambria Math" panose="02040503050406030204" pitchFamily="18" charset="0"/>
                                    <a:ea typeface="Calibri" panose="020F0502020204030204" pitchFamily="34" charset="0"/>
                                    <a:cs typeface="Calibri" panose="020F0502020204030204" pitchFamily="34" charset="0"/>
                                  </a:rPr>
                                  <m:t>𝑥</m:t>
                                </m:r>
                                <m:r>
                                  <a:rPr lang="en-US" sz="3200" i="1">
                                    <a:latin typeface="Cambria Math" panose="02040503050406030204" pitchFamily="18" charset="0"/>
                                    <a:ea typeface="Calibri" panose="020F0502020204030204" pitchFamily="34" charset="0"/>
                                    <a:cs typeface="Calibri" panose="020F0502020204030204" pitchFamily="34" charset="0"/>
                                  </a:rPr>
                                  <m:t>0</m:t>
                                </m:r>
                              </m:sub>
                            </m:sSub>
                          </m:den>
                        </m:f>
                      </m:e>
                    </m:d>
                  </m:oMath>
                </a14:m>
                <a:r>
                  <a:rPr lang="en-US" sz="3200" dirty="0">
                    <a:latin typeface="Calibri" panose="020F0502020204030204" pitchFamily="34" charset="0"/>
                    <a:ea typeface="Times New Roman" panose="02020603050405020304" pitchFamily="18" charset="0"/>
                    <a:cs typeface="Times New Roman" panose="02020603050405020304" pitchFamily="18" charset="0"/>
                  </a:rPr>
                  <a:t> </a:t>
                </a:r>
                <a:endParaRPr lang="en-US" sz="3200" i="1" dirty="0">
                  <a:latin typeface="Cambria Math" panose="02040503050406030204" pitchFamily="18" charset="0"/>
                  <a:ea typeface="Calibri" panose="020F0502020204030204" pitchFamily="34" charset="0"/>
                  <a:cs typeface="Calibri" panose="020F0502020204030204" pitchFamily="34" charset="0"/>
                </a:endParaRPr>
              </a:p>
              <a:p>
                <a:pPr algn="ctr">
                  <a:lnSpc>
                    <a:spcPct val="107000"/>
                  </a:lnSpc>
                  <a:spcAft>
                    <a:spcPts val="800"/>
                  </a:spcAft>
                </a:pPr>
                <a14:m>
                  <m:oMath xmlns:m="http://schemas.openxmlformats.org/officeDocument/2006/math">
                    <m:acc>
                      <m:accPr>
                        <m:chr m:val="̅"/>
                        <m:ctrlPr>
                          <a:rPr lang="el-GR" sz="3200" i="1" kern="0" dirty="0">
                            <a:solidFill>
                              <a:prstClr val="black"/>
                            </a:solidFill>
                            <a:latin typeface="Cambria Math" panose="02040503050406030204" pitchFamily="18" charset="0"/>
                          </a:rPr>
                        </m:ctrlPr>
                      </m:accPr>
                      <m:e>
                        <m:r>
                          <m:rPr>
                            <m:nor/>
                          </m:rPr>
                          <a:rPr lang="el-GR" sz="3200" kern="0" dirty="0">
                            <a:solidFill>
                              <a:prstClr val="black"/>
                            </a:solidFill>
                            <a:latin typeface="Calibri" panose="020F0502020204030204"/>
                          </a:rPr>
                          <m:t>δ</m:t>
                        </m:r>
                      </m:e>
                    </m:acc>
                    <m:r>
                      <a:rPr lang="el-GR" sz="32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32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3200">
                            <a:latin typeface="Cambria Math" panose="02040503050406030204" pitchFamily="18" charset="0"/>
                            <a:ea typeface="Calibri" panose="020F0502020204030204" pitchFamily="34" charset="0"/>
                            <a:cs typeface="Times New Roman" panose="02020603050405020304" pitchFamily="18" charset="0"/>
                          </a:rPr>
                          <m:t>δ</m:t>
                        </m:r>
                      </m:e>
                      <m:sub>
                        <m:r>
                          <a:rPr lang="el-GR" sz="3200" i="1">
                            <a:latin typeface="Cambria Math" panose="02040503050406030204" pitchFamily="18" charset="0"/>
                            <a:ea typeface="Calibri" panose="020F0502020204030204" pitchFamily="34" charset="0"/>
                            <a:cs typeface="Times New Roman" panose="02020603050405020304" pitchFamily="18" charset="0"/>
                          </a:rPr>
                          <m:t>𝑡𝑜𝑡𝑎𝑙</m:t>
                        </m:r>
                      </m:sub>
                    </m:sSub>
                    <m:r>
                      <a:rPr lang="el-GR" sz="32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32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3200">
                            <a:latin typeface="Cambria Math" panose="02040503050406030204" pitchFamily="18" charset="0"/>
                            <a:ea typeface="Calibri" panose="020F0502020204030204" pitchFamily="34" charset="0"/>
                            <a:cs typeface="Times New Roman" panose="02020603050405020304" pitchFamily="18" charset="0"/>
                          </a:rPr>
                          <m:t>δ</m:t>
                        </m:r>
                      </m:e>
                      <m:sub>
                        <m:r>
                          <a:rPr lang="el-GR" sz="3200" i="1">
                            <a:latin typeface="Cambria Math" panose="02040503050406030204" pitchFamily="18" charset="0"/>
                            <a:ea typeface="Calibri" panose="020F0502020204030204" pitchFamily="34" charset="0"/>
                            <a:cs typeface="Times New Roman" panose="02020603050405020304" pitchFamily="18" charset="0"/>
                          </a:rPr>
                          <m:t>𝑒𝑙𝑜𝑛𝑔𝑎𝑡𝑖𝑜𝑛</m:t>
                        </m:r>
                      </m:sub>
                    </m:sSub>
                  </m:oMath>
                </a14:m>
                <a:r>
                  <a:rPr lang="el-GR" sz="3200" dirty="0">
                    <a:latin typeface="Calibri" panose="020F0502020204030204" pitchFamily="34" charset="0"/>
                    <a:ea typeface="Times New Roman" panose="02020603050405020304" pitchFamily="18"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14:m>
                  <m:oMath xmlns:m="http://schemas.openxmlformats.org/officeDocument/2006/math">
                    <m:acc>
                      <m:accPr>
                        <m:chr m:val="̅"/>
                        <m:ctrlPr>
                          <a:rPr lang="en-US" sz="3200" i="1">
                            <a:latin typeface="Cambria Math" panose="02040503050406030204" pitchFamily="18" charset="0"/>
                            <a:cs typeface="Times New Roman" panose="02020603050405020304" pitchFamily="18" charset="0"/>
                          </a:rPr>
                        </m:ctrlPr>
                      </m:accPr>
                      <m:e>
                        <m:r>
                          <a:rPr lang="en-US" sz="3200" i="1">
                            <a:latin typeface="Cambria Math" panose="02040503050406030204" pitchFamily="18" charset="0"/>
                            <a:cs typeface="Times New Roman" panose="02020603050405020304" pitchFamily="18" charset="0"/>
                          </a:rPr>
                          <m:t>𝐹</m:t>
                        </m:r>
                      </m:e>
                    </m:acc>
                    <m:r>
                      <a:rPr lang="el-GR"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Calibri" panose="020F0502020204030204" pitchFamily="34" charset="0"/>
                      </a:rPr>
                      <m:t>𝐹</m:t>
                    </m:r>
                    <m:func>
                      <m:funcPr>
                        <m:ctrlPr>
                          <a:rPr lang="en-US" sz="3200"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l-GR" sz="3200">
                            <a:latin typeface="Cambria Math" panose="02040503050406030204" pitchFamily="18" charset="0"/>
                            <a:ea typeface="Calibri" panose="020F0502020204030204" pitchFamily="34" charset="0"/>
                            <a:cs typeface="Times New Roman" panose="02020603050405020304" pitchFamily="18" charset="0"/>
                          </a:rPr>
                          <m:t>cos</m:t>
                        </m:r>
                      </m:fName>
                      <m:e>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mbria Math" panose="02040503050406030204" pitchFamily="18" charset="0"/>
                                <a:cs typeface="Calibri" panose="020F0502020204030204" pitchFamily="34" charset="0"/>
                              </a:rPr>
                              <m:t>𝛼</m:t>
                            </m:r>
                          </m:e>
                        </m:d>
                      </m:e>
                    </m:func>
                  </m:oMath>
                </a14:m>
                <a:r>
                  <a:rPr lang="en-US" sz="3200" dirty="0">
                    <a:latin typeface="Calibri" panose="020F0502020204030204" pitchFamily="34" charset="0"/>
                    <a:ea typeface="Times New Roman" panose="02020603050405020304" pitchFamily="18" charset="0"/>
                    <a:cs typeface="Times New Roman" panose="02020603050405020304" pitchFamily="18" charset="0"/>
                  </a:rPr>
                  <a:t>        </a:t>
                </a:r>
              </a:p>
              <a:p>
                <a:pPr algn="ctr">
                  <a:lnSpc>
                    <a:spcPct val="107000"/>
                  </a:lnSpc>
                  <a:spcAft>
                    <a:spcPts val="800"/>
                  </a:spcAft>
                </a:pPr>
                <a14:m>
                  <m:oMath xmlns:m="http://schemas.openxmlformats.org/officeDocument/2006/math">
                    <m:r>
                      <m:rPr>
                        <m:sty m:val="p"/>
                      </m:rPr>
                      <a:rPr lang="el-GR" sz="3200">
                        <a:latin typeface="Cambria Math" panose="02040503050406030204" pitchFamily="18" charset="0"/>
                        <a:ea typeface="Calibri" panose="020F0502020204030204" pitchFamily="34" charset="0"/>
                        <a:cs typeface="Calibri" panose="020F0502020204030204" pitchFamily="34" charset="0"/>
                      </a:rPr>
                      <m:t>γ</m:t>
                    </m:r>
                    <m:r>
                      <a:rPr lang="el-GR" sz="3200">
                        <a:latin typeface="Cambria Math" panose="02040503050406030204" pitchFamily="18" charset="0"/>
                        <a:ea typeface="Calibri" panose="020F0502020204030204" pitchFamily="34" charset="0"/>
                        <a:cs typeface="Calibri" panose="020F0502020204030204" pitchFamily="34" charset="0"/>
                      </a:rPr>
                      <m:t>=</m:t>
                    </m:r>
                    <m:sSup>
                      <m:sSupPr>
                        <m:ctrlPr>
                          <a:rPr lang="en-US" sz="3200" i="1">
                            <a:latin typeface="Cambria Math" panose="02040503050406030204" pitchFamily="18" charset="0"/>
                            <a:ea typeface="Calibri" panose="020F0502020204030204" pitchFamily="34" charset="0"/>
                            <a:cs typeface="Calibri" panose="020F0502020204030204" pitchFamily="34" charset="0"/>
                          </a:rPr>
                        </m:ctrlPr>
                      </m:sSupPr>
                      <m:e>
                        <m:r>
                          <a:rPr lang="el-GR" sz="3200" i="1">
                            <a:latin typeface="Cambria Math" panose="02040503050406030204" pitchFamily="18" charset="0"/>
                            <a:ea typeface="Calibri" panose="020F0502020204030204" pitchFamily="34" charset="0"/>
                            <a:cs typeface="Calibri" panose="020F0502020204030204" pitchFamily="34" charset="0"/>
                          </a:rPr>
                          <m:t>𝑡𝑎𝑛</m:t>
                        </m:r>
                      </m:e>
                      <m:sup>
                        <m:r>
                          <a:rPr lang="el-GR" sz="3200" i="1">
                            <a:latin typeface="Cambria Math" panose="02040503050406030204" pitchFamily="18" charset="0"/>
                            <a:ea typeface="Calibri" panose="020F0502020204030204" pitchFamily="34" charset="0"/>
                            <a:cs typeface="Calibri" panose="020F0502020204030204" pitchFamily="34" charset="0"/>
                          </a:rPr>
                          <m:t>−1</m:t>
                        </m:r>
                      </m:sup>
                    </m:sSup>
                    <m:r>
                      <a:rPr lang="el-GR" sz="3200" i="1">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l-GR" sz="3200" i="1" kern="0" dirty="0">
                                <a:solidFill>
                                  <a:prstClr val="black"/>
                                </a:solidFill>
                                <a:latin typeface="Cambria Math" panose="02040503050406030204" pitchFamily="18" charset="0"/>
                              </a:rPr>
                            </m:ctrlPr>
                          </m:accPr>
                          <m:e>
                            <m:r>
                              <m:rPr>
                                <m:nor/>
                              </m:rPr>
                              <a:rPr lang="el-GR" sz="3200" kern="0" dirty="0">
                                <a:solidFill>
                                  <a:prstClr val="black"/>
                                </a:solidFill>
                                <a:latin typeface="Calibri" panose="020F0502020204030204"/>
                              </a:rPr>
                              <m:t>δ</m:t>
                            </m:r>
                          </m:e>
                        </m:acc>
                      </m:num>
                      <m:den>
                        <m:r>
                          <a:rPr lang="el-GR" sz="3200" i="1">
                            <a:latin typeface="Cambria Math" panose="02040503050406030204" pitchFamily="18" charset="0"/>
                            <a:ea typeface="Calibri" panose="020F0502020204030204" pitchFamily="34" charset="0"/>
                            <a:cs typeface="Times New Roman" panose="02020603050405020304" pitchFamily="18" charset="0"/>
                          </a:rPr>
                          <m:t>𝑡</m:t>
                        </m:r>
                      </m:den>
                    </m:f>
                    <m:r>
                      <a:rPr lang="el-GR" sz="3200" i="1">
                        <a:latin typeface="Cambria Math" panose="02040503050406030204" pitchFamily="18" charset="0"/>
                        <a:ea typeface="Calibri" panose="020F0502020204030204" pitchFamily="34" charset="0"/>
                        <a:cs typeface="Times New Roman" panose="02020603050405020304" pitchFamily="18" charset="0"/>
                      </a:rPr>
                      <m:t>)</m:t>
                    </m:r>
                  </m:oMath>
                </a14:m>
                <a:r>
                  <a:rPr lang="el-GR" sz="3200" i="1" dirty="0">
                    <a:latin typeface="Cambria Math" panose="02040503050406030204" pitchFamily="18" charset="0"/>
                    <a:ea typeface="Times New Roman" panose="02020603050405020304" pitchFamily="18"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91" name="Rectangle 790"/>
              <p:cNvSpPr>
                <a:spLocks noRot="1" noChangeAspect="1" noMove="1" noResize="1" noEditPoints="1" noAdjustHandles="1" noChangeArrowheads="1" noChangeShapeType="1" noTextEdit="1"/>
              </p:cNvSpPr>
              <p:nvPr/>
            </p:nvSpPr>
            <p:spPr>
              <a:xfrm>
                <a:off x="7430113" y="25911083"/>
                <a:ext cx="6881840" cy="3259610"/>
              </a:xfrm>
              <a:prstGeom prst="rect">
                <a:avLst/>
              </a:prstGeom>
              <a:blipFill>
                <a:blip r:embed="rId36"/>
                <a:stretch>
                  <a:fillRect/>
                </a:stretch>
              </a:blipFill>
            </p:spPr>
            <p:txBody>
              <a:bodyPr/>
              <a:lstStyle/>
              <a:p>
                <a:r>
                  <a:rPr lang="en-US">
                    <a:noFill/>
                  </a:rPr>
                  <a:t> </a:t>
                </a:r>
              </a:p>
            </p:txBody>
          </p:sp>
        </mc:Fallback>
      </mc:AlternateContent>
      <p:sp>
        <p:nvSpPr>
          <p:cNvPr id="822" name="Text Placeholder 150"/>
          <p:cNvSpPr>
            <a:spLocks noGrp="1"/>
          </p:cNvSpPr>
          <p:nvPr>
            <p:ph type="body" sz="quarter" idx="13"/>
          </p:nvPr>
        </p:nvSpPr>
        <p:spPr>
          <a:xfrm>
            <a:off x="306111" y="39773265"/>
            <a:ext cx="10522668" cy="912937"/>
          </a:xfrm>
          <a:gradFill>
            <a:gsLst>
              <a:gs pos="0">
                <a:schemeClr val="tx1">
                  <a:lumMod val="65000"/>
                  <a:lumOff val="35000"/>
                </a:schemeClr>
              </a:gs>
              <a:gs pos="93000">
                <a:srgbClr val="CCCC00"/>
              </a:gs>
              <a:gs pos="91000">
                <a:schemeClr val="tx1">
                  <a:lumMod val="65000"/>
                  <a:lumOff val="35000"/>
                </a:schemeClr>
              </a:gs>
              <a:gs pos="100000">
                <a:srgbClr val="CCCC00"/>
              </a:gs>
            </a:gsLst>
            <a:lin ang="5400000" scaled="1"/>
          </a:gradFill>
        </p:spPr>
        <p:txBody>
          <a:bodyPr/>
          <a:lstStyle/>
          <a:p>
            <a:r>
              <a:rPr lang="en-US" sz="3200" b="1" dirty="0"/>
              <a:t>Future Work</a:t>
            </a:r>
          </a:p>
        </p:txBody>
      </p:sp>
      <p:sp>
        <p:nvSpPr>
          <p:cNvPr id="825" name="Text Placeholder 150"/>
          <p:cNvSpPr>
            <a:spLocks noGrp="1"/>
          </p:cNvSpPr>
          <p:nvPr>
            <p:ph type="body" sz="quarter" idx="13"/>
          </p:nvPr>
        </p:nvSpPr>
        <p:spPr>
          <a:xfrm>
            <a:off x="11302107" y="39773265"/>
            <a:ext cx="10341919" cy="911801"/>
          </a:xfrm>
          <a:gradFill>
            <a:gsLst>
              <a:gs pos="0">
                <a:schemeClr val="tx1">
                  <a:lumMod val="65000"/>
                  <a:lumOff val="35000"/>
                </a:schemeClr>
              </a:gs>
              <a:gs pos="93000">
                <a:srgbClr val="CCCC00"/>
              </a:gs>
              <a:gs pos="91000">
                <a:schemeClr val="tx1">
                  <a:lumMod val="65000"/>
                  <a:lumOff val="35000"/>
                </a:schemeClr>
              </a:gs>
              <a:gs pos="100000">
                <a:srgbClr val="CCCC00"/>
              </a:gs>
            </a:gsLst>
            <a:lin ang="5400000" scaled="1"/>
          </a:gradFill>
        </p:spPr>
        <p:txBody>
          <a:bodyPr/>
          <a:lstStyle/>
          <a:p>
            <a:r>
              <a:rPr lang="en-US" sz="3200" b="1" dirty="0"/>
              <a:t>Acknowledgements</a:t>
            </a:r>
          </a:p>
        </p:txBody>
      </p:sp>
      <p:sp>
        <p:nvSpPr>
          <p:cNvPr id="826" name="Text Placeholder 150"/>
          <p:cNvSpPr>
            <a:spLocks noGrp="1"/>
          </p:cNvSpPr>
          <p:nvPr>
            <p:ph type="body" sz="quarter" idx="13"/>
          </p:nvPr>
        </p:nvSpPr>
        <p:spPr>
          <a:xfrm>
            <a:off x="22117355" y="39773264"/>
            <a:ext cx="10539566" cy="903693"/>
          </a:xfrm>
          <a:gradFill>
            <a:gsLst>
              <a:gs pos="0">
                <a:schemeClr val="tx1">
                  <a:lumMod val="65000"/>
                  <a:lumOff val="35000"/>
                </a:schemeClr>
              </a:gs>
              <a:gs pos="93000">
                <a:srgbClr val="CCCC00"/>
              </a:gs>
              <a:gs pos="91000">
                <a:schemeClr val="tx1">
                  <a:lumMod val="65000"/>
                  <a:lumOff val="35000"/>
                </a:schemeClr>
              </a:gs>
              <a:gs pos="100000">
                <a:srgbClr val="CCCC00"/>
              </a:gs>
            </a:gsLst>
            <a:lin ang="5400000" scaled="1"/>
          </a:gradFill>
        </p:spPr>
        <p:txBody>
          <a:bodyPr/>
          <a:lstStyle/>
          <a:p>
            <a:r>
              <a:rPr lang="en-US" sz="3200" b="1" dirty="0"/>
              <a:t>References</a:t>
            </a:r>
          </a:p>
        </p:txBody>
      </p:sp>
      <p:sp>
        <p:nvSpPr>
          <p:cNvPr id="829" name="Text Placeholder 68"/>
          <p:cNvSpPr>
            <a:spLocks noGrp="1"/>
          </p:cNvSpPr>
          <p:nvPr>
            <p:ph type="body" sz="quarter" idx="39"/>
          </p:nvPr>
        </p:nvSpPr>
        <p:spPr>
          <a:xfrm>
            <a:off x="306110" y="40685803"/>
            <a:ext cx="10522668" cy="2925183"/>
          </a:xfrm>
        </p:spPr>
        <p:txBody>
          <a:bodyPr/>
          <a:lstStyle/>
          <a:p>
            <a:r>
              <a:rPr lang="en-US" dirty="0"/>
              <a:t> </a:t>
            </a:r>
          </a:p>
        </p:txBody>
      </p:sp>
      <p:sp>
        <p:nvSpPr>
          <p:cNvPr id="830" name="Text Placeholder 68"/>
          <p:cNvSpPr>
            <a:spLocks noGrp="1"/>
          </p:cNvSpPr>
          <p:nvPr>
            <p:ph type="body" sz="quarter" idx="39"/>
          </p:nvPr>
        </p:nvSpPr>
        <p:spPr>
          <a:xfrm>
            <a:off x="11302797" y="40685511"/>
            <a:ext cx="10343134" cy="2917117"/>
          </a:xfrm>
        </p:spPr>
        <p:txBody>
          <a:bodyPr/>
          <a:lstStyle/>
          <a:p>
            <a:r>
              <a:rPr lang="en-US" dirty="0"/>
              <a:t> </a:t>
            </a:r>
          </a:p>
        </p:txBody>
      </p:sp>
      <p:sp>
        <p:nvSpPr>
          <p:cNvPr id="831" name="Text Placeholder 68"/>
          <p:cNvSpPr>
            <a:spLocks noGrp="1"/>
          </p:cNvSpPr>
          <p:nvPr>
            <p:ph type="body" sz="quarter" idx="39"/>
          </p:nvPr>
        </p:nvSpPr>
        <p:spPr>
          <a:xfrm>
            <a:off x="22116139" y="40676958"/>
            <a:ext cx="10540782" cy="2960058"/>
          </a:xfrm>
        </p:spPr>
        <p:txBody>
          <a:bodyPr/>
          <a:lstStyle/>
          <a:p>
            <a:r>
              <a:rPr lang="en-US" dirty="0"/>
              <a:t> </a:t>
            </a:r>
          </a:p>
        </p:txBody>
      </p:sp>
      <p:sp>
        <p:nvSpPr>
          <p:cNvPr id="832" name="TextBox 831"/>
          <p:cNvSpPr txBox="1"/>
          <p:nvPr/>
        </p:nvSpPr>
        <p:spPr>
          <a:xfrm>
            <a:off x="17067009" y="14475063"/>
            <a:ext cx="6944758" cy="2308324"/>
          </a:xfrm>
          <a:prstGeom prst="rect">
            <a:avLst/>
          </a:prstGeom>
          <a:noFill/>
        </p:spPr>
        <p:txBody>
          <a:bodyPr wrap="square" rtlCol="0">
            <a:spAutoFit/>
          </a:bodyPr>
          <a:lstStyle/>
          <a:p>
            <a:pPr marL="342900" indent="-342900">
              <a:buSzPct val="120000"/>
              <a:buFont typeface="Wingdings" panose="05000000000000000000" pitchFamily="2" charset="2"/>
              <a:buChar char="§"/>
            </a:pPr>
            <a:r>
              <a:rPr lang="en-US" sz="2400" dirty="0"/>
              <a:t>The lap shear specimen tests are then modeled in Abaqus, a finite element (FE) tool, in order to understand the effects of bond line rotation, identify regions of high stress, and to eventually predict the mechanical behavior of new specimen</a:t>
            </a:r>
          </a:p>
        </p:txBody>
      </p:sp>
      <p:pic>
        <p:nvPicPr>
          <p:cNvPr id="835" name="Picture 834"/>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30335221" y="2540591"/>
            <a:ext cx="2583180" cy="2598112"/>
          </a:xfrm>
          <a:prstGeom prst="rect">
            <a:avLst/>
          </a:prstGeom>
        </p:spPr>
      </p:pic>
      <p:pic>
        <p:nvPicPr>
          <p:cNvPr id="836" name="Picture 835"/>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30335220" y="-24728"/>
            <a:ext cx="2582359" cy="2568483"/>
          </a:xfrm>
          <a:prstGeom prst="rect">
            <a:avLst/>
          </a:prstGeom>
        </p:spPr>
      </p:pic>
      <p:sp>
        <p:nvSpPr>
          <p:cNvPr id="838" name="TextBox 837"/>
          <p:cNvSpPr txBox="1"/>
          <p:nvPr/>
        </p:nvSpPr>
        <p:spPr>
          <a:xfrm>
            <a:off x="330515" y="40752953"/>
            <a:ext cx="10480149" cy="2677656"/>
          </a:xfrm>
          <a:prstGeom prst="rect">
            <a:avLst/>
          </a:prstGeom>
          <a:noFill/>
        </p:spPr>
        <p:txBody>
          <a:bodyPr wrap="square" rtlCol="0">
            <a:spAutoFit/>
          </a:bodyPr>
          <a:lstStyle/>
          <a:p>
            <a:pPr marL="342900" indent="-342900">
              <a:buSzPct val="120000"/>
              <a:buFont typeface="Wingdings" panose="05000000000000000000" pitchFamily="2" charset="2"/>
              <a:buChar char="§"/>
            </a:pPr>
            <a:r>
              <a:rPr lang="en-US" sz="2400" dirty="0"/>
              <a:t>Preform micro indentation across the interface of 3D-printed specimens</a:t>
            </a:r>
          </a:p>
          <a:p>
            <a:pPr marL="342900" indent="-342900">
              <a:buSzPct val="120000"/>
              <a:buFont typeface="Wingdings" panose="05000000000000000000" pitchFamily="2" charset="2"/>
              <a:buChar char="§"/>
            </a:pPr>
            <a:r>
              <a:rPr lang="en-US" sz="2400" dirty="0"/>
              <a:t>Design, simulate, print and test more specimens with varying arc angle</a:t>
            </a:r>
          </a:p>
          <a:p>
            <a:pPr marL="342900" indent="-342900">
              <a:buSzPct val="120000"/>
              <a:buFont typeface="Wingdings" panose="05000000000000000000" pitchFamily="2" charset="2"/>
              <a:buChar char="§"/>
            </a:pPr>
            <a:r>
              <a:rPr lang="en-US" sz="2400" dirty="0"/>
              <a:t>Explore the influences of the adhesive layer thickness on its mechanical properties</a:t>
            </a:r>
          </a:p>
          <a:p>
            <a:pPr marL="342900" indent="-342900">
              <a:buSzPct val="120000"/>
              <a:buFont typeface="Wingdings" panose="05000000000000000000" pitchFamily="2" charset="2"/>
              <a:buChar char="§"/>
            </a:pPr>
            <a:r>
              <a:rPr lang="en-US" sz="2400" dirty="0"/>
              <a:t>Implement a new edge design to eliminate high stress concentrations in the corners of the adhesive layers</a:t>
            </a:r>
          </a:p>
          <a:p>
            <a:pPr marL="342900" indent="-342900">
              <a:buSzPct val="120000"/>
              <a:buFont typeface="Wingdings" panose="05000000000000000000" pitchFamily="2" charset="2"/>
              <a:buChar char="§"/>
            </a:pPr>
            <a:r>
              <a:rPr lang="en-US" sz="2400" dirty="0"/>
              <a:t>Explore the influences of printing direction on the mechanical properties</a:t>
            </a:r>
          </a:p>
        </p:txBody>
      </p:sp>
      <p:sp>
        <p:nvSpPr>
          <p:cNvPr id="839" name="TextBox 838"/>
          <p:cNvSpPr txBox="1"/>
          <p:nvPr/>
        </p:nvSpPr>
        <p:spPr>
          <a:xfrm>
            <a:off x="11476178" y="40775901"/>
            <a:ext cx="9926271" cy="2308324"/>
          </a:xfrm>
          <a:prstGeom prst="rect">
            <a:avLst/>
          </a:prstGeom>
          <a:noFill/>
        </p:spPr>
        <p:txBody>
          <a:bodyPr wrap="square" rtlCol="0">
            <a:spAutoFit/>
          </a:bodyPr>
          <a:lstStyle/>
          <a:p>
            <a:pPr marL="342900" indent="-342900">
              <a:buSzPct val="120000"/>
              <a:buFont typeface="Wingdings" panose="05000000000000000000" pitchFamily="2" charset="2"/>
              <a:buChar char="§"/>
            </a:pPr>
            <a:r>
              <a:rPr lang="en-US" sz="2400" dirty="0"/>
              <a:t>National Science Foundation (NSF)/REU under grant 1362893</a:t>
            </a:r>
          </a:p>
          <a:p>
            <a:pPr marL="342900" indent="-342900">
              <a:buSzPct val="120000"/>
              <a:buFont typeface="Wingdings" panose="05000000000000000000" pitchFamily="2" charset="2"/>
              <a:buChar char="§"/>
            </a:pPr>
            <a:r>
              <a:rPr lang="en-US" sz="2400" dirty="0"/>
              <a:t>US Air Force Office of Scientific Research (AFOSR) under grant FA9550-16-1-0011</a:t>
            </a:r>
          </a:p>
          <a:p>
            <a:pPr marL="342900" indent="-342900">
              <a:buSzPct val="120000"/>
              <a:buFont typeface="Wingdings" panose="05000000000000000000" pitchFamily="2" charset="2"/>
              <a:buChar char="§"/>
            </a:pPr>
            <a:r>
              <a:rPr lang="en-US" sz="2400" dirty="0"/>
              <a:t>Summer Internship Opportunity at the Air Force Research Lab, Write Patterson AFB, RXCC</a:t>
            </a:r>
          </a:p>
          <a:p>
            <a:pPr marL="342900" indent="-342900">
              <a:buSzPct val="120000"/>
              <a:buFont typeface="Wingdings" panose="05000000000000000000" pitchFamily="2" charset="2"/>
              <a:buChar char="§"/>
            </a:pPr>
            <a:r>
              <a:rPr lang="en-US" sz="2400" dirty="0"/>
              <a:t>UNH Mechanical Engineering Department</a:t>
            </a:r>
          </a:p>
        </p:txBody>
      </p:sp>
      <p:sp>
        <p:nvSpPr>
          <p:cNvPr id="872" name="Rectangle 871"/>
          <p:cNvSpPr/>
          <p:nvPr/>
        </p:nvSpPr>
        <p:spPr>
          <a:xfrm>
            <a:off x="266" y="5124018"/>
            <a:ext cx="32918400" cy="1711510"/>
          </a:xfrm>
          <a:prstGeom prst="rect">
            <a:avLst/>
          </a:prstGeom>
          <a:solidFill>
            <a:srgbClr val="00B0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sp>
        <p:nvSpPr>
          <p:cNvPr id="859" name="Text Placeholder 150"/>
          <p:cNvSpPr>
            <a:spLocks noGrp="1"/>
          </p:cNvSpPr>
          <p:nvPr>
            <p:ph type="body" sz="quarter" idx="13"/>
          </p:nvPr>
        </p:nvSpPr>
        <p:spPr>
          <a:xfrm>
            <a:off x="354810" y="5123829"/>
            <a:ext cx="21263614" cy="1083874"/>
          </a:xfrm>
          <a:gradFill>
            <a:gsLst>
              <a:gs pos="0">
                <a:schemeClr val="tx1">
                  <a:lumMod val="65000"/>
                  <a:lumOff val="35000"/>
                </a:schemeClr>
              </a:gs>
              <a:gs pos="93000">
                <a:srgbClr val="CCCC00"/>
              </a:gs>
              <a:gs pos="91000">
                <a:schemeClr val="tx1">
                  <a:lumMod val="65000"/>
                  <a:lumOff val="35000"/>
                </a:schemeClr>
              </a:gs>
              <a:gs pos="100000">
                <a:srgbClr val="CCCC00"/>
              </a:gs>
            </a:gsLst>
            <a:lin ang="5400000" scaled="1"/>
          </a:gradFill>
        </p:spPr>
        <p:txBody>
          <a:bodyPr/>
          <a:lstStyle/>
          <a:p>
            <a:r>
              <a:rPr lang="en-US" sz="3200" b="1" dirty="0"/>
              <a:t>Background &amp; Motivation</a:t>
            </a:r>
          </a:p>
        </p:txBody>
      </p:sp>
      <p:sp>
        <p:nvSpPr>
          <p:cNvPr id="860" name="Text Placeholder 150"/>
          <p:cNvSpPr>
            <a:spLocks noGrp="1"/>
          </p:cNvSpPr>
          <p:nvPr>
            <p:ph type="body" sz="quarter" idx="13"/>
          </p:nvPr>
        </p:nvSpPr>
        <p:spPr>
          <a:xfrm>
            <a:off x="22094651" y="5127181"/>
            <a:ext cx="10535682" cy="1081693"/>
          </a:xfrm>
          <a:gradFill>
            <a:gsLst>
              <a:gs pos="0">
                <a:schemeClr val="tx1">
                  <a:lumMod val="65000"/>
                  <a:lumOff val="35000"/>
                </a:schemeClr>
              </a:gs>
              <a:gs pos="93000">
                <a:srgbClr val="CCCC00"/>
              </a:gs>
              <a:gs pos="91000">
                <a:schemeClr val="tx1">
                  <a:lumMod val="65000"/>
                  <a:lumOff val="35000"/>
                </a:schemeClr>
              </a:gs>
              <a:gs pos="100000">
                <a:srgbClr val="CCCC00"/>
              </a:gs>
            </a:gsLst>
            <a:lin ang="5400000" scaled="1"/>
          </a:gradFill>
        </p:spPr>
        <p:txBody>
          <a:bodyPr/>
          <a:lstStyle/>
          <a:p>
            <a:r>
              <a:rPr lang="en-US" sz="3200" b="1" dirty="0"/>
              <a:t>Objectives &amp; Tasks</a:t>
            </a:r>
          </a:p>
        </p:txBody>
      </p:sp>
      <p:sp>
        <p:nvSpPr>
          <p:cNvPr id="861" name="Text Placeholder 68"/>
          <p:cNvSpPr>
            <a:spLocks noGrp="1"/>
          </p:cNvSpPr>
          <p:nvPr>
            <p:ph type="body" sz="quarter" idx="39"/>
          </p:nvPr>
        </p:nvSpPr>
        <p:spPr>
          <a:xfrm>
            <a:off x="355001" y="6206439"/>
            <a:ext cx="12572220" cy="5168640"/>
          </a:xfrm>
        </p:spPr>
        <p:txBody>
          <a:bodyPr/>
          <a:lstStyle/>
          <a:p>
            <a:r>
              <a:rPr lang="en-US" dirty="0"/>
              <a:t> </a:t>
            </a:r>
          </a:p>
        </p:txBody>
      </p:sp>
      <p:sp>
        <p:nvSpPr>
          <p:cNvPr id="862" name="Text Placeholder 68"/>
          <p:cNvSpPr>
            <a:spLocks noGrp="1"/>
          </p:cNvSpPr>
          <p:nvPr>
            <p:ph type="body" sz="quarter" idx="39"/>
          </p:nvPr>
        </p:nvSpPr>
        <p:spPr>
          <a:xfrm>
            <a:off x="11282623" y="6207703"/>
            <a:ext cx="10335801" cy="5165471"/>
          </a:xfrm>
        </p:spPr>
        <p:txBody>
          <a:bodyPr/>
          <a:lstStyle/>
          <a:p>
            <a:r>
              <a:rPr lang="en-US" dirty="0"/>
              <a:t> </a:t>
            </a:r>
          </a:p>
        </p:txBody>
      </p:sp>
      <p:sp>
        <p:nvSpPr>
          <p:cNvPr id="863" name="Text Placeholder 68"/>
          <p:cNvSpPr>
            <a:spLocks noGrp="1"/>
          </p:cNvSpPr>
          <p:nvPr>
            <p:ph type="body" sz="quarter" idx="39"/>
          </p:nvPr>
        </p:nvSpPr>
        <p:spPr>
          <a:xfrm>
            <a:off x="22093435" y="6207703"/>
            <a:ext cx="10536898" cy="5188331"/>
          </a:xfrm>
        </p:spPr>
        <p:txBody>
          <a:bodyPr/>
          <a:lstStyle/>
          <a:p>
            <a:r>
              <a:rPr lang="en-US" dirty="0"/>
              <a:t> </a:t>
            </a:r>
          </a:p>
        </p:txBody>
      </p:sp>
      <p:sp>
        <p:nvSpPr>
          <p:cNvPr id="864" name="TextBox 863"/>
          <p:cNvSpPr txBox="1"/>
          <p:nvPr/>
        </p:nvSpPr>
        <p:spPr>
          <a:xfrm>
            <a:off x="348628" y="6426355"/>
            <a:ext cx="9979698" cy="1938992"/>
          </a:xfrm>
          <a:prstGeom prst="rect">
            <a:avLst/>
          </a:prstGeom>
          <a:noFill/>
        </p:spPr>
        <p:txBody>
          <a:bodyPr wrap="square" rtlCol="0">
            <a:spAutoFit/>
          </a:bodyPr>
          <a:lstStyle/>
          <a:p>
            <a:pPr marL="342900" indent="-342900">
              <a:buSzPct val="120000"/>
              <a:buFont typeface="Wingdings" panose="05000000000000000000" pitchFamily="2" charset="2"/>
              <a:buChar char="§"/>
            </a:pPr>
            <a:r>
              <a:rPr lang="en-US" sz="2400" dirty="0"/>
              <a:t>Mechanical interlocking can be found in nature in the form of sutures</a:t>
            </a:r>
          </a:p>
          <a:p>
            <a:pPr marL="342900" indent="-342900">
              <a:buSzPct val="120000"/>
              <a:buFont typeface="Wingdings" panose="05000000000000000000" pitchFamily="2" charset="2"/>
              <a:buChar char="§"/>
            </a:pPr>
            <a:r>
              <a:rPr lang="en-US" sz="2400" dirty="0"/>
              <a:t>The red-bellied woodpecker’s beak sutures (left) [1]</a:t>
            </a:r>
          </a:p>
          <a:p>
            <a:pPr marL="342900" indent="-342900">
              <a:buSzPct val="120000"/>
              <a:buFont typeface="Wingdings" panose="05000000000000000000" pitchFamily="2" charset="2"/>
              <a:buChar char="§"/>
            </a:pPr>
            <a:r>
              <a:rPr lang="en-US" sz="2400" dirty="0"/>
              <a:t>The</a:t>
            </a:r>
            <a:r>
              <a:rPr lang="en-US" sz="2400" i="1" dirty="0"/>
              <a:t> </a:t>
            </a:r>
            <a:r>
              <a:rPr lang="en-US" sz="2400" i="1" dirty="0" err="1"/>
              <a:t>Aulacoseira</a:t>
            </a:r>
            <a:r>
              <a:rPr lang="en-US" sz="2400" i="1" dirty="0"/>
              <a:t> </a:t>
            </a:r>
            <a:r>
              <a:rPr lang="en-US" sz="2400" i="1" dirty="0" err="1"/>
              <a:t>lirata</a:t>
            </a:r>
            <a:r>
              <a:rPr lang="en-US" sz="2400" i="1" dirty="0"/>
              <a:t>, </a:t>
            </a:r>
            <a:r>
              <a:rPr lang="en-US" sz="2400" dirty="0"/>
              <a:t>a marine micro organism (middle), has a sinusoidal like suture geometry [2] &amp; [3]</a:t>
            </a:r>
          </a:p>
          <a:p>
            <a:pPr marL="342900" indent="-342900">
              <a:buSzPct val="120000"/>
              <a:buFont typeface="Wingdings" panose="05000000000000000000" pitchFamily="2" charset="2"/>
              <a:buChar char="§"/>
            </a:pPr>
            <a:r>
              <a:rPr lang="en-US" sz="2400" dirty="0"/>
              <a:t>Cranial sutures on a deer (right)</a:t>
            </a:r>
          </a:p>
        </p:txBody>
      </p:sp>
      <p:sp>
        <p:nvSpPr>
          <p:cNvPr id="865" name="TextBox 864"/>
          <p:cNvSpPr txBox="1"/>
          <p:nvPr/>
        </p:nvSpPr>
        <p:spPr>
          <a:xfrm>
            <a:off x="10828778" y="6426355"/>
            <a:ext cx="10420027" cy="1938992"/>
          </a:xfrm>
          <a:prstGeom prst="rect">
            <a:avLst/>
          </a:prstGeom>
          <a:noFill/>
        </p:spPr>
        <p:txBody>
          <a:bodyPr wrap="square" rtlCol="0">
            <a:spAutoFit/>
          </a:bodyPr>
          <a:lstStyle/>
          <a:p>
            <a:pPr marL="342900" indent="-342900">
              <a:buSzPct val="120000"/>
              <a:buFont typeface="Wingdings" panose="05000000000000000000" pitchFamily="2" charset="2"/>
              <a:buChar char="§"/>
            </a:pPr>
            <a:r>
              <a:rPr lang="en-US" sz="2400" dirty="0"/>
              <a:t>Adhesion can be a preferred method of bonding dissimilar materials for some Aerospace applications such as bonding polymers and ceramics </a:t>
            </a:r>
          </a:p>
          <a:p>
            <a:pPr marL="342900" indent="-342900">
              <a:buSzPct val="120000"/>
              <a:buFont typeface="Wingdings" panose="05000000000000000000" pitchFamily="2" charset="2"/>
              <a:buChar char="§"/>
            </a:pPr>
            <a:r>
              <a:rPr lang="en-US" sz="2400" dirty="0"/>
              <a:t>The bonding of dissimilar materials through adhesion alone is difficult due to their mismatch in moduli and coefficients of thermal expansion, especially in high temperature applications such as engines </a:t>
            </a:r>
          </a:p>
        </p:txBody>
      </p:sp>
      <p:sp>
        <p:nvSpPr>
          <p:cNvPr id="866" name="TextBox 865"/>
          <p:cNvSpPr txBox="1"/>
          <p:nvPr/>
        </p:nvSpPr>
        <p:spPr>
          <a:xfrm>
            <a:off x="22250347" y="6294579"/>
            <a:ext cx="9926271" cy="3046988"/>
          </a:xfrm>
          <a:prstGeom prst="rect">
            <a:avLst/>
          </a:prstGeom>
          <a:noFill/>
        </p:spPr>
        <p:txBody>
          <a:bodyPr wrap="square" rtlCol="0">
            <a:spAutoFit/>
          </a:bodyPr>
          <a:lstStyle/>
          <a:p>
            <a:r>
              <a:rPr lang="en-US" sz="2400" b="1" dirty="0"/>
              <a:t>Objectives:</a:t>
            </a:r>
          </a:p>
          <a:p>
            <a:pPr marL="342900" indent="-342900">
              <a:buSzPct val="120000"/>
              <a:buFont typeface="Wingdings" panose="05000000000000000000" pitchFamily="2" charset="2"/>
              <a:buChar char="§"/>
            </a:pPr>
            <a:r>
              <a:rPr lang="en-US" sz="2400" dirty="0"/>
              <a:t>Devise a way to test the influence of bio inspired mechanical interlocking on the mechanical properties of adhesive bonds</a:t>
            </a:r>
          </a:p>
          <a:p>
            <a:r>
              <a:rPr lang="en-US" sz="2400" b="1" dirty="0"/>
              <a:t>Tasks:</a:t>
            </a:r>
          </a:p>
          <a:p>
            <a:pPr marL="342900" indent="-342900">
              <a:buSzPct val="120000"/>
              <a:buFont typeface="Wingdings" panose="05000000000000000000" pitchFamily="2" charset="2"/>
              <a:buChar char="§"/>
            </a:pPr>
            <a:r>
              <a:rPr lang="en-US" sz="2400" dirty="0"/>
              <a:t>Design and fabricate a single lap shear specimen to </a:t>
            </a:r>
          </a:p>
          <a:p>
            <a:pPr marL="342900" indent="-342900">
              <a:buSzPct val="120000"/>
              <a:buFont typeface="Wingdings" panose="05000000000000000000" pitchFamily="2" charset="2"/>
              <a:buChar char="§"/>
            </a:pPr>
            <a:r>
              <a:rPr lang="en-US" sz="2400" dirty="0"/>
              <a:t>Optimize a mechanical interlocking surface structure to aid in the adhesion of dissimilar substrates.  </a:t>
            </a:r>
          </a:p>
          <a:p>
            <a:pPr marL="342900" indent="-342900">
              <a:buFont typeface="Arial" panose="020B0604020202020204" pitchFamily="34" charset="0"/>
              <a:buChar char="•"/>
            </a:pPr>
            <a:endParaRPr lang="en-US" sz="2400" dirty="0"/>
          </a:p>
        </p:txBody>
      </p:sp>
      <p:pic>
        <p:nvPicPr>
          <p:cNvPr id="834" name="Picture 833"/>
          <p:cNvPicPr>
            <a:picLocks noChangeAspect="1"/>
          </p:cNvPicPr>
          <p:nvPr/>
        </p:nvPicPr>
        <p:blipFill rotWithShape="1">
          <a:blip r:embed="rId39">
            <a:extLst>
              <a:ext uri="{28A0092B-C50C-407E-A947-70E740481C1C}">
                <a14:useLocalDpi xmlns:a14="http://schemas.microsoft.com/office/drawing/2010/main" val="0"/>
              </a:ext>
            </a:extLst>
          </a:blip>
          <a:srcRect l="33535" t="27886" r="43458" b="41802"/>
          <a:stretch/>
        </p:blipFill>
        <p:spPr>
          <a:xfrm>
            <a:off x="3544936" y="8458518"/>
            <a:ext cx="2104118" cy="2752807"/>
          </a:xfrm>
          <a:prstGeom prst="rect">
            <a:avLst/>
          </a:prstGeom>
        </p:spPr>
      </p:pic>
      <p:sp>
        <p:nvSpPr>
          <p:cNvPr id="881" name="TextBox 880"/>
          <p:cNvSpPr txBox="1"/>
          <p:nvPr/>
        </p:nvSpPr>
        <p:spPr>
          <a:xfrm>
            <a:off x="22213177" y="40774693"/>
            <a:ext cx="10678598" cy="2862322"/>
          </a:xfrm>
          <a:prstGeom prst="rect">
            <a:avLst/>
          </a:prstGeom>
          <a:noFill/>
        </p:spPr>
        <p:txBody>
          <a:bodyPr wrap="square" rtlCol="0">
            <a:spAutoFit/>
          </a:bodyPr>
          <a:lstStyle/>
          <a:p>
            <a:pPr fontAlgn="base"/>
            <a:r>
              <a:rPr lang="en-US" sz="1800" dirty="0"/>
              <a:t>[1] </a:t>
            </a:r>
            <a:r>
              <a:rPr lang="en-US" sz="1800" dirty="0" err="1"/>
              <a:t>Nayeon</a:t>
            </a:r>
            <a:r>
              <a:rPr lang="en-US" sz="1800" dirty="0"/>
              <a:t> Lee, M. F. </a:t>
            </a:r>
            <a:r>
              <a:rPr lang="en-US" sz="1800" dirty="0" err="1"/>
              <a:t>Horstemeyer</a:t>
            </a:r>
            <a:r>
              <a:rPr lang="en-US" sz="1800" dirty="0"/>
              <a:t>, </a:t>
            </a:r>
            <a:r>
              <a:rPr lang="en-US" sz="1800" dirty="0" err="1"/>
              <a:t>Hongjoo</a:t>
            </a:r>
            <a:r>
              <a:rPr lang="en-US" sz="1800" dirty="0"/>
              <a:t> Rhee, Ben Nabors, Jun Liao, </a:t>
            </a:r>
            <a:r>
              <a:rPr lang="en-US" sz="1800" dirty="0" err="1"/>
              <a:t>Lakiesha</a:t>
            </a:r>
            <a:r>
              <a:rPr lang="en-US" sz="1800" dirty="0"/>
              <a:t> N. Williams</a:t>
            </a:r>
          </a:p>
          <a:p>
            <a:pPr fontAlgn="base"/>
            <a:r>
              <a:rPr lang="en-US" sz="1800" dirty="0"/>
              <a:t>J. R. Soc. Interface 2014 11 20140274; DOI: 10.1098/rsif.2014.0274. Published 8 May 2014</a:t>
            </a:r>
          </a:p>
          <a:p>
            <a:r>
              <a:rPr lang="en-US" sz="1800" dirty="0"/>
              <a:t>[2] Y. Li, C. Ortiz, and M. C. Boyce, “A generalized mechanical model for suture interfaces of arbitrary geometry,” </a:t>
            </a:r>
            <a:r>
              <a:rPr lang="en-US" sz="1800" i="1" dirty="0"/>
              <a:t>Journal of the Mechanics and Physics of Solids</a:t>
            </a:r>
            <a:r>
              <a:rPr lang="en-US" sz="1800" dirty="0"/>
              <a:t>, vol. 61, no. 4, pp. 1144–1167, 2013. </a:t>
            </a:r>
          </a:p>
          <a:p>
            <a:r>
              <a:rPr lang="en-US" sz="1800" dirty="0"/>
              <a:t>[3] English, J., and </a:t>
            </a:r>
            <a:r>
              <a:rPr lang="en-US" sz="1800" dirty="0" err="1"/>
              <a:t>Potapova</a:t>
            </a:r>
            <a:r>
              <a:rPr lang="en-US" sz="1800" dirty="0"/>
              <a:t>, M. (2011). </a:t>
            </a:r>
            <a:r>
              <a:rPr lang="en-US" sz="1800" i="1" dirty="0" err="1"/>
              <a:t>Aulacoseira</a:t>
            </a:r>
            <a:r>
              <a:rPr lang="en-US" sz="1800" i="1" dirty="0"/>
              <a:t> </a:t>
            </a:r>
            <a:r>
              <a:rPr lang="en-US" sz="1800" i="1" dirty="0" err="1"/>
              <a:t>lirata</a:t>
            </a:r>
            <a:r>
              <a:rPr lang="en-US" sz="1800" dirty="0"/>
              <a:t>. In Diatoms of the United States. Retrieved April 10, 2017, from http://westerndiatoms.colorado.edu/taxa/species/aulacoseira_lirata</a:t>
            </a:r>
          </a:p>
          <a:p>
            <a:r>
              <a:rPr lang="en-US" sz="1800" dirty="0"/>
              <a:t>[4] Y. Li, C. Ortiz, and M. C. Boyce, “Stiffness and strength of suture joints in nature,” </a:t>
            </a:r>
            <a:r>
              <a:rPr lang="en-US" sz="1800" i="1" dirty="0"/>
              <a:t>Physical Review E</a:t>
            </a:r>
            <a:r>
              <a:rPr lang="en-US" sz="1800" dirty="0"/>
              <a:t>, vol. 84, no. 6, Article ID 062904, 2011.</a:t>
            </a:r>
          </a:p>
          <a:p>
            <a:endParaRPr lang="en-US" sz="1800" dirty="0"/>
          </a:p>
          <a:p>
            <a:endParaRPr lang="en-US" sz="1800" dirty="0"/>
          </a:p>
        </p:txBody>
      </p:sp>
      <p:pic>
        <p:nvPicPr>
          <p:cNvPr id="5" name="Picture 4"/>
          <p:cNvPicPr>
            <a:picLocks noChangeAspect="1"/>
          </p:cNvPicPr>
          <p:nvPr/>
        </p:nvPicPr>
        <p:blipFill rotWithShape="1">
          <a:blip r:embed="rId40">
            <a:extLst>
              <a:ext uri="{28A0092B-C50C-407E-A947-70E740481C1C}">
                <a14:useLocalDpi xmlns:a14="http://schemas.microsoft.com/office/drawing/2010/main" val="0"/>
              </a:ext>
            </a:extLst>
          </a:blip>
          <a:srcRect l="2997" t="1758" r="67066" b="7828"/>
          <a:stretch/>
        </p:blipFill>
        <p:spPr>
          <a:xfrm>
            <a:off x="716791" y="8458518"/>
            <a:ext cx="2078430" cy="2770839"/>
          </a:xfrm>
          <a:prstGeom prst="rect">
            <a:avLst/>
          </a:prstGeom>
        </p:spPr>
      </p:pic>
      <p:grpSp>
        <p:nvGrpSpPr>
          <p:cNvPr id="144" name="Group 143"/>
          <p:cNvGrpSpPr/>
          <p:nvPr/>
        </p:nvGrpSpPr>
        <p:grpSpPr>
          <a:xfrm>
            <a:off x="23863047" y="9709784"/>
            <a:ext cx="6769348" cy="1449982"/>
            <a:chOff x="23954116" y="8982063"/>
            <a:chExt cx="6769348" cy="1449982"/>
          </a:xfrm>
        </p:grpSpPr>
        <p:pic>
          <p:nvPicPr>
            <p:cNvPr id="7" name="Picture 6"/>
            <p:cNvPicPr>
              <a:picLocks noChangeAspect="1"/>
            </p:cNvPicPr>
            <p:nvPr/>
          </p:nvPicPr>
          <p:blipFill rotWithShape="1">
            <a:blip r:embed="rId41">
              <a:extLst>
                <a:ext uri="{28A0092B-C50C-407E-A947-70E740481C1C}">
                  <a14:useLocalDpi xmlns:a14="http://schemas.microsoft.com/office/drawing/2010/main" val="0"/>
                </a:ext>
              </a:extLst>
            </a:blip>
            <a:srcRect l="2968" t="9581" r="6184" b="15574"/>
            <a:stretch/>
          </p:blipFill>
          <p:spPr>
            <a:xfrm>
              <a:off x="27936733" y="9024678"/>
              <a:ext cx="2786731" cy="1407367"/>
            </a:xfrm>
            <a:prstGeom prst="rect">
              <a:avLst/>
            </a:prstGeom>
          </p:spPr>
        </p:pic>
        <p:grpSp>
          <p:nvGrpSpPr>
            <p:cNvPr id="10" name="Group 9"/>
            <p:cNvGrpSpPr/>
            <p:nvPr/>
          </p:nvGrpSpPr>
          <p:grpSpPr>
            <a:xfrm>
              <a:off x="23954116" y="8982063"/>
              <a:ext cx="2772020" cy="1415396"/>
              <a:chOff x="23018064" y="9028579"/>
              <a:chExt cx="2772020" cy="1415396"/>
            </a:xfrm>
          </p:grpSpPr>
          <p:pic>
            <p:nvPicPr>
              <p:cNvPr id="8" name="Picture 7"/>
              <p:cNvPicPr>
                <a:picLocks noChangeAspect="1"/>
              </p:cNvPicPr>
              <p:nvPr/>
            </p:nvPicPr>
            <p:blipFill rotWithShape="1">
              <a:blip r:embed="rId42">
                <a:extLst>
                  <a:ext uri="{28A0092B-C50C-407E-A947-70E740481C1C}">
                    <a14:useLocalDpi xmlns:a14="http://schemas.microsoft.com/office/drawing/2010/main" val="0"/>
                  </a:ext>
                </a:extLst>
              </a:blip>
              <a:srcRect l="2497" t="2746" r="4960" b="10368"/>
              <a:stretch/>
            </p:blipFill>
            <p:spPr>
              <a:xfrm>
                <a:off x="23018064" y="9040859"/>
                <a:ext cx="2763144" cy="1403116"/>
              </a:xfrm>
              <a:prstGeom prst="rect">
                <a:avLst/>
              </a:prstGeom>
            </p:spPr>
          </p:pic>
          <p:sp>
            <p:nvSpPr>
              <p:cNvPr id="293" name="TextBox 292"/>
              <p:cNvSpPr txBox="1"/>
              <p:nvPr/>
            </p:nvSpPr>
            <p:spPr>
              <a:xfrm>
                <a:off x="23026940" y="9495382"/>
                <a:ext cx="2751891" cy="461665"/>
              </a:xfrm>
              <a:prstGeom prst="rect">
                <a:avLst/>
              </a:prstGeom>
              <a:noFill/>
            </p:spPr>
            <p:txBody>
              <a:bodyPr wrap="square" rtlCol="0">
                <a:spAutoFit/>
              </a:bodyPr>
              <a:lstStyle/>
              <a:p>
                <a:pPr algn="ctr"/>
                <a:r>
                  <a:rPr lang="en-US" sz="2400" dirty="0"/>
                  <a:t>Adhesive</a:t>
                </a:r>
              </a:p>
            </p:txBody>
          </p:sp>
          <p:sp>
            <p:nvSpPr>
              <p:cNvPr id="294" name="TextBox 293"/>
              <p:cNvSpPr txBox="1"/>
              <p:nvPr/>
            </p:nvSpPr>
            <p:spPr>
              <a:xfrm>
                <a:off x="23038193" y="9952197"/>
                <a:ext cx="2751891" cy="461665"/>
              </a:xfrm>
              <a:prstGeom prst="rect">
                <a:avLst/>
              </a:prstGeom>
              <a:noFill/>
            </p:spPr>
            <p:txBody>
              <a:bodyPr wrap="square" rtlCol="0">
                <a:spAutoFit/>
              </a:bodyPr>
              <a:lstStyle/>
              <a:p>
                <a:pPr algn="ctr"/>
                <a:r>
                  <a:rPr lang="en-US" sz="2400" dirty="0">
                    <a:solidFill>
                      <a:schemeClr val="bg1"/>
                    </a:solidFill>
                  </a:rPr>
                  <a:t>Ceramic</a:t>
                </a:r>
              </a:p>
            </p:txBody>
          </p:sp>
          <p:sp>
            <p:nvSpPr>
              <p:cNvPr id="295" name="TextBox 294"/>
              <p:cNvSpPr txBox="1"/>
              <p:nvPr/>
            </p:nvSpPr>
            <p:spPr>
              <a:xfrm>
                <a:off x="23023690" y="9028579"/>
                <a:ext cx="2751891" cy="461665"/>
              </a:xfrm>
              <a:prstGeom prst="rect">
                <a:avLst/>
              </a:prstGeom>
              <a:noFill/>
            </p:spPr>
            <p:txBody>
              <a:bodyPr wrap="square" rtlCol="0">
                <a:spAutoFit/>
              </a:bodyPr>
              <a:lstStyle/>
              <a:p>
                <a:pPr algn="ctr"/>
                <a:r>
                  <a:rPr lang="en-US" sz="2400" dirty="0"/>
                  <a:t>Polymer</a:t>
                </a:r>
              </a:p>
            </p:txBody>
          </p:sp>
        </p:grpSp>
        <p:cxnSp>
          <p:nvCxnSpPr>
            <p:cNvPr id="12" name="Straight Arrow Connector 11"/>
            <p:cNvCxnSpPr/>
            <p:nvPr/>
          </p:nvCxnSpPr>
          <p:spPr>
            <a:xfrm>
              <a:off x="26888932" y="9700409"/>
              <a:ext cx="858028" cy="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grpSp>
      <p:sp>
        <p:nvSpPr>
          <p:cNvPr id="2" name="TextBox 1"/>
          <p:cNvSpPr txBox="1"/>
          <p:nvPr/>
        </p:nvSpPr>
        <p:spPr>
          <a:xfrm>
            <a:off x="16994452" y="21676466"/>
            <a:ext cx="3171393" cy="830997"/>
          </a:xfrm>
          <a:prstGeom prst="rect">
            <a:avLst/>
          </a:prstGeom>
          <a:noFill/>
        </p:spPr>
        <p:txBody>
          <a:bodyPr wrap="square" rtlCol="0">
            <a:spAutoFit/>
          </a:bodyPr>
          <a:lstStyle/>
          <a:p>
            <a:pPr algn="ctr"/>
            <a:r>
              <a:rPr lang="en-US" sz="2400" dirty="0"/>
              <a:t>Quasi-Static Load </a:t>
            </a:r>
          </a:p>
          <a:p>
            <a:pPr algn="ctr"/>
            <a:r>
              <a:rPr lang="en-US" sz="2400" dirty="0"/>
              <a:t>Displacement Data</a:t>
            </a:r>
          </a:p>
        </p:txBody>
      </p:sp>
      <p:sp>
        <p:nvSpPr>
          <p:cNvPr id="3" name="TextBox 2"/>
          <p:cNvSpPr txBox="1"/>
          <p:nvPr/>
        </p:nvSpPr>
        <p:spPr>
          <a:xfrm>
            <a:off x="20901113" y="22014346"/>
            <a:ext cx="586245" cy="461665"/>
          </a:xfrm>
          <a:prstGeom prst="rect">
            <a:avLst/>
          </a:prstGeom>
          <a:noFill/>
        </p:spPr>
        <p:txBody>
          <a:bodyPr wrap="square" rtlCol="0">
            <a:spAutoFit/>
          </a:bodyPr>
          <a:lstStyle/>
          <a:p>
            <a:r>
              <a:rPr lang="en-US" sz="2400" dirty="0"/>
              <a:t>1</a:t>
            </a:r>
          </a:p>
        </p:txBody>
      </p:sp>
      <p:sp>
        <p:nvSpPr>
          <p:cNvPr id="298" name="TextBox 297"/>
          <p:cNvSpPr txBox="1"/>
          <p:nvPr/>
        </p:nvSpPr>
        <p:spPr>
          <a:xfrm>
            <a:off x="22830611" y="22030462"/>
            <a:ext cx="379909" cy="461665"/>
          </a:xfrm>
          <a:prstGeom prst="rect">
            <a:avLst/>
          </a:prstGeom>
          <a:noFill/>
        </p:spPr>
        <p:txBody>
          <a:bodyPr wrap="square" rtlCol="0">
            <a:spAutoFit/>
          </a:bodyPr>
          <a:lstStyle/>
          <a:p>
            <a:r>
              <a:rPr lang="en-US" sz="2400" dirty="0"/>
              <a:t>2</a:t>
            </a:r>
          </a:p>
        </p:txBody>
      </p:sp>
      <p:sp>
        <p:nvSpPr>
          <p:cNvPr id="299" name="TextBox 298"/>
          <p:cNvSpPr txBox="1"/>
          <p:nvPr/>
        </p:nvSpPr>
        <p:spPr>
          <a:xfrm>
            <a:off x="24827457" y="22030462"/>
            <a:ext cx="379909" cy="461665"/>
          </a:xfrm>
          <a:prstGeom prst="rect">
            <a:avLst/>
          </a:prstGeom>
          <a:noFill/>
        </p:spPr>
        <p:txBody>
          <a:bodyPr wrap="square" rtlCol="0">
            <a:spAutoFit/>
          </a:bodyPr>
          <a:lstStyle/>
          <a:p>
            <a:r>
              <a:rPr lang="en-US" sz="2400" dirty="0"/>
              <a:t>3</a:t>
            </a:r>
          </a:p>
        </p:txBody>
      </p:sp>
      <p:sp>
        <p:nvSpPr>
          <p:cNvPr id="301" name="TextBox 300"/>
          <p:cNvSpPr txBox="1"/>
          <p:nvPr/>
        </p:nvSpPr>
        <p:spPr>
          <a:xfrm>
            <a:off x="25637096" y="21661130"/>
            <a:ext cx="3610272" cy="830997"/>
          </a:xfrm>
          <a:prstGeom prst="rect">
            <a:avLst/>
          </a:prstGeom>
          <a:noFill/>
        </p:spPr>
        <p:txBody>
          <a:bodyPr wrap="square" rtlCol="0">
            <a:spAutoFit/>
          </a:bodyPr>
          <a:lstStyle/>
          <a:p>
            <a:pPr algn="ctr"/>
            <a:r>
              <a:rPr lang="en-US" sz="2400" dirty="0"/>
              <a:t>Shear Strain Distribution </a:t>
            </a:r>
          </a:p>
          <a:p>
            <a:pPr algn="ctr"/>
            <a:r>
              <a:rPr lang="en-US" sz="2400" dirty="0"/>
              <a:t>Along the Bond Line</a:t>
            </a:r>
          </a:p>
        </p:txBody>
      </p:sp>
      <p:grpSp>
        <p:nvGrpSpPr>
          <p:cNvPr id="174" name="Group 173"/>
          <p:cNvGrpSpPr/>
          <p:nvPr/>
        </p:nvGrpSpPr>
        <p:grpSpPr>
          <a:xfrm>
            <a:off x="17000529" y="32063086"/>
            <a:ext cx="4994578" cy="3827399"/>
            <a:chOff x="17000529" y="32063086"/>
            <a:chExt cx="4994578" cy="3827399"/>
          </a:xfrm>
        </p:grpSpPr>
        <p:pic>
          <p:nvPicPr>
            <p:cNvPr id="13" name="Picture 12"/>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17000529" y="32063086"/>
              <a:ext cx="4994578" cy="3827399"/>
            </a:xfrm>
            <a:prstGeom prst="rect">
              <a:avLst/>
            </a:prstGeom>
          </p:spPr>
        </p:pic>
        <p:pic>
          <p:nvPicPr>
            <p:cNvPr id="370" name="Picture 369"/>
            <p:cNvPicPr/>
            <p:nvPr/>
          </p:nvPicPr>
          <p:blipFill rotWithShape="1">
            <a:blip r:embed="rId44"/>
            <a:srcRect l="17564" t="43761" r="50256" b="27749"/>
            <a:stretch/>
          </p:blipFill>
          <p:spPr bwMode="auto">
            <a:xfrm>
              <a:off x="19866358" y="32524274"/>
              <a:ext cx="893201" cy="455900"/>
            </a:xfrm>
            <a:prstGeom prst="rect">
              <a:avLst/>
            </a:prstGeom>
            <a:ln>
              <a:noFill/>
            </a:ln>
            <a:extLst>
              <a:ext uri="{53640926-AAD7-44D8-BBD7-CCE9431645EC}">
                <a14:shadowObscured xmlns:a14="http://schemas.microsoft.com/office/drawing/2010/main"/>
              </a:ext>
            </a:extLst>
          </p:spPr>
        </p:pic>
        <p:pic>
          <p:nvPicPr>
            <p:cNvPr id="374" name="Picture 373"/>
            <p:cNvPicPr/>
            <p:nvPr/>
          </p:nvPicPr>
          <p:blipFill rotWithShape="1">
            <a:blip r:embed="rId45"/>
            <a:srcRect l="16282" t="37835" r="46666" b="25926"/>
            <a:stretch/>
          </p:blipFill>
          <p:spPr bwMode="auto">
            <a:xfrm>
              <a:off x="18854781" y="32524274"/>
              <a:ext cx="893201" cy="420171"/>
            </a:xfrm>
            <a:prstGeom prst="rect">
              <a:avLst/>
            </a:prstGeom>
            <a:ln>
              <a:noFill/>
            </a:ln>
            <a:extLst>
              <a:ext uri="{53640926-AAD7-44D8-BBD7-CCE9431645EC}">
                <a14:shadowObscured xmlns:a14="http://schemas.microsoft.com/office/drawing/2010/main"/>
              </a:ext>
            </a:extLst>
          </p:spPr>
        </p:pic>
        <p:pic>
          <p:nvPicPr>
            <p:cNvPr id="375" name="Picture 374"/>
            <p:cNvPicPr/>
            <p:nvPr/>
          </p:nvPicPr>
          <p:blipFill rotWithShape="1">
            <a:blip r:embed="rId46"/>
            <a:srcRect l="16154" t="43305" r="47122" b="21140"/>
            <a:stretch/>
          </p:blipFill>
          <p:spPr bwMode="auto">
            <a:xfrm>
              <a:off x="17886737" y="32524274"/>
              <a:ext cx="888943" cy="443440"/>
            </a:xfrm>
            <a:prstGeom prst="rect">
              <a:avLst/>
            </a:prstGeom>
            <a:ln>
              <a:noFill/>
            </a:ln>
            <a:extLst>
              <a:ext uri="{53640926-AAD7-44D8-BBD7-CCE9431645EC}">
                <a14:shadowObscured xmlns:a14="http://schemas.microsoft.com/office/drawing/2010/main"/>
              </a:ext>
            </a:extLst>
          </p:spPr>
        </p:pic>
        <p:cxnSp>
          <p:nvCxnSpPr>
            <p:cNvPr id="136" name="Straight Arrow Connector 135"/>
            <p:cNvCxnSpPr>
              <a:stCxn id="375" idx="2"/>
            </p:cNvCxnSpPr>
            <p:nvPr/>
          </p:nvCxnSpPr>
          <p:spPr>
            <a:xfrm>
              <a:off x="18331209" y="32967714"/>
              <a:ext cx="328647" cy="15840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0" name="Straight Arrow Connector 139"/>
            <p:cNvCxnSpPr>
              <a:stCxn id="374" idx="2"/>
            </p:cNvCxnSpPr>
            <p:nvPr/>
          </p:nvCxnSpPr>
          <p:spPr>
            <a:xfrm>
              <a:off x="19301382" y="32944445"/>
              <a:ext cx="341975" cy="15385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5" name="Straight Arrow Connector 144"/>
            <p:cNvCxnSpPr/>
            <p:nvPr/>
          </p:nvCxnSpPr>
          <p:spPr>
            <a:xfrm>
              <a:off x="20636969" y="32786235"/>
              <a:ext cx="469266" cy="72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150" name="TextBox 149"/>
          <p:cNvSpPr txBox="1"/>
          <p:nvPr/>
        </p:nvSpPr>
        <p:spPr>
          <a:xfrm>
            <a:off x="16874525" y="36590957"/>
            <a:ext cx="5338652" cy="1569660"/>
          </a:xfrm>
          <a:prstGeom prst="rect">
            <a:avLst/>
          </a:prstGeom>
          <a:noFill/>
        </p:spPr>
        <p:txBody>
          <a:bodyPr wrap="square" rtlCol="0">
            <a:spAutoFit/>
          </a:bodyPr>
          <a:lstStyle/>
          <a:p>
            <a:pPr marL="342900" indent="-342900">
              <a:buSzPct val="120000"/>
              <a:buFont typeface="Wingdings" panose="05000000000000000000" pitchFamily="2" charset="2"/>
              <a:buChar char="§"/>
            </a:pPr>
            <a:r>
              <a:rPr lang="en-US" sz="2400" dirty="0"/>
              <a:t>Energy of the adhesive layer is not directly related to its volume </a:t>
            </a:r>
          </a:p>
          <a:p>
            <a:pPr marL="342900" indent="-342900">
              <a:buSzPct val="120000"/>
              <a:buFont typeface="Wingdings" panose="05000000000000000000" pitchFamily="2" charset="2"/>
              <a:buChar char="§"/>
            </a:pPr>
            <a:r>
              <a:rPr lang="en-US" sz="2400" dirty="0"/>
              <a:t>This indicates the stress state changes with the waviness</a:t>
            </a:r>
          </a:p>
        </p:txBody>
      </p:sp>
      <p:sp>
        <p:nvSpPr>
          <p:cNvPr id="321" name="TextBox 320"/>
          <p:cNvSpPr txBox="1"/>
          <p:nvPr/>
        </p:nvSpPr>
        <p:spPr>
          <a:xfrm>
            <a:off x="22436496" y="36590957"/>
            <a:ext cx="9857422" cy="1569660"/>
          </a:xfrm>
          <a:prstGeom prst="rect">
            <a:avLst/>
          </a:prstGeom>
          <a:noFill/>
        </p:spPr>
        <p:txBody>
          <a:bodyPr wrap="square" rtlCol="0">
            <a:spAutoFit/>
          </a:bodyPr>
          <a:lstStyle/>
          <a:p>
            <a:pPr marL="342900" indent="-342900">
              <a:buSzPct val="120000"/>
              <a:buFont typeface="Wingdings" panose="05000000000000000000" pitchFamily="2" charset="2"/>
              <a:buChar char="§"/>
            </a:pPr>
            <a:r>
              <a:rPr lang="en-US" sz="2400" dirty="0"/>
              <a:t>The load displacement curves for all three interfaces are strain rate dependent and increase with the strain rate. </a:t>
            </a:r>
          </a:p>
          <a:p>
            <a:pPr marL="342900" indent="-342900">
              <a:buSzPct val="120000"/>
              <a:buFont typeface="Wingdings" panose="05000000000000000000" pitchFamily="2" charset="2"/>
              <a:buChar char="§"/>
            </a:pPr>
            <a:r>
              <a:rPr lang="en-US" sz="2400" dirty="0"/>
              <a:t>The 180 degree wave is not shown because the Vero White lap piece broke at higher strain rates instead of the adhesive layer.</a:t>
            </a:r>
          </a:p>
        </p:txBody>
      </p:sp>
      <p:grpSp>
        <p:nvGrpSpPr>
          <p:cNvPr id="138" name="Group 137"/>
          <p:cNvGrpSpPr/>
          <p:nvPr/>
        </p:nvGrpSpPr>
        <p:grpSpPr>
          <a:xfrm>
            <a:off x="22472926" y="32047846"/>
            <a:ext cx="4709061" cy="3882190"/>
            <a:chOff x="22472926" y="31590646"/>
            <a:chExt cx="4709061" cy="3882190"/>
          </a:xfrm>
        </p:grpSpPr>
        <p:pic>
          <p:nvPicPr>
            <p:cNvPr id="9" name="Picture 8"/>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22472926" y="31590646"/>
              <a:ext cx="4709061" cy="3882190"/>
            </a:xfrm>
            <a:prstGeom prst="rect">
              <a:avLst/>
            </a:prstGeom>
          </p:spPr>
        </p:pic>
        <p:pic>
          <p:nvPicPr>
            <p:cNvPr id="376" name="Picture 375"/>
            <p:cNvPicPr/>
            <p:nvPr/>
          </p:nvPicPr>
          <p:blipFill rotWithShape="1">
            <a:blip r:embed="rId46"/>
            <a:srcRect l="16154" t="43305" r="47122" b="21140"/>
            <a:stretch/>
          </p:blipFill>
          <p:spPr bwMode="auto">
            <a:xfrm>
              <a:off x="26321609" y="31608394"/>
              <a:ext cx="781786" cy="443440"/>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6" name="TextBox 15"/>
                <p:cNvSpPr txBox="1"/>
                <p:nvPr/>
              </p:nvSpPr>
              <p:spPr>
                <a:xfrm>
                  <a:off x="26217370" y="34203963"/>
                  <a:ext cx="908982" cy="420500"/>
                </a:xfrm>
                <a:prstGeom prst="rect">
                  <a:avLst/>
                </a:prstGeom>
                <a:noFill/>
              </p:spPr>
              <p:txBody>
                <a:bodyPr wrap="square" rtlCol="0">
                  <a:spAutoFit/>
                </a:bodyPr>
                <a:lstStyle/>
                <a:p>
                  <a:r>
                    <a:rPr lang="en-US" sz="1600" dirty="0"/>
                    <a:t>.</a:t>
                  </a:r>
                  <a14:m>
                    <m:oMath xmlns:m="http://schemas.openxmlformats.org/officeDocument/2006/math">
                      <m:r>
                        <a:rPr lang="en-US" sz="1600" i="1" dirty="0" smtClean="0">
                          <a:latin typeface="Cambria Math" panose="02040503050406030204" pitchFamily="18" charset="0"/>
                        </a:rPr>
                        <m:t>025</m:t>
                      </m:r>
                      <m:f>
                        <m:fPr>
                          <m:ctrlPr>
                            <a:rPr lang="en-US" sz="1600" i="1" dirty="0" smtClean="0">
                              <a:latin typeface="Cambria Math" panose="02040503050406030204" pitchFamily="18" charset="0"/>
                            </a:rPr>
                          </m:ctrlPr>
                        </m:fPr>
                        <m:num>
                          <m:r>
                            <a:rPr lang="en-US" sz="1600" i="1" dirty="0">
                              <a:latin typeface="Cambria Math" panose="02040503050406030204" pitchFamily="18" charset="0"/>
                            </a:rPr>
                            <m:t>𝑚𝑚</m:t>
                          </m:r>
                        </m:num>
                        <m:den>
                          <m:r>
                            <m:rPr>
                              <m:sty m:val="p"/>
                            </m:rPr>
                            <a:rPr lang="en-US" sz="1600" i="1" dirty="0">
                              <a:latin typeface="Cambria Math" panose="02040503050406030204" pitchFamily="18" charset="0"/>
                            </a:rPr>
                            <m:t>min</m:t>
                          </m:r>
                        </m:den>
                      </m:f>
                    </m:oMath>
                  </a14:m>
                  <a:endParaRPr lang="en-US" sz="1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6217370" y="34203963"/>
                  <a:ext cx="908982" cy="420500"/>
                </a:xfrm>
                <a:prstGeom prst="rect">
                  <a:avLst/>
                </a:prstGeom>
                <a:blipFill>
                  <a:blip r:embed="rId106"/>
                  <a:stretch>
                    <a:fillRect l="-4027" b="-57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2" name="TextBox 321"/>
                <p:cNvSpPr txBox="1"/>
                <p:nvPr/>
              </p:nvSpPr>
              <p:spPr>
                <a:xfrm>
                  <a:off x="26221071" y="33472790"/>
                  <a:ext cx="908982" cy="420500"/>
                </a:xfrm>
                <a:prstGeom prst="rect">
                  <a:avLst/>
                </a:prstGeom>
                <a:noFill/>
              </p:spPr>
              <p:txBody>
                <a:bodyPr wrap="square" rtlCol="0">
                  <a:spAutoFit/>
                </a:bodyPr>
                <a:lstStyle/>
                <a:p>
                  <a:r>
                    <a:rPr lang="en-US" sz="1600" dirty="0"/>
                    <a:t>.</a:t>
                  </a:r>
                  <a14:m>
                    <m:oMath xmlns:m="http://schemas.openxmlformats.org/officeDocument/2006/math">
                      <m:r>
                        <a:rPr lang="en-US" sz="1600" i="1" dirty="0" smtClean="0">
                          <a:latin typeface="Cambria Math" panose="02040503050406030204" pitchFamily="18" charset="0"/>
                        </a:rPr>
                        <m:t>25</m:t>
                      </m:r>
                      <m:f>
                        <m:fPr>
                          <m:ctrlPr>
                            <a:rPr lang="en-US" sz="1600" i="1" dirty="0" smtClean="0">
                              <a:latin typeface="Cambria Math" panose="02040503050406030204" pitchFamily="18" charset="0"/>
                            </a:rPr>
                          </m:ctrlPr>
                        </m:fPr>
                        <m:num>
                          <m:r>
                            <a:rPr lang="en-US" sz="1600" i="1" dirty="0">
                              <a:latin typeface="Cambria Math" panose="02040503050406030204" pitchFamily="18" charset="0"/>
                            </a:rPr>
                            <m:t>𝑚𝑚</m:t>
                          </m:r>
                        </m:num>
                        <m:den>
                          <m:r>
                            <m:rPr>
                              <m:sty m:val="p"/>
                            </m:rPr>
                            <a:rPr lang="en-US" sz="1600" i="1" dirty="0">
                              <a:latin typeface="Cambria Math" panose="02040503050406030204" pitchFamily="18" charset="0"/>
                            </a:rPr>
                            <m:t>min</m:t>
                          </m:r>
                        </m:den>
                      </m:f>
                    </m:oMath>
                  </a14:m>
                  <a:endParaRPr lang="en-US" sz="1600" dirty="0"/>
                </a:p>
              </p:txBody>
            </p:sp>
          </mc:Choice>
          <mc:Fallback xmlns="">
            <p:sp>
              <p:nvSpPr>
                <p:cNvPr id="322" name="TextBox 321"/>
                <p:cNvSpPr txBox="1">
                  <a:spLocks noRot="1" noChangeAspect="1" noMove="1" noResize="1" noEditPoints="1" noAdjustHandles="1" noChangeArrowheads="1" noChangeShapeType="1" noTextEdit="1"/>
                </p:cNvSpPr>
                <p:nvPr/>
              </p:nvSpPr>
              <p:spPr>
                <a:xfrm>
                  <a:off x="26221071" y="33472790"/>
                  <a:ext cx="908982" cy="420500"/>
                </a:xfrm>
                <a:prstGeom prst="rect">
                  <a:avLst/>
                </a:prstGeom>
                <a:blipFill>
                  <a:blip r:embed="rId107"/>
                  <a:stretch>
                    <a:fillRect l="-3356" b="-57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3" name="TextBox 322"/>
                <p:cNvSpPr txBox="1"/>
                <p:nvPr/>
              </p:nvSpPr>
              <p:spPr>
                <a:xfrm>
                  <a:off x="26257142" y="32800666"/>
                  <a:ext cx="908982" cy="420500"/>
                </a:xfrm>
                <a:prstGeom prst="rect">
                  <a:avLst/>
                </a:prstGeom>
                <a:noFill/>
              </p:spPr>
              <p:txBody>
                <a:bodyPr wrap="square" rtlCol="0">
                  <a:spAutoFit/>
                </a:bodyPr>
                <a:lstStyle/>
                <a:p>
                  <a:r>
                    <a:rPr lang="en-US" sz="1600" dirty="0"/>
                    <a:t>.</a:t>
                  </a:r>
                  <a14:m>
                    <m:oMath xmlns:m="http://schemas.openxmlformats.org/officeDocument/2006/math">
                      <m:r>
                        <a:rPr lang="en-US" sz="1600" i="1" dirty="0" smtClean="0">
                          <a:latin typeface="Cambria Math" panose="02040503050406030204" pitchFamily="18" charset="0"/>
                        </a:rPr>
                        <m:t>5</m:t>
                      </m:r>
                      <m:f>
                        <m:fPr>
                          <m:ctrlPr>
                            <a:rPr lang="en-US" sz="1600" i="1" dirty="0" smtClean="0">
                              <a:latin typeface="Cambria Math" panose="02040503050406030204" pitchFamily="18" charset="0"/>
                            </a:rPr>
                          </m:ctrlPr>
                        </m:fPr>
                        <m:num>
                          <m:r>
                            <a:rPr lang="en-US" sz="1600" i="1" dirty="0">
                              <a:latin typeface="Cambria Math" panose="02040503050406030204" pitchFamily="18" charset="0"/>
                            </a:rPr>
                            <m:t>𝑚𝑚</m:t>
                          </m:r>
                        </m:num>
                        <m:den>
                          <m:r>
                            <m:rPr>
                              <m:sty m:val="p"/>
                            </m:rPr>
                            <a:rPr lang="en-US" sz="1600" i="1" dirty="0">
                              <a:latin typeface="Cambria Math" panose="02040503050406030204" pitchFamily="18" charset="0"/>
                            </a:rPr>
                            <m:t>min</m:t>
                          </m:r>
                        </m:den>
                      </m:f>
                    </m:oMath>
                  </a14:m>
                  <a:endParaRPr lang="en-US" sz="1600" dirty="0"/>
                </a:p>
              </p:txBody>
            </p:sp>
          </mc:Choice>
          <mc:Fallback xmlns="">
            <p:sp>
              <p:nvSpPr>
                <p:cNvPr id="323" name="TextBox 322"/>
                <p:cNvSpPr txBox="1">
                  <a:spLocks noRot="1" noChangeAspect="1" noMove="1" noResize="1" noEditPoints="1" noAdjustHandles="1" noChangeArrowheads="1" noChangeShapeType="1" noTextEdit="1"/>
                </p:cNvSpPr>
                <p:nvPr/>
              </p:nvSpPr>
              <p:spPr>
                <a:xfrm>
                  <a:off x="26257142" y="32800666"/>
                  <a:ext cx="908982" cy="420500"/>
                </a:xfrm>
                <a:prstGeom prst="rect">
                  <a:avLst/>
                </a:prstGeom>
                <a:blipFill>
                  <a:blip r:embed="rId108"/>
                  <a:stretch>
                    <a:fillRect l="-3356" b="-5797"/>
                  </a:stretch>
                </a:blipFill>
              </p:spPr>
              <p:txBody>
                <a:bodyPr/>
                <a:lstStyle/>
                <a:p>
                  <a:r>
                    <a:rPr lang="en-US">
                      <a:noFill/>
                    </a:rPr>
                    <a:t> </a:t>
                  </a:r>
                </a:p>
              </p:txBody>
            </p:sp>
          </mc:Fallback>
        </mc:AlternateContent>
        <p:cxnSp>
          <p:nvCxnSpPr>
            <p:cNvPr id="327" name="Straight Arrow Connector 326"/>
            <p:cNvCxnSpPr/>
            <p:nvPr/>
          </p:nvCxnSpPr>
          <p:spPr>
            <a:xfrm flipH="1">
              <a:off x="25122045" y="34414924"/>
              <a:ext cx="10972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1" name="Straight Arrow Connector 330"/>
            <p:cNvCxnSpPr/>
            <p:nvPr/>
          </p:nvCxnSpPr>
          <p:spPr>
            <a:xfrm flipH="1">
              <a:off x="25843667" y="33653635"/>
              <a:ext cx="4572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8" name="Straight Arrow Connector 377"/>
            <p:cNvCxnSpPr/>
            <p:nvPr/>
          </p:nvCxnSpPr>
          <p:spPr>
            <a:xfrm flipH="1">
              <a:off x="25955848" y="33010916"/>
              <a:ext cx="36576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139" name="Group 138"/>
          <p:cNvGrpSpPr/>
          <p:nvPr/>
        </p:nvGrpSpPr>
        <p:grpSpPr>
          <a:xfrm>
            <a:off x="27578992" y="32047846"/>
            <a:ext cx="4714926" cy="3882190"/>
            <a:chOff x="27578992" y="31590646"/>
            <a:chExt cx="4714926" cy="3882190"/>
          </a:xfrm>
        </p:grpSpPr>
        <p:pic>
          <p:nvPicPr>
            <p:cNvPr id="11" name="Picture 10"/>
            <p:cNvPicPr>
              <a:picLocks noChangeAspect="1"/>
            </p:cNvPicPr>
            <p:nvPr/>
          </p:nvPicPr>
          <p:blipFill>
            <a:blip r:embed="rId109">
              <a:extLst>
                <a:ext uri="{28A0092B-C50C-407E-A947-70E740481C1C}">
                  <a14:useLocalDpi xmlns:a14="http://schemas.microsoft.com/office/drawing/2010/main" val="0"/>
                </a:ext>
              </a:extLst>
            </a:blip>
            <a:stretch>
              <a:fillRect/>
            </a:stretch>
          </p:blipFill>
          <p:spPr>
            <a:xfrm>
              <a:off x="27578992" y="31590646"/>
              <a:ext cx="4714926" cy="3882190"/>
            </a:xfrm>
            <a:prstGeom prst="rect">
              <a:avLst/>
            </a:prstGeom>
          </p:spPr>
        </p:pic>
        <p:pic>
          <p:nvPicPr>
            <p:cNvPr id="377" name="Picture 376"/>
            <p:cNvPicPr/>
            <p:nvPr/>
          </p:nvPicPr>
          <p:blipFill rotWithShape="1">
            <a:blip r:embed="rId45"/>
            <a:srcRect l="16282" t="37835" r="46666" b="25926"/>
            <a:stretch/>
          </p:blipFill>
          <p:spPr bwMode="auto">
            <a:xfrm>
              <a:off x="31471565" y="31590646"/>
              <a:ext cx="822353" cy="420171"/>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324" name="TextBox 323"/>
                <p:cNvSpPr txBox="1"/>
                <p:nvPr/>
              </p:nvSpPr>
              <p:spPr>
                <a:xfrm>
                  <a:off x="30870796" y="34057723"/>
                  <a:ext cx="908982" cy="420500"/>
                </a:xfrm>
                <a:prstGeom prst="rect">
                  <a:avLst/>
                </a:prstGeom>
                <a:noFill/>
              </p:spPr>
              <p:txBody>
                <a:bodyPr wrap="square" rtlCol="0">
                  <a:spAutoFit/>
                </a:bodyPr>
                <a:lstStyle/>
                <a:p>
                  <a:r>
                    <a:rPr lang="en-US" sz="1600" dirty="0"/>
                    <a:t>.</a:t>
                  </a:r>
                  <a14:m>
                    <m:oMath xmlns:m="http://schemas.openxmlformats.org/officeDocument/2006/math">
                      <m:r>
                        <a:rPr lang="en-US" sz="1600" i="1" dirty="0" smtClean="0">
                          <a:latin typeface="Cambria Math" panose="02040503050406030204" pitchFamily="18" charset="0"/>
                        </a:rPr>
                        <m:t>025</m:t>
                      </m:r>
                      <m:f>
                        <m:fPr>
                          <m:ctrlPr>
                            <a:rPr lang="en-US" sz="1600" i="1" dirty="0" smtClean="0">
                              <a:latin typeface="Cambria Math" panose="02040503050406030204" pitchFamily="18" charset="0"/>
                            </a:rPr>
                          </m:ctrlPr>
                        </m:fPr>
                        <m:num>
                          <m:r>
                            <a:rPr lang="en-US" sz="1600" i="1" dirty="0">
                              <a:latin typeface="Cambria Math" panose="02040503050406030204" pitchFamily="18" charset="0"/>
                            </a:rPr>
                            <m:t>𝑚𝑚</m:t>
                          </m:r>
                        </m:num>
                        <m:den>
                          <m:r>
                            <m:rPr>
                              <m:sty m:val="p"/>
                            </m:rPr>
                            <a:rPr lang="en-US" sz="1600" i="1" dirty="0">
                              <a:latin typeface="Cambria Math" panose="02040503050406030204" pitchFamily="18" charset="0"/>
                            </a:rPr>
                            <m:t>min</m:t>
                          </m:r>
                        </m:den>
                      </m:f>
                    </m:oMath>
                  </a14:m>
                  <a:endParaRPr lang="en-US" sz="1600" dirty="0"/>
                </a:p>
              </p:txBody>
            </p:sp>
          </mc:Choice>
          <mc:Fallback xmlns="">
            <p:sp>
              <p:nvSpPr>
                <p:cNvPr id="324" name="TextBox 323"/>
                <p:cNvSpPr txBox="1">
                  <a:spLocks noRot="1" noChangeAspect="1" noMove="1" noResize="1" noEditPoints="1" noAdjustHandles="1" noChangeArrowheads="1" noChangeShapeType="1" noTextEdit="1"/>
                </p:cNvSpPr>
                <p:nvPr/>
              </p:nvSpPr>
              <p:spPr>
                <a:xfrm>
                  <a:off x="30870796" y="34057723"/>
                  <a:ext cx="908982" cy="420500"/>
                </a:xfrm>
                <a:prstGeom prst="rect">
                  <a:avLst/>
                </a:prstGeom>
                <a:blipFill>
                  <a:blip r:embed="rId110"/>
                  <a:stretch>
                    <a:fillRect l="-3356" b="-57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5" name="TextBox 324"/>
                <p:cNvSpPr txBox="1"/>
                <p:nvPr/>
              </p:nvSpPr>
              <p:spPr>
                <a:xfrm>
                  <a:off x="30870796" y="33260057"/>
                  <a:ext cx="908982" cy="420500"/>
                </a:xfrm>
                <a:prstGeom prst="rect">
                  <a:avLst/>
                </a:prstGeom>
                <a:noFill/>
              </p:spPr>
              <p:txBody>
                <a:bodyPr wrap="square" rtlCol="0">
                  <a:spAutoFit/>
                </a:bodyPr>
                <a:lstStyle/>
                <a:p>
                  <a:r>
                    <a:rPr lang="en-US" sz="1600" dirty="0"/>
                    <a:t>.</a:t>
                  </a:r>
                  <a14:m>
                    <m:oMath xmlns:m="http://schemas.openxmlformats.org/officeDocument/2006/math">
                      <m:r>
                        <a:rPr lang="en-US" sz="1600" i="1" dirty="0" smtClean="0">
                          <a:latin typeface="Cambria Math" panose="02040503050406030204" pitchFamily="18" charset="0"/>
                        </a:rPr>
                        <m:t>25</m:t>
                      </m:r>
                      <m:f>
                        <m:fPr>
                          <m:ctrlPr>
                            <a:rPr lang="en-US" sz="1600" i="1" dirty="0" smtClean="0">
                              <a:latin typeface="Cambria Math" panose="02040503050406030204" pitchFamily="18" charset="0"/>
                            </a:rPr>
                          </m:ctrlPr>
                        </m:fPr>
                        <m:num>
                          <m:r>
                            <a:rPr lang="en-US" sz="1600" i="1" dirty="0">
                              <a:latin typeface="Cambria Math" panose="02040503050406030204" pitchFamily="18" charset="0"/>
                            </a:rPr>
                            <m:t>𝑚𝑚</m:t>
                          </m:r>
                        </m:num>
                        <m:den>
                          <m:r>
                            <m:rPr>
                              <m:sty m:val="p"/>
                            </m:rPr>
                            <a:rPr lang="en-US" sz="1600" i="1" dirty="0">
                              <a:latin typeface="Cambria Math" panose="02040503050406030204" pitchFamily="18" charset="0"/>
                            </a:rPr>
                            <m:t>min</m:t>
                          </m:r>
                        </m:den>
                      </m:f>
                    </m:oMath>
                  </a14:m>
                  <a:endParaRPr lang="en-US" sz="1600" dirty="0"/>
                </a:p>
              </p:txBody>
            </p:sp>
          </mc:Choice>
          <mc:Fallback xmlns="">
            <p:sp>
              <p:nvSpPr>
                <p:cNvPr id="325" name="TextBox 324"/>
                <p:cNvSpPr txBox="1">
                  <a:spLocks noRot="1" noChangeAspect="1" noMove="1" noResize="1" noEditPoints="1" noAdjustHandles="1" noChangeArrowheads="1" noChangeShapeType="1" noTextEdit="1"/>
                </p:cNvSpPr>
                <p:nvPr/>
              </p:nvSpPr>
              <p:spPr>
                <a:xfrm>
                  <a:off x="30870796" y="33260057"/>
                  <a:ext cx="908982" cy="420500"/>
                </a:xfrm>
                <a:prstGeom prst="rect">
                  <a:avLst/>
                </a:prstGeom>
                <a:blipFill>
                  <a:blip r:embed="rId111"/>
                  <a:stretch>
                    <a:fillRect l="-3356" b="-57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6" name="TextBox 325"/>
                <p:cNvSpPr txBox="1"/>
                <p:nvPr/>
              </p:nvSpPr>
              <p:spPr>
                <a:xfrm>
                  <a:off x="30870796" y="32495274"/>
                  <a:ext cx="908982" cy="420500"/>
                </a:xfrm>
                <a:prstGeom prst="rect">
                  <a:avLst/>
                </a:prstGeom>
                <a:noFill/>
              </p:spPr>
              <p:txBody>
                <a:bodyPr wrap="square" rtlCol="0">
                  <a:spAutoFit/>
                </a:bodyPr>
                <a:lstStyle/>
                <a:p>
                  <a:r>
                    <a:rPr lang="en-US" sz="1600" dirty="0"/>
                    <a:t>.</a:t>
                  </a:r>
                  <a14:m>
                    <m:oMath xmlns:m="http://schemas.openxmlformats.org/officeDocument/2006/math">
                      <m:r>
                        <a:rPr lang="en-US" sz="1600" i="1" dirty="0" smtClean="0">
                          <a:latin typeface="Cambria Math" panose="02040503050406030204" pitchFamily="18" charset="0"/>
                        </a:rPr>
                        <m:t>5</m:t>
                      </m:r>
                      <m:f>
                        <m:fPr>
                          <m:ctrlPr>
                            <a:rPr lang="en-US" sz="1600" i="1" dirty="0" smtClean="0">
                              <a:latin typeface="Cambria Math" panose="02040503050406030204" pitchFamily="18" charset="0"/>
                            </a:rPr>
                          </m:ctrlPr>
                        </m:fPr>
                        <m:num>
                          <m:r>
                            <a:rPr lang="en-US" sz="1600" i="1" dirty="0">
                              <a:latin typeface="Cambria Math" panose="02040503050406030204" pitchFamily="18" charset="0"/>
                            </a:rPr>
                            <m:t>𝑚𝑚</m:t>
                          </m:r>
                        </m:num>
                        <m:den>
                          <m:r>
                            <m:rPr>
                              <m:sty m:val="p"/>
                            </m:rPr>
                            <a:rPr lang="en-US" sz="1600" i="1" dirty="0">
                              <a:latin typeface="Cambria Math" panose="02040503050406030204" pitchFamily="18" charset="0"/>
                            </a:rPr>
                            <m:t>min</m:t>
                          </m:r>
                        </m:den>
                      </m:f>
                    </m:oMath>
                  </a14:m>
                  <a:endParaRPr lang="en-US" sz="1600" dirty="0"/>
                </a:p>
              </p:txBody>
            </p:sp>
          </mc:Choice>
          <mc:Fallback xmlns="">
            <p:sp>
              <p:nvSpPr>
                <p:cNvPr id="326" name="TextBox 325"/>
                <p:cNvSpPr txBox="1">
                  <a:spLocks noRot="1" noChangeAspect="1" noMove="1" noResize="1" noEditPoints="1" noAdjustHandles="1" noChangeArrowheads="1" noChangeShapeType="1" noTextEdit="1"/>
                </p:cNvSpPr>
                <p:nvPr/>
              </p:nvSpPr>
              <p:spPr>
                <a:xfrm>
                  <a:off x="30870796" y="32495274"/>
                  <a:ext cx="908982" cy="420500"/>
                </a:xfrm>
                <a:prstGeom prst="rect">
                  <a:avLst/>
                </a:prstGeom>
                <a:blipFill>
                  <a:blip r:embed="rId112"/>
                  <a:stretch>
                    <a:fillRect l="-3356" b="-5797"/>
                  </a:stretch>
                </a:blipFill>
              </p:spPr>
              <p:txBody>
                <a:bodyPr/>
                <a:lstStyle/>
                <a:p>
                  <a:r>
                    <a:rPr lang="en-US">
                      <a:noFill/>
                    </a:rPr>
                    <a:t> </a:t>
                  </a:r>
                </a:p>
              </p:txBody>
            </p:sp>
          </mc:Fallback>
        </mc:AlternateContent>
        <p:cxnSp>
          <p:nvCxnSpPr>
            <p:cNvPr id="379" name="Straight Arrow Connector 378"/>
            <p:cNvCxnSpPr/>
            <p:nvPr/>
          </p:nvCxnSpPr>
          <p:spPr>
            <a:xfrm flipH="1">
              <a:off x="29607627" y="34238869"/>
              <a:ext cx="128016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0" name="Straight Arrow Connector 379"/>
            <p:cNvCxnSpPr/>
            <p:nvPr/>
          </p:nvCxnSpPr>
          <p:spPr>
            <a:xfrm flipH="1" flipV="1">
              <a:off x="29936455" y="33470307"/>
              <a:ext cx="9657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4" name="Straight Arrow Connector 383"/>
            <p:cNvCxnSpPr/>
            <p:nvPr/>
          </p:nvCxnSpPr>
          <p:spPr>
            <a:xfrm flipH="1">
              <a:off x="30059453" y="32705524"/>
              <a:ext cx="84689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135" name="TextBox 134"/>
          <p:cNvSpPr txBox="1"/>
          <p:nvPr/>
        </p:nvSpPr>
        <p:spPr>
          <a:xfrm>
            <a:off x="13600934" y="31252484"/>
            <a:ext cx="2600525" cy="6370975"/>
          </a:xfrm>
          <a:prstGeom prst="rect">
            <a:avLst/>
          </a:prstGeom>
          <a:noFill/>
        </p:spPr>
        <p:txBody>
          <a:bodyPr wrap="square" rtlCol="0">
            <a:spAutoFit/>
          </a:bodyPr>
          <a:lstStyle/>
          <a:p>
            <a:pPr marL="342900" indent="-342900">
              <a:buSzPct val="120000"/>
              <a:buFont typeface="Wingdings" panose="05000000000000000000" pitchFamily="2" charset="2"/>
              <a:buChar char="§"/>
            </a:pPr>
            <a:r>
              <a:rPr lang="en-US" sz="2400" dirty="0"/>
              <a:t>High stress concentrations can be seen at the corners of the adhesive layers</a:t>
            </a:r>
          </a:p>
          <a:p>
            <a:pPr marL="342900" indent="-342900">
              <a:buSzPct val="120000"/>
              <a:buFont typeface="Wingdings" panose="05000000000000000000" pitchFamily="2" charset="2"/>
              <a:buChar char="§"/>
            </a:pPr>
            <a:endParaRPr lang="en-US" sz="2400" dirty="0"/>
          </a:p>
          <a:p>
            <a:pPr marL="342900" indent="-342900">
              <a:buSzPct val="120000"/>
              <a:buFont typeface="Wingdings" panose="05000000000000000000" pitchFamily="2" charset="2"/>
              <a:buChar char="§"/>
            </a:pPr>
            <a:r>
              <a:rPr lang="en-US" sz="2400" dirty="0"/>
              <a:t>Lower stresses can be found throughout the wavy adhesive layers</a:t>
            </a:r>
          </a:p>
          <a:p>
            <a:pPr marL="342900" indent="-342900">
              <a:buSzPct val="120000"/>
              <a:buFont typeface="Wingdings" panose="05000000000000000000" pitchFamily="2" charset="2"/>
              <a:buChar char="§"/>
            </a:pPr>
            <a:endParaRPr lang="en-US" sz="2400" dirty="0"/>
          </a:p>
          <a:p>
            <a:pPr marL="342900" indent="-342900">
              <a:buSzPct val="120000"/>
              <a:buFont typeface="Wingdings" panose="05000000000000000000" pitchFamily="2" charset="2"/>
              <a:buChar char="§"/>
            </a:pPr>
            <a:r>
              <a:rPr lang="en-US" sz="2400" dirty="0"/>
              <a:t>Rotation of the bond line increases with the waviness</a:t>
            </a:r>
          </a:p>
        </p:txBody>
      </p:sp>
      <p:grpSp>
        <p:nvGrpSpPr>
          <p:cNvPr id="141" name="Group 140"/>
          <p:cNvGrpSpPr/>
          <p:nvPr/>
        </p:nvGrpSpPr>
        <p:grpSpPr>
          <a:xfrm>
            <a:off x="17088486" y="22617955"/>
            <a:ext cx="11795311" cy="7314702"/>
            <a:chOff x="17088486" y="22617955"/>
            <a:chExt cx="11795311" cy="7314702"/>
          </a:xfrm>
        </p:grpSpPr>
        <p:grpSp>
          <p:nvGrpSpPr>
            <p:cNvPr id="130" name="Group 129"/>
            <p:cNvGrpSpPr/>
            <p:nvPr/>
          </p:nvGrpSpPr>
          <p:grpSpPr>
            <a:xfrm>
              <a:off x="17088486" y="22617955"/>
              <a:ext cx="8583358" cy="7314702"/>
              <a:chOff x="17088486" y="22617955"/>
              <a:chExt cx="8583358" cy="7314702"/>
            </a:xfrm>
          </p:grpSpPr>
          <p:grpSp>
            <p:nvGrpSpPr>
              <p:cNvPr id="158" name="Group 157"/>
              <p:cNvGrpSpPr/>
              <p:nvPr/>
            </p:nvGrpSpPr>
            <p:grpSpPr>
              <a:xfrm>
                <a:off x="20307224" y="22634580"/>
                <a:ext cx="5364620" cy="7281455"/>
                <a:chOff x="10013877" y="5590948"/>
                <a:chExt cx="17312646" cy="23000835"/>
              </a:xfrm>
            </p:grpSpPr>
            <p:pic>
              <p:nvPicPr>
                <p:cNvPr id="162" name="Picture 161"/>
                <p:cNvPicPr>
                  <a:picLocks noChangeAspect="1"/>
                </p:cNvPicPr>
                <p:nvPr/>
              </p:nvPicPr>
              <p:blipFill rotWithShape="1">
                <a:blip r:embed="rId113" cstate="print">
                  <a:extLst>
                    <a:ext uri="{28A0092B-C50C-407E-A947-70E740481C1C}">
                      <a14:useLocalDpi xmlns:a14="http://schemas.microsoft.com/office/drawing/2010/main" val="0"/>
                    </a:ext>
                  </a:extLst>
                </a:blip>
                <a:srcRect l="20225" r="22688"/>
                <a:stretch/>
              </p:blipFill>
              <p:spPr>
                <a:xfrm>
                  <a:off x="10013877" y="5590948"/>
                  <a:ext cx="4480562" cy="6566150"/>
                </a:xfrm>
                <a:prstGeom prst="rect">
                  <a:avLst/>
                </a:prstGeom>
              </p:spPr>
            </p:pic>
            <p:pic>
              <p:nvPicPr>
                <p:cNvPr id="163" name="Picture 162"/>
                <p:cNvPicPr>
                  <a:picLocks noChangeAspect="1"/>
                </p:cNvPicPr>
                <p:nvPr/>
              </p:nvPicPr>
              <p:blipFill rotWithShape="1">
                <a:blip r:embed="rId114" cstate="print">
                  <a:extLst>
                    <a:ext uri="{28A0092B-C50C-407E-A947-70E740481C1C}">
                      <a14:useLocalDpi xmlns:a14="http://schemas.microsoft.com/office/drawing/2010/main" val="0"/>
                    </a:ext>
                  </a:extLst>
                </a:blip>
                <a:srcRect l="17179" r="19132"/>
                <a:stretch/>
              </p:blipFill>
              <p:spPr>
                <a:xfrm>
                  <a:off x="22327803" y="5607478"/>
                  <a:ext cx="4998720" cy="6566150"/>
                </a:xfrm>
                <a:prstGeom prst="rect">
                  <a:avLst/>
                </a:prstGeom>
              </p:spPr>
            </p:pic>
            <p:pic>
              <p:nvPicPr>
                <p:cNvPr id="164" name="Picture 163"/>
                <p:cNvPicPr>
                  <a:picLocks noChangeAspect="1"/>
                </p:cNvPicPr>
                <p:nvPr/>
              </p:nvPicPr>
              <p:blipFill rotWithShape="1">
                <a:blip r:embed="rId115" cstate="print">
                  <a:extLst>
                    <a:ext uri="{28A0092B-C50C-407E-A947-70E740481C1C}">
                      <a14:useLocalDpi xmlns:a14="http://schemas.microsoft.com/office/drawing/2010/main" val="0"/>
                    </a:ext>
                  </a:extLst>
                </a:blip>
                <a:srcRect l="18104" r="17042"/>
                <a:stretch/>
              </p:blipFill>
              <p:spPr>
                <a:xfrm>
                  <a:off x="15866041" y="5607478"/>
                  <a:ext cx="5090160" cy="6566150"/>
                </a:xfrm>
                <a:prstGeom prst="rect">
                  <a:avLst/>
                </a:prstGeom>
              </p:spPr>
            </p:pic>
            <p:pic>
              <p:nvPicPr>
                <p:cNvPr id="165" name="Picture 164"/>
                <p:cNvPicPr>
                  <a:picLocks noChangeAspect="1"/>
                </p:cNvPicPr>
                <p:nvPr/>
              </p:nvPicPr>
              <p:blipFill rotWithShape="1">
                <a:blip r:embed="rId116" cstate="print">
                  <a:extLst>
                    <a:ext uri="{28A0092B-C50C-407E-A947-70E740481C1C}">
                      <a14:useLocalDpi xmlns:a14="http://schemas.microsoft.com/office/drawing/2010/main" val="0"/>
                    </a:ext>
                  </a:extLst>
                </a:blip>
                <a:srcRect l="20224" r="22689"/>
                <a:stretch/>
              </p:blipFill>
              <p:spPr>
                <a:xfrm>
                  <a:off x="10013877" y="22009099"/>
                  <a:ext cx="4480562" cy="6566152"/>
                </a:xfrm>
                <a:prstGeom prst="rect">
                  <a:avLst/>
                </a:prstGeom>
              </p:spPr>
            </p:pic>
            <p:pic>
              <p:nvPicPr>
                <p:cNvPr id="166" name="Picture 165"/>
                <p:cNvPicPr>
                  <a:picLocks noChangeAspect="1"/>
                </p:cNvPicPr>
                <p:nvPr/>
              </p:nvPicPr>
              <p:blipFill rotWithShape="1">
                <a:blip r:embed="rId117" cstate="print">
                  <a:extLst>
                    <a:ext uri="{28A0092B-C50C-407E-A947-70E740481C1C}">
                      <a14:useLocalDpi xmlns:a14="http://schemas.microsoft.com/office/drawing/2010/main" val="0"/>
                    </a:ext>
                  </a:extLst>
                </a:blip>
                <a:srcRect l="18104" r="17042"/>
                <a:stretch/>
              </p:blipFill>
              <p:spPr>
                <a:xfrm>
                  <a:off x="15866041" y="22025631"/>
                  <a:ext cx="5090160" cy="6566152"/>
                </a:xfrm>
                <a:prstGeom prst="rect">
                  <a:avLst/>
                </a:prstGeom>
              </p:spPr>
            </p:pic>
            <p:pic>
              <p:nvPicPr>
                <p:cNvPr id="167" name="Picture 166"/>
                <p:cNvPicPr>
                  <a:picLocks noChangeAspect="1"/>
                </p:cNvPicPr>
                <p:nvPr/>
              </p:nvPicPr>
              <p:blipFill rotWithShape="1">
                <a:blip r:embed="rId118" cstate="print">
                  <a:extLst>
                    <a:ext uri="{28A0092B-C50C-407E-A947-70E740481C1C}">
                      <a14:useLocalDpi xmlns:a14="http://schemas.microsoft.com/office/drawing/2010/main" val="0"/>
                    </a:ext>
                  </a:extLst>
                </a:blip>
                <a:srcRect l="16371" r="19939"/>
                <a:stretch/>
              </p:blipFill>
              <p:spPr>
                <a:xfrm>
                  <a:off x="22327803" y="22009099"/>
                  <a:ext cx="4998720" cy="6566152"/>
                </a:xfrm>
                <a:prstGeom prst="rect">
                  <a:avLst/>
                </a:prstGeom>
              </p:spPr>
            </p:pic>
            <p:pic>
              <p:nvPicPr>
                <p:cNvPr id="168" name="Picture 167"/>
                <p:cNvPicPr>
                  <a:picLocks noChangeAspect="1"/>
                </p:cNvPicPr>
                <p:nvPr/>
              </p:nvPicPr>
              <p:blipFill rotWithShape="1">
                <a:blip r:embed="rId119" cstate="print">
                  <a:extLst>
                    <a:ext uri="{28A0092B-C50C-407E-A947-70E740481C1C}">
                      <a14:useLocalDpi xmlns:a14="http://schemas.microsoft.com/office/drawing/2010/main" val="0"/>
                    </a:ext>
                  </a:extLst>
                </a:blip>
                <a:srcRect l="20225" r="22688"/>
                <a:stretch/>
              </p:blipFill>
              <p:spPr>
                <a:xfrm>
                  <a:off x="10013877" y="13834784"/>
                  <a:ext cx="4480562" cy="6566152"/>
                </a:xfrm>
                <a:prstGeom prst="rect">
                  <a:avLst/>
                </a:prstGeom>
              </p:spPr>
            </p:pic>
            <p:pic>
              <p:nvPicPr>
                <p:cNvPr id="169" name="Picture 168"/>
                <p:cNvPicPr>
                  <a:picLocks noChangeAspect="1"/>
                </p:cNvPicPr>
                <p:nvPr/>
              </p:nvPicPr>
              <p:blipFill rotWithShape="1">
                <a:blip r:embed="rId120" cstate="print">
                  <a:extLst>
                    <a:ext uri="{28A0092B-C50C-407E-A947-70E740481C1C}">
                      <a14:useLocalDpi xmlns:a14="http://schemas.microsoft.com/office/drawing/2010/main" val="0"/>
                    </a:ext>
                  </a:extLst>
                </a:blip>
                <a:srcRect l="18104" r="17042"/>
                <a:stretch/>
              </p:blipFill>
              <p:spPr>
                <a:xfrm>
                  <a:off x="15866043" y="13816554"/>
                  <a:ext cx="5090160" cy="6566150"/>
                </a:xfrm>
                <a:prstGeom prst="rect">
                  <a:avLst/>
                </a:prstGeom>
              </p:spPr>
            </p:pic>
            <p:pic>
              <p:nvPicPr>
                <p:cNvPr id="170" name="Picture 169"/>
                <p:cNvPicPr>
                  <a:picLocks noChangeAspect="1"/>
                </p:cNvPicPr>
                <p:nvPr/>
              </p:nvPicPr>
              <p:blipFill rotWithShape="1">
                <a:blip r:embed="rId121" cstate="print">
                  <a:extLst>
                    <a:ext uri="{28A0092B-C50C-407E-A947-70E740481C1C}">
                      <a14:useLocalDpi xmlns:a14="http://schemas.microsoft.com/office/drawing/2010/main" val="0"/>
                    </a:ext>
                  </a:extLst>
                </a:blip>
                <a:srcRect l="16505" r="19288"/>
                <a:stretch/>
              </p:blipFill>
              <p:spPr>
                <a:xfrm>
                  <a:off x="22327803" y="13834784"/>
                  <a:ext cx="4998720" cy="6513158"/>
                </a:xfrm>
                <a:prstGeom prst="rect">
                  <a:avLst/>
                </a:prstGeom>
              </p:spPr>
            </p:pic>
          </p:grpSp>
          <p:pic>
            <p:nvPicPr>
              <p:cNvPr id="26" name="Picture 25"/>
              <p:cNvPicPr>
                <a:picLocks noChangeAspect="1"/>
              </p:cNvPicPr>
              <p:nvPr/>
            </p:nvPicPr>
            <p:blipFill>
              <a:blip r:embed="rId122" cstate="print">
                <a:extLst>
                  <a:ext uri="{28A0092B-C50C-407E-A947-70E740481C1C}">
                    <a14:useLocalDpi xmlns:a14="http://schemas.microsoft.com/office/drawing/2010/main" val="0"/>
                  </a:ext>
                </a:extLst>
              </a:blip>
              <a:stretch>
                <a:fillRect/>
              </a:stretch>
            </p:blipFill>
            <p:spPr>
              <a:xfrm>
                <a:off x="17093426" y="22617955"/>
                <a:ext cx="2793723" cy="2095292"/>
              </a:xfrm>
              <a:prstGeom prst="rect">
                <a:avLst/>
              </a:prstGeom>
            </p:spPr>
          </p:pic>
          <p:pic>
            <p:nvPicPr>
              <p:cNvPr id="128" name="Picture 127"/>
              <p:cNvPicPr>
                <a:picLocks noChangeAspect="1"/>
              </p:cNvPicPr>
              <p:nvPr/>
            </p:nvPicPr>
            <p:blipFill>
              <a:blip r:embed="rId123" cstate="print">
                <a:extLst>
                  <a:ext uri="{28A0092B-C50C-407E-A947-70E740481C1C}">
                    <a14:useLocalDpi xmlns:a14="http://schemas.microsoft.com/office/drawing/2010/main" val="0"/>
                  </a:ext>
                </a:extLst>
              </a:blip>
              <a:stretch>
                <a:fillRect/>
              </a:stretch>
            </p:blipFill>
            <p:spPr>
              <a:xfrm>
                <a:off x="17093426" y="25227660"/>
                <a:ext cx="2793723" cy="2095292"/>
              </a:xfrm>
              <a:prstGeom prst="rect">
                <a:avLst/>
              </a:prstGeom>
            </p:spPr>
          </p:pic>
          <p:pic>
            <p:nvPicPr>
              <p:cNvPr id="129" name="Picture 128"/>
              <p:cNvPicPr>
                <a:picLocks noChangeAspect="1"/>
              </p:cNvPicPr>
              <p:nvPr/>
            </p:nvPicPr>
            <p:blipFill>
              <a:blip r:embed="rId124" cstate="print">
                <a:extLst>
                  <a:ext uri="{28A0092B-C50C-407E-A947-70E740481C1C}">
                    <a14:useLocalDpi xmlns:a14="http://schemas.microsoft.com/office/drawing/2010/main" val="0"/>
                  </a:ext>
                </a:extLst>
              </a:blip>
              <a:stretch>
                <a:fillRect/>
              </a:stretch>
            </p:blipFill>
            <p:spPr>
              <a:xfrm>
                <a:off x="17088486" y="27837365"/>
                <a:ext cx="2793723" cy="2095292"/>
              </a:xfrm>
              <a:prstGeom prst="rect">
                <a:avLst/>
              </a:prstGeom>
            </p:spPr>
          </p:pic>
          <mc:AlternateContent xmlns:mc="http://schemas.openxmlformats.org/markup-compatibility/2006" xmlns:a14="http://schemas.microsoft.com/office/drawing/2010/main">
            <mc:Choice Requires="a14">
              <p:sp>
                <p:nvSpPr>
                  <p:cNvPr id="385" name="TextBox 384"/>
                  <p:cNvSpPr txBox="1"/>
                  <p:nvPr/>
                </p:nvSpPr>
                <p:spPr>
                  <a:xfrm>
                    <a:off x="18002999" y="22684575"/>
                    <a:ext cx="1084823" cy="420500"/>
                  </a:xfrm>
                  <a:prstGeom prst="rect">
                    <a:avLst/>
                  </a:prstGeom>
                  <a:noFill/>
                </p:spPr>
                <p:txBody>
                  <a:bodyPr wrap="square" rtlCol="0">
                    <a:spAutoFit/>
                  </a:bodyPr>
                  <a:lstStyle/>
                  <a:p>
                    <a:r>
                      <a:rPr lang="en-US" sz="1600" dirty="0"/>
                      <a:t>(.</a:t>
                    </a:r>
                    <a14:m>
                      <m:oMath xmlns:m="http://schemas.openxmlformats.org/officeDocument/2006/math">
                        <m:r>
                          <a:rPr lang="en-US" sz="1600" i="1" dirty="0" smtClean="0">
                            <a:latin typeface="Cambria Math" panose="02040503050406030204" pitchFamily="18" charset="0"/>
                          </a:rPr>
                          <m:t>025</m:t>
                        </m:r>
                        <m:f>
                          <m:fPr>
                            <m:ctrlPr>
                              <a:rPr lang="en-US" sz="1600" i="1" dirty="0" smtClean="0">
                                <a:latin typeface="Cambria Math" panose="02040503050406030204" pitchFamily="18" charset="0"/>
                              </a:rPr>
                            </m:ctrlPr>
                          </m:fPr>
                          <m:num>
                            <m:r>
                              <a:rPr lang="en-US" sz="1600" i="1" dirty="0">
                                <a:latin typeface="Cambria Math" panose="02040503050406030204" pitchFamily="18" charset="0"/>
                              </a:rPr>
                              <m:t>𝑚𝑚</m:t>
                            </m:r>
                          </m:num>
                          <m:den>
                            <m:r>
                              <m:rPr>
                                <m:sty m:val="p"/>
                              </m:rPr>
                              <a:rPr lang="en-US" sz="1600" i="1" dirty="0">
                                <a:latin typeface="Cambria Math" panose="02040503050406030204" pitchFamily="18" charset="0"/>
                              </a:rPr>
                              <m:t>min</m:t>
                            </m:r>
                          </m:den>
                        </m:f>
                      </m:oMath>
                    </a14:m>
                    <a:r>
                      <a:rPr lang="en-US" sz="1600" dirty="0"/>
                      <a:t>)</a:t>
                    </a:r>
                  </a:p>
                </p:txBody>
              </p:sp>
            </mc:Choice>
            <mc:Fallback xmlns="">
              <p:sp>
                <p:nvSpPr>
                  <p:cNvPr id="385" name="TextBox 384"/>
                  <p:cNvSpPr txBox="1">
                    <a:spLocks noRot="1" noChangeAspect="1" noMove="1" noResize="1" noEditPoints="1" noAdjustHandles="1" noChangeArrowheads="1" noChangeShapeType="1" noTextEdit="1"/>
                  </p:cNvSpPr>
                  <p:nvPr/>
                </p:nvSpPr>
                <p:spPr>
                  <a:xfrm>
                    <a:off x="18002999" y="22684575"/>
                    <a:ext cx="1084823" cy="420500"/>
                  </a:xfrm>
                  <a:prstGeom prst="rect">
                    <a:avLst/>
                  </a:prstGeom>
                  <a:blipFill>
                    <a:blip r:embed="rId125"/>
                    <a:stretch>
                      <a:fillRect l="-2809" b="-5797"/>
                    </a:stretch>
                  </a:blipFill>
                </p:spPr>
                <p:txBody>
                  <a:bodyPr/>
                  <a:lstStyle/>
                  <a:p>
                    <a:r>
                      <a:rPr lang="en-US">
                        <a:noFill/>
                      </a:rPr>
                      <a:t> </a:t>
                    </a:r>
                  </a:p>
                </p:txBody>
              </p:sp>
            </mc:Fallback>
          </mc:AlternateContent>
        </p:grpSp>
        <p:pic>
          <p:nvPicPr>
            <p:cNvPr id="132" name="Picture 131"/>
            <p:cNvPicPr>
              <a:picLocks noChangeAspect="1"/>
            </p:cNvPicPr>
            <p:nvPr/>
          </p:nvPicPr>
          <p:blipFill>
            <a:blip r:embed="rId126" cstate="print">
              <a:extLst>
                <a:ext uri="{28A0092B-C50C-407E-A947-70E740481C1C}">
                  <a14:useLocalDpi xmlns:a14="http://schemas.microsoft.com/office/drawing/2010/main" val="0"/>
                </a:ext>
              </a:extLst>
            </a:blip>
            <a:stretch>
              <a:fillRect/>
            </a:stretch>
          </p:blipFill>
          <p:spPr>
            <a:xfrm>
              <a:off x="26094177" y="22626037"/>
              <a:ext cx="2789620" cy="2092215"/>
            </a:xfrm>
            <a:prstGeom prst="rect">
              <a:avLst/>
            </a:prstGeom>
          </p:spPr>
        </p:pic>
        <p:pic>
          <p:nvPicPr>
            <p:cNvPr id="133" name="Picture 132"/>
            <p:cNvPicPr>
              <a:picLocks noChangeAspect="1"/>
            </p:cNvPicPr>
            <p:nvPr/>
          </p:nvPicPr>
          <p:blipFill>
            <a:blip r:embed="rId127" cstate="print">
              <a:extLst>
                <a:ext uri="{28A0092B-C50C-407E-A947-70E740481C1C}">
                  <a14:useLocalDpi xmlns:a14="http://schemas.microsoft.com/office/drawing/2010/main" val="0"/>
                </a:ext>
              </a:extLst>
            </a:blip>
            <a:stretch>
              <a:fillRect/>
            </a:stretch>
          </p:blipFill>
          <p:spPr>
            <a:xfrm>
              <a:off x="26094177" y="25214038"/>
              <a:ext cx="2789620" cy="2092215"/>
            </a:xfrm>
            <a:prstGeom prst="rect">
              <a:avLst/>
            </a:prstGeom>
          </p:spPr>
        </p:pic>
        <p:pic>
          <p:nvPicPr>
            <p:cNvPr id="134" name="Picture 133"/>
            <p:cNvPicPr>
              <a:picLocks noChangeAspect="1"/>
            </p:cNvPicPr>
            <p:nvPr/>
          </p:nvPicPr>
          <p:blipFill>
            <a:blip r:embed="rId128" cstate="print">
              <a:extLst>
                <a:ext uri="{28A0092B-C50C-407E-A947-70E740481C1C}">
                  <a14:useLocalDpi xmlns:a14="http://schemas.microsoft.com/office/drawing/2010/main" val="0"/>
                </a:ext>
              </a:extLst>
            </a:blip>
            <a:stretch>
              <a:fillRect/>
            </a:stretch>
          </p:blipFill>
          <p:spPr>
            <a:xfrm>
              <a:off x="26094177" y="27811073"/>
              <a:ext cx="2789620" cy="2092215"/>
            </a:xfrm>
            <a:prstGeom prst="rect">
              <a:avLst/>
            </a:prstGeom>
          </p:spPr>
        </p:pic>
      </p:grpSp>
      <p:grpSp>
        <p:nvGrpSpPr>
          <p:cNvPr id="148" name="Group 147"/>
          <p:cNvGrpSpPr/>
          <p:nvPr/>
        </p:nvGrpSpPr>
        <p:grpSpPr>
          <a:xfrm>
            <a:off x="580132" y="30770218"/>
            <a:ext cx="12970469" cy="7440599"/>
            <a:chOff x="580132" y="30770218"/>
            <a:chExt cx="12970469" cy="7440599"/>
          </a:xfrm>
        </p:grpSpPr>
        <p:sp>
          <p:nvSpPr>
            <p:cNvPr id="816" name="Rectangle 815"/>
            <p:cNvSpPr/>
            <p:nvPr/>
          </p:nvSpPr>
          <p:spPr>
            <a:xfrm>
              <a:off x="580132" y="30770218"/>
              <a:ext cx="12970469" cy="744059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grpSp>
          <p:nvGrpSpPr>
            <p:cNvPr id="806" name="Group 805"/>
            <p:cNvGrpSpPr/>
            <p:nvPr/>
          </p:nvGrpSpPr>
          <p:grpSpPr>
            <a:xfrm>
              <a:off x="609007" y="31193253"/>
              <a:ext cx="4245476" cy="6932853"/>
              <a:chOff x="5550098" y="947619"/>
              <a:chExt cx="4245476" cy="6276550"/>
            </a:xfrm>
          </p:grpSpPr>
          <p:sp>
            <p:nvSpPr>
              <p:cNvPr id="807" name="Rectangle 806"/>
              <p:cNvSpPr/>
              <p:nvPr/>
            </p:nvSpPr>
            <p:spPr>
              <a:xfrm>
                <a:off x="5632361" y="947619"/>
                <a:ext cx="4163213" cy="627655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808" name="Picture 807"/>
              <p:cNvPicPr>
                <a:picLocks noChangeAspect="1"/>
              </p:cNvPicPr>
              <p:nvPr/>
            </p:nvPicPr>
            <p:blipFill rotWithShape="1">
              <a:blip r:embed="rId129" cstate="print">
                <a:extLst>
                  <a:ext uri="{28A0092B-C50C-407E-A947-70E740481C1C}">
                    <a14:useLocalDpi xmlns:a14="http://schemas.microsoft.com/office/drawing/2010/main" val="0"/>
                  </a:ext>
                </a:extLst>
              </a:blip>
              <a:srcRect l="25806" t="16062" b="32027"/>
              <a:stretch/>
            </p:blipFill>
            <p:spPr>
              <a:xfrm>
                <a:off x="7556654" y="1502970"/>
                <a:ext cx="2017382" cy="633984"/>
              </a:xfrm>
              <a:prstGeom prst="rect">
                <a:avLst/>
              </a:prstGeom>
            </p:spPr>
          </p:pic>
          <p:pic>
            <p:nvPicPr>
              <p:cNvPr id="809" name="Picture 808"/>
              <p:cNvPicPr>
                <a:picLocks noChangeAspect="1"/>
              </p:cNvPicPr>
              <p:nvPr/>
            </p:nvPicPr>
            <p:blipFill rotWithShape="1">
              <a:blip r:embed="rId130" cstate="print">
                <a:extLst>
                  <a:ext uri="{28A0092B-C50C-407E-A947-70E740481C1C}">
                    <a14:useLocalDpi xmlns:a14="http://schemas.microsoft.com/office/drawing/2010/main" val="0"/>
                  </a:ext>
                </a:extLst>
              </a:blip>
              <a:srcRect l="8701" t="61718" r="28042" b="21285"/>
              <a:stretch/>
            </p:blipFill>
            <p:spPr>
              <a:xfrm>
                <a:off x="7429981" y="2176347"/>
                <a:ext cx="2204220" cy="266034"/>
              </a:xfrm>
              <a:prstGeom prst="rect">
                <a:avLst/>
              </a:prstGeom>
            </p:spPr>
          </p:pic>
          <p:pic>
            <p:nvPicPr>
              <p:cNvPr id="810" name="Picture 809"/>
              <p:cNvPicPr>
                <a:picLocks noChangeAspect="1"/>
              </p:cNvPicPr>
              <p:nvPr/>
            </p:nvPicPr>
            <p:blipFill rotWithShape="1">
              <a:blip r:embed="rId131" cstate="print">
                <a:extLst>
                  <a:ext uri="{28A0092B-C50C-407E-A947-70E740481C1C}">
                    <a14:useLocalDpi xmlns:a14="http://schemas.microsoft.com/office/drawing/2010/main" val="0"/>
                  </a:ext>
                </a:extLst>
              </a:blip>
              <a:srcRect l="26926" t="13778" r="21972" b="6297"/>
              <a:stretch/>
            </p:blipFill>
            <p:spPr>
              <a:xfrm>
                <a:off x="7958838" y="5314386"/>
                <a:ext cx="1293082" cy="930870"/>
              </a:xfrm>
              <a:prstGeom prst="rect">
                <a:avLst/>
              </a:prstGeom>
            </p:spPr>
          </p:pic>
          <p:pic>
            <p:nvPicPr>
              <p:cNvPr id="811" name="Picture 810"/>
              <p:cNvPicPr>
                <a:picLocks noChangeAspect="1"/>
              </p:cNvPicPr>
              <p:nvPr/>
            </p:nvPicPr>
            <p:blipFill rotWithShape="1">
              <a:blip r:embed="rId132" cstate="print">
                <a:extLst>
                  <a:ext uri="{28A0092B-C50C-407E-A947-70E740481C1C}">
                    <a14:useLocalDpi xmlns:a14="http://schemas.microsoft.com/office/drawing/2010/main" val="0"/>
                  </a:ext>
                </a:extLst>
              </a:blip>
              <a:srcRect l="18719" t="28218" b="17064"/>
              <a:stretch/>
            </p:blipFill>
            <p:spPr>
              <a:xfrm>
                <a:off x="7446838" y="6231793"/>
                <a:ext cx="2056749" cy="637293"/>
              </a:xfrm>
              <a:prstGeom prst="rect">
                <a:avLst/>
              </a:prstGeom>
            </p:spPr>
          </p:pic>
          <p:pic>
            <p:nvPicPr>
              <p:cNvPr id="812" name="Picture 811"/>
              <p:cNvPicPr>
                <a:picLocks noChangeAspect="1"/>
              </p:cNvPicPr>
              <p:nvPr/>
            </p:nvPicPr>
            <p:blipFill rotWithShape="1">
              <a:blip r:embed="rId133" cstate="print">
                <a:extLst>
                  <a:ext uri="{28A0092B-C50C-407E-A947-70E740481C1C}">
                    <a14:useLocalDpi xmlns:a14="http://schemas.microsoft.com/office/drawing/2010/main" val="0"/>
                  </a:ext>
                </a:extLst>
              </a:blip>
              <a:srcRect l="23360" t="20250" r="18289" b="9611"/>
              <a:stretch/>
            </p:blipFill>
            <p:spPr>
              <a:xfrm>
                <a:off x="7884663" y="3355730"/>
                <a:ext cx="1554328" cy="859953"/>
              </a:xfrm>
              <a:prstGeom prst="rect">
                <a:avLst/>
              </a:prstGeom>
            </p:spPr>
          </p:pic>
          <p:pic>
            <p:nvPicPr>
              <p:cNvPr id="813" name="Picture 812"/>
              <p:cNvPicPr>
                <a:picLocks noChangeAspect="1"/>
              </p:cNvPicPr>
              <p:nvPr/>
            </p:nvPicPr>
            <p:blipFill rotWithShape="1">
              <a:blip r:embed="rId134" cstate="print">
                <a:extLst>
                  <a:ext uri="{28A0092B-C50C-407E-A947-70E740481C1C}">
                    <a14:useLocalDpi xmlns:a14="http://schemas.microsoft.com/office/drawing/2010/main" val="0"/>
                  </a:ext>
                </a:extLst>
              </a:blip>
              <a:srcRect l="25924" t="33450" b="32775"/>
              <a:stretch/>
            </p:blipFill>
            <p:spPr>
              <a:xfrm>
                <a:off x="7379264" y="4168483"/>
                <a:ext cx="2242407" cy="470592"/>
              </a:xfrm>
              <a:prstGeom prst="rect">
                <a:avLst/>
              </a:prstGeom>
            </p:spPr>
          </p:pic>
          <p:pic>
            <p:nvPicPr>
              <p:cNvPr id="814" name="Picture 813"/>
              <p:cNvPicPr>
                <a:picLocks noChangeAspect="1"/>
              </p:cNvPicPr>
              <p:nvPr/>
            </p:nvPicPr>
            <p:blipFill rotWithShape="1">
              <a:blip r:embed="rId135">
                <a:extLst>
                  <a:ext uri="{28A0092B-C50C-407E-A947-70E740481C1C}">
                    <a14:useLocalDpi xmlns:a14="http://schemas.microsoft.com/office/drawing/2010/main" val="0"/>
                  </a:ext>
                </a:extLst>
              </a:blip>
              <a:srcRect l="2271" t="10070" r="94468" b="59731"/>
              <a:stretch/>
            </p:blipFill>
            <p:spPr>
              <a:xfrm>
                <a:off x="5735466" y="3858596"/>
                <a:ext cx="564249" cy="2405110"/>
              </a:xfrm>
              <a:prstGeom prst="rect">
                <a:avLst/>
              </a:prstGeom>
            </p:spPr>
          </p:pic>
          <p:sp>
            <p:nvSpPr>
              <p:cNvPr id="815" name="TextBox 814"/>
              <p:cNvSpPr txBox="1"/>
              <p:nvPr/>
            </p:nvSpPr>
            <p:spPr>
              <a:xfrm>
                <a:off x="5550098" y="1571801"/>
                <a:ext cx="2003072" cy="1938992"/>
              </a:xfrm>
              <a:prstGeom prst="rect">
                <a:avLst/>
              </a:prstGeom>
              <a:noFill/>
            </p:spPr>
            <p:txBody>
              <a:bodyPr wrap="square" rtlCol="0">
                <a:spAutoFit/>
              </a:bodyPr>
              <a:lstStyle/>
              <a:p>
                <a:pPr algn="ctr"/>
                <a:r>
                  <a:rPr lang="en-US" sz="2400" dirty="0"/>
                  <a:t>Von Mises Stress Contour in the Adhesive Layer</a:t>
                </a:r>
              </a:p>
            </p:txBody>
          </p:sp>
        </p:grpSp>
        <p:grpSp>
          <p:nvGrpSpPr>
            <p:cNvPr id="25" name="Group 24"/>
            <p:cNvGrpSpPr/>
            <p:nvPr/>
          </p:nvGrpSpPr>
          <p:grpSpPr>
            <a:xfrm>
              <a:off x="716791" y="30845952"/>
              <a:ext cx="4216854" cy="646331"/>
              <a:chOff x="1137118" y="30053472"/>
              <a:chExt cx="4592485" cy="646331"/>
            </a:xfrm>
          </p:grpSpPr>
          <p:sp>
            <p:nvSpPr>
              <p:cNvPr id="15" name="TextBox 14"/>
              <p:cNvSpPr txBox="1"/>
              <p:nvPr/>
            </p:nvSpPr>
            <p:spPr>
              <a:xfrm>
                <a:off x="1632806" y="30053472"/>
                <a:ext cx="4096797" cy="646331"/>
              </a:xfrm>
              <a:prstGeom prst="rect">
                <a:avLst/>
              </a:prstGeom>
              <a:noFill/>
            </p:spPr>
            <p:txBody>
              <a:bodyPr wrap="square" rtlCol="0">
                <a:spAutoFit/>
              </a:bodyPr>
              <a:lstStyle/>
              <a:p>
                <a:r>
                  <a:rPr lang="en-US" sz="1800" dirty="0"/>
                  <a:t>Unaltered              Aluminum plate</a:t>
                </a:r>
              </a:p>
              <a:p>
                <a:r>
                  <a:rPr lang="en-US" sz="1800" dirty="0"/>
                  <a:t>Ideal                      Steel Plate</a:t>
                </a:r>
              </a:p>
            </p:txBody>
          </p:sp>
          <p:cxnSp>
            <p:nvCxnSpPr>
              <p:cNvPr id="24" name="Straight Connector 23"/>
              <p:cNvCxnSpPr/>
              <p:nvPr/>
            </p:nvCxnSpPr>
            <p:spPr>
              <a:xfrm>
                <a:off x="1154150" y="30231653"/>
                <a:ext cx="447322"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a:off x="1137118" y="30548786"/>
                <a:ext cx="44732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a:off x="3280731" y="30242386"/>
                <a:ext cx="44732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p:nvPr/>
            </p:nvCxnSpPr>
            <p:spPr>
              <a:xfrm>
                <a:off x="3282494" y="30558373"/>
                <a:ext cx="447322" cy="0"/>
              </a:xfrm>
              <a:prstGeom prst="line">
                <a:avLst/>
              </a:prstGeom>
              <a:ln w="28575">
                <a:solidFill>
                  <a:srgbClr val="CC00CC"/>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a:xfrm flipV="1">
              <a:off x="580132" y="31553838"/>
              <a:ext cx="4319734" cy="9525"/>
            </a:xfrm>
            <a:prstGeom prst="line">
              <a:avLst/>
            </a:prstGeom>
            <a:ln w="19050"/>
          </p:spPr>
          <p:style>
            <a:lnRef idx="1">
              <a:schemeClr val="dk1"/>
            </a:lnRef>
            <a:fillRef idx="0">
              <a:schemeClr val="dk1"/>
            </a:fillRef>
            <a:effectRef idx="0">
              <a:schemeClr val="dk1"/>
            </a:effectRef>
            <a:fontRef idx="minor">
              <a:schemeClr val="tx1"/>
            </a:fontRef>
          </p:style>
        </p:cxnSp>
        <p:cxnSp>
          <p:nvCxnSpPr>
            <p:cNvPr id="131" name="Straight Connector 130"/>
            <p:cNvCxnSpPr/>
            <p:nvPr/>
          </p:nvCxnSpPr>
          <p:spPr>
            <a:xfrm flipV="1">
              <a:off x="4897961" y="30779743"/>
              <a:ext cx="0" cy="783620"/>
            </a:xfrm>
            <a:prstGeom prst="line">
              <a:avLst/>
            </a:prstGeom>
            <a:ln/>
          </p:spPr>
          <p:style>
            <a:lnRef idx="3">
              <a:schemeClr val="dk1"/>
            </a:lnRef>
            <a:fillRef idx="0">
              <a:schemeClr val="dk1"/>
            </a:fillRef>
            <a:effectRef idx="2">
              <a:schemeClr val="dk1"/>
            </a:effectRef>
            <a:fontRef idx="minor">
              <a:schemeClr val="tx1"/>
            </a:fontRef>
          </p:style>
        </p:cxnSp>
        <p:pic>
          <p:nvPicPr>
            <p:cNvPr id="146" name="Picture 145"/>
            <p:cNvPicPr>
              <a:picLocks noChangeAspect="1"/>
            </p:cNvPicPr>
            <p:nvPr/>
          </p:nvPicPr>
          <p:blipFill rotWithShape="1">
            <a:blip r:embed="rId136">
              <a:extLst>
                <a:ext uri="{28A0092B-C50C-407E-A947-70E740481C1C}">
                  <a14:useLocalDpi xmlns:a14="http://schemas.microsoft.com/office/drawing/2010/main" val="0"/>
                </a:ext>
              </a:extLst>
            </a:blip>
            <a:srcRect l="7094" t="5610" r="5793" b="5150"/>
            <a:stretch/>
          </p:blipFill>
          <p:spPr>
            <a:xfrm>
              <a:off x="5026570" y="31393231"/>
              <a:ext cx="8460388" cy="6732875"/>
            </a:xfrm>
            <a:prstGeom prst="rect">
              <a:avLst/>
            </a:prstGeom>
          </p:spPr>
        </p:pic>
        <p:cxnSp>
          <p:nvCxnSpPr>
            <p:cNvPr id="818" name="Straight Connector 817"/>
            <p:cNvCxnSpPr/>
            <p:nvPr/>
          </p:nvCxnSpPr>
          <p:spPr>
            <a:xfrm flipH="1">
              <a:off x="2601470" y="33612384"/>
              <a:ext cx="10768073"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21" name="Straight Connector 820"/>
            <p:cNvCxnSpPr/>
            <p:nvPr/>
          </p:nvCxnSpPr>
          <p:spPr>
            <a:xfrm flipH="1">
              <a:off x="2601470" y="35909763"/>
              <a:ext cx="10768073"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TextBox 5"/>
            <p:cNvSpPr txBox="1"/>
            <p:nvPr/>
          </p:nvSpPr>
          <p:spPr>
            <a:xfrm>
              <a:off x="5779440" y="30786103"/>
              <a:ext cx="2375109" cy="707886"/>
            </a:xfrm>
            <a:prstGeom prst="rect">
              <a:avLst/>
            </a:prstGeom>
            <a:noFill/>
          </p:spPr>
          <p:txBody>
            <a:bodyPr wrap="square" rtlCol="0">
              <a:spAutoFit/>
            </a:bodyPr>
            <a:lstStyle/>
            <a:p>
              <a:pPr algn="ctr"/>
              <a:r>
                <a:rPr lang="en-US" sz="2000" dirty="0"/>
                <a:t>Load Displacement Curves</a:t>
              </a:r>
            </a:p>
          </p:txBody>
        </p:sp>
        <p:sp>
          <p:nvSpPr>
            <p:cNvPr id="14" name="TextBox 13"/>
            <p:cNvSpPr txBox="1"/>
            <p:nvPr/>
          </p:nvSpPr>
          <p:spPr>
            <a:xfrm>
              <a:off x="8448297" y="30876444"/>
              <a:ext cx="2228596" cy="707886"/>
            </a:xfrm>
            <a:prstGeom prst="rect">
              <a:avLst/>
            </a:prstGeom>
            <a:noFill/>
          </p:spPr>
          <p:txBody>
            <a:bodyPr wrap="square" rtlCol="0">
              <a:spAutoFit/>
            </a:bodyPr>
            <a:lstStyle/>
            <a:p>
              <a:pPr algn="ctr"/>
              <a:r>
                <a:rPr lang="en-US" sz="2000" dirty="0"/>
                <a:t>Rotation of the Bond Line</a:t>
              </a:r>
            </a:p>
          </p:txBody>
        </p:sp>
        <p:sp>
          <p:nvSpPr>
            <p:cNvPr id="333" name="TextBox 332"/>
            <p:cNvSpPr txBox="1"/>
            <p:nvPr/>
          </p:nvSpPr>
          <p:spPr>
            <a:xfrm>
              <a:off x="10893022" y="30786103"/>
              <a:ext cx="2640250" cy="707886"/>
            </a:xfrm>
            <a:prstGeom prst="rect">
              <a:avLst/>
            </a:prstGeom>
            <a:noFill/>
          </p:spPr>
          <p:txBody>
            <a:bodyPr wrap="square" rtlCol="0">
              <a:spAutoFit/>
            </a:bodyPr>
            <a:lstStyle/>
            <a:p>
              <a:pPr algn="ctr"/>
              <a:r>
                <a:rPr lang="en-US" sz="2000" dirty="0"/>
                <a:t>Effective Load Displacement Curves</a:t>
              </a:r>
            </a:p>
          </p:txBody>
        </p:sp>
      </p:grpSp>
      <p:pic>
        <p:nvPicPr>
          <p:cNvPr id="149" name="Picture 148"/>
          <p:cNvPicPr>
            <a:picLocks noChangeAspect="1"/>
          </p:cNvPicPr>
          <p:nvPr/>
        </p:nvPicPr>
        <p:blipFill>
          <a:blip r:embed="rId137" cstate="print">
            <a:extLst>
              <a:ext uri="{BEBA8EAE-BF5A-486C-A8C5-ECC9F3942E4B}">
                <a14:imgProps xmlns:a14="http://schemas.microsoft.com/office/drawing/2010/main">
                  <a14:imgLayer r:embed="rId138">
                    <a14:imgEffect>
                      <a14:backgroundRemoval t="0" b="99750" l="328" r="100000">
                        <a14:foregroundMark x1="13946" y1="5066" x2="13946" y2="5066"/>
                        <a14:foregroundMark x1="25021" y1="3002" x2="25021" y2="3002"/>
                        <a14:foregroundMark x1="32075" y1="1814" x2="32075" y2="1814"/>
                        <a14:foregroundMark x1="65546" y1="2814" x2="65546" y2="2814"/>
                        <a14:foregroundMark x1="79737" y1="6316" x2="79737" y2="6316"/>
                        <a14:foregroundMark x1="73257" y1="2251" x2="73257" y2="2251"/>
                        <a14:foregroundMark x1="84249" y1="3877" x2="84249" y2="3877"/>
                        <a14:foregroundMark x1="26169" y1="2376" x2="26169" y2="2376"/>
                        <a14:foregroundMark x1="43150" y1="2376" x2="43150" y2="2376"/>
                        <a14:foregroundMark x1="72847" y1="73046" x2="72847" y2="73046"/>
                        <a14:foregroundMark x1="27564" y1="73796" x2="27564" y2="73796"/>
                        <a14:foregroundMark x1="30681" y1="86241" x2="30681" y2="86241"/>
                        <a14:foregroundMark x1="75226" y1="84928" x2="75226" y2="84928"/>
                        <a14:foregroundMark x1="95488" y1="63290" x2="95488" y2="63290"/>
                        <a14:foregroundMark x1="95242" y1="93934" x2="95242" y2="93934"/>
                        <a14:foregroundMark x1="76210" y1="94371" x2="76210" y2="94371"/>
                        <a14:foregroundMark x1="22642" y1="92558" x2="22642" y2="92558"/>
                        <a14:foregroundMark x1="15915" y1="81176" x2="15915" y2="81176"/>
                        <a14:foregroundMark x1="12633" y1="69168" x2="12797" y2="93746"/>
                        <a14:foregroundMark x1="12387" y1="95122" x2="96473" y2="94684"/>
                        <a14:foregroundMark x1="11977" y1="69919" x2="97785" y2="69919"/>
                        <a14:foregroundMark x1="33060" y1="51470" x2="7875" y2="50532"/>
                        <a14:foregroundMark x1="5168" y1="25516" x2="8121" y2="5816"/>
                        <a14:foregroundMark x1="5168" y1="7630" x2="53897" y2="1063"/>
                        <a14:foregroundMark x1="93273" y1="18762" x2="58819" y2="1188"/>
                        <a14:foregroundMark x1="95816" y1="16323" x2="66530" y2="1814"/>
                        <a14:backgroundMark x1="32075" y1="188" x2="32075" y2="188"/>
                        <a14:backgroundMark x1="34865" y1="375" x2="34865" y2="375"/>
                        <a14:backgroundMark x1="37654" y1="313" x2="37654" y2="313"/>
                        <a14:backgroundMark x1="39869" y1="250" x2="39869" y2="250"/>
                        <a14:backgroundMark x1="64643" y1="188" x2="64643" y2="188"/>
                        <a14:backgroundMark x1="60541" y1="188" x2="60541" y2="188"/>
                        <a14:backgroundMark x1="62592" y1="313" x2="62592" y2="313"/>
                      </a14:backgroundRemoval>
                    </a14:imgEffect>
                  </a14:imgLayer>
                </a14:imgProps>
              </a:ext>
              <a:ext uri="{28A0092B-C50C-407E-A947-70E740481C1C}">
                <a14:useLocalDpi xmlns:a14="http://schemas.microsoft.com/office/drawing/2010/main" val="0"/>
              </a:ext>
            </a:extLst>
          </a:blip>
          <a:stretch>
            <a:fillRect/>
          </a:stretch>
        </p:blipFill>
        <p:spPr>
          <a:xfrm>
            <a:off x="25324865" y="15716254"/>
            <a:ext cx="2371626" cy="3110935"/>
          </a:xfrm>
          <a:prstGeom prst="rect">
            <a:avLst/>
          </a:prstGeom>
        </p:spPr>
      </p:pic>
      <p:pic>
        <p:nvPicPr>
          <p:cNvPr id="153" name="Picture 152"/>
          <p:cNvPicPr>
            <a:picLocks noChangeAspect="1"/>
          </p:cNvPicPr>
          <p:nvPr/>
        </p:nvPicPr>
        <p:blipFill>
          <a:blip r:embed="rId139" cstate="print">
            <a:extLst>
              <a:ext uri="{28A0092B-C50C-407E-A947-70E740481C1C}">
                <a14:useLocalDpi xmlns:a14="http://schemas.microsoft.com/office/drawing/2010/main" val="0"/>
              </a:ext>
            </a:extLst>
          </a:blip>
          <a:stretch>
            <a:fillRect/>
          </a:stretch>
        </p:blipFill>
        <p:spPr>
          <a:xfrm>
            <a:off x="6398768" y="8458518"/>
            <a:ext cx="3104924" cy="2756226"/>
          </a:xfrm>
          <a:prstGeom prst="rect">
            <a:avLst/>
          </a:prstGeom>
        </p:spPr>
      </p:pic>
      <p:pic>
        <p:nvPicPr>
          <p:cNvPr id="154" name="Picture 153"/>
          <p:cNvPicPr>
            <a:picLocks noChangeAspect="1"/>
          </p:cNvPicPr>
          <p:nvPr/>
        </p:nvPicPr>
        <p:blipFill>
          <a:blip r:embed="rId140" cstate="print">
            <a:extLst>
              <a:ext uri="{28A0092B-C50C-407E-A947-70E740481C1C}">
                <a14:useLocalDpi xmlns:a14="http://schemas.microsoft.com/office/drawing/2010/main" val="0"/>
              </a:ext>
            </a:extLst>
          </a:blip>
          <a:stretch>
            <a:fillRect/>
          </a:stretch>
        </p:blipFill>
        <p:spPr>
          <a:xfrm>
            <a:off x="18891116" y="8929468"/>
            <a:ext cx="2245384" cy="2245384"/>
          </a:xfrm>
          <a:prstGeom prst="rect">
            <a:avLst/>
          </a:prstGeom>
        </p:spPr>
      </p:pic>
      <p:pic>
        <p:nvPicPr>
          <p:cNvPr id="155" name="Picture 154"/>
          <p:cNvPicPr>
            <a:picLocks noChangeAspect="1"/>
          </p:cNvPicPr>
          <p:nvPr/>
        </p:nvPicPr>
        <p:blipFill>
          <a:blip r:embed="rId141" cstate="print">
            <a:extLst>
              <a:ext uri="{28A0092B-C50C-407E-A947-70E740481C1C}">
                <a14:useLocalDpi xmlns:a14="http://schemas.microsoft.com/office/drawing/2010/main" val="0"/>
              </a:ext>
            </a:extLst>
          </a:blip>
          <a:stretch>
            <a:fillRect/>
          </a:stretch>
        </p:blipFill>
        <p:spPr>
          <a:xfrm>
            <a:off x="11058079" y="8929468"/>
            <a:ext cx="3681151" cy="2240653"/>
          </a:xfrm>
          <a:prstGeom prst="rect">
            <a:avLst/>
          </a:prstGeom>
        </p:spPr>
      </p:pic>
      <p:pic>
        <p:nvPicPr>
          <p:cNvPr id="156" name="Picture 155"/>
          <p:cNvPicPr>
            <a:picLocks noChangeAspect="1"/>
          </p:cNvPicPr>
          <p:nvPr/>
        </p:nvPicPr>
        <p:blipFill>
          <a:blip r:embed="rId142" cstate="print">
            <a:extLst>
              <a:ext uri="{28A0092B-C50C-407E-A947-70E740481C1C}">
                <a14:useLocalDpi xmlns:a14="http://schemas.microsoft.com/office/drawing/2010/main" val="0"/>
              </a:ext>
            </a:extLst>
          </a:blip>
          <a:stretch>
            <a:fillRect/>
          </a:stretch>
        </p:blipFill>
        <p:spPr>
          <a:xfrm>
            <a:off x="15223985" y="8929468"/>
            <a:ext cx="3182376" cy="2240393"/>
          </a:xfrm>
          <a:prstGeom prst="rect">
            <a:avLst/>
          </a:prstGeom>
        </p:spPr>
      </p:pic>
      <p:cxnSp>
        <p:nvCxnSpPr>
          <p:cNvPr id="159" name="Straight Connector 158"/>
          <p:cNvCxnSpPr/>
          <p:nvPr/>
        </p:nvCxnSpPr>
        <p:spPr>
          <a:xfrm>
            <a:off x="20379370" y="24548428"/>
            <a:ext cx="4191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20792755" y="24502380"/>
            <a:ext cx="1905" cy="9144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a:off x="20383180" y="24502247"/>
            <a:ext cx="1905" cy="9144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3" name="TextBox 172"/>
          <p:cNvSpPr txBox="1"/>
          <p:nvPr/>
        </p:nvSpPr>
        <p:spPr>
          <a:xfrm>
            <a:off x="20333765" y="24485007"/>
            <a:ext cx="534594" cy="276999"/>
          </a:xfrm>
          <a:prstGeom prst="rect">
            <a:avLst/>
          </a:prstGeom>
          <a:noFill/>
        </p:spPr>
        <p:txBody>
          <a:bodyPr wrap="square" rtlCol="0">
            <a:spAutoFit/>
          </a:bodyPr>
          <a:lstStyle/>
          <a:p>
            <a:r>
              <a:rPr lang="en-US" sz="1200" dirty="0">
                <a:solidFill>
                  <a:schemeClr val="bg1"/>
                </a:solidFill>
              </a:rPr>
              <a:t>5mm</a:t>
            </a:r>
          </a:p>
        </p:txBody>
      </p:sp>
      <p:sp>
        <p:nvSpPr>
          <p:cNvPr id="18" name="TextBox 17"/>
          <p:cNvSpPr txBox="1"/>
          <p:nvPr/>
        </p:nvSpPr>
        <p:spPr>
          <a:xfrm>
            <a:off x="1209584" y="34358692"/>
            <a:ext cx="1377405" cy="369332"/>
          </a:xfrm>
          <a:prstGeom prst="rect">
            <a:avLst/>
          </a:prstGeom>
          <a:noFill/>
        </p:spPr>
        <p:txBody>
          <a:bodyPr wrap="square" rtlCol="0">
            <a:spAutoFit/>
          </a:bodyPr>
          <a:lstStyle/>
          <a:p>
            <a:r>
              <a:rPr lang="en-US" sz="1800" dirty="0"/>
              <a:t>1.010MPa</a:t>
            </a:r>
          </a:p>
        </p:txBody>
      </p:sp>
      <p:sp>
        <p:nvSpPr>
          <p:cNvPr id="386" name="TextBox 385"/>
          <p:cNvSpPr txBox="1"/>
          <p:nvPr/>
        </p:nvSpPr>
        <p:spPr>
          <a:xfrm>
            <a:off x="1218341" y="35547820"/>
            <a:ext cx="1377405" cy="369332"/>
          </a:xfrm>
          <a:prstGeom prst="rect">
            <a:avLst/>
          </a:prstGeom>
          <a:noFill/>
        </p:spPr>
        <p:txBody>
          <a:bodyPr wrap="square" rtlCol="0">
            <a:spAutoFit/>
          </a:bodyPr>
          <a:lstStyle/>
          <a:p>
            <a:r>
              <a:rPr lang="en-US" sz="1800" dirty="0"/>
              <a:t>0.511MPa</a:t>
            </a:r>
            <a:endParaRPr lang="en-US" sz="2000" dirty="0"/>
          </a:p>
        </p:txBody>
      </p:sp>
      <p:sp>
        <p:nvSpPr>
          <p:cNvPr id="426" name="TextBox 425"/>
          <p:cNvSpPr txBox="1"/>
          <p:nvPr/>
        </p:nvSpPr>
        <p:spPr>
          <a:xfrm>
            <a:off x="1221464" y="36732576"/>
            <a:ext cx="1377405" cy="369332"/>
          </a:xfrm>
          <a:prstGeom prst="rect">
            <a:avLst/>
          </a:prstGeom>
          <a:noFill/>
        </p:spPr>
        <p:txBody>
          <a:bodyPr wrap="square" rtlCol="0">
            <a:spAutoFit/>
          </a:bodyPr>
          <a:lstStyle/>
          <a:p>
            <a:r>
              <a:rPr lang="en-US" sz="1800" dirty="0"/>
              <a:t>0.011MPa</a:t>
            </a:r>
            <a:endParaRPr lang="en-US" sz="2000" dirty="0"/>
          </a:p>
        </p:txBody>
      </p:sp>
    </p:spTree>
    <p:extLst>
      <p:ext uri="{BB962C8B-B14F-4D97-AF65-F5344CB8AC3E}">
        <p14:creationId xmlns:p14="http://schemas.microsoft.com/office/powerpoint/2010/main" val="931198942"/>
      </p:ext>
    </p:extLst>
  </p:cSld>
  <p:clrMapOvr>
    <a:masterClrMapping/>
  </p:clrMapOvr>
</p:sld>
</file>

<file path=ppt/theme/theme1.xml><?xml version="1.0" encoding="utf-8"?>
<a:theme xmlns:a="http://schemas.openxmlformats.org/drawingml/2006/main" name="Science Poster">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6000" dirty="0" err="1" smtClean="0"/>
        </a:defPPr>
      </a:lstStyle>
    </a:txDef>
  </a:objectDefaults>
  <a:extraClrSchemeLst/>
  <a:extLst>
    <a:ext uri="{05A4C25C-085E-4340-85A3-A5531E510DB2}">
      <thm15:themeFamily xmlns:thm15="http://schemas.microsoft.com/office/thememl/2012/main" name="Presentation2" id="{A3AC1795-03CA-4218-8E9C-394F2C72EB71}" vid="{9E91E023-53D0-48CE-AFD1-CE3DA49243D0}"/>
    </a:ext>
  </a:extLst>
</a:theme>
</file>

<file path=ppt/theme/theme2.xml><?xml version="1.0" encoding="utf-8"?>
<a:theme xmlns:a="http://schemas.openxmlformats.org/drawingml/2006/main" name="Office Theme">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9B7E175-EA31-4EB5-9BCC-A945A81036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0</TotalTime>
  <Words>853</Words>
  <Application>Microsoft Office PowerPoint</Application>
  <PresentationFormat>Custom</PresentationFormat>
  <Paragraphs>148</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Cambria Math</vt:lpstr>
      <vt:lpstr>Times New Roman</vt:lpstr>
      <vt:lpstr>Wingdings</vt:lpstr>
      <vt:lpstr>Science Poster</vt:lpstr>
      <vt:lpstr>Additive Manufacturing of  Bio-Inspired Mechanical Interlocking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2017-04-08T21:06:58Z</dcterms:created>
  <dcterms:modified xsi:type="dcterms:W3CDTF">2017-04-14T03:33:59Z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TC040013439991</vt:lpwstr>
  </property>
</Properties>
</file>