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A2"/>
    <a:srgbClr val="CB4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6" autoAdjust="0"/>
    <p:restoredTop sz="94660"/>
  </p:normalViewPr>
  <p:slideViewPr>
    <p:cSldViewPr snapToGrid="0">
      <p:cViewPr>
        <p:scale>
          <a:sx n="49" d="100"/>
          <a:sy n="49" d="100"/>
        </p:scale>
        <p:origin x="-3944" y="-401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5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8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9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0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7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3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6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F8408-3CA7-4927-9428-132411547A44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738E5-AE92-4F04-933F-37E0A2BA5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1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3024"/>
            <a:ext cx="43891200" cy="32918400"/>
          </a:xfrm>
          <a:prstGeom prst="rect">
            <a:avLst/>
          </a:prstGeom>
          <a:solidFill>
            <a:schemeClr val="bg1"/>
          </a:solidFill>
          <a:ln w="282575">
            <a:solidFill>
              <a:srgbClr val="004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87817" y="26297362"/>
            <a:ext cx="20621495" cy="914400"/>
          </a:xfrm>
          <a:prstGeom prst="rect">
            <a:avLst/>
          </a:prstGeom>
          <a:solidFill>
            <a:srgbClr val="0049A2"/>
          </a:solidFill>
          <a:ln>
            <a:solidFill>
              <a:srgbClr val="004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Franklin Gothic Demi" charset="0"/>
                <a:ea typeface="Franklin Gothic Demi" charset="0"/>
                <a:cs typeface="Franklin Gothic Demi" charset="0"/>
              </a:rPr>
              <a:t>Benefits</a:t>
            </a:r>
            <a:endParaRPr lang="en-US" sz="4800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397131" y="19338245"/>
            <a:ext cx="20650107" cy="914400"/>
          </a:xfrm>
          <a:prstGeom prst="rect">
            <a:avLst/>
          </a:prstGeom>
          <a:solidFill>
            <a:srgbClr val="0049A2"/>
          </a:solidFill>
          <a:ln>
            <a:solidFill>
              <a:srgbClr val="004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Franklin Gothic Demi" charset="0"/>
                <a:ea typeface="Franklin Gothic Demi" charset="0"/>
                <a:cs typeface="Franklin Gothic Demi" charset="0"/>
              </a:rPr>
              <a:t>Technologies Used</a:t>
            </a:r>
            <a:endParaRPr lang="en-US" sz="4800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58626" y="5857033"/>
            <a:ext cx="20650108" cy="914400"/>
          </a:xfrm>
          <a:prstGeom prst="rect">
            <a:avLst/>
          </a:prstGeom>
          <a:solidFill>
            <a:srgbClr val="0049A2"/>
          </a:solidFill>
          <a:ln>
            <a:solidFill>
              <a:srgbClr val="0049A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Database Schema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87817" y="17331273"/>
            <a:ext cx="20621495" cy="914400"/>
          </a:xfrm>
          <a:prstGeom prst="rect">
            <a:avLst/>
          </a:prstGeom>
          <a:solidFill>
            <a:srgbClr val="0049A2"/>
          </a:solidFill>
          <a:ln>
            <a:solidFill>
              <a:srgbClr val="004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Franklin Gothic Demi" charset="0"/>
                <a:ea typeface="Franklin Gothic Demi" charset="0"/>
                <a:cs typeface="Franklin Gothic Demi" charset="0"/>
              </a:rPr>
              <a:t>Our System: Anthro-Perspectives.com</a:t>
            </a:r>
            <a:endParaRPr lang="en-US" sz="4800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7818" y="5845407"/>
            <a:ext cx="20621495" cy="914400"/>
          </a:xfrm>
          <a:prstGeom prst="rect">
            <a:avLst/>
          </a:prstGeom>
          <a:solidFill>
            <a:srgbClr val="0049A2"/>
          </a:solidFill>
          <a:ln>
            <a:solidFill>
              <a:srgbClr val="004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Franklin Gothic Demi" charset="0"/>
                <a:ea typeface="Franklin Gothic Demi" charset="0"/>
                <a:cs typeface="Franklin Gothic Demi" charset="0"/>
              </a:rPr>
              <a:t>Overview</a:t>
            </a:r>
            <a:endParaRPr lang="en-US" sz="4800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7817" y="11248591"/>
            <a:ext cx="20621495" cy="914400"/>
          </a:xfrm>
          <a:prstGeom prst="rect">
            <a:avLst/>
          </a:prstGeom>
          <a:solidFill>
            <a:srgbClr val="0049A2"/>
          </a:solidFill>
          <a:ln>
            <a:solidFill>
              <a:srgbClr val="004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Franklin Gothic Demi" charset="0"/>
                <a:ea typeface="Franklin Gothic Demi" charset="0"/>
                <a:cs typeface="Franklin Gothic Demi" charset="0"/>
              </a:rPr>
              <a:t>Current System: anthrolens.wordpress.com</a:t>
            </a:r>
            <a:endParaRPr lang="en-US" sz="4800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6588" y="524031"/>
            <a:ext cx="3959564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 smtClean="0">
                <a:solidFill>
                  <a:srgbClr val="0049A2"/>
                </a:solidFill>
                <a:latin typeface="Franklin Gothic Demi" panose="020B0703020102020204" pitchFamily="34" charset="0"/>
              </a:rPr>
              <a:t>Anthro-Perspectives</a:t>
            </a:r>
          </a:p>
          <a:p>
            <a:pPr algn="ctr"/>
            <a:r>
              <a:rPr lang="en-US" sz="9600" dirty="0" smtClean="0">
                <a:solidFill>
                  <a:srgbClr val="CB4D0B"/>
                </a:solidFill>
                <a:latin typeface="Franklin Gothic Book" panose="020B0503020102020204" pitchFamily="34" charset="0"/>
              </a:rPr>
              <a:t>A Blog Platform for Course Collaboration</a:t>
            </a:r>
          </a:p>
          <a:p>
            <a:pPr algn="ctr"/>
            <a:r>
              <a:rPr lang="en-US" sz="6000" dirty="0" smtClean="0">
                <a:latin typeface="Franklin Gothic Book" panose="020B0503020102020204" pitchFamily="34" charset="0"/>
              </a:rPr>
              <a:t>Gina Bueno &amp; Josh Andrews</a:t>
            </a:r>
            <a:endParaRPr lang="en-US" sz="6000" dirty="0">
              <a:latin typeface="Franklin Gothic Book" panose="020B05030201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358626" y="6771433"/>
            <a:ext cx="20650108" cy="11622653"/>
          </a:xfrm>
          <a:prstGeom prst="rect">
            <a:avLst/>
          </a:prstGeom>
          <a:solidFill>
            <a:schemeClr val="bg1"/>
          </a:solidFill>
          <a:ln w="25400">
            <a:solidFill>
              <a:srgbClr val="004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105" y="795471"/>
            <a:ext cx="11831181" cy="19753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87818" y="6782114"/>
            <a:ext cx="20621495" cy="3589486"/>
          </a:xfrm>
          <a:prstGeom prst="rect">
            <a:avLst/>
          </a:prstGeom>
          <a:noFill/>
          <a:ln w="25400">
            <a:solidFill>
              <a:srgbClr val="0049A2"/>
            </a:solidFill>
          </a:ln>
        </p:spPr>
        <p:txBody>
          <a:bodyPr wrap="square" lIns="457200" tIns="274320" rIns="91440" bIns="274320" rtlCol="0">
            <a:spAutoFit/>
          </a:bodyPr>
          <a:lstStyle/>
          <a:p>
            <a:r>
              <a:rPr lang="en-US" sz="4800" dirty="0" smtClean="0">
                <a:latin typeface="Franklin Gothic Book" panose="020B0503020102020204" pitchFamily="34" charset="0"/>
              </a:rPr>
              <a:t>Each semester, the introductory anthropology course assigns “Culture Snapshots”, blog posts that reflect course modules. Blog posts need a customized blog platform to support the collaboration of over 600 students.</a:t>
            </a:r>
            <a:endParaRPr lang="en-US" sz="4800" dirty="0">
              <a:latin typeface="Franklin Gothic Book" panose="020B0503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7815" y="18253843"/>
            <a:ext cx="20621495" cy="7175543"/>
          </a:xfrm>
          <a:prstGeom prst="rect">
            <a:avLst/>
          </a:prstGeom>
          <a:noFill/>
          <a:ln w="25400">
            <a:solidFill>
              <a:srgbClr val="0049A2"/>
            </a:solidFill>
          </a:ln>
        </p:spPr>
        <p:txBody>
          <a:bodyPr wrap="square" lIns="457200" tIns="274320" rIns="91440" bIns="274320" rtlCol="0" anchor="ctr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Instructors have the ability to add assignments each semester as well as point values that can be used for grading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Instructors and students can upload blog posts and view other user’s posts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Instructors can create courses, assignments, and grade reports from their dashboards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Grade reports are exported in CSV format and can be uploaded to Canvas gradebooks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Franklin Gothic Book" panose="020B0503020102020204" pitchFamily="34" charset="0"/>
              </a:rPr>
              <a:t>Custom domain name</a:t>
            </a:r>
            <a:endParaRPr lang="en-US" sz="4800" dirty="0">
              <a:latin typeface="Franklin Gothic Book" panose="020B05030201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7815" y="12192009"/>
            <a:ext cx="20621495" cy="4233374"/>
          </a:xfrm>
          <a:prstGeom prst="rect">
            <a:avLst/>
          </a:prstGeom>
          <a:noFill/>
          <a:ln w="25400">
            <a:solidFill>
              <a:srgbClr val="0049A2"/>
            </a:solidFill>
          </a:ln>
        </p:spPr>
        <p:txBody>
          <a:bodyPr wrap="square" lIns="457200" tIns="274320" rIns="91440" bIns="274320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Franklin Gothic Book" panose="020B0503020102020204" pitchFamily="34" charset="0"/>
              </a:rPr>
              <a:t>Hosted by WordPress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Franklin Gothic Book" panose="020B0503020102020204" pitchFamily="34" charset="0"/>
              </a:rPr>
              <a:t>Only instructors have access to upload </a:t>
            </a:r>
          </a:p>
          <a:p>
            <a:pPr marL="1314450" lvl="1" indent="-857250">
              <a:buFont typeface="Courier New" charset="0"/>
              <a:buChar char="o"/>
            </a:pPr>
            <a:r>
              <a:rPr lang="en-US" sz="4800" dirty="0" smtClean="0">
                <a:latin typeface="Franklin Gothic Book" panose="020B0503020102020204" pitchFamily="34" charset="0"/>
              </a:rPr>
              <a:t>Students upload assignments to Canvas and instructors select highlights for each module to upload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Franklin Gothic Book" panose="020B0503020102020204" pitchFamily="34" charset="0"/>
              </a:rPr>
              <a:t>Limited number of posts</a:t>
            </a:r>
            <a:endParaRPr lang="en-US" sz="4800" dirty="0">
              <a:latin typeface="Franklin Gothic Book" panose="020B0503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7816" y="27165009"/>
            <a:ext cx="20621495" cy="4016485"/>
          </a:xfrm>
          <a:prstGeom prst="rect">
            <a:avLst/>
          </a:prstGeom>
          <a:noFill/>
          <a:ln w="25400">
            <a:solidFill>
              <a:srgbClr val="0049A2"/>
            </a:solidFill>
          </a:ln>
        </p:spPr>
        <p:txBody>
          <a:bodyPr wrap="square" lIns="457200" tIns="274320" rIns="91440" rtlCol="0" anchor="ctr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Reduced instructor overhead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Aligned with the OER/ Open </a:t>
            </a:r>
            <a:r>
              <a:rPr lang="en-US" sz="4800" dirty="0" smtClean="0">
                <a:latin typeface="Franklin Gothic Book" panose="020B0503020102020204" pitchFamily="34" charset="0"/>
              </a:rPr>
              <a:t>Pedagogy </a:t>
            </a:r>
            <a:r>
              <a:rPr lang="en-US" sz="4800" dirty="0">
                <a:latin typeface="Franklin Gothic Book" panose="020B0503020102020204" pitchFamily="34" charset="0"/>
              </a:rPr>
              <a:t>Movement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Grading functionality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Opportunity to collaborate across disciplines</a:t>
            </a: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Overcomes the limitations of WordPress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397131" y="27122626"/>
            <a:ext cx="20650107" cy="4058868"/>
          </a:xfrm>
          <a:prstGeom prst="rect">
            <a:avLst/>
          </a:prstGeom>
          <a:noFill/>
          <a:ln w="25400">
            <a:solidFill>
              <a:srgbClr val="0049A2"/>
            </a:solidFill>
          </a:ln>
        </p:spPr>
        <p:txBody>
          <a:bodyPr wrap="square" lIns="457200" tIns="274320" rIns="91440" bIns="274320" rtlCol="0" anchor="ctr">
            <a:no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Franklin Gothic Book" panose="020B0503020102020204" pitchFamily="34" charset="0"/>
              </a:rPr>
              <a:t>Beta: April 2017</a:t>
            </a:r>
          </a:p>
          <a:p>
            <a:pPr marL="1314450" lvl="1" indent="-857250">
              <a:buFont typeface="Courier New" charset="0"/>
              <a:buChar char="o"/>
            </a:pPr>
            <a:r>
              <a:rPr lang="en-US" sz="4800" dirty="0">
                <a:latin typeface="Franklin Gothic Book" panose="020B0503020102020204" pitchFamily="34" charset="0"/>
              </a:rPr>
              <a:t>Instructors will test the blog platform with current students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Franklin Gothic Book" panose="020B0503020102020204" pitchFamily="34" charset="0"/>
              </a:rPr>
              <a:t>Release 1: Summer 2017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Franklin Gothic Book" panose="020B0503020102020204" pitchFamily="34" charset="0"/>
              </a:rPr>
              <a:t>Release 2: Fall 2017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397131" y="26297362"/>
            <a:ext cx="20650107" cy="914400"/>
          </a:xfrm>
          <a:prstGeom prst="rect">
            <a:avLst/>
          </a:prstGeom>
          <a:solidFill>
            <a:srgbClr val="0049A2"/>
          </a:solidFill>
          <a:ln>
            <a:solidFill>
              <a:srgbClr val="004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" rtlCol="0" anchor="ctr"/>
          <a:lstStyle/>
          <a:p>
            <a:pPr algn="ctr"/>
            <a:r>
              <a:rPr lang="en-US" sz="4800" dirty="0" smtClean="0">
                <a:latin typeface="Franklin Gothic Demi" charset="0"/>
                <a:ea typeface="Franklin Gothic Demi" charset="0"/>
                <a:cs typeface="Franklin Gothic Demi" charset="0"/>
              </a:rPr>
              <a:t>Future Work:</a:t>
            </a:r>
            <a:endParaRPr lang="en-US" sz="4800" dirty="0">
              <a:latin typeface="Franklin Gothic Demi" charset="0"/>
              <a:ea typeface="Franklin Gothic Demi" charset="0"/>
              <a:cs typeface="Franklin Gothic Demi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397130" y="20189955"/>
            <a:ext cx="20650108" cy="4808084"/>
          </a:xfrm>
          <a:prstGeom prst="rect">
            <a:avLst/>
          </a:prstGeom>
          <a:noFill/>
          <a:ln w="25400">
            <a:solidFill>
              <a:srgbClr val="0049A2"/>
            </a:solidFill>
          </a:ln>
          <a:effectLst/>
        </p:spPr>
        <p:txBody>
          <a:bodyPr wrap="square" lIns="457200" tIns="274320" rIns="91440" bIns="274320" rtlCol="0" anchor="ctr">
            <a:noAutofit/>
          </a:bodyPr>
          <a:lstStyle/>
          <a:p>
            <a:endParaRPr lang="en-US" sz="4800" dirty="0">
              <a:latin typeface="Franklin Gothic Book" panose="020B0503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153" y="21796088"/>
            <a:ext cx="3081178" cy="16964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2554" y="21658255"/>
            <a:ext cx="2894493" cy="1972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316" y="21455874"/>
            <a:ext cx="2072149" cy="23769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6661" y="21764250"/>
            <a:ext cx="2841625" cy="17601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0599" y="21295486"/>
            <a:ext cx="2351795" cy="269769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9924" y="7100121"/>
            <a:ext cx="14287512" cy="1099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199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Franklin Gothic Book</vt:lpstr>
      <vt:lpstr>Franklin Gothic Demi</vt:lpstr>
      <vt:lpstr>Office Theme</vt:lpstr>
      <vt:lpstr>PowerPoint Presentation</vt:lpstr>
    </vt:vector>
  </TitlesOfParts>
  <Company>University of New Hampshire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Bueno, Gina R</dc:creator>
  <cp:lastModifiedBy>Gina Bueno</cp:lastModifiedBy>
  <cp:revision>29</cp:revision>
  <dcterms:created xsi:type="dcterms:W3CDTF">2017-03-29T15:14:14Z</dcterms:created>
  <dcterms:modified xsi:type="dcterms:W3CDTF">2017-04-17T15:36:58Z</dcterms:modified>
</cp:coreProperties>
</file>