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70" r:id="rId3"/>
    <p:sldMasterId id="2147483671" r:id="rId4"/>
  </p:sldMasterIdLst>
  <p:notesMasterIdLst>
    <p:notesMasterId r:id="rId5"/>
  </p:notesMasterIdLst>
  <p:sldIdLst>
    <p:sldId id="256" r:id="rId6"/>
  </p:sldIdLst>
  <p:sldSz cy="38404800" cx="51206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524300" y="514350"/>
            <a:ext cx="6096299" cy="25717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914400" y="3257550"/>
            <a:ext cx="7315200" cy="3086099"/>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txBox="1"/>
          <p:nvPr>
            <p:ph idx="1" type="body"/>
          </p:nvPr>
        </p:nvSpPr>
        <p:spPr>
          <a:xfrm>
            <a:off x="914400" y="3257550"/>
            <a:ext cx="7315200" cy="3086098"/>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
        <p:nvSpPr>
          <p:cNvPr id="157" name="Shape 157"/>
          <p:cNvSpPr/>
          <p:nvPr>
            <p:ph idx="2" type="sldImg"/>
          </p:nvPr>
        </p:nvSpPr>
        <p:spPr>
          <a:xfrm>
            <a:off x="2857500" y="514350"/>
            <a:ext cx="3429000" cy="25717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3840480" y="6285235"/>
            <a:ext cx="43525440" cy="13370560"/>
          </a:xfrm>
          <a:prstGeom prst="rect">
            <a:avLst/>
          </a:prstGeom>
          <a:noFill/>
          <a:ln>
            <a:noFill/>
          </a:ln>
        </p:spPr>
        <p:txBody>
          <a:bodyPr anchorCtr="0" anchor="b" bIns="91425" lIns="91425" rIns="91425" tIns="91425"/>
          <a:lstStyle>
            <a:lvl1pPr indent="0" lvl="0" marL="0" marR="0" rtl="0" algn="ctr">
              <a:lnSpc>
                <a:spcPct val="90000"/>
              </a:lnSpc>
              <a:spcBef>
                <a:spcPts val="0"/>
              </a:spcBef>
              <a:buClr>
                <a:schemeClr val="dk1"/>
              </a:buClr>
              <a:buFont typeface="Calibri"/>
              <a:buNone/>
              <a:defRPr b="0" i="0" sz="29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 name="Shape 13"/>
          <p:cNvSpPr txBox="1"/>
          <p:nvPr>
            <p:ph idx="1" type="subTitle"/>
          </p:nvPr>
        </p:nvSpPr>
        <p:spPr>
          <a:xfrm>
            <a:off x="6400800" y="20171415"/>
            <a:ext cx="38404801" cy="9272267"/>
          </a:xfrm>
          <a:prstGeom prst="rect">
            <a:avLst/>
          </a:prstGeom>
          <a:noFill/>
          <a:ln>
            <a:noFill/>
          </a:ln>
        </p:spPr>
        <p:txBody>
          <a:bodyPr anchorCtr="0" anchor="t" bIns="91425" lIns="91425" rIns="91425" tIns="91425"/>
          <a:lstStyle>
            <a:lvl1pPr indent="0" lvl="0" marL="0" marR="0" rtl="0" algn="ctr">
              <a:lnSpc>
                <a:spcPct val="90000"/>
              </a:lnSpc>
              <a:spcBef>
                <a:spcPts val="4900"/>
              </a:spcBef>
              <a:buClr>
                <a:schemeClr val="dk1"/>
              </a:buClr>
              <a:buFont typeface="Arial"/>
              <a:buNone/>
              <a:defRPr b="0" i="0" sz="11800" u="none" cap="none" strike="noStrike">
                <a:solidFill>
                  <a:schemeClr val="dk1"/>
                </a:solidFill>
                <a:latin typeface="Calibri"/>
                <a:ea typeface="Calibri"/>
                <a:cs typeface="Calibri"/>
                <a:sym typeface="Calibri"/>
              </a:defRPr>
            </a:lvl1pPr>
            <a:lvl2pPr indent="-4952" lvl="1" marL="2240152" marR="0" rtl="0" algn="ctr">
              <a:lnSpc>
                <a:spcPct val="90000"/>
              </a:lnSpc>
              <a:spcBef>
                <a:spcPts val="2450"/>
              </a:spcBef>
              <a:buClr>
                <a:schemeClr val="dk1"/>
              </a:buClr>
              <a:buFont typeface="Arial"/>
              <a:buNone/>
              <a:defRPr b="0" i="0" sz="9800" u="none" cap="none" strike="noStrike">
                <a:solidFill>
                  <a:schemeClr val="dk1"/>
                </a:solidFill>
                <a:latin typeface="Calibri"/>
                <a:ea typeface="Calibri"/>
                <a:cs typeface="Calibri"/>
                <a:sym typeface="Calibri"/>
              </a:defRPr>
            </a:lvl2pPr>
            <a:lvl3pPr indent="-9904" lvl="2" marL="4480304" marR="0" rtl="0" algn="ctr">
              <a:lnSpc>
                <a:spcPct val="90000"/>
              </a:lnSpc>
              <a:spcBef>
                <a:spcPts val="2450"/>
              </a:spcBef>
              <a:buClr>
                <a:schemeClr val="dk1"/>
              </a:buClr>
              <a:buFont typeface="Arial"/>
              <a:buNone/>
              <a:defRPr b="0" i="0" sz="8800" u="none" cap="none" strike="noStrike">
                <a:solidFill>
                  <a:schemeClr val="dk1"/>
                </a:solidFill>
                <a:latin typeface="Calibri"/>
                <a:ea typeface="Calibri"/>
                <a:cs typeface="Calibri"/>
                <a:sym typeface="Calibri"/>
              </a:defRPr>
            </a:lvl3pPr>
            <a:lvl4pPr indent="-2155" lvl="3" marL="6720455" marR="0" rtl="0" algn="ctr">
              <a:lnSpc>
                <a:spcPct val="90000"/>
              </a:lnSpc>
              <a:spcBef>
                <a:spcPts val="2450"/>
              </a:spcBef>
              <a:buClr>
                <a:schemeClr val="dk1"/>
              </a:buClr>
              <a:buFont typeface="Arial"/>
              <a:buNone/>
              <a:defRPr b="0" i="0" sz="7800" u="none" cap="none" strike="noStrike">
                <a:solidFill>
                  <a:schemeClr val="dk1"/>
                </a:solidFill>
                <a:latin typeface="Calibri"/>
                <a:ea typeface="Calibri"/>
                <a:cs typeface="Calibri"/>
                <a:sym typeface="Calibri"/>
              </a:defRPr>
            </a:lvl4pPr>
            <a:lvl5pPr indent="-7108" lvl="4" marL="8960608" marR="0" rtl="0" algn="ctr">
              <a:lnSpc>
                <a:spcPct val="90000"/>
              </a:lnSpc>
              <a:spcBef>
                <a:spcPts val="2450"/>
              </a:spcBef>
              <a:buClr>
                <a:schemeClr val="dk1"/>
              </a:buClr>
              <a:buFont typeface="Arial"/>
              <a:buNone/>
              <a:defRPr b="0" i="0" sz="7800" u="none" cap="none" strike="noStrike">
                <a:solidFill>
                  <a:schemeClr val="dk1"/>
                </a:solidFill>
                <a:latin typeface="Calibri"/>
                <a:ea typeface="Calibri"/>
                <a:cs typeface="Calibri"/>
                <a:sym typeface="Calibri"/>
              </a:defRPr>
            </a:lvl5pPr>
            <a:lvl6pPr indent="-12059" lvl="5" marL="11200760" marR="0" rtl="0" algn="ctr">
              <a:lnSpc>
                <a:spcPct val="90000"/>
              </a:lnSpc>
              <a:spcBef>
                <a:spcPts val="2450"/>
              </a:spcBef>
              <a:buClr>
                <a:schemeClr val="dk1"/>
              </a:buClr>
              <a:buFont typeface="Arial"/>
              <a:buNone/>
              <a:defRPr b="0" i="0" sz="7800" u="none" cap="none" strike="noStrike">
                <a:solidFill>
                  <a:schemeClr val="dk1"/>
                </a:solidFill>
                <a:latin typeface="Calibri"/>
                <a:ea typeface="Calibri"/>
                <a:cs typeface="Calibri"/>
                <a:sym typeface="Calibri"/>
              </a:defRPr>
            </a:lvl6pPr>
            <a:lvl7pPr indent="-4311" lvl="6" marL="13440911" marR="0" rtl="0" algn="ctr">
              <a:lnSpc>
                <a:spcPct val="90000"/>
              </a:lnSpc>
              <a:spcBef>
                <a:spcPts val="2450"/>
              </a:spcBef>
              <a:buClr>
                <a:schemeClr val="dk1"/>
              </a:buClr>
              <a:buFont typeface="Arial"/>
              <a:buNone/>
              <a:defRPr b="0" i="0" sz="7800" u="none" cap="none" strike="noStrike">
                <a:solidFill>
                  <a:schemeClr val="dk1"/>
                </a:solidFill>
                <a:latin typeface="Calibri"/>
                <a:ea typeface="Calibri"/>
                <a:cs typeface="Calibri"/>
                <a:sym typeface="Calibri"/>
              </a:defRPr>
            </a:lvl7pPr>
            <a:lvl8pPr indent="-9264" lvl="7" marL="15681065" marR="0" rtl="0" algn="ctr">
              <a:lnSpc>
                <a:spcPct val="90000"/>
              </a:lnSpc>
              <a:spcBef>
                <a:spcPts val="2450"/>
              </a:spcBef>
              <a:buClr>
                <a:schemeClr val="dk1"/>
              </a:buClr>
              <a:buFont typeface="Arial"/>
              <a:buNone/>
              <a:defRPr b="0" i="0" sz="7800" u="none" cap="none" strike="noStrike">
                <a:solidFill>
                  <a:schemeClr val="dk1"/>
                </a:solidFill>
                <a:latin typeface="Calibri"/>
                <a:ea typeface="Calibri"/>
                <a:cs typeface="Calibri"/>
                <a:sym typeface="Calibri"/>
              </a:defRPr>
            </a:lvl8pPr>
            <a:lvl9pPr indent="-1516" lvl="8" marL="17921216" marR="0" rtl="0" algn="ctr">
              <a:lnSpc>
                <a:spcPct val="90000"/>
              </a:lnSpc>
              <a:spcBef>
                <a:spcPts val="2450"/>
              </a:spcBef>
              <a:buClr>
                <a:schemeClr val="dk1"/>
              </a:buClr>
              <a:buFont typeface="Arial"/>
              <a:buNone/>
              <a:defRPr b="0" i="0" sz="7800" u="none" cap="none" strike="noStrike">
                <a:solidFill>
                  <a:schemeClr val="dk1"/>
                </a:solidFill>
                <a:latin typeface="Calibri"/>
                <a:ea typeface="Calibri"/>
                <a:cs typeface="Calibri"/>
                <a:sym typeface="Calibri"/>
              </a:defRPr>
            </a:lvl9pPr>
          </a:lstStyle>
          <a:p/>
        </p:txBody>
      </p:sp>
      <p:sp>
        <p:nvSpPr>
          <p:cNvPr id="14" name="Shape 14"/>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spcBef>
                <a:spcPts val="0"/>
              </a:spcBef>
              <a:buNone/>
              <a:defRPr b="0" i="0" sz="5900" u="none" cap="none" strike="noStrike">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spcBef>
                <a:spcPts val="0"/>
              </a:spcBef>
              <a:buNone/>
              <a:defRPr b="0" i="0" sz="5900" u="none" cap="none" strike="noStrike">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spcBef>
                <a:spcPts val="0"/>
              </a:spcBef>
              <a:buSzPct val="25000"/>
              <a:buNone/>
            </a:pPr>
            <a:fld id="{00000000-1234-1234-1234-123412341234}" type="slidenum">
              <a:rPr b="0" i="0" lang="en-US" sz="5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3520439" y="2044708"/>
            <a:ext cx="44165519" cy="7423154"/>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216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txBox="1"/>
          <p:nvPr>
            <p:ph idx="1" type="body"/>
          </p:nvPr>
        </p:nvSpPr>
        <p:spPr>
          <a:xfrm rot="5400000">
            <a:off x="13419453" y="324489"/>
            <a:ext cx="24367492" cy="44165519"/>
          </a:xfrm>
          <a:prstGeom prst="rect">
            <a:avLst/>
          </a:prstGeom>
          <a:noFill/>
          <a:ln>
            <a:noFill/>
          </a:ln>
        </p:spPr>
        <p:txBody>
          <a:bodyPr anchorCtr="0" anchor="t" bIns="91425" lIns="91425" rIns="91425" tIns="91425"/>
          <a:lstStyle>
            <a:lvl1pPr indent="-250126" lvl="0" marL="1120076" marR="0" rtl="0" algn="l">
              <a:lnSpc>
                <a:spcPct val="90000"/>
              </a:lnSpc>
              <a:spcBef>
                <a:spcPts val="4900"/>
              </a:spcBef>
              <a:buClr>
                <a:schemeClr val="dk1"/>
              </a:buClr>
              <a:buSzPct val="100000"/>
              <a:buFont typeface="Arial"/>
              <a:buChar char="•"/>
              <a:defRPr b="0" i="0" sz="13700" u="none" cap="none" strike="noStrike">
                <a:solidFill>
                  <a:schemeClr val="dk1"/>
                </a:solidFill>
                <a:latin typeface="Calibri"/>
                <a:ea typeface="Calibri"/>
                <a:cs typeface="Calibri"/>
                <a:sym typeface="Calibri"/>
              </a:defRPr>
            </a:lvl1pPr>
            <a:lvl2pPr indent="-375727" lvl="1" marL="3360227" marR="0" rtl="0" algn="l">
              <a:lnSpc>
                <a:spcPct val="90000"/>
              </a:lnSpc>
              <a:spcBef>
                <a:spcPts val="2450"/>
              </a:spcBef>
              <a:buClr>
                <a:schemeClr val="dk1"/>
              </a:buClr>
              <a:buSzPct val="100000"/>
              <a:buFont typeface="Arial"/>
              <a:buChar char="•"/>
              <a:defRPr b="0" i="0" sz="11800" u="none" cap="none" strike="noStrike">
                <a:solidFill>
                  <a:schemeClr val="dk1"/>
                </a:solidFill>
                <a:latin typeface="Calibri"/>
                <a:ea typeface="Calibri"/>
                <a:cs typeface="Calibri"/>
                <a:sym typeface="Calibri"/>
              </a:defRPr>
            </a:lvl2pPr>
            <a:lvl3pPr indent="-507679" lvl="2" marL="5600380" marR="0" rtl="0" algn="l">
              <a:lnSpc>
                <a:spcPct val="90000"/>
              </a:lnSpc>
              <a:spcBef>
                <a:spcPts val="2450"/>
              </a:spcBef>
              <a:buClr>
                <a:schemeClr val="dk1"/>
              </a:buClr>
              <a:buSzPct val="100000"/>
              <a:buFont typeface="Arial"/>
              <a:buChar char="•"/>
              <a:defRPr b="0" i="0" sz="9800" u="none" cap="none" strike="noStrike">
                <a:solidFill>
                  <a:schemeClr val="dk1"/>
                </a:solidFill>
                <a:latin typeface="Calibri"/>
                <a:ea typeface="Calibri"/>
                <a:cs typeface="Calibri"/>
                <a:sym typeface="Calibri"/>
              </a:defRPr>
            </a:lvl3pPr>
            <a:lvl4pPr indent="-563432" lvl="3" marL="7840532"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4pPr>
            <a:lvl5pPr indent="-568383" lvl="4" marL="10080684"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5pPr>
            <a:lvl6pPr indent="-573336" lvl="5" marL="12320836"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6pPr>
            <a:lvl7pPr indent="-565588" lvl="6" marL="14560989"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7pPr>
            <a:lvl8pPr indent="-570540" lvl="7" marL="16801140"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8pPr>
            <a:lvl9pPr indent="-562792" lvl="8" marL="19041292"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spcBef>
                <a:spcPts val="0"/>
              </a:spcBef>
              <a:buSzPct val="25000"/>
              <a:buNone/>
            </a:pPr>
            <a:fld id="{00000000-1234-1234-1234-123412341234}" type="slidenum">
              <a:rPr lang="en-US" sz="59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25892125" y="12797158"/>
            <a:ext cx="32546293" cy="11041379"/>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216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6" name="Shape 76"/>
          <p:cNvSpPr txBox="1"/>
          <p:nvPr>
            <p:ph idx="1" type="body"/>
          </p:nvPr>
        </p:nvSpPr>
        <p:spPr>
          <a:xfrm rot="5400000">
            <a:off x="3489326" y="2075818"/>
            <a:ext cx="32546293" cy="32484060"/>
          </a:xfrm>
          <a:prstGeom prst="rect">
            <a:avLst/>
          </a:prstGeom>
          <a:noFill/>
          <a:ln>
            <a:noFill/>
          </a:ln>
        </p:spPr>
        <p:txBody>
          <a:bodyPr anchorCtr="0" anchor="t" bIns="91425" lIns="91425" rIns="91425" tIns="91425"/>
          <a:lstStyle>
            <a:lvl1pPr indent="-250126" lvl="0" marL="1120076" marR="0" rtl="0" algn="l">
              <a:lnSpc>
                <a:spcPct val="90000"/>
              </a:lnSpc>
              <a:spcBef>
                <a:spcPts val="4900"/>
              </a:spcBef>
              <a:buClr>
                <a:schemeClr val="dk1"/>
              </a:buClr>
              <a:buSzPct val="100000"/>
              <a:buFont typeface="Arial"/>
              <a:buChar char="•"/>
              <a:defRPr b="0" i="0" sz="13700" u="none" cap="none" strike="noStrike">
                <a:solidFill>
                  <a:schemeClr val="dk1"/>
                </a:solidFill>
                <a:latin typeface="Calibri"/>
                <a:ea typeface="Calibri"/>
                <a:cs typeface="Calibri"/>
                <a:sym typeface="Calibri"/>
              </a:defRPr>
            </a:lvl1pPr>
            <a:lvl2pPr indent="-375727" lvl="1" marL="3360227" marR="0" rtl="0" algn="l">
              <a:lnSpc>
                <a:spcPct val="90000"/>
              </a:lnSpc>
              <a:spcBef>
                <a:spcPts val="2450"/>
              </a:spcBef>
              <a:buClr>
                <a:schemeClr val="dk1"/>
              </a:buClr>
              <a:buSzPct val="100000"/>
              <a:buFont typeface="Arial"/>
              <a:buChar char="•"/>
              <a:defRPr b="0" i="0" sz="11800" u="none" cap="none" strike="noStrike">
                <a:solidFill>
                  <a:schemeClr val="dk1"/>
                </a:solidFill>
                <a:latin typeface="Calibri"/>
                <a:ea typeface="Calibri"/>
                <a:cs typeface="Calibri"/>
                <a:sym typeface="Calibri"/>
              </a:defRPr>
            </a:lvl2pPr>
            <a:lvl3pPr indent="-507679" lvl="2" marL="5600380" marR="0" rtl="0" algn="l">
              <a:lnSpc>
                <a:spcPct val="90000"/>
              </a:lnSpc>
              <a:spcBef>
                <a:spcPts val="2450"/>
              </a:spcBef>
              <a:buClr>
                <a:schemeClr val="dk1"/>
              </a:buClr>
              <a:buSzPct val="100000"/>
              <a:buFont typeface="Arial"/>
              <a:buChar char="•"/>
              <a:defRPr b="0" i="0" sz="9800" u="none" cap="none" strike="noStrike">
                <a:solidFill>
                  <a:schemeClr val="dk1"/>
                </a:solidFill>
                <a:latin typeface="Calibri"/>
                <a:ea typeface="Calibri"/>
                <a:cs typeface="Calibri"/>
                <a:sym typeface="Calibri"/>
              </a:defRPr>
            </a:lvl3pPr>
            <a:lvl4pPr indent="-563432" lvl="3" marL="7840532"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4pPr>
            <a:lvl5pPr indent="-568383" lvl="4" marL="10080684"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5pPr>
            <a:lvl6pPr indent="-573336" lvl="5" marL="12320836"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6pPr>
            <a:lvl7pPr indent="-565588" lvl="6" marL="14560989"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7pPr>
            <a:lvl8pPr indent="-570540" lvl="7" marL="16801140"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8pPr>
            <a:lvl9pPr indent="-562792" lvl="8" marL="19041292"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spcBef>
                <a:spcPts val="0"/>
              </a:spcBef>
              <a:buSzPct val="25000"/>
              <a:buNone/>
            </a:pPr>
            <a:fld id="{00000000-1234-1234-1234-123412341234}" type="slidenum">
              <a:rPr lang="en-US" sz="5900">
                <a:solidFill>
                  <a:srgbClr val="888888"/>
                </a:solidFill>
                <a:latin typeface="Calibri"/>
                <a:ea typeface="Calibri"/>
                <a:cs typeface="Calibri"/>
                <a:sym typeface="Calibri"/>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6" name="Shape 86"/>
        <p:cNvGrpSpPr/>
        <p:nvPr/>
      </p:nvGrpSpPr>
      <p:grpSpPr>
        <a:xfrm>
          <a:off x="0" y="0"/>
          <a:ext cx="0" cy="0"/>
          <a:chOff x="0" y="0"/>
          <a:chExt cx="0" cy="0"/>
        </a:xfrm>
      </p:grpSpPr>
      <p:sp>
        <p:nvSpPr>
          <p:cNvPr id="87" name="Shape 87"/>
          <p:cNvSpPr txBox="1"/>
          <p:nvPr>
            <p:ph type="ctrTitle"/>
          </p:nvPr>
        </p:nvSpPr>
        <p:spPr>
          <a:xfrm>
            <a:off x="3840480" y="6285235"/>
            <a:ext cx="43525440" cy="13370560"/>
          </a:xfrm>
          <a:prstGeom prst="rect">
            <a:avLst/>
          </a:prstGeom>
          <a:noFill/>
          <a:ln>
            <a:noFill/>
          </a:ln>
        </p:spPr>
        <p:txBody>
          <a:bodyPr anchorCtr="0" anchor="b" bIns="91425" lIns="91425" rIns="91425" tIns="91425"/>
          <a:lstStyle>
            <a:lvl1pPr indent="0" lvl="0" marL="0" marR="0" rtl="0" algn="ctr">
              <a:lnSpc>
                <a:spcPct val="90000"/>
              </a:lnSpc>
              <a:spcBef>
                <a:spcPts val="0"/>
              </a:spcBef>
              <a:spcAft>
                <a:spcPts val="0"/>
              </a:spcAft>
              <a:buClr>
                <a:schemeClr val="dk1"/>
              </a:buClr>
              <a:buFont typeface="Calibri"/>
              <a:buNone/>
              <a:defRPr b="0" i="0" sz="29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88" name="Shape 88"/>
          <p:cNvSpPr txBox="1"/>
          <p:nvPr>
            <p:ph idx="1" type="subTitle"/>
          </p:nvPr>
        </p:nvSpPr>
        <p:spPr>
          <a:xfrm>
            <a:off x="6400800" y="20171415"/>
            <a:ext cx="38404801" cy="9272267"/>
          </a:xfrm>
          <a:prstGeom prst="rect">
            <a:avLst/>
          </a:prstGeom>
          <a:noFill/>
          <a:ln>
            <a:noFill/>
          </a:ln>
        </p:spPr>
        <p:txBody>
          <a:bodyPr anchorCtr="0" anchor="t" bIns="91425" lIns="91425" rIns="91425" tIns="91425"/>
          <a:lstStyle>
            <a:lvl1pPr indent="0" lvl="0" marL="0" marR="0" rtl="0" algn="ctr">
              <a:lnSpc>
                <a:spcPct val="90000"/>
              </a:lnSpc>
              <a:spcBef>
                <a:spcPts val="4900"/>
              </a:spcBef>
              <a:spcAft>
                <a:spcPts val="0"/>
              </a:spcAft>
              <a:buClr>
                <a:schemeClr val="dk1"/>
              </a:buClr>
              <a:buFont typeface="Arial"/>
              <a:buNone/>
              <a:defRPr b="0" i="0" sz="11800" u="none" cap="none" strike="noStrike">
                <a:solidFill>
                  <a:schemeClr val="dk1"/>
                </a:solidFill>
                <a:latin typeface="Calibri"/>
                <a:ea typeface="Calibri"/>
                <a:cs typeface="Calibri"/>
                <a:sym typeface="Calibri"/>
              </a:defRPr>
            </a:lvl1pPr>
            <a:lvl2pPr indent="-4952" lvl="1" marL="2240152" marR="0" rtl="0" algn="ctr">
              <a:lnSpc>
                <a:spcPct val="90000"/>
              </a:lnSpc>
              <a:spcBef>
                <a:spcPts val="2450"/>
              </a:spcBef>
              <a:spcAft>
                <a:spcPts val="0"/>
              </a:spcAft>
              <a:buClr>
                <a:schemeClr val="dk1"/>
              </a:buClr>
              <a:buFont typeface="Arial"/>
              <a:buNone/>
              <a:defRPr b="0" i="0" sz="9800" u="none" cap="none" strike="noStrike">
                <a:solidFill>
                  <a:schemeClr val="dk1"/>
                </a:solidFill>
                <a:latin typeface="Calibri"/>
                <a:ea typeface="Calibri"/>
                <a:cs typeface="Calibri"/>
                <a:sym typeface="Calibri"/>
              </a:defRPr>
            </a:lvl2pPr>
            <a:lvl3pPr indent="-9904" lvl="2" marL="4480304" marR="0" rtl="0" algn="ctr">
              <a:lnSpc>
                <a:spcPct val="90000"/>
              </a:lnSpc>
              <a:spcBef>
                <a:spcPts val="2450"/>
              </a:spcBef>
              <a:spcAft>
                <a:spcPts val="0"/>
              </a:spcAft>
              <a:buClr>
                <a:schemeClr val="dk1"/>
              </a:buClr>
              <a:buFont typeface="Arial"/>
              <a:buNone/>
              <a:defRPr b="0" i="0" sz="8800" u="none" cap="none" strike="noStrike">
                <a:solidFill>
                  <a:schemeClr val="dk1"/>
                </a:solidFill>
                <a:latin typeface="Calibri"/>
                <a:ea typeface="Calibri"/>
                <a:cs typeface="Calibri"/>
                <a:sym typeface="Calibri"/>
              </a:defRPr>
            </a:lvl3pPr>
            <a:lvl4pPr indent="-2154" lvl="3" marL="6720455" marR="0" rtl="0" algn="ctr">
              <a:lnSpc>
                <a:spcPct val="90000"/>
              </a:lnSpc>
              <a:spcBef>
                <a:spcPts val="2450"/>
              </a:spcBef>
              <a:spcAft>
                <a:spcPts val="0"/>
              </a:spcAft>
              <a:buClr>
                <a:schemeClr val="dk1"/>
              </a:buClr>
              <a:buFont typeface="Arial"/>
              <a:buNone/>
              <a:defRPr b="0" i="0" sz="7800" u="none" cap="none" strike="noStrike">
                <a:solidFill>
                  <a:schemeClr val="dk1"/>
                </a:solidFill>
                <a:latin typeface="Calibri"/>
                <a:ea typeface="Calibri"/>
                <a:cs typeface="Calibri"/>
                <a:sym typeface="Calibri"/>
              </a:defRPr>
            </a:lvl4pPr>
            <a:lvl5pPr indent="-7108" lvl="4" marL="8960608" marR="0" rtl="0" algn="ctr">
              <a:lnSpc>
                <a:spcPct val="90000"/>
              </a:lnSpc>
              <a:spcBef>
                <a:spcPts val="2450"/>
              </a:spcBef>
              <a:spcAft>
                <a:spcPts val="0"/>
              </a:spcAft>
              <a:buClr>
                <a:schemeClr val="dk1"/>
              </a:buClr>
              <a:buFont typeface="Arial"/>
              <a:buNone/>
              <a:defRPr b="0" i="0" sz="7800" u="none" cap="none" strike="noStrike">
                <a:solidFill>
                  <a:schemeClr val="dk1"/>
                </a:solidFill>
                <a:latin typeface="Calibri"/>
                <a:ea typeface="Calibri"/>
                <a:cs typeface="Calibri"/>
                <a:sym typeface="Calibri"/>
              </a:defRPr>
            </a:lvl5pPr>
            <a:lvl6pPr indent="-12059" lvl="5" marL="11200760" marR="0" rtl="0" algn="ctr">
              <a:lnSpc>
                <a:spcPct val="90000"/>
              </a:lnSpc>
              <a:spcBef>
                <a:spcPts val="2450"/>
              </a:spcBef>
              <a:spcAft>
                <a:spcPts val="0"/>
              </a:spcAft>
              <a:buClr>
                <a:schemeClr val="dk1"/>
              </a:buClr>
              <a:buFont typeface="Arial"/>
              <a:buNone/>
              <a:defRPr b="0" i="0" sz="7800" u="none" cap="none" strike="noStrike">
                <a:solidFill>
                  <a:schemeClr val="dk1"/>
                </a:solidFill>
                <a:latin typeface="Calibri"/>
                <a:ea typeface="Calibri"/>
                <a:cs typeface="Calibri"/>
                <a:sym typeface="Calibri"/>
              </a:defRPr>
            </a:lvl6pPr>
            <a:lvl7pPr indent="-4311" lvl="6" marL="13440911" marR="0" rtl="0" algn="ctr">
              <a:lnSpc>
                <a:spcPct val="90000"/>
              </a:lnSpc>
              <a:spcBef>
                <a:spcPts val="2450"/>
              </a:spcBef>
              <a:spcAft>
                <a:spcPts val="0"/>
              </a:spcAft>
              <a:buClr>
                <a:schemeClr val="dk1"/>
              </a:buClr>
              <a:buFont typeface="Arial"/>
              <a:buNone/>
              <a:defRPr b="0" i="0" sz="7800" u="none" cap="none" strike="noStrike">
                <a:solidFill>
                  <a:schemeClr val="dk1"/>
                </a:solidFill>
                <a:latin typeface="Calibri"/>
                <a:ea typeface="Calibri"/>
                <a:cs typeface="Calibri"/>
                <a:sym typeface="Calibri"/>
              </a:defRPr>
            </a:lvl7pPr>
            <a:lvl8pPr indent="-9264" lvl="7" marL="15681065" marR="0" rtl="0" algn="ctr">
              <a:lnSpc>
                <a:spcPct val="90000"/>
              </a:lnSpc>
              <a:spcBef>
                <a:spcPts val="2450"/>
              </a:spcBef>
              <a:spcAft>
                <a:spcPts val="0"/>
              </a:spcAft>
              <a:buClr>
                <a:schemeClr val="dk1"/>
              </a:buClr>
              <a:buFont typeface="Arial"/>
              <a:buNone/>
              <a:defRPr b="0" i="0" sz="7800" u="none" cap="none" strike="noStrike">
                <a:solidFill>
                  <a:schemeClr val="dk1"/>
                </a:solidFill>
                <a:latin typeface="Calibri"/>
                <a:ea typeface="Calibri"/>
                <a:cs typeface="Calibri"/>
                <a:sym typeface="Calibri"/>
              </a:defRPr>
            </a:lvl8pPr>
            <a:lvl9pPr indent="-1516" lvl="8" marL="17921216" marR="0" rtl="0" algn="ctr">
              <a:lnSpc>
                <a:spcPct val="90000"/>
              </a:lnSpc>
              <a:spcBef>
                <a:spcPts val="2450"/>
              </a:spcBef>
              <a:spcAft>
                <a:spcPts val="0"/>
              </a:spcAft>
              <a:buClr>
                <a:schemeClr val="dk1"/>
              </a:buClr>
              <a:buFont typeface="Arial"/>
              <a:buNone/>
              <a:defRPr b="0" i="0" sz="7800" u="none" cap="none" strike="noStrike">
                <a:solidFill>
                  <a:schemeClr val="dk1"/>
                </a:solidFill>
                <a:latin typeface="Calibri"/>
                <a:ea typeface="Calibri"/>
                <a:cs typeface="Calibri"/>
                <a:sym typeface="Calibri"/>
              </a:defRPr>
            </a:lvl9pPr>
          </a:lstStyle>
          <a:p/>
        </p:txBody>
      </p:sp>
      <p:sp>
        <p:nvSpPr>
          <p:cNvPr id="89" name="Shape 89"/>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90" name="Shape 90"/>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91" name="Shape 91"/>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5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92" name="Shape 92"/>
        <p:cNvGrpSpPr/>
        <p:nvPr/>
      </p:nvGrpSpPr>
      <p:grpSpPr>
        <a:xfrm>
          <a:off x="0" y="0"/>
          <a:ext cx="0" cy="0"/>
          <a:chOff x="0" y="0"/>
          <a:chExt cx="0" cy="0"/>
        </a:xfrm>
      </p:grpSpPr>
      <p:sp>
        <p:nvSpPr>
          <p:cNvPr id="93" name="Shape 93"/>
          <p:cNvSpPr txBox="1"/>
          <p:nvPr>
            <p:ph type="title"/>
          </p:nvPr>
        </p:nvSpPr>
        <p:spPr>
          <a:xfrm>
            <a:off x="3520439" y="2044708"/>
            <a:ext cx="44165519" cy="7423154"/>
          </a:xfrm>
          <a:prstGeom prst="rect">
            <a:avLst/>
          </a:prstGeom>
          <a:noFill/>
          <a:ln>
            <a:noFill/>
          </a:ln>
        </p:spPr>
        <p:txBody>
          <a:bodyPr anchorCtr="0" anchor="ctr" bIns="91425" lIns="91425" rIns="91425" tIns="91425"/>
          <a:lstStyle>
            <a:lvl1pPr indent="0" lvl="0" marL="0" marR="0" rtl="0" algn="l">
              <a:lnSpc>
                <a:spcPct val="90000"/>
              </a:lnSpc>
              <a:spcBef>
                <a:spcPts val="0"/>
              </a:spcBef>
              <a:spcAft>
                <a:spcPts val="0"/>
              </a:spcAft>
              <a:buClr>
                <a:schemeClr val="dk1"/>
              </a:buClr>
              <a:buFont typeface="Calibri"/>
              <a:buNone/>
              <a:defRPr b="0" i="0" sz="216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94" name="Shape 94"/>
          <p:cNvSpPr txBox="1"/>
          <p:nvPr>
            <p:ph idx="1" type="body"/>
          </p:nvPr>
        </p:nvSpPr>
        <p:spPr>
          <a:xfrm>
            <a:off x="3520439" y="10223503"/>
            <a:ext cx="44165519" cy="24367492"/>
          </a:xfrm>
          <a:prstGeom prst="rect">
            <a:avLst/>
          </a:prstGeom>
          <a:noFill/>
          <a:ln>
            <a:noFill/>
          </a:ln>
        </p:spPr>
        <p:txBody>
          <a:bodyPr anchorCtr="0" anchor="t" bIns="91425" lIns="91425" rIns="91425" tIns="91425"/>
          <a:lstStyle>
            <a:lvl1pPr indent="613474" lvl="0" marL="1120076" marR="0" rtl="0" algn="l">
              <a:lnSpc>
                <a:spcPct val="90000"/>
              </a:lnSpc>
              <a:spcBef>
                <a:spcPts val="4900"/>
              </a:spcBef>
              <a:spcAft>
                <a:spcPts val="0"/>
              </a:spcAft>
              <a:buClr>
                <a:schemeClr val="dk1"/>
              </a:buClr>
              <a:buSzPct val="100000"/>
              <a:buFont typeface="Arial"/>
              <a:buChar char="•"/>
              <a:defRPr b="0" i="0" sz="13700" u="none" cap="none" strike="noStrike">
                <a:solidFill>
                  <a:schemeClr val="dk1"/>
                </a:solidFill>
                <a:latin typeface="Calibri"/>
                <a:ea typeface="Calibri"/>
                <a:cs typeface="Calibri"/>
                <a:sym typeface="Calibri"/>
              </a:defRPr>
            </a:lvl1pPr>
            <a:lvl2pPr indent="373572" lvl="1" marL="3360227" marR="0" rtl="0" algn="l">
              <a:lnSpc>
                <a:spcPct val="90000"/>
              </a:lnSpc>
              <a:spcBef>
                <a:spcPts val="2450"/>
              </a:spcBef>
              <a:spcAft>
                <a:spcPts val="0"/>
              </a:spcAft>
              <a:buClr>
                <a:schemeClr val="dk1"/>
              </a:buClr>
              <a:buSzPct val="100000"/>
              <a:buFont typeface="Arial"/>
              <a:buChar char="•"/>
              <a:defRPr b="0" i="0" sz="11800" u="none" cap="none" strike="noStrike">
                <a:solidFill>
                  <a:schemeClr val="dk1"/>
                </a:solidFill>
                <a:latin typeface="Calibri"/>
                <a:ea typeface="Calibri"/>
                <a:cs typeface="Calibri"/>
                <a:sym typeface="Calibri"/>
              </a:defRPr>
            </a:lvl2pPr>
            <a:lvl3pPr indent="114620" lvl="2" marL="5600380" marR="0" rtl="0" algn="l">
              <a:lnSpc>
                <a:spcPct val="90000"/>
              </a:lnSpc>
              <a:spcBef>
                <a:spcPts val="2450"/>
              </a:spcBef>
              <a:spcAft>
                <a:spcPts val="0"/>
              </a:spcAft>
              <a:buClr>
                <a:schemeClr val="dk1"/>
              </a:buClr>
              <a:buSzPct val="100000"/>
              <a:buFont typeface="Arial"/>
              <a:buChar char="•"/>
              <a:defRPr b="0" i="0" sz="9800" u="none" cap="none" strike="noStrike">
                <a:solidFill>
                  <a:schemeClr val="dk1"/>
                </a:solidFill>
                <a:latin typeface="Calibri"/>
                <a:ea typeface="Calibri"/>
                <a:cs typeface="Calibri"/>
                <a:sym typeface="Calibri"/>
              </a:defRPr>
            </a:lvl3pPr>
            <a:lvl4pPr indent="-4632" lvl="3" marL="7840532"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4pPr>
            <a:lvl5pPr indent="-9583" lvl="4" marL="10080684"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5pPr>
            <a:lvl6pPr indent="-14536" lvl="5" marL="12320836"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6pPr>
            <a:lvl7pPr indent="-6788" lvl="6" marL="14560989"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7pPr>
            <a:lvl8pPr indent="-11740" lvl="7" marL="16801140"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8pPr>
            <a:lvl9pPr indent="-3992" lvl="8" marL="19041292"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9pPr>
          </a:lstStyle>
          <a:p/>
        </p:txBody>
      </p:sp>
      <p:sp>
        <p:nvSpPr>
          <p:cNvPr id="95" name="Shape 95"/>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96" name="Shape 96"/>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97" name="Shape 97"/>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5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98" name="Shape 98"/>
        <p:cNvGrpSpPr/>
        <p:nvPr/>
      </p:nvGrpSpPr>
      <p:grpSpPr>
        <a:xfrm>
          <a:off x="0" y="0"/>
          <a:ext cx="0" cy="0"/>
          <a:chOff x="0" y="0"/>
          <a:chExt cx="0" cy="0"/>
        </a:xfrm>
      </p:grpSpPr>
      <p:sp>
        <p:nvSpPr>
          <p:cNvPr id="99" name="Shape 99"/>
          <p:cNvSpPr txBox="1"/>
          <p:nvPr>
            <p:ph type="title"/>
          </p:nvPr>
        </p:nvSpPr>
        <p:spPr>
          <a:xfrm>
            <a:off x="3493771" y="9574542"/>
            <a:ext cx="44165519" cy="15975327"/>
          </a:xfrm>
          <a:prstGeom prst="rect">
            <a:avLst/>
          </a:prstGeom>
          <a:noFill/>
          <a:ln>
            <a:noFill/>
          </a:ln>
        </p:spPr>
        <p:txBody>
          <a:bodyPr anchorCtr="0" anchor="b" bIns="91425" lIns="91425" rIns="91425" tIns="91425"/>
          <a:lstStyle>
            <a:lvl1pPr indent="0" lvl="0" marL="0" marR="0" rtl="0" algn="l">
              <a:lnSpc>
                <a:spcPct val="90000"/>
              </a:lnSpc>
              <a:spcBef>
                <a:spcPts val="0"/>
              </a:spcBef>
              <a:spcAft>
                <a:spcPts val="0"/>
              </a:spcAft>
              <a:buClr>
                <a:schemeClr val="dk1"/>
              </a:buClr>
              <a:buFont typeface="Calibri"/>
              <a:buNone/>
              <a:defRPr b="0" i="0" sz="29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100" name="Shape 100"/>
          <p:cNvSpPr txBox="1"/>
          <p:nvPr>
            <p:ph idx="1" type="body"/>
          </p:nvPr>
        </p:nvSpPr>
        <p:spPr>
          <a:xfrm>
            <a:off x="3493771" y="25701004"/>
            <a:ext cx="44165519" cy="8401046"/>
          </a:xfrm>
          <a:prstGeom prst="rect">
            <a:avLst/>
          </a:prstGeom>
          <a:noFill/>
          <a:ln>
            <a:noFill/>
          </a:ln>
        </p:spPr>
        <p:txBody>
          <a:bodyPr anchorCtr="0" anchor="t" bIns="91425" lIns="91425" rIns="91425" tIns="91425"/>
          <a:lstStyle>
            <a:lvl1pPr indent="0" lvl="0" marL="0" marR="0" rtl="0" algn="l">
              <a:lnSpc>
                <a:spcPct val="90000"/>
              </a:lnSpc>
              <a:spcBef>
                <a:spcPts val="4900"/>
              </a:spcBef>
              <a:spcAft>
                <a:spcPts val="0"/>
              </a:spcAft>
              <a:buClr>
                <a:schemeClr val="dk1"/>
              </a:buClr>
              <a:buFont typeface="Arial"/>
              <a:buNone/>
              <a:defRPr b="0" i="0" sz="11800" u="none" cap="none" strike="noStrike">
                <a:solidFill>
                  <a:schemeClr val="dk1"/>
                </a:solidFill>
                <a:latin typeface="Calibri"/>
                <a:ea typeface="Calibri"/>
                <a:cs typeface="Calibri"/>
                <a:sym typeface="Calibri"/>
              </a:defRPr>
            </a:lvl1pPr>
            <a:lvl2pPr indent="-4952" lvl="1" marL="2240152" marR="0" rtl="0" algn="l">
              <a:lnSpc>
                <a:spcPct val="90000"/>
              </a:lnSpc>
              <a:spcBef>
                <a:spcPts val="2450"/>
              </a:spcBef>
              <a:spcAft>
                <a:spcPts val="0"/>
              </a:spcAft>
              <a:buClr>
                <a:srgbClr val="888888"/>
              </a:buClr>
              <a:buFont typeface="Arial"/>
              <a:buNone/>
              <a:defRPr b="0" i="0" sz="9800" u="none" cap="none" strike="noStrike">
                <a:solidFill>
                  <a:srgbClr val="888888"/>
                </a:solidFill>
                <a:latin typeface="Calibri"/>
                <a:ea typeface="Calibri"/>
                <a:cs typeface="Calibri"/>
                <a:sym typeface="Calibri"/>
              </a:defRPr>
            </a:lvl2pPr>
            <a:lvl3pPr indent="-9904" lvl="2" marL="4480304" marR="0" rtl="0" algn="l">
              <a:lnSpc>
                <a:spcPct val="90000"/>
              </a:lnSpc>
              <a:spcBef>
                <a:spcPts val="2450"/>
              </a:spcBef>
              <a:spcAft>
                <a:spcPts val="0"/>
              </a:spcAft>
              <a:buClr>
                <a:srgbClr val="888888"/>
              </a:buClr>
              <a:buFont typeface="Arial"/>
              <a:buNone/>
              <a:defRPr b="0" i="0" sz="8800" u="none" cap="none" strike="noStrike">
                <a:solidFill>
                  <a:srgbClr val="888888"/>
                </a:solidFill>
                <a:latin typeface="Calibri"/>
                <a:ea typeface="Calibri"/>
                <a:cs typeface="Calibri"/>
                <a:sym typeface="Calibri"/>
              </a:defRPr>
            </a:lvl3pPr>
            <a:lvl4pPr indent="-2154" lvl="3" marL="6720455" marR="0" rtl="0" algn="l">
              <a:lnSpc>
                <a:spcPct val="90000"/>
              </a:lnSpc>
              <a:spcBef>
                <a:spcPts val="2450"/>
              </a:spcBef>
              <a:spcAft>
                <a:spcPts val="0"/>
              </a:spcAft>
              <a:buClr>
                <a:srgbClr val="888888"/>
              </a:buClr>
              <a:buFont typeface="Arial"/>
              <a:buNone/>
              <a:defRPr b="0" i="0" sz="7800" u="none" cap="none" strike="noStrike">
                <a:solidFill>
                  <a:srgbClr val="888888"/>
                </a:solidFill>
                <a:latin typeface="Calibri"/>
                <a:ea typeface="Calibri"/>
                <a:cs typeface="Calibri"/>
                <a:sym typeface="Calibri"/>
              </a:defRPr>
            </a:lvl4pPr>
            <a:lvl5pPr indent="-7108" lvl="4" marL="8960608" marR="0" rtl="0" algn="l">
              <a:lnSpc>
                <a:spcPct val="90000"/>
              </a:lnSpc>
              <a:spcBef>
                <a:spcPts val="2450"/>
              </a:spcBef>
              <a:spcAft>
                <a:spcPts val="0"/>
              </a:spcAft>
              <a:buClr>
                <a:srgbClr val="888888"/>
              </a:buClr>
              <a:buFont typeface="Arial"/>
              <a:buNone/>
              <a:defRPr b="0" i="0" sz="7800" u="none" cap="none" strike="noStrike">
                <a:solidFill>
                  <a:srgbClr val="888888"/>
                </a:solidFill>
                <a:latin typeface="Calibri"/>
                <a:ea typeface="Calibri"/>
                <a:cs typeface="Calibri"/>
                <a:sym typeface="Calibri"/>
              </a:defRPr>
            </a:lvl5pPr>
            <a:lvl6pPr indent="-12059" lvl="5" marL="11200760" marR="0" rtl="0" algn="l">
              <a:lnSpc>
                <a:spcPct val="90000"/>
              </a:lnSpc>
              <a:spcBef>
                <a:spcPts val="2450"/>
              </a:spcBef>
              <a:spcAft>
                <a:spcPts val="0"/>
              </a:spcAft>
              <a:buClr>
                <a:srgbClr val="888888"/>
              </a:buClr>
              <a:buFont typeface="Arial"/>
              <a:buNone/>
              <a:defRPr b="0" i="0" sz="7800" u="none" cap="none" strike="noStrike">
                <a:solidFill>
                  <a:srgbClr val="888888"/>
                </a:solidFill>
                <a:latin typeface="Calibri"/>
                <a:ea typeface="Calibri"/>
                <a:cs typeface="Calibri"/>
                <a:sym typeface="Calibri"/>
              </a:defRPr>
            </a:lvl6pPr>
            <a:lvl7pPr indent="-4311" lvl="6" marL="13440911" marR="0" rtl="0" algn="l">
              <a:lnSpc>
                <a:spcPct val="90000"/>
              </a:lnSpc>
              <a:spcBef>
                <a:spcPts val="2450"/>
              </a:spcBef>
              <a:spcAft>
                <a:spcPts val="0"/>
              </a:spcAft>
              <a:buClr>
                <a:srgbClr val="888888"/>
              </a:buClr>
              <a:buFont typeface="Arial"/>
              <a:buNone/>
              <a:defRPr b="0" i="0" sz="7800" u="none" cap="none" strike="noStrike">
                <a:solidFill>
                  <a:srgbClr val="888888"/>
                </a:solidFill>
                <a:latin typeface="Calibri"/>
                <a:ea typeface="Calibri"/>
                <a:cs typeface="Calibri"/>
                <a:sym typeface="Calibri"/>
              </a:defRPr>
            </a:lvl7pPr>
            <a:lvl8pPr indent="-9264" lvl="7" marL="15681065" marR="0" rtl="0" algn="l">
              <a:lnSpc>
                <a:spcPct val="90000"/>
              </a:lnSpc>
              <a:spcBef>
                <a:spcPts val="2450"/>
              </a:spcBef>
              <a:spcAft>
                <a:spcPts val="0"/>
              </a:spcAft>
              <a:buClr>
                <a:srgbClr val="888888"/>
              </a:buClr>
              <a:buFont typeface="Arial"/>
              <a:buNone/>
              <a:defRPr b="0" i="0" sz="7800" u="none" cap="none" strike="noStrike">
                <a:solidFill>
                  <a:srgbClr val="888888"/>
                </a:solidFill>
                <a:latin typeface="Calibri"/>
                <a:ea typeface="Calibri"/>
                <a:cs typeface="Calibri"/>
                <a:sym typeface="Calibri"/>
              </a:defRPr>
            </a:lvl8pPr>
            <a:lvl9pPr indent="-1516" lvl="8" marL="17921216" marR="0" rtl="0" algn="l">
              <a:lnSpc>
                <a:spcPct val="90000"/>
              </a:lnSpc>
              <a:spcBef>
                <a:spcPts val="2450"/>
              </a:spcBef>
              <a:spcAft>
                <a:spcPts val="0"/>
              </a:spcAft>
              <a:buClr>
                <a:srgbClr val="888888"/>
              </a:buClr>
              <a:buFont typeface="Arial"/>
              <a:buNone/>
              <a:defRPr b="0" i="0" sz="7800" u="none" cap="none" strike="noStrike">
                <a:solidFill>
                  <a:srgbClr val="888888"/>
                </a:solidFill>
                <a:latin typeface="Calibri"/>
                <a:ea typeface="Calibri"/>
                <a:cs typeface="Calibri"/>
                <a:sym typeface="Calibri"/>
              </a:defRPr>
            </a:lvl9pPr>
          </a:lstStyle>
          <a:p/>
        </p:txBody>
      </p:sp>
      <p:sp>
        <p:nvSpPr>
          <p:cNvPr id="101" name="Shape 101"/>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102" name="Shape 102"/>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103" name="Shape 103"/>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5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04" name="Shape 104"/>
        <p:cNvGrpSpPr/>
        <p:nvPr/>
      </p:nvGrpSpPr>
      <p:grpSpPr>
        <a:xfrm>
          <a:off x="0" y="0"/>
          <a:ext cx="0" cy="0"/>
          <a:chOff x="0" y="0"/>
          <a:chExt cx="0" cy="0"/>
        </a:xfrm>
      </p:grpSpPr>
      <p:sp>
        <p:nvSpPr>
          <p:cNvPr id="105" name="Shape 105"/>
          <p:cNvSpPr txBox="1"/>
          <p:nvPr>
            <p:ph type="title"/>
          </p:nvPr>
        </p:nvSpPr>
        <p:spPr>
          <a:xfrm>
            <a:off x="3520439" y="2044708"/>
            <a:ext cx="44165519" cy="7423154"/>
          </a:xfrm>
          <a:prstGeom prst="rect">
            <a:avLst/>
          </a:prstGeom>
          <a:noFill/>
          <a:ln>
            <a:noFill/>
          </a:ln>
        </p:spPr>
        <p:txBody>
          <a:bodyPr anchorCtr="0" anchor="ctr" bIns="91425" lIns="91425" rIns="91425" tIns="91425"/>
          <a:lstStyle>
            <a:lvl1pPr indent="0" lvl="0" marL="0" marR="0" rtl="0" algn="l">
              <a:lnSpc>
                <a:spcPct val="90000"/>
              </a:lnSpc>
              <a:spcBef>
                <a:spcPts val="0"/>
              </a:spcBef>
              <a:spcAft>
                <a:spcPts val="0"/>
              </a:spcAft>
              <a:buClr>
                <a:schemeClr val="dk1"/>
              </a:buClr>
              <a:buFont typeface="Calibri"/>
              <a:buNone/>
              <a:defRPr b="0" i="0" sz="216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106" name="Shape 106"/>
          <p:cNvSpPr txBox="1"/>
          <p:nvPr>
            <p:ph idx="1" type="body"/>
          </p:nvPr>
        </p:nvSpPr>
        <p:spPr>
          <a:xfrm>
            <a:off x="3520439" y="10223503"/>
            <a:ext cx="21762720" cy="24367492"/>
          </a:xfrm>
          <a:prstGeom prst="rect">
            <a:avLst/>
          </a:prstGeom>
          <a:noFill/>
          <a:ln>
            <a:noFill/>
          </a:ln>
        </p:spPr>
        <p:txBody>
          <a:bodyPr anchorCtr="0" anchor="t" bIns="91425" lIns="91425" rIns="91425" tIns="91425"/>
          <a:lstStyle>
            <a:lvl1pPr indent="613474" lvl="0" marL="1120076" marR="0" rtl="0" algn="l">
              <a:lnSpc>
                <a:spcPct val="90000"/>
              </a:lnSpc>
              <a:spcBef>
                <a:spcPts val="4900"/>
              </a:spcBef>
              <a:spcAft>
                <a:spcPts val="0"/>
              </a:spcAft>
              <a:buClr>
                <a:schemeClr val="dk1"/>
              </a:buClr>
              <a:buSzPct val="100000"/>
              <a:buFont typeface="Arial"/>
              <a:buChar char="•"/>
              <a:defRPr b="0" i="0" sz="13700" u="none" cap="none" strike="noStrike">
                <a:solidFill>
                  <a:schemeClr val="dk1"/>
                </a:solidFill>
                <a:latin typeface="Calibri"/>
                <a:ea typeface="Calibri"/>
                <a:cs typeface="Calibri"/>
                <a:sym typeface="Calibri"/>
              </a:defRPr>
            </a:lvl1pPr>
            <a:lvl2pPr indent="373572" lvl="1" marL="3360227" marR="0" rtl="0" algn="l">
              <a:lnSpc>
                <a:spcPct val="90000"/>
              </a:lnSpc>
              <a:spcBef>
                <a:spcPts val="2450"/>
              </a:spcBef>
              <a:spcAft>
                <a:spcPts val="0"/>
              </a:spcAft>
              <a:buClr>
                <a:schemeClr val="dk1"/>
              </a:buClr>
              <a:buSzPct val="100000"/>
              <a:buFont typeface="Arial"/>
              <a:buChar char="•"/>
              <a:defRPr b="0" i="0" sz="11800" u="none" cap="none" strike="noStrike">
                <a:solidFill>
                  <a:schemeClr val="dk1"/>
                </a:solidFill>
                <a:latin typeface="Calibri"/>
                <a:ea typeface="Calibri"/>
                <a:cs typeface="Calibri"/>
                <a:sym typeface="Calibri"/>
              </a:defRPr>
            </a:lvl2pPr>
            <a:lvl3pPr indent="114620" lvl="2" marL="5600380" marR="0" rtl="0" algn="l">
              <a:lnSpc>
                <a:spcPct val="90000"/>
              </a:lnSpc>
              <a:spcBef>
                <a:spcPts val="2450"/>
              </a:spcBef>
              <a:spcAft>
                <a:spcPts val="0"/>
              </a:spcAft>
              <a:buClr>
                <a:schemeClr val="dk1"/>
              </a:buClr>
              <a:buSzPct val="100000"/>
              <a:buFont typeface="Arial"/>
              <a:buChar char="•"/>
              <a:defRPr b="0" i="0" sz="9800" u="none" cap="none" strike="noStrike">
                <a:solidFill>
                  <a:schemeClr val="dk1"/>
                </a:solidFill>
                <a:latin typeface="Calibri"/>
                <a:ea typeface="Calibri"/>
                <a:cs typeface="Calibri"/>
                <a:sym typeface="Calibri"/>
              </a:defRPr>
            </a:lvl3pPr>
            <a:lvl4pPr indent="-4632" lvl="3" marL="7840532"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4pPr>
            <a:lvl5pPr indent="-9583" lvl="4" marL="10080684"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5pPr>
            <a:lvl6pPr indent="-14536" lvl="5" marL="12320836"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6pPr>
            <a:lvl7pPr indent="-6788" lvl="6" marL="14560989"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7pPr>
            <a:lvl8pPr indent="-11740" lvl="7" marL="16801140"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8pPr>
            <a:lvl9pPr indent="-3992" lvl="8" marL="19041292"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9pPr>
          </a:lstStyle>
          <a:p/>
        </p:txBody>
      </p:sp>
      <p:sp>
        <p:nvSpPr>
          <p:cNvPr id="107" name="Shape 107"/>
          <p:cNvSpPr txBox="1"/>
          <p:nvPr>
            <p:ph idx="2" type="body"/>
          </p:nvPr>
        </p:nvSpPr>
        <p:spPr>
          <a:xfrm>
            <a:off x="25923240" y="10223503"/>
            <a:ext cx="21762720" cy="24367492"/>
          </a:xfrm>
          <a:prstGeom prst="rect">
            <a:avLst/>
          </a:prstGeom>
          <a:noFill/>
          <a:ln>
            <a:noFill/>
          </a:ln>
        </p:spPr>
        <p:txBody>
          <a:bodyPr anchorCtr="0" anchor="t" bIns="91425" lIns="91425" rIns="91425" tIns="91425"/>
          <a:lstStyle>
            <a:lvl1pPr indent="613474" lvl="0" marL="1120076" marR="0" rtl="0" algn="l">
              <a:lnSpc>
                <a:spcPct val="90000"/>
              </a:lnSpc>
              <a:spcBef>
                <a:spcPts val="4900"/>
              </a:spcBef>
              <a:spcAft>
                <a:spcPts val="0"/>
              </a:spcAft>
              <a:buClr>
                <a:schemeClr val="dk1"/>
              </a:buClr>
              <a:buSzPct val="100000"/>
              <a:buFont typeface="Arial"/>
              <a:buChar char="•"/>
              <a:defRPr b="0" i="0" sz="13700" u="none" cap="none" strike="noStrike">
                <a:solidFill>
                  <a:schemeClr val="dk1"/>
                </a:solidFill>
                <a:latin typeface="Calibri"/>
                <a:ea typeface="Calibri"/>
                <a:cs typeface="Calibri"/>
                <a:sym typeface="Calibri"/>
              </a:defRPr>
            </a:lvl1pPr>
            <a:lvl2pPr indent="373572" lvl="1" marL="3360227" marR="0" rtl="0" algn="l">
              <a:lnSpc>
                <a:spcPct val="90000"/>
              </a:lnSpc>
              <a:spcBef>
                <a:spcPts val="2450"/>
              </a:spcBef>
              <a:spcAft>
                <a:spcPts val="0"/>
              </a:spcAft>
              <a:buClr>
                <a:schemeClr val="dk1"/>
              </a:buClr>
              <a:buSzPct val="100000"/>
              <a:buFont typeface="Arial"/>
              <a:buChar char="•"/>
              <a:defRPr b="0" i="0" sz="11800" u="none" cap="none" strike="noStrike">
                <a:solidFill>
                  <a:schemeClr val="dk1"/>
                </a:solidFill>
                <a:latin typeface="Calibri"/>
                <a:ea typeface="Calibri"/>
                <a:cs typeface="Calibri"/>
                <a:sym typeface="Calibri"/>
              </a:defRPr>
            </a:lvl2pPr>
            <a:lvl3pPr indent="114620" lvl="2" marL="5600380" marR="0" rtl="0" algn="l">
              <a:lnSpc>
                <a:spcPct val="90000"/>
              </a:lnSpc>
              <a:spcBef>
                <a:spcPts val="2450"/>
              </a:spcBef>
              <a:spcAft>
                <a:spcPts val="0"/>
              </a:spcAft>
              <a:buClr>
                <a:schemeClr val="dk1"/>
              </a:buClr>
              <a:buSzPct val="100000"/>
              <a:buFont typeface="Arial"/>
              <a:buChar char="•"/>
              <a:defRPr b="0" i="0" sz="9800" u="none" cap="none" strike="noStrike">
                <a:solidFill>
                  <a:schemeClr val="dk1"/>
                </a:solidFill>
                <a:latin typeface="Calibri"/>
                <a:ea typeface="Calibri"/>
                <a:cs typeface="Calibri"/>
                <a:sym typeface="Calibri"/>
              </a:defRPr>
            </a:lvl3pPr>
            <a:lvl4pPr indent="-4632" lvl="3" marL="7840532"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4pPr>
            <a:lvl5pPr indent="-9583" lvl="4" marL="10080684"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5pPr>
            <a:lvl6pPr indent="-14536" lvl="5" marL="12320836"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6pPr>
            <a:lvl7pPr indent="-6788" lvl="6" marL="14560989"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7pPr>
            <a:lvl8pPr indent="-11740" lvl="7" marL="16801140"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8pPr>
            <a:lvl9pPr indent="-3992" lvl="8" marL="19041292"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9pPr>
          </a:lstStyle>
          <a:p/>
        </p:txBody>
      </p:sp>
      <p:sp>
        <p:nvSpPr>
          <p:cNvPr id="108" name="Shape 108"/>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109" name="Shape 109"/>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110" name="Shape 110"/>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5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1" name="Shape 111"/>
        <p:cNvGrpSpPr/>
        <p:nvPr/>
      </p:nvGrpSpPr>
      <p:grpSpPr>
        <a:xfrm>
          <a:off x="0" y="0"/>
          <a:ext cx="0" cy="0"/>
          <a:chOff x="0" y="0"/>
          <a:chExt cx="0" cy="0"/>
        </a:xfrm>
      </p:grpSpPr>
      <p:sp>
        <p:nvSpPr>
          <p:cNvPr id="112" name="Shape 112"/>
          <p:cNvSpPr txBox="1"/>
          <p:nvPr>
            <p:ph type="title"/>
          </p:nvPr>
        </p:nvSpPr>
        <p:spPr>
          <a:xfrm>
            <a:off x="3527110" y="2044708"/>
            <a:ext cx="44165519" cy="7423154"/>
          </a:xfrm>
          <a:prstGeom prst="rect">
            <a:avLst/>
          </a:prstGeom>
          <a:noFill/>
          <a:ln>
            <a:noFill/>
          </a:ln>
        </p:spPr>
        <p:txBody>
          <a:bodyPr anchorCtr="0" anchor="ctr" bIns="91425" lIns="91425" rIns="91425" tIns="91425"/>
          <a:lstStyle>
            <a:lvl1pPr indent="0" lvl="0" marL="0" marR="0" rtl="0" algn="l">
              <a:lnSpc>
                <a:spcPct val="90000"/>
              </a:lnSpc>
              <a:spcBef>
                <a:spcPts val="0"/>
              </a:spcBef>
              <a:spcAft>
                <a:spcPts val="0"/>
              </a:spcAft>
              <a:buClr>
                <a:schemeClr val="dk1"/>
              </a:buClr>
              <a:buFont typeface="Calibri"/>
              <a:buNone/>
              <a:defRPr b="0" i="0" sz="216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113" name="Shape 113"/>
          <p:cNvSpPr txBox="1"/>
          <p:nvPr>
            <p:ph idx="1" type="body"/>
          </p:nvPr>
        </p:nvSpPr>
        <p:spPr>
          <a:xfrm>
            <a:off x="3527116" y="9414517"/>
            <a:ext cx="21662704" cy="4613905"/>
          </a:xfrm>
          <a:prstGeom prst="rect">
            <a:avLst/>
          </a:prstGeom>
          <a:noFill/>
          <a:ln>
            <a:noFill/>
          </a:ln>
        </p:spPr>
        <p:txBody>
          <a:bodyPr anchorCtr="0" anchor="b" bIns="91425" lIns="91425" rIns="91425" tIns="91425"/>
          <a:lstStyle>
            <a:lvl1pPr indent="0" lvl="0" marL="0" marR="0" rtl="0" algn="l">
              <a:lnSpc>
                <a:spcPct val="90000"/>
              </a:lnSpc>
              <a:spcBef>
                <a:spcPts val="4900"/>
              </a:spcBef>
              <a:spcAft>
                <a:spcPts val="0"/>
              </a:spcAft>
              <a:buClr>
                <a:schemeClr val="dk1"/>
              </a:buClr>
              <a:buFont typeface="Arial"/>
              <a:buNone/>
              <a:defRPr b="1" i="0" sz="11800" u="none" cap="none" strike="noStrike">
                <a:solidFill>
                  <a:schemeClr val="dk1"/>
                </a:solidFill>
                <a:latin typeface="Calibri"/>
                <a:ea typeface="Calibri"/>
                <a:cs typeface="Calibri"/>
                <a:sym typeface="Calibri"/>
              </a:defRPr>
            </a:lvl1pPr>
            <a:lvl2pPr indent="-4952" lvl="1" marL="2240152" marR="0" rtl="0" algn="l">
              <a:lnSpc>
                <a:spcPct val="90000"/>
              </a:lnSpc>
              <a:spcBef>
                <a:spcPts val="2450"/>
              </a:spcBef>
              <a:spcAft>
                <a:spcPts val="0"/>
              </a:spcAft>
              <a:buClr>
                <a:schemeClr val="dk1"/>
              </a:buClr>
              <a:buFont typeface="Arial"/>
              <a:buNone/>
              <a:defRPr b="1" i="0" sz="9800" u="none" cap="none" strike="noStrike">
                <a:solidFill>
                  <a:schemeClr val="dk1"/>
                </a:solidFill>
                <a:latin typeface="Calibri"/>
                <a:ea typeface="Calibri"/>
                <a:cs typeface="Calibri"/>
                <a:sym typeface="Calibri"/>
              </a:defRPr>
            </a:lvl2pPr>
            <a:lvl3pPr indent="-9904" lvl="2" marL="4480304" marR="0" rtl="0" algn="l">
              <a:lnSpc>
                <a:spcPct val="90000"/>
              </a:lnSpc>
              <a:spcBef>
                <a:spcPts val="2450"/>
              </a:spcBef>
              <a:spcAft>
                <a:spcPts val="0"/>
              </a:spcAft>
              <a:buClr>
                <a:schemeClr val="dk1"/>
              </a:buClr>
              <a:buFont typeface="Arial"/>
              <a:buNone/>
              <a:defRPr b="1" i="0" sz="8800" u="none" cap="none" strike="noStrike">
                <a:solidFill>
                  <a:schemeClr val="dk1"/>
                </a:solidFill>
                <a:latin typeface="Calibri"/>
                <a:ea typeface="Calibri"/>
                <a:cs typeface="Calibri"/>
                <a:sym typeface="Calibri"/>
              </a:defRPr>
            </a:lvl3pPr>
            <a:lvl4pPr indent="-2154" lvl="3" marL="6720455" marR="0" rtl="0" algn="l">
              <a:lnSpc>
                <a:spcPct val="90000"/>
              </a:lnSpc>
              <a:spcBef>
                <a:spcPts val="2450"/>
              </a:spcBef>
              <a:spcAft>
                <a:spcPts val="0"/>
              </a:spcAft>
              <a:buClr>
                <a:schemeClr val="dk1"/>
              </a:buClr>
              <a:buFont typeface="Arial"/>
              <a:buNone/>
              <a:defRPr b="1" i="0" sz="7800" u="none" cap="none" strike="noStrike">
                <a:solidFill>
                  <a:schemeClr val="dk1"/>
                </a:solidFill>
                <a:latin typeface="Calibri"/>
                <a:ea typeface="Calibri"/>
                <a:cs typeface="Calibri"/>
                <a:sym typeface="Calibri"/>
              </a:defRPr>
            </a:lvl4pPr>
            <a:lvl5pPr indent="-7108" lvl="4" marL="8960608" marR="0" rtl="0" algn="l">
              <a:lnSpc>
                <a:spcPct val="90000"/>
              </a:lnSpc>
              <a:spcBef>
                <a:spcPts val="2450"/>
              </a:spcBef>
              <a:spcAft>
                <a:spcPts val="0"/>
              </a:spcAft>
              <a:buClr>
                <a:schemeClr val="dk1"/>
              </a:buClr>
              <a:buFont typeface="Arial"/>
              <a:buNone/>
              <a:defRPr b="1" i="0" sz="7800" u="none" cap="none" strike="noStrike">
                <a:solidFill>
                  <a:schemeClr val="dk1"/>
                </a:solidFill>
                <a:latin typeface="Calibri"/>
                <a:ea typeface="Calibri"/>
                <a:cs typeface="Calibri"/>
                <a:sym typeface="Calibri"/>
              </a:defRPr>
            </a:lvl5pPr>
            <a:lvl6pPr indent="-12059" lvl="5" marL="11200760" marR="0" rtl="0" algn="l">
              <a:lnSpc>
                <a:spcPct val="90000"/>
              </a:lnSpc>
              <a:spcBef>
                <a:spcPts val="2450"/>
              </a:spcBef>
              <a:spcAft>
                <a:spcPts val="0"/>
              </a:spcAft>
              <a:buClr>
                <a:schemeClr val="dk1"/>
              </a:buClr>
              <a:buFont typeface="Arial"/>
              <a:buNone/>
              <a:defRPr b="1" i="0" sz="7800" u="none" cap="none" strike="noStrike">
                <a:solidFill>
                  <a:schemeClr val="dk1"/>
                </a:solidFill>
                <a:latin typeface="Calibri"/>
                <a:ea typeface="Calibri"/>
                <a:cs typeface="Calibri"/>
                <a:sym typeface="Calibri"/>
              </a:defRPr>
            </a:lvl6pPr>
            <a:lvl7pPr indent="-4311" lvl="6" marL="13440911" marR="0" rtl="0" algn="l">
              <a:lnSpc>
                <a:spcPct val="90000"/>
              </a:lnSpc>
              <a:spcBef>
                <a:spcPts val="2450"/>
              </a:spcBef>
              <a:spcAft>
                <a:spcPts val="0"/>
              </a:spcAft>
              <a:buClr>
                <a:schemeClr val="dk1"/>
              </a:buClr>
              <a:buFont typeface="Arial"/>
              <a:buNone/>
              <a:defRPr b="1" i="0" sz="7800" u="none" cap="none" strike="noStrike">
                <a:solidFill>
                  <a:schemeClr val="dk1"/>
                </a:solidFill>
                <a:latin typeface="Calibri"/>
                <a:ea typeface="Calibri"/>
                <a:cs typeface="Calibri"/>
                <a:sym typeface="Calibri"/>
              </a:defRPr>
            </a:lvl7pPr>
            <a:lvl8pPr indent="-9264" lvl="7" marL="15681065" marR="0" rtl="0" algn="l">
              <a:lnSpc>
                <a:spcPct val="90000"/>
              </a:lnSpc>
              <a:spcBef>
                <a:spcPts val="2450"/>
              </a:spcBef>
              <a:spcAft>
                <a:spcPts val="0"/>
              </a:spcAft>
              <a:buClr>
                <a:schemeClr val="dk1"/>
              </a:buClr>
              <a:buFont typeface="Arial"/>
              <a:buNone/>
              <a:defRPr b="1" i="0" sz="7800" u="none" cap="none" strike="noStrike">
                <a:solidFill>
                  <a:schemeClr val="dk1"/>
                </a:solidFill>
                <a:latin typeface="Calibri"/>
                <a:ea typeface="Calibri"/>
                <a:cs typeface="Calibri"/>
                <a:sym typeface="Calibri"/>
              </a:defRPr>
            </a:lvl8pPr>
            <a:lvl9pPr indent="-1516" lvl="8" marL="17921216" marR="0" rtl="0" algn="l">
              <a:lnSpc>
                <a:spcPct val="90000"/>
              </a:lnSpc>
              <a:spcBef>
                <a:spcPts val="2450"/>
              </a:spcBef>
              <a:spcAft>
                <a:spcPts val="0"/>
              </a:spcAft>
              <a:buClr>
                <a:schemeClr val="dk1"/>
              </a:buClr>
              <a:buFont typeface="Arial"/>
              <a:buNone/>
              <a:defRPr b="1" i="0" sz="7800" u="none" cap="none" strike="noStrike">
                <a:solidFill>
                  <a:schemeClr val="dk1"/>
                </a:solidFill>
                <a:latin typeface="Calibri"/>
                <a:ea typeface="Calibri"/>
                <a:cs typeface="Calibri"/>
                <a:sym typeface="Calibri"/>
              </a:defRPr>
            </a:lvl9pPr>
          </a:lstStyle>
          <a:p/>
        </p:txBody>
      </p:sp>
      <p:sp>
        <p:nvSpPr>
          <p:cNvPr id="114" name="Shape 114"/>
          <p:cNvSpPr txBox="1"/>
          <p:nvPr>
            <p:ph idx="2" type="body"/>
          </p:nvPr>
        </p:nvSpPr>
        <p:spPr>
          <a:xfrm>
            <a:off x="3527116" y="14028420"/>
            <a:ext cx="21662704" cy="20633694"/>
          </a:xfrm>
          <a:prstGeom prst="rect">
            <a:avLst/>
          </a:prstGeom>
          <a:noFill/>
          <a:ln>
            <a:noFill/>
          </a:ln>
        </p:spPr>
        <p:txBody>
          <a:bodyPr anchorCtr="0" anchor="t" bIns="91425" lIns="91425" rIns="91425" tIns="91425"/>
          <a:lstStyle>
            <a:lvl1pPr indent="613474" lvl="0" marL="1120076" marR="0" rtl="0" algn="l">
              <a:lnSpc>
                <a:spcPct val="90000"/>
              </a:lnSpc>
              <a:spcBef>
                <a:spcPts val="4900"/>
              </a:spcBef>
              <a:spcAft>
                <a:spcPts val="0"/>
              </a:spcAft>
              <a:buClr>
                <a:schemeClr val="dk1"/>
              </a:buClr>
              <a:buSzPct val="100000"/>
              <a:buFont typeface="Arial"/>
              <a:buChar char="•"/>
              <a:defRPr b="0" i="0" sz="13700" u="none" cap="none" strike="noStrike">
                <a:solidFill>
                  <a:schemeClr val="dk1"/>
                </a:solidFill>
                <a:latin typeface="Calibri"/>
                <a:ea typeface="Calibri"/>
                <a:cs typeface="Calibri"/>
                <a:sym typeface="Calibri"/>
              </a:defRPr>
            </a:lvl1pPr>
            <a:lvl2pPr indent="373572" lvl="1" marL="3360227" marR="0" rtl="0" algn="l">
              <a:lnSpc>
                <a:spcPct val="90000"/>
              </a:lnSpc>
              <a:spcBef>
                <a:spcPts val="2450"/>
              </a:spcBef>
              <a:spcAft>
                <a:spcPts val="0"/>
              </a:spcAft>
              <a:buClr>
                <a:schemeClr val="dk1"/>
              </a:buClr>
              <a:buSzPct val="100000"/>
              <a:buFont typeface="Arial"/>
              <a:buChar char="•"/>
              <a:defRPr b="0" i="0" sz="11800" u="none" cap="none" strike="noStrike">
                <a:solidFill>
                  <a:schemeClr val="dk1"/>
                </a:solidFill>
                <a:latin typeface="Calibri"/>
                <a:ea typeface="Calibri"/>
                <a:cs typeface="Calibri"/>
                <a:sym typeface="Calibri"/>
              </a:defRPr>
            </a:lvl2pPr>
            <a:lvl3pPr indent="114620" lvl="2" marL="5600380" marR="0" rtl="0" algn="l">
              <a:lnSpc>
                <a:spcPct val="90000"/>
              </a:lnSpc>
              <a:spcBef>
                <a:spcPts val="2450"/>
              </a:spcBef>
              <a:spcAft>
                <a:spcPts val="0"/>
              </a:spcAft>
              <a:buClr>
                <a:schemeClr val="dk1"/>
              </a:buClr>
              <a:buSzPct val="100000"/>
              <a:buFont typeface="Arial"/>
              <a:buChar char="•"/>
              <a:defRPr b="0" i="0" sz="9800" u="none" cap="none" strike="noStrike">
                <a:solidFill>
                  <a:schemeClr val="dk1"/>
                </a:solidFill>
                <a:latin typeface="Calibri"/>
                <a:ea typeface="Calibri"/>
                <a:cs typeface="Calibri"/>
                <a:sym typeface="Calibri"/>
              </a:defRPr>
            </a:lvl3pPr>
            <a:lvl4pPr indent="-4632" lvl="3" marL="7840532"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4pPr>
            <a:lvl5pPr indent="-9583" lvl="4" marL="10080684"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5pPr>
            <a:lvl6pPr indent="-14536" lvl="5" marL="12320836"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6pPr>
            <a:lvl7pPr indent="-6788" lvl="6" marL="14560989"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7pPr>
            <a:lvl8pPr indent="-11740" lvl="7" marL="16801140"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8pPr>
            <a:lvl9pPr indent="-3992" lvl="8" marL="19041292"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9pPr>
          </a:lstStyle>
          <a:p/>
        </p:txBody>
      </p:sp>
      <p:sp>
        <p:nvSpPr>
          <p:cNvPr id="115" name="Shape 115"/>
          <p:cNvSpPr txBox="1"/>
          <p:nvPr>
            <p:ph idx="3" type="body"/>
          </p:nvPr>
        </p:nvSpPr>
        <p:spPr>
          <a:xfrm>
            <a:off x="25923243" y="9414517"/>
            <a:ext cx="21769390" cy="4613905"/>
          </a:xfrm>
          <a:prstGeom prst="rect">
            <a:avLst/>
          </a:prstGeom>
          <a:noFill/>
          <a:ln>
            <a:noFill/>
          </a:ln>
        </p:spPr>
        <p:txBody>
          <a:bodyPr anchorCtr="0" anchor="b" bIns="91425" lIns="91425" rIns="91425" tIns="91425"/>
          <a:lstStyle>
            <a:lvl1pPr indent="0" lvl="0" marL="0" marR="0" rtl="0" algn="l">
              <a:lnSpc>
                <a:spcPct val="90000"/>
              </a:lnSpc>
              <a:spcBef>
                <a:spcPts val="4900"/>
              </a:spcBef>
              <a:spcAft>
                <a:spcPts val="0"/>
              </a:spcAft>
              <a:buClr>
                <a:schemeClr val="dk1"/>
              </a:buClr>
              <a:buFont typeface="Arial"/>
              <a:buNone/>
              <a:defRPr b="1" i="0" sz="11800" u="none" cap="none" strike="noStrike">
                <a:solidFill>
                  <a:schemeClr val="dk1"/>
                </a:solidFill>
                <a:latin typeface="Calibri"/>
                <a:ea typeface="Calibri"/>
                <a:cs typeface="Calibri"/>
                <a:sym typeface="Calibri"/>
              </a:defRPr>
            </a:lvl1pPr>
            <a:lvl2pPr indent="-4952" lvl="1" marL="2240152" marR="0" rtl="0" algn="l">
              <a:lnSpc>
                <a:spcPct val="90000"/>
              </a:lnSpc>
              <a:spcBef>
                <a:spcPts val="2450"/>
              </a:spcBef>
              <a:spcAft>
                <a:spcPts val="0"/>
              </a:spcAft>
              <a:buClr>
                <a:schemeClr val="dk1"/>
              </a:buClr>
              <a:buFont typeface="Arial"/>
              <a:buNone/>
              <a:defRPr b="1" i="0" sz="9800" u="none" cap="none" strike="noStrike">
                <a:solidFill>
                  <a:schemeClr val="dk1"/>
                </a:solidFill>
                <a:latin typeface="Calibri"/>
                <a:ea typeface="Calibri"/>
                <a:cs typeface="Calibri"/>
                <a:sym typeface="Calibri"/>
              </a:defRPr>
            </a:lvl2pPr>
            <a:lvl3pPr indent="-9904" lvl="2" marL="4480304" marR="0" rtl="0" algn="l">
              <a:lnSpc>
                <a:spcPct val="90000"/>
              </a:lnSpc>
              <a:spcBef>
                <a:spcPts val="2450"/>
              </a:spcBef>
              <a:spcAft>
                <a:spcPts val="0"/>
              </a:spcAft>
              <a:buClr>
                <a:schemeClr val="dk1"/>
              </a:buClr>
              <a:buFont typeface="Arial"/>
              <a:buNone/>
              <a:defRPr b="1" i="0" sz="8800" u="none" cap="none" strike="noStrike">
                <a:solidFill>
                  <a:schemeClr val="dk1"/>
                </a:solidFill>
                <a:latin typeface="Calibri"/>
                <a:ea typeface="Calibri"/>
                <a:cs typeface="Calibri"/>
                <a:sym typeface="Calibri"/>
              </a:defRPr>
            </a:lvl3pPr>
            <a:lvl4pPr indent="-2154" lvl="3" marL="6720455" marR="0" rtl="0" algn="l">
              <a:lnSpc>
                <a:spcPct val="90000"/>
              </a:lnSpc>
              <a:spcBef>
                <a:spcPts val="2450"/>
              </a:spcBef>
              <a:spcAft>
                <a:spcPts val="0"/>
              </a:spcAft>
              <a:buClr>
                <a:schemeClr val="dk1"/>
              </a:buClr>
              <a:buFont typeface="Arial"/>
              <a:buNone/>
              <a:defRPr b="1" i="0" sz="7800" u="none" cap="none" strike="noStrike">
                <a:solidFill>
                  <a:schemeClr val="dk1"/>
                </a:solidFill>
                <a:latin typeface="Calibri"/>
                <a:ea typeface="Calibri"/>
                <a:cs typeface="Calibri"/>
                <a:sym typeface="Calibri"/>
              </a:defRPr>
            </a:lvl4pPr>
            <a:lvl5pPr indent="-7108" lvl="4" marL="8960608" marR="0" rtl="0" algn="l">
              <a:lnSpc>
                <a:spcPct val="90000"/>
              </a:lnSpc>
              <a:spcBef>
                <a:spcPts val="2450"/>
              </a:spcBef>
              <a:spcAft>
                <a:spcPts val="0"/>
              </a:spcAft>
              <a:buClr>
                <a:schemeClr val="dk1"/>
              </a:buClr>
              <a:buFont typeface="Arial"/>
              <a:buNone/>
              <a:defRPr b="1" i="0" sz="7800" u="none" cap="none" strike="noStrike">
                <a:solidFill>
                  <a:schemeClr val="dk1"/>
                </a:solidFill>
                <a:latin typeface="Calibri"/>
                <a:ea typeface="Calibri"/>
                <a:cs typeface="Calibri"/>
                <a:sym typeface="Calibri"/>
              </a:defRPr>
            </a:lvl5pPr>
            <a:lvl6pPr indent="-12059" lvl="5" marL="11200760" marR="0" rtl="0" algn="l">
              <a:lnSpc>
                <a:spcPct val="90000"/>
              </a:lnSpc>
              <a:spcBef>
                <a:spcPts val="2450"/>
              </a:spcBef>
              <a:spcAft>
                <a:spcPts val="0"/>
              </a:spcAft>
              <a:buClr>
                <a:schemeClr val="dk1"/>
              </a:buClr>
              <a:buFont typeface="Arial"/>
              <a:buNone/>
              <a:defRPr b="1" i="0" sz="7800" u="none" cap="none" strike="noStrike">
                <a:solidFill>
                  <a:schemeClr val="dk1"/>
                </a:solidFill>
                <a:latin typeface="Calibri"/>
                <a:ea typeface="Calibri"/>
                <a:cs typeface="Calibri"/>
                <a:sym typeface="Calibri"/>
              </a:defRPr>
            </a:lvl6pPr>
            <a:lvl7pPr indent="-4311" lvl="6" marL="13440911" marR="0" rtl="0" algn="l">
              <a:lnSpc>
                <a:spcPct val="90000"/>
              </a:lnSpc>
              <a:spcBef>
                <a:spcPts val="2450"/>
              </a:spcBef>
              <a:spcAft>
                <a:spcPts val="0"/>
              </a:spcAft>
              <a:buClr>
                <a:schemeClr val="dk1"/>
              </a:buClr>
              <a:buFont typeface="Arial"/>
              <a:buNone/>
              <a:defRPr b="1" i="0" sz="7800" u="none" cap="none" strike="noStrike">
                <a:solidFill>
                  <a:schemeClr val="dk1"/>
                </a:solidFill>
                <a:latin typeface="Calibri"/>
                <a:ea typeface="Calibri"/>
                <a:cs typeface="Calibri"/>
                <a:sym typeface="Calibri"/>
              </a:defRPr>
            </a:lvl7pPr>
            <a:lvl8pPr indent="-9264" lvl="7" marL="15681065" marR="0" rtl="0" algn="l">
              <a:lnSpc>
                <a:spcPct val="90000"/>
              </a:lnSpc>
              <a:spcBef>
                <a:spcPts val="2450"/>
              </a:spcBef>
              <a:spcAft>
                <a:spcPts val="0"/>
              </a:spcAft>
              <a:buClr>
                <a:schemeClr val="dk1"/>
              </a:buClr>
              <a:buFont typeface="Arial"/>
              <a:buNone/>
              <a:defRPr b="1" i="0" sz="7800" u="none" cap="none" strike="noStrike">
                <a:solidFill>
                  <a:schemeClr val="dk1"/>
                </a:solidFill>
                <a:latin typeface="Calibri"/>
                <a:ea typeface="Calibri"/>
                <a:cs typeface="Calibri"/>
                <a:sym typeface="Calibri"/>
              </a:defRPr>
            </a:lvl8pPr>
            <a:lvl9pPr indent="-1516" lvl="8" marL="17921216" marR="0" rtl="0" algn="l">
              <a:lnSpc>
                <a:spcPct val="90000"/>
              </a:lnSpc>
              <a:spcBef>
                <a:spcPts val="2450"/>
              </a:spcBef>
              <a:spcAft>
                <a:spcPts val="0"/>
              </a:spcAft>
              <a:buClr>
                <a:schemeClr val="dk1"/>
              </a:buClr>
              <a:buFont typeface="Arial"/>
              <a:buNone/>
              <a:defRPr b="1" i="0" sz="7800" u="none" cap="none" strike="noStrike">
                <a:solidFill>
                  <a:schemeClr val="dk1"/>
                </a:solidFill>
                <a:latin typeface="Calibri"/>
                <a:ea typeface="Calibri"/>
                <a:cs typeface="Calibri"/>
                <a:sym typeface="Calibri"/>
              </a:defRPr>
            </a:lvl9pPr>
          </a:lstStyle>
          <a:p/>
        </p:txBody>
      </p:sp>
      <p:sp>
        <p:nvSpPr>
          <p:cNvPr id="116" name="Shape 116"/>
          <p:cNvSpPr txBox="1"/>
          <p:nvPr>
            <p:ph idx="4" type="body"/>
          </p:nvPr>
        </p:nvSpPr>
        <p:spPr>
          <a:xfrm>
            <a:off x="25923243" y="14028420"/>
            <a:ext cx="21769390" cy="20633694"/>
          </a:xfrm>
          <a:prstGeom prst="rect">
            <a:avLst/>
          </a:prstGeom>
          <a:noFill/>
          <a:ln>
            <a:noFill/>
          </a:ln>
        </p:spPr>
        <p:txBody>
          <a:bodyPr anchorCtr="0" anchor="t" bIns="91425" lIns="91425" rIns="91425" tIns="91425"/>
          <a:lstStyle>
            <a:lvl1pPr indent="613474" lvl="0" marL="1120076" marR="0" rtl="0" algn="l">
              <a:lnSpc>
                <a:spcPct val="90000"/>
              </a:lnSpc>
              <a:spcBef>
                <a:spcPts val="4900"/>
              </a:spcBef>
              <a:spcAft>
                <a:spcPts val="0"/>
              </a:spcAft>
              <a:buClr>
                <a:schemeClr val="dk1"/>
              </a:buClr>
              <a:buSzPct val="100000"/>
              <a:buFont typeface="Arial"/>
              <a:buChar char="•"/>
              <a:defRPr b="0" i="0" sz="13700" u="none" cap="none" strike="noStrike">
                <a:solidFill>
                  <a:schemeClr val="dk1"/>
                </a:solidFill>
                <a:latin typeface="Calibri"/>
                <a:ea typeface="Calibri"/>
                <a:cs typeface="Calibri"/>
                <a:sym typeface="Calibri"/>
              </a:defRPr>
            </a:lvl1pPr>
            <a:lvl2pPr indent="373572" lvl="1" marL="3360227" marR="0" rtl="0" algn="l">
              <a:lnSpc>
                <a:spcPct val="90000"/>
              </a:lnSpc>
              <a:spcBef>
                <a:spcPts val="2450"/>
              </a:spcBef>
              <a:spcAft>
                <a:spcPts val="0"/>
              </a:spcAft>
              <a:buClr>
                <a:schemeClr val="dk1"/>
              </a:buClr>
              <a:buSzPct val="100000"/>
              <a:buFont typeface="Arial"/>
              <a:buChar char="•"/>
              <a:defRPr b="0" i="0" sz="11800" u="none" cap="none" strike="noStrike">
                <a:solidFill>
                  <a:schemeClr val="dk1"/>
                </a:solidFill>
                <a:latin typeface="Calibri"/>
                <a:ea typeface="Calibri"/>
                <a:cs typeface="Calibri"/>
                <a:sym typeface="Calibri"/>
              </a:defRPr>
            </a:lvl2pPr>
            <a:lvl3pPr indent="114620" lvl="2" marL="5600380" marR="0" rtl="0" algn="l">
              <a:lnSpc>
                <a:spcPct val="90000"/>
              </a:lnSpc>
              <a:spcBef>
                <a:spcPts val="2450"/>
              </a:spcBef>
              <a:spcAft>
                <a:spcPts val="0"/>
              </a:spcAft>
              <a:buClr>
                <a:schemeClr val="dk1"/>
              </a:buClr>
              <a:buSzPct val="100000"/>
              <a:buFont typeface="Arial"/>
              <a:buChar char="•"/>
              <a:defRPr b="0" i="0" sz="9800" u="none" cap="none" strike="noStrike">
                <a:solidFill>
                  <a:schemeClr val="dk1"/>
                </a:solidFill>
                <a:latin typeface="Calibri"/>
                <a:ea typeface="Calibri"/>
                <a:cs typeface="Calibri"/>
                <a:sym typeface="Calibri"/>
              </a:defRPr>
            </a:lvl3pPr>
            <a:lvl4pPr indent="-4632" lvl="3" marL="7840532"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4pPr>
            <a:lvl5pPr indent="-9583" lvl="4" marL="10080684"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5pPr>
            <a:lvl6pPr indent="-14536" lvl="5" marL="12320836"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6pPr>
            <a:lvl7pPr indent="-6788" lvl="6" marL="14560989"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7pPr>
            <a:lvl8pPr indent="-11740" lvl="7" marL="16801140"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8pPr>
            <a:lvl9pPr indent="-3992" lvl="8" marL="19041292"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9pPr>
          </a:lstStyle>
          <a:p/>
        </p:txBody>
      </p:sp>
      <p:sp>
        <p:nvSpPr>
          <p:cNvPr id="117" name="Shape 117"/>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118" name="Shape 118"/>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119" name="Shape 119"/>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5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20" name="Shape 120"/>
        <p:cNvGrpSpPr/>
        <p:nvPr/>
      </p:nvGrpSpPr>
      <p:grpSpPr>
        <a:xfrm>
          <a:off x="0" y="0"/>
          <a:ext cx="0" cy="0"/>
          <a:chOff x="0" y="0"/>
          <a:chExt cx="0" cy="0"/>
        </a:xfrm>
      </p:grpSpPr>
      <p:sp>
        <p:nvSpPr>
          <p:cNvPr id="121" name="Shape 121"/>
          <p:cNvSpPr txBox="1"/>
          <p:nvPr>
            <p:ph type="title"/>
          </p:nvPr>
        </p:nvSpPr>
        <p:spPr>
          <a:xfrm>
            <a:off x="3520439" y="2044708"/>
            <a:ext cx="44165519" cy="7423154"/>
          </a:xfrm>
          <a:prstGeom prst="rect">
            <a:avLst/>
          </a:prstGeom>
          <a:noFill/>
          <a:ln>
            <a:noFill/>
          </a:ln>
        </p:spPr>
        <p:txBody>
          <a:bodyPr anchorCtr="0" anchor="ctr" bIns="91425" lIns="91425" rIns="91425" tIns="91425"/>
          <a:lstStyle>
            <a:lvl1pPr indent="0" lvl="0" marL="0" marR="0" rtl="0" algn="l">
              <a:lnSpc>
                <a:spcPct val="90000"/>
              </a:lnSpc>
              <a:spcBef>
                <a:spcPts val="0"/>
              </a:spcBef>
              <a:spcAft>
                <a:spcPts val="0"/>
              </a:spcAft>
              <a:buClr>
                <a:schemeClr val="dk1"/>
              </a:buClr>
              <a:buFont typeface="Calibri"/>
              <a:buNone/>
              <a:defRPr b="0" i="0" sz="216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122" name="Shape 122"/>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123" name="Shape 123"/>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124" name="Shape 124"/>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5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25" name="Shape 125"/>
        <p:cNvGrpSpPr/>
        <p:nvPr/>
      </p:nvGrpSpPr>
      <p:grpSpPr>
        <a:xfrm>
          <a:off x="0" y="0"/>
          <a:ext cx="0" cy="0"/>
          <a:chOff x="0" y="0"/>
          <a:chExt cx="0" cy="0"/>
        </a:xfrm>
      </p:grpSpPr>
      <p:sp>
        <p:nvSpPr>
          <p:cNvPr id="126" name="Shape 126"/>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127" name="Shape 127"/>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128" name="Shape 128"/>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5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29" name="Shape 129"/>
        <p:cNvGrpSpPr/>
        <p:nvPr/>
      </p:nvGrpSpPr>
      <p:grpSpPr>
        <a:xfrm>
          <a:off x="0" y="0"/>
          <a:ext cx="0" cy="0"/>
          <a:chOff x="0" y="0"/>
          <a:chExt cx="0" cy="0"/>
        </a:xfrm>
      </p:grpSpPr>
      <p:sp>
        <p:nvSpPr>
          <p:cNvPr id="130" name="Shape 130"/>
          <p:cNvSpPr txBox="1"/>
          <p:nvPr>
            <p:ph type="title"/>
          </p:nvPr>
        </p:nvSpPr>
        <p:spPr>
          <a:xfrm>
            <a:off x="3527110" y="2560318"/>
            <a:ext cx="16515396" cy="8961120"/>
          </a:xfrm>
          <a:prstGeom prst="rect">
            <a:avLst/>
          </a:prstGeom>
          <a:noFill/>
          <a:ln>
            <a:noFill/>
          </a:ln>
        </p:spPr>
        <p:txBody>
          <a:bodyPr anchorCtr="0" anchor="b" bIns="91425" lIns="91425" rIns="91425" tIns="91425"/>
          <a:lstStyle>
            <a:lvl1pPr indent="0" lvl="0" marL="0" marR="0" rtl="0" algn="l">
              <a:lnSpc>
                <a:spcPct val="90000"/>
              </a:lnSpc>
              <a:spcBef>
                <a:spcPts val="0"/>
              </a:spcBef>
              <a:spcAft>
                <a:spcPts val="0"/>
              </a:spcAft>
              <a:buClr>
                <a:schemeClr val="dk1"/>
              </a:buClr>
              <a:buFont typeface="Calibri"/>
              <a:buNone/>
              <a:defRPr b="0" i="0" sz="157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131" name="Shape 131"/>
          <p:cNvSpPr txBox="1"/>
          <p:nvPr>
            <p:ph idx="1" type="body"/>
          </p:nvPr>
        </p:nvSpPr>
        <p:spPr>
          <a:xfrm>
            <a:off x="21769390" y="5529589"/>
            <a:ext cx="25923239" cy="27292299"/>
          </a:xfrm>
          <a:prstGeom prst="rect">
            <a:avLst/>
          </a:prstGeom>
          <a:noFill/>
          <a:ln>
            <a:noFill/>
          </a:ln>
        </p:spPr>
        <p:txBody>
          <a:bodyPr anchorCtr="0" anchor="t" bIns="91425" lIns="91425" rIns="91425" tIns="91425"/>
          <a:lstStyle>
            <a:lvl1pPr indent="867474" lvl="0" marL="1120076" marR="0" rtl="0" algn="l">
              <a:lnSpc>
                <a:spcPct val="90000"/>
              </a:lnSpc>
              <a:spcBef>
                <a:spcPts val="4900"/>
              </a:spcBef>
              <a:spcAft>
                <a:spcPts val="0"/>
              </a:spcAft>
              <a:buClr>
                <a:schemeClr val="dk1"/>
              </a:buClr>
              <a:buSzPct val="100000"/>
              <a:buFont typeface="Arial"/>
              <a:buChar char="•"/>
              <a:defRPr b="0" i="0" sz="15700" u="none" cap="none" strike="noStrike">
                <a:solidFill>
                  <a:schemeClr val="dk1"/>
                </a:solidFill>
                <a:latin typeface="Calibri"/>
                <a:ea typeface="Calibri"/>
                <a:cs typeface="Calibri"/>
                <a:sym typeface="Calibri"/>
              </a:defRPr>
            </a:lvl1pPr>
            <a:lvl2pPr indent="608522" lvl="1" marL="3360227" marR="0" rtl="0" algn="l">
              <a:lnSpc>
                <a:spcPct val="90000"/>
              </a:lnSpc>
              <a:spcBef>
                <a:spcPts val="2450"/>
              </a:spcBef>
              <a:spcAft>
                <a:spcPts val="0"/>
              </a:spcAft>
              <a:buClr>
                <a:schemeClr val="dk1"/>
              </a:buClr>
              <a:buSzPct val="100000"/>
              <a:buFont typeface="Arial"/>
              <a:buChar char="•"/>
              <a:defRPr b="0" i="0" sz="13700" u="none" cap="none" strike="noStrike">
                <a:solidFill>
                  <a:schemeClr val="dk1"/>
                </a:solidFill>
                <a:latin typeface="Calibri"/>
                <a:ea typeface="Calibri"/>
                <a:cs typeface="Calibri"/>
                <a:sym typeface="Calibri"/>
              </a:defRPr>
            </a:lvl2pPr>
            <a:lvl3pPr indent="368620" lvl="2" marL="5600380" marR="0" rtl="0" algn="l">
              <a:lnSpc>
                <a:spcPct val="90000"/>
              </a:lnSpc>
              <a:spcBef>
                <a:spcPts val="2450"/>
              </a:spcBef>
              <a:spcAft>
                <a:spcPts val="0"/>
              </a:spcAft>
              <a:buClr>
                <a:schemeClr val="dk1"/>
              </a:buClr>
              <a:buSzPct val="100000"/>
              <a:buFont typeface="Arial"/>
              <a:buChar char="•"/>
              <a:defRPr b="0" i="0" sz="11800" u="none" cap="none" strike="noStrike">
                <a:solidFill>
                  <a:schemeClr val="dk1"/>
                </a:solidFill>
                <a:latin typeface="Calibri"/>
                <a:ea typeface="Calibri"/>
                <a:cs typeface="Calibri"/>
                <a:sym typeface="Calibri"/>
              </a:defRPr>
            </a:lvl3pPr>
            <a:lvl4pPr indent="122367" lvl="3" marL="7840532" marR="0" rtl="0" algn="l">
              <a:lnSpc>
                <a:spcPct val="90000"/>
              </a:lnSpc>
              <a:spcBef>
                <a:spcPts val="2450"/>
              </a:spcBef>
              <a:spcAft>
                <a:spcPts val="0"/>
              </a:spcAft>
              <a:buClr>
                <a:schemeClr val="dk1"/>
              </a:buClr>
              <a:buSzPct val="100000"/>
              <a:buFont typeface="Arial"/>
              <a:buChar char="•"/>
              <a:defRPr b="0" i="0" sz="9800" u="none" cap="none" strike="noStrike">
                <a:solidFill>
                  <a:schemeClr val="dk1"/>
                </a:solidFill>
                <a:latin typeface="Calibri"/>
                <a:ea typeface="Calibri"/>
                <a:cs typeface="Calibri"/>
                <a:sym typeface="Calibri"/>
              </a:defRPr>
            </a:lvl4pPr>
            <a:lvl5pPr indent="117416" lvl="4" marL="10080684" marR="0" rtl="0" algn="l">
              <a:lnSpc>
                <a:spcPct val="90000"/>
              </a:lnSpc>
              <a:spcBef>
                <a:spcPts val="2450"/>
              </a:spcBef>
              <a:spcAft>
                <a:spcPts val="0"/>
              </a:spcAft>
              <a:buClr>
                <a:schemeClr val="dk1"/>
              </a:buClr>
              <a:buSzPct val="100000"/>
              <a:buFont typeface="Arial"/>
              <a:buChar char="•"/>
              <a:defRPr b="0" i="0" sz="9800" u="none" cap="none" strike="noStrike">
                <a:solidFill>
                  <a:schemeClr val="dk1"/>
                </a:solidFill>
                <a:latin typeface="Calibri"/>
                <a:ea typeface="Calibri"/>
                <a:cs typeface="Calibri"/>
                <a:sym typeface="Calibri"/>
              </a:defRPr>
            </a:lvl5pPr>
            <a:lvl6pPr indent="112463" lvl="5" marL="12320836" marR="0" rtl="0" algn="l">
              <a:lnSpc>
                <a:spcPct val="90000"/>
              </a:lnSpc>
              <a:spcBef>
                <a:spcPts val="2450"/>
              </a:spcBef>
              <a:spcAft>
                <a:spcPts val="0"/>
              </a:spcAft>
              <a:buClr>
                <a:schemeClr val="dk1"/>
              </a:buClr>
              <a:buSzPct val="100000"/>
              <a:buFont typeface="Arial"/>
              <a:buChar char="•"/>
              <a:defRPr b="0" i="0" sz="9800" u="none" cap="none" strike="noStrike">
                <a:solidFill>
                  <a:schemeClr val="dk1"/>
                </a:solidFill>
                <a:latin typeface="Calibri"/>
                <a:ea typeface="Calibri"/>
                <a:cs typeface="Calibri"/>
                <a:sym typeface="Calibri"/>
              </a:defRPr>
            </a:lvl6pPr>
            <a:lvl7pPr indent="120211" lvl="6" marL="14560989" marR="0" rtl="0" algn="l">
              <a:lnSpc>
                <a:spcPct val="90000"/>
              </a:lnSpc>
              <a:spcBef>
                <a:spcPts val="2450"/>
              </a:spcBef>
              <a:spcAft>
                <a:spcPts val="0"/>
              </a:spcAft>
              <a:buClr>
                <a:schemeClr val="dk1"/>
              </a:buClr>
              <a:buSzPct val="100000"/>
              <a:buFont typeface="Arial"/>
              <a:buChar char="•"/>
              <a:defRPr b="0" i="0" sz="9800" u="none" cap="none" strike="noStrike">
                <a:solidFill>
                  <a:schemeClr val="dk1"/>
                </a:solidFill>
                <a:latin typeface="Calibri"/>
                <a:ea typeface="Calibri"/>
                <a:cs typeface="Calibri"/>
                <a:sym typeface="Calibri"/>
              </a:defRPr>
            </a:lvl7pPr>
            <a:lvl8pPr indent="115259" lvl="7" marL="16801140" marR="0" rtl="0" algn="l">
              <a:lnSpc>
                <a:spcPct val="90000"/>
              </a:lnSpc>
              <a:spcBef>
                <a:spcPts val="2450"/>
              </a:spcBef>
              <a:spcAft>
                <a:spcPts val="0"/>
              </a:spcAft>
              <a:buClr>
                <a:schemeClr val="dk1"/>
              </a:buClr>
              <a:buSzPct val="100000"/>
              <a:buFont typeface="Arial"/>
              <a:buChar char="•"/>
              <a:defRPr b="0" i="0" sz="9800" u="none" cap="none" strike="noStrike">
                <a:solidFill>
                  <a:schemeClr val="dk1"/>
                </a:solidFill>
                <a:latin typeface="Calibri"/>
                <a:ea typeface="Calibri"/>
                <a:cs typeface="Calibri"/>
                <a:sym typeface="Calibri"/>
              </a:defRPr>
            </a:lvl8pPr>
            <a:lvl9pPr indent="123007" lvl="8" marL="19041292" marR="0" rtl="0" algn="l">
              <a:lnSpc>
                <a:spcPct val="90000"/>
              </a:lnSpc>
              <a:spcBef>
                <a:spcPts val="2450"/>
              </a:spcBef>
              <a:spcAft>
                <a:spcPts val="0"/>
              </a:spcAft>
              <a:buClr>
                <a:schemeClr val="dk1"/>
              </a:buClr>
              <a:buSzPct val="100000"/>
              <a:buFont typeface="Arial"/>
              <a:buChar char="•"/>
              <a:defRPr b="0" i="0" sz="9800" u="none" cap="none" strike="noStrike">
                <a:solidFill>
                  <a:schemeClr val="dk1"/>
                </a:solidFill>
                <a:latin typeface="Calibri"/>
                <a:ea typeface="Calibri"/>
                <a:cs typeface="Calibri"/>
                <a:sym typeface="Calibri"/>
              </a:defRPr>
            </a:lvl9pPr>
          </a:lstStyle>
          <a:p/>
        </p:txBody>
      </p:sp>
      <p:sp>
        <p:nvSpPr>
          <p:cNvPr id="132" name="Shape 132"/>
          <p:cNvSpPr txBox="1"/>
          <p:nvPr>
            <p:ph idx="2" type="body"/>
          </p:nvPr>
        </p:nvSpPr>
        <p:spPr>
          <a:xfrm>
            <a:off x="3527110" y="11521439"/>
            <a:ext cx="16515396" cy="21344893"/>
          </a:xfrm>
          <a:prstGeom prst="rect">
            <a:avLst/>
          </a:prstGeom>
          <a:noFill/>
          <a:ln>
            <a:noFill/>
          </a:ln>
        </p:spPr>
        <p:txBody>
          <a:bodyPr anchorCtr="0" anchor="t" bIns="91425" lIns="91425" rIns="91425" tIns="91425"/>
          <a:lstStyle>
            <a:lvl1pPr indent="0" lvl="0" marL="0" marR="0" rtl="0" algn="l">
              <a:lnSpc>
                <a:spcPct val="90000"/>
              </a:lnSpc>
              <a:spcBef>
                <a:spcPts val="4900"/>
              </a:spcBef>
              <a:spcAft>
                <a:spcPts val="0"/>
              </a:spcAft>
              <a:buClr>
                <a:schemeClr val="dk1"/>
              </a:buClr>
              <a:buFont typeface="Arial"/>
              <a:buNone/>
              <a:defRPr b="0" i="0" sz="7800" u="none" cap="none" strike="noStrike">
                <a:solidFill>
                  <a:schemeClr val="dk1"/>
                </a:solidFill>
                <a:latin typeface="Calibri"/>
                <a:ea typeface="Calibri"/>
                <a:cs typeface="Calibri"/>
                <a:sym typeface="Calibri"/>
              </a:defRPr>
            </a:lvl1pPr>
            <a:lvl2pPr indent="-4952" lvl="1" marL="2240152" marR="0" rtl="0" algn="l">
              <a:lnSpc>
                <a:spcPct val="90000"/>
              </a:lnSpc>
              <a:spcBef>
                <a:spcPts val="2450"/>
              </a:spcBef>
              <a:spcAft>
                <a:spcPts val="0"/>
              </a:spcAft>
              <a:buClr>
                <a:schemeClr val="dk1"/>
              </a:buClr>
              <a:buFont typeface="Arial"/>
              <a:buNone/>
              <a:defRPr b="0" i="0" sz="6900" u="none" cap="none" strike="noStrike">
                <a:solidFill>
                  <a:schemeClr val="dk1"/>
                </a:solidFill>
                <a:latin typeface="Calibri"/>
                <a:ea typeface="Calibri"/>
                <a:cs typeface="Calibri"/>
                <a:sym typeface="Calibri"/>
              </a:defRPr>
            </a:lvl2pPr>
            <a:lvl3pPr indent="-9904" lvl="2" marL="4480304" marR="0" rtl="0" algn="l">
              <a:lnSpc>
                <a:spcPct val="90000"/>
              </a:lnSpc>
              <a:spcBef>
                <a:spcPts val="2450"/>
              </a:spcBef>
              <a:spcAft>
                <a:spcPts val="0"/>
              </a:spcAft>
              <a:buClr>
                <a:schemeClr val="dk1"/>
              </a:buClr>
              <a:buFont typeface="Arial"/>
              <a:buNone/>
              <a:defRPr b="0" i="0" sz="5900" u="none" cap="none" strike="noStrike">
                <a:solidFill>
                  <a:schemeClr val="dk1"/>
                </a:solidFill>
                <a:latin typeface="Calibri"/>
                <a:ea typeface="Calibri"/>
                <a:cs typeface="Calibri"/>
                <a:sym typeface="Calibri"/>
              </a:defRPr>
            </a:lvl3pPr>
            <a:lvl4pPr indent="-2154" lvl="3" marL="6720455" marR="0" rtl="0" algn="l">
              <a:lnSpc>
                <a:spcPct val="90000"/>
              </a:lnSpc>
              <a:spcBef>
                <a:spcPts val="2450"/>
              </a:spcBef>
              <a:spcAft>
                <a:spcPts val="0"/>
              </a:spcAft>
              <a:buClr>
                <a:schemeClr val="dk1"/>
              </a:buClr>
              <a:buFont typeface="Arial"/>
              <a:buNone/>
              <a:defRPr b="0" i="0" sz="4900" u="none" cap="none" strike="noStrike">
                <a:solidFill>
                  <a:schemeClr val="dk1"/>
                </a:solidFill>
                <a:latin typeface="Calibri"/>
                <a:ea typeface="Calibri"/>
                <a:cs typeface="Calibri"/>
                <a:sym typeface="Calibri"/>
              </a:defRPr>
            </a:lvl4pPr>
            <a:lvl5pPr indent="-7108" lvl="4" marL="8960608" marR="0" rtl="0" algn="l">
              <a:lnSpc>
                <a:spcPct val="90000"/>
              </a:lnSpc>
              <a:spcBef>
                <a:spcPts val="2450"/>
              </a:spcBef>
              <a:spcAft>
                <a:spcPts val="0"/>
              </a:spcAft>
              <a:buClr>
                <a:schemeClr val="dk1"/>
              </a:buClr>
              <a:buFont typeface="Arial"/>
              <a:buNone/>
              <a:defRPr b="0" i="0" sz="4900" u="none" cap="none" strike="noStrike">
                <a:solidFill>
                  <a:schemeClr val="dk1"/>
                </a:solidFill>
                <a:latin typeface="Calibri"/>
                <a:ea typeface="Calibri"/>
                <a:cs typeface="Calibri"/>
                <a:sym typeface="Calibri"/>
              </a:defRPr>
            </a:lvl5pPr>
            <a:lvl6pPr indent="-12059" lvl="5" marL="11200760" marR="0" rtl="0" algn="l">
              <a:lnSpc>
                <a:spcPct val="90000"/>
              </a:lnSpc>
              <a:spcBef>
                <a:spcPts val="2450"/>
              </a:spcBef>
              <a:spcAft>
                <a:spcPts val="0"/>
              </a:spcAft>
              <a:buClr>
                <a:schemeClr val="dk1"/>
              </a:buClr>
              <a:buFont typeface="Arial"/>
              <a:buNone/>
              <a:defRPr b="0" i="0" sz="4900" u="none" cap="none" strike="noStrike">
                <a:solidFill>
                  <a:schemeClr val="dk1"/>
                </a:solidFill>
                <a:latin typeface="Calibri"/>
                <a:ea typeface="Calibri"/>
                <a:cs typeface="Calibri"/>
                <a:sym typeface="Calibri"/>
              </a:defRPr>
            </a:lvl6pPr>
            <a:lvl7pPr indent="-4311" lvl="6" marL="13440911" marR="0" rtl="0" algn="l">
              <a:lnSpc>
                <a:spcPct val="90000"/>
              </a:lnSpc>
              <a:spcBef>
                <a:spcPts val="2450"/>
              </a:spcBef>
              <a:spcAft>
                <a:spcPts val="0"/>
              </a:spcAft>
              <a:buClr>
                <a:schemeClr val="dk1"/>
              </a:buClr>
              <a:buFont typeface="Arial"/>
              <a:buNone/>
              <a:defRPr b="0" i="0" sz="4900" u="none" cap="none" strike="noStrike">
                <a:solidFill>
                  <a:schemeClr val="dk1"/>
                </a:solidFill>
                <a:latin typeface="Calibri"/>
                <a:ea typeface="Calibri"/>
                <a:cs typeface="Calibri"/>
                <a:sym typeface="Calibri"/>
              </a:defRPr>
            </a:lvl7pPr>
            <a:lvl8pPr indent="-9264" lvl="7" marL="15681065" marR="0" rtl="0" algn="l">
              <a:lnSpc>
                <a:spcPct val="90000"/>
              </a:lnSpc>
              <a:spcBef>
                <a:spcPts val="2450"/>
              </a:spcBef>
              <a:spcAft>
                <a:spcPts val="0"/>
              </a:spcAft>
              <a:buClr>
                <a:schemeClr val="dk1"/>
              </a:buClr>
              <a:buFont typeface="Arial"/>
              <a:buNone/>
              <a:defRPr b="0" i="0" sz="4900" u="none" cap="none" strike="noStrike">
                <a:solidFill>
                  <a:schemeClr val="dk1"/>
                </a:solidFill>
                <a:latin typeface="Calibri"/>
                <a:ea typeface="Calibri"/>
                <a:cs typeface="Calibri"/>
                <a:sym typeface="Calibri"/>
              </a:defRPr>
            </a:lvl8pPr>
            <a:lvl9pPr indent="-1516" lvl="8" marL="17921216" marR="0" rtl="0" algn="l">
              <a:lnSpc>
                <a:spcPct val="90000"/>
              </a:lnSpc>
              <a:spcBef>
                <a:spcPts val="2450"/>
              </a:spcBef>
              <a:spcAft>
                <a:spcPts val="0"/>
              </a:spcAft>
              <a:buClr>
                <a:schemeClr val="dk1"/>
              </a:buClr>
              <a:buFont typeface="Arial"/>
              <a:buNone/>
              <a:defRPr b="0" i="0" sz="4900" u="none" cap="none" strike="noStrike">
                <a:solidFill>
                  <a:schemeClr val="dk1"/>
                </a:solidFill>
                <a:latin typeface="Calibri"/>
                <a:ea typeface="Calibri"/>
                <a:cs typeface="Calibri"/>
                <a:sym typeface="Calibri"/>
              </a:defRPr>
            </a:lvl9pPr>
          </a:lstStyle>
          <a:p/>
        </p:txBody>
      </p:sp>
      <p:sp>
        <p:nvSpPr>
          <p:cNvPr id="133" name="Shape 133"/>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134" name="Shape 134"/>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135" name="Shape 135"/>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5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7" name="Shape 17"/>
        <p:cNvGrpSpPr/>
        <p:nvPr/>
      </p:nvGrpSpPr>
      <p:grpSpPr>
        <a:xfrm>
          <a:off x="0" y="0"/>
          <a:ext cx="0" cy="0"/>
          <a:chOff x="0" y="0"/>
          <a:chExt cx="0" cy="0"/>
        </a:xfrm>
      </p:grpSpPr>
      <p:sp>
        <p:nvSpPr>
          <p:cNvPr id="18" name="Shape 18"/>
          <p:cNvSpPr txBox="1"/>
          <p:nvPr>
            <p:ph type="title"/>
          </p:nvPr>
        </p:nvSpPr>
        <p:spPr>
          <a:xfrm>
            <a:off x="3520439" y="2044708"/>
            <a:ext cx="44165519" cy="7423154"/>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216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9" name="Shape 19"/>
          <p:cNvSpPr txBox="1"/>
          <p:nvPr>
            <p:ph idx="1" type="body"/>
          </p:nvPr>
        </p:nvSpPr>
        <p:spPr>
          <a:xfrm>
            <a:off x="3520439" y="10223503"/>
            <a:ext cx="44165519" cy="24367492"/>
          </a:xfrm>
          <a:prstGeom prst="rect">
            <a:avLst/>
          </a:prstGeom>
          <a:noFill/>
          <a:ln>
            <a:noFill/>
          </a:ln>
        </p:spPr>
        <p:txBody>
          <a:bodyPr anchorCtr="0" anchor="t" bIns="91425" lIns="91425" rIns="91425" tIns="91425"/>
          <a:lstStyle>
            <a:lvl1pPr indent="-250126" lvl="0" marL="1120076" marR="0" rtl="0" algn="l">
              <a:lnSpc>
                <a:spcPct val="90000"/>
              </a:lnSpc>
              <a:spcBef>
                <a:spcPts val="4900"/>
              </a:spcBef>
              <a:buClr>
                <a:schemeClr val="dk1"/>
              </a:buClr>
              <a:buSzPct val="100000"/>
              <a:buFont typeface="Arial"/>
              <a:buChar char="•"/>
              <a:defRPr b="0" i="0" sz="13700" u="none" cap="none" strike="noStrike">
                <a:solidFill>
                  <a:schemeClr val="dk1"/>
                </a:solidFill>
                <a:latin typeface="Calibri"/>
                <a:ea typeface="Calibri"/>
                <a:cs typeface="Calibri"/>
                <a:sym typeface="Calibri"/>
              </a:defRPr>
            </a:lvl1pPr>
            <a:lvl2pPr indent="-375727" lvl="1" marL="3360227" marR="0" rtl="0" algn="l">
              <a:lnSpc>
                <a:spcPct val="90000"/>
              </a:lnSpc>
              <a:spcBef>
                <a:spcPts val="2450"/>
              </a:spcBef>
              <a:buClr>
                <a:schemeClr val="dk1"/>
              </a:buClr>
              <a:buSzPct val="100000"/>
              <a:buFont typeface="Arial"/>
              <a:buChar char="•"/>
              <a:defRPr b="0" i="0" sz="11800" u="none" cap="none" strike="noStrike">
                <a:solidFill>
                  <a:schemeClr val="dk1"/>
                </a:solidFill>
                <a:latin typeface="Calibri"/>
                <a:ea typeface="Calibri"/>
                <a:cs typeface="Calibri"/>
                <a:sym typeface="Calibri"/>
              </a:defRPr>
            </a:lvl2pPr>
            <a:lvl3pPr indent="-507679" lvl="2" marL="5600380" marR="0" rtl="0" algn="l">
              <a:lnSpc>
                <a:spcPct val="90000"/>
              </a:lnSpc>
              <a:spcBef>
                <a:spcPts val="2450"/>
              </a:spcBef>
              <a:buClr>
                <a:schemeClr val="dk1"/>
              </a:buClr>
              <a:buSzPct val="100000"/>
              <a:buFont typeface="Arial"/>
              <a:buChar char="•"/>
              <a:defRPr b="0" i="0" sz="9800" u="none" cap="none" strike="noStrike">
                <a:solidFill>
                  <a:schemeClr val="dk1"/>
                </a:solidFill>
                <a:latin typeface="Calibri"/>
                <a:ea typeface="Calibri"/>
                <a:cs typeface="Calibri"/>
                <a:sym typeface="Calibri"/>
              </a:defRPr>
            </a:lvl3pPr>
            <a:lvl4pPr indent="-563432" lvl="3" marL="7840532"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4pPr>
            <a:lvl5pPr indent="-568383" lvl="4" marL="10080684"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5pPr>
            <a:lvl6pPr indent="-573336" lvl="5" marL="12320836"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6pPr>
            <a:lvl7pPr indent="-565588" lvl="6" marL="14560989"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7pPr>
            <a:lvl8pPr indent="-570540" lvl="7" marL="16801140"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8pPr>
            <a:lvl9pPr indent="-562792" lvl="8" marL="19041292"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9pPr>
          </a:lstStyle>
          <a:p/>
        </p:txBody>
      </p:sp>
      <p:sp>
        <p:nvSpPr>
          <p:cNvPr id="20" name="Shape 20"/>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spcBef>
                <a:spcPts val="0"/>
              </a:spcBef>
              <a:buSzPct val="25000"/>
              <a:buNone/>
            </a:pPr>
            <a:fld id="{00000000-1234-1234-1234-123412341234}" type="slidenum">
              <a:rPr lang="en-US" sz="5900">
                <a:solidFill>
                  <a:srgbClr val="888888"/>
                </a:solidFill>
                <a:latin typeface="Calibri"/>
                <a:ea typeface="Calibri"/>
                <a:cs typeface="Calibri"/>
                <a:sym typeface="Calibri"/>
              </a:rPr>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36" name="Shape 136"/>
        <p:cNvGrpSpPr/>
        <p:nvPr/>
      </p:nvGrpSpPr>
      <p:grpSpPr>
        <a:xfrm>
          <a:off x="0" y="0"/>
          <a:ext cx="0" cy="0"/>
          <a:chOff x="0" y="0"/>
          <a:chExt cx="0" cy="0"/>
        </a:xfrm>
      </p:grpSpPr>
      <p:sp>
        <p:nvSpPr>
          <p:cNvPr id="137" name="Shape 137"/>
          <p:cNvSpPr txBox="1"/>
          <p:nvPr>
            <p:ph type="title"/>
          </p:nvPr>
        </p:nvSpPr>
        <p:spPr>
          <a:xfrm>
            <a:off x="3527110" y="2560318"/>
            <a:ext cx="16515396" cy="8961120"/>
          </a:xfrm>
          <a:prstGeom prst="rect">
            <a:avLst/>
          </a:prstGeom>
          <a:noFill/>
          <a:ln>
            <a:noFill/>
          </a:ln>
        </p:spPr>
        <p:txBody>
          <a:bodyPr anchorCtr="0" anchor="b" bIns="91425" lIns="91425" rIns="91425" tIns="91425"/>
          <a:lstStyle>
            <a:lvl1pPr indent="0" lvl="0" marL="0" marR="0" rtl="0" algn="l">
              <a:lnSpc>
                <a:spcPct val="90000"/>
              </a:lnSpc>
              <a:spcBef>
                <a:spcPts val="0"/>
              </a:spcBef>
              <a:spcAft>
                <a:spcPts val="0"/>
              </a:spcAft>
              <a:buClr>
                <a:schemeClr val="dk1"/>
              </a:buClr>
              <a:buFont typeface="Calibri"/>
              <a:buNone/>
              <a:defRPr b="0" i="0" sz="157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138" name="Shape 138"/>
          <p:cNvSpPr/>
          <p:nvPr>
            <p:ph idx="2" type="pic"/>
          </p:nvPr>
        </p:nvSpPr>
        <p:spPr>
          <a:xfrm>
            <a:off x="21769390" y="5529589"/>
            <a:ext cx="25923239" cy="27292299"/>
          </a:xfrm>
          <a:prstGeom prst="rect">
            <a:avLst/>
          </a:prstGeom>
          <a:noFill/>
          <a:ln>
            <a:noFill/>
          </a:ln>
        </p:spPr>
        <p:txBody>
          <a:bodyPr anchorCtr="0" anchor="t" bIns="91425" lIns="91425" rIns="91425" tIns="91425"/>
          <a:lstStyle>
            <a:lvl1pPr indent="0" lvl="0" marL="0" marR="0" rtl="0" algn="l">
              <a:lnSpc>
                <a:spcPct val="90000"/>
              </a:lnSpc>
              <a:spcBef>
                <a:spcPts val="4900"/>
              </a:spcBef>
              <a:spcAft>
                <a:spcPts val="0"/>
              </a:spcAft>
              <a:buClr>
                <a:schemeClr val="dk1"/>
              </a:buClr>
              <a:buFont typeface="Arial"/>
              <a:buNone/>
              <a:defRPr b="0" i="0" sz="15700" u="none" cap="none" strike="noStrike">
                <a:solidFill>
                  <a:schemeClr val="dk1"/>
                </a:solidFill>
                <a:latin typeface="Calibri"/>
                <a:ea typeface="Calibri"/>
                <a:cs typeface="Calibri"/>
                <a:sym typeface="Calibri"/>
              </a:defRPr>
            </a:lvl1pPr>
            <a:lvl2pPr indent="-4952" lvl="1" marL="2240152" marR="0" rtl="0" algn="l">
              <a:lnSpc>
                <a:spcPct val="90000"/>
              </a:lnSpc>
              <a:spcBef>
                <a:spcPts val="2450"/>
              </a:spcBef>
              <a:spcAft>
                <a:spcPts val="0"/>
              </a:spcAft>
              <a:buClr>
                <a:schemeClr val="dk1"/>
              </a:buClr>
              <a:buFont typeface="Arial"/>
              <a:buNone/>
              <a:defRPr b="0" i="0" sz="13700" u="none" cap="none" strike="noStrike">
                <a:solidFill>
                  <a:schemeClr val="dk1"/>
                </a:solidFill>
                <a:latin typeface="Calibri"/>
                <a:ea typeface="Calibri"/>
                <a:cs typeface="Calibri"/>
                <a:sym typeface="Calibri"/>
              </a:defRPr>
            </a:lvl2pPr>
            <a:lvl3pPr indent="-9904" lvl="2" marL="4480304" marR="0" rtl="0" algn="l">
              <a:lnSpc>
                <a:spcPct val="90000"/>
              </a:lnSpc>
              <a:spcBef>
                <a:spcPts val="2450"/>
              </a:spcBef>
              <a:spcAft>
                <a:spcPts val="0"/>
              </a:spcAft>
              <a:buClr>
                <a:schemeClr val="dk1"/>
              </a:buClr>
              <a:buFont typeface="Arial"/>
              <a:buNone/>
              <a:defRPr b="0" i="0" sz="11800" u="none" cap="none" strike="noStrike">
                <a:solidFill>
                  <a:schemeClr val="dk1"/>
                </a:solidFill>
                <a:latin typeface="Calibri"/>
                <a:ea typeface="Calibri"/>
                <a:cs typeface="Calibri"/>
                <a:sym typeface="Calibri"/>
              </a:defRPr>
            </a:lvl3pPr>
            <a:lvl4pPr indent="-2154" lvl="3" marL="6720455" marR="0" rtl="0" algn="l">
              <a:lnSpc>
                <a:spcPct val="90000"/>
              </a:lnSpc>
              <a:spcBef>
                <a:spcPts val="2450"/>
              </a:spcBef>
              <a:spcAft>
                <a:spcPts val="0"/>
              </a:spcAft>
              <a:buClr>
                <a:schemeClr val="dk1"/>
              </a:buClr>
              <a:buFont typeface="Arial"/>
              <a:buNone/>
              <a:defRPr b="0" i="0" sz="9800" u="none" cap="none" strike="noStrike">
                <a:solidFill>
                  <a:schemeClr val="dk1"/>
                </a:solidFill>
                <a:latin typeface="Calibri"/>
                <a:ea typeface="Calibri"/>
                <a:cs typeface="Calibri"/>
                <a:sym typeface="Calibri"/>
              </a:defRPr>
            </a:lvl4pPr>
            <a:lvl5pPr indent="-7108" lvl="4" marL="8960608" marR="0" rtl="0" algn="l">
              <a:lnSpc>
                <a:spcPct val="90000"/>
              </a:lnSpc>
              <a:spcBef>
                <a:spcPts val="2450"/>
              </a:spcBef>
              <a:spcAft>
                <a:spcPts val="0"/>
              </a:spcAft>
              <a:buClr>
                <a:schemeClr val="dk1"/>
              </a:buClr>
              <a:buFont typeface="Arial"/>
              <a:buNone/>
              <a:defRPr b="0" i="0" sz="9800" u="none" cap="none" strike="noStrike">
                <a:solidFill>
                  <a:schemeClr val="dk1"/>
                </a:solidFill>
                <a:latin typeface="Calibri"/>
                <a:ea typeface="Calibri"/>
                <a:cs typeface="Calibri"/>
                <a:sym typeface="Calibri"/>
              </a:defRPr>
            </a:lvl5pPr>
            <a:lvl6pPr indent="-12059" lvl="5" marL="11200760" marR="0" rtl="0" algn="l">
              <a:lnSpc>
                <a:spcPct val="90000"/>
              </a:lnSpc>
              <a:spcBef>
                <a:spcPts val="2450"/>
              </a:spcBef>
              <a:spcAft>
                <a:spcPts val="0"/>
              </a:spcAft>
              <a:buClr>
                <a:schemeClr val="dk1"/>
              </a:buClr>
              <a:buFont typeface="Arial"/>
              <a:buNone/>
              <a:defRPr b="0" i="0" sz="9800" u="none" cap="none" strike="noStrike">
                <a:solidFill>
                  <a:schemeClr val="dk1"/>
                </a:solidFill>
                <a:latin typeface="Calibri"/>
                <a:ea typeface="Calibri"/>
                <a:cs typeface="Calibri"/>
                <a:sym typeface="Calibri"/>
              </a:defRPr>
            </a:lvl6pPr>
            <a:lvl7pPr indent="-4311" lvl="6" marL="13440911" marR="0" rtl="0" algn="l">
              <a:lnSpc>
                <a:spcPct val="90000"/>
              </a:lnSpc>
              <a:spcBef>
                <a:spcPts val="2450"/>
              </a:spcBef>
              <a:spcAft>
                <a:spcPts val="0"/>
              </a:spcAft>
              <a:buClr>
                <a:schemeClr val="dk1"/>
              </a:buClr>
              <a:buFont typeface="Arial"/>
              <a:buNone/>
              <a:defRPr b="0" i="0" sz="9800" u="none" cap="none" strike="noStrike">
                <a:solidFill>
                  <a:schemeClr val="dk1"/>
                </a:solidFill>
                <a:latin typeface="Calibri"/>
                <a:ea typeface="Calibri"/>
                <a:cs typeface="Calibri"/>
                <a:sym typeface="Calibri"/>
              </a:defRPr>
            </a:lvl7pPr>
            <a:lvl8pPr indent="-9264" lvl="7" marL="15681065" marR="0" rtl="0" algn="l">
              <a:lnSpc>
                <a:spcPct val="90000"/>
              </a:lnSpc>
              <a:spcBef>
                <a:spcPts val="2450"/>
              </a:spcBef>
              <a:spcAft>
                <a:spcPts val="0"/>
              </a:spcAft>
              <a:buClr>
                <a:schemeClr val="dk1"/>
              </a:buClr>
              <a:buFont typeface="Arial"/>
              <a:buNone/>
              <a:defRPr b="0" i="0" sz="9800" u="none" cap="none" strike="noStrike">
                <a:solidFill>
                  <a:schemeClr val="dk1"/>
                </a:solidFill>
                <a:latin typeface="Calibri"/>
                <a:ea typeface="Calibri"/>
                <a:cs typeface="Calibri"/>
                <a:sym typeface="Calibri"/>
              </a:defRPr>
            </a:lvl8pPr>
            <a:lvl9pPr indent="-1516" lvl="8" marL="17921216" marR="0" rtl="0" algn="l">
              <a:lnSpc>
                <a:spcPct val="90000"/>
              </a:lnSpc>
              <a:spcBef>
                <a:spcPts val="2450"/>
              </a:spcBef>
              <a:spcAft>
                <a:spcPts val="0"/>
              </a:spcAft>
              <a:buClr>
                <a:schemeClr val="dk1"/>
              </a:buClr>
              <a:buFont typeface="Arial"/>
              <a:buNone/>
              <a:defRPr b="0" i="0" sz="9800" u="none" cap="none" strike="noStrike">
                <a:solidFill>
                  <a:schemeClr val="dk1"/>
                </a:solidFill>
                <a:latin typeface="Calibri"/>
                <a:ea typeface="Calibri"/>
                <a:cs typeface="Calibri"/>
                <a:sym typeface="Calibri"/>
              </a:defRPr>
            </a:lvl9pPr>
          </a:lstStyle>
          <a:p/>
        </p:txBody>
      </p:sp>
      <p:sp>
        <p:nvSpPr>
          <p:cNvPr id="139" name="Shape 139"/>
          <p:cNvSpPr txBox="1"/>
          <p:nvPr>
            <p:ph idx="1" type="body"/>
          </p:nvPr>
        </p:nvSpPr>
        <p:spPr>
          <a:xfrm>
            <a:off x="3527110" y="11521439"/>
            <a:ext cx="16515396" cy="21344893"/>
          </a:xfrm>
          <a:prstGeom prst="rect">
            <a:avLst/>
          </a:prstGeom>
          <a:noFill/>
          <a:ln>
            <a:noFill/>
          </a:ln>
        </p:spPr>
        <p:txBody>
          <a:bodyPr anchorCtr="0" anchor="t" bIns="91425" lIns="91425" rIns="91425" tIns="91425"/>
          <a:lstStyle>
            <a:lvl1pPr indent="0" lvl="0" marL="0" marR="0" rtl="0" algn="l">
              <a:lnSpc>
                <a:spcPct val="90000"/>
              </a:lnSpc>
              <a:spcBef>
                <a:spcPts val="4900"/>
              </a:spcBef>
              <a:spcAft>
                <a:spcPts val="0"/>
              </a:spcAft>
              <a:buClr>
                <a:schemeClr val="dk1"/>
              </a:buClr>
              <a:buFont typeface="Arial"/>
              <a:buNone/>
              <a:defRPr b="0" i="0" sz="7800" u="none" cap="none" strike="noStrike">
                <a:solidFill>
                  <a:schemeClr val="dk1"/>
                </a:solidFill>
                <a:latin typeface="Calibri"/>
                <a:ea typeface="Calibri"/>
                <a:cs typeface="Calibri"/>
                <a:sym typeface="Calibri"/>
              </a:defRPr>
            </a:lvl1pPr>
            <a:lvl2pPr indent="-4952" lvl="1" marL="2240152" marR="0" rtl="0" algn="l">
              <a:lnSpc>
                <a:spcPct val="90000"/>
              </a:lnSpc>
              <a:spcBef>
                <a:spcPts val="2450"/>
              </a:spcBef>
              <a:spcAft>
                <a:spcPts val="0"/>
              </a:spcAft>
              <a:buClr>
                <a:schemeClr val="dk1"/>
              </a:buClr>
              <a:buFont typeface="Arial"/>
              <a:buNone/>
              <a:defRPr b="0" i="0" sz="6900" u="none" cap="none" strike="noStrike">
                <a:solidFill>
                  <a:schemeClr val="dk1"/>
                </a:solidFill>
                <a:latin typeface="Calibri"/>
                <a:ea typeface="Calibri"/>
                <a:cs typeface="Calibri"/>
                <a:sym typeface="Calibri"/>
              </a:defRPr>
            </a:lvl2pPr>
            <a:lvl3pPr indent="-9904" lvl="2" marL="4480304" marR="0" rtl="0" algn="l">
              <a:lnSpc>
                <a:spcPct val="90000"/>
              </a:lnSpc>
              <a:spcBef>
                <a:spcPts val="2450"/>
              </a:spcBef>
              <a:spcAft>
                <a:spcPts val="0"/>
              </a:spcAft>
              <a:buClr>
                <a:schemeClr val="dk1"/>
              </a:buClr>
              <a:buFont typeface="Arial"/>
              <a:buNone/>
              <a:defRPr b="0" i="0" sz="5900" u="none" cap="none" strike="noStrike">
                <a:solidFill>
                  <a:schemeClr val="dk1"/>
                </a:solidFill>
                <a:latin typeface="Calibri"/>
                <a:ea typeface="Calibri"/>
                <a:cs typeface="Calibri"/>
                <a:sym typeface="Calibri"/>
              </a:defRPr>
            </a:lvl3pPr>
            <a:lvl4pPr indent="-2154" lvl="3" marL="6720455" marR="0" rtl="0" algn="l">
              <a:lnSpc>
                <a:spcPct val="90000"/>
              </a:lnSpc>
              <a:spcBef>
                <a:spcPts val="2450"/>
              </a:spcBef>
              <a:spcAft>
                <a:spcPts val="0"/>
              </a:spcAft>
              <a:buClr>
                <a:schemeClr val="dk1"/>
              </a:buClr>
              <a:buFont typeface="Arial"/>
              <a:buNone/>
              <a:defRPr b="0" i="0" sz="4900" u="none" cap="none" strike="noStrike">
                <a:solidFill>
                  <a:schemeClr val="dk1"/>
                </a:solidFill>
                <a:latin typeface="Calibri"/>
                <a:ea typeface="Calibri"/>
                <a:cs typeface="Calibri"/>
                <a:sym typeface="Calibri"/>
              </a:defRPr>
            </a:lvl4pPr>
            <a:lvl5pPr indent="-7108" lvl="4" marL="8960608" marR="0" rtl="0" algn="l">
              <a:lnSpc>
                <a:spcPct val="90000"/>
              </a:lnSpc>
              <a:spcBef>
                <a:spcPts val="2450"/>
              </a:spcBef>
              <a:spcAft>
                <a:spcPts val="0"/>
              </a:spcAft>
              <a:buClr>
                <a:schemeClr val="dk1"/>
              </a:buClr>
              <a:buFont typeface="Arial"/>
              <a:buNone/>
              <a:defRPr b="0" i="0" sz="4900" u="none" cap="none" strike="noStrike">
                <a:solidFill>
                  <a:schemeClr val="dk1"/>
                </a:solidFill>
                <a:latin typeface="Calibri"/>
                <a:ea typeface="Calibri"/>
                <a:cs typeface="Calibri"/>
                <a:sym typeface="Calibri"/>
              </a:defRPr>
            </a:lvl5pPr>
            <a:lvl6pPr indent="-12059" lvl="5" marL="11200760" marR="0" rtl="0" algn="l">
              <a:lnSpc>
                <a:spcPct val="90000"/>
              </a:lnSpc>
              <a:spcBef>
                <a:spcPts val="2450"/>
              </a:spcBef>
              <a:spcAft>
                <a:spcPts val="0"/>
              </a:spcAft>
              <a:buClr>
                <a:schemeClr val="dk1"/>
              </a:buClr>
              <a:buFont typeface="Arial"/>
              <a:buNone/>
              <a:defRPr b="0" i="0" sz="4900" u="none" cap="none" strike="noStrike">
                <a:solidFill>
                  <a:schemeClr val="dk1"/>
                </a:solidFill>
                <a:latin typeface="Calibri"/>
                <a:ea typeface="Calibri"/>
                <a:cs typeface="Calibri"/>
                <a:sym typeface="Calibri"/>
              </a:defRPr>
            </a:lvl6pPr>
            <a:lvl7pPr indent="-4311" lvl="6" marL="13440911" marR="0" rtl="0" algn="l">
              <a:lnSpc>
                <a:spcPct val="90000"/>
              </a:lnSpc>
              <a:spcBef>
                <a:spcPts val="2450"/>
              </a:spcBef>
              <a:spcAft>
                <a:spcPts val="0"/>
              </a:spcAft>
              <a:buClr>
                <a:schemeClr val="dk1"/>
              </a:buClr>
              <a:buFont typeface="Arial"/>
              <a:buNone/>
              <a:defRPr b="0" i="0" sz="4900" u="none" cap="none" strike="noStrike">
                <a:solidFill>
                  <a:schemeClr val="dk1"/>
                </a:solidFill>
                <a:latin typeface="Calibri"/>
                <a:ea typeface="Calibri"/>
                <a:cs typeface="Calibri"/>
                <a:sym typeface="Calibri"/>
              </a:defRPr>
            </a:lvl7pPr>
            <a:lvl8pPr indent="-9264" lvl="7" marL="15681065" marR="0" rtl="0" algn="l">
              <a:lnSpc>
                <a:spcPct val="90000"/>
              </a:lnSpc>
              <a:spcBef>
                <a:spcPts val="2450"/>
              </a:spcBef>
              <a:spcAft>
                <a:spcPts val="0"/>
              </a:spcAft>
              <a:buClr>
                <a:schemeClr val="dk1"/>
              </a:buClr>
              <a:buFont typeface="Arial"/>
              <a:buNone/>
              <a:defRPr b="0" i="0" sz="4900" u="none" cap="none" strike="noStrike">
                <a:solidFill>
                  <a:schemeClr val="dk1"/>
                </a:solidFill>
                <a:latin typeface="Calibri"/>
                <a:ea typeface="Calibri"/>
                <a:cs typeface="Calibri"/>
                <a:sym typeface="Calibri"/>
              </a:defRPr>
            </a:lvl8pPr>
            <a:lvl9pPr indent="-1516" lvl="8" marL="17921216" marR="0" rtl="0" algn="l">
              <a:lnSpc>
                <a:spcPct val="90000"/>
              </a:lnSpc>
              <a:spcBef>
                <a:spcPts val="2450"/>
              </a:spcBef>
              <a:spcAft>
                <a:spcPts val="0"/>
              </a:spcAft>
              <a:buClr>
                <a:schemeClr val="dk1"/>
              </a:buClr>
              <a:buFont typeface="Arial"/>
              <a:buNone/>
              <a:defRPr b="0" i="0" sz="4900" u="none" cap="none" strike="noStrike">
                <a:solidFill>
                  <a:schemeClr val="dk1"/>
                </a:solidFill>
                <a:latin typeface="Calibri"/>
                <a:ea typeface="Calibri"/>
                <a:cs typeface="Calibri"/>
                <a:sym typeface="Calibri"/>
              </a:defRPr>
            </a:lvl9pPr>
          </a:lstStyle>
          <a:p/>
        </p:txBody>
      </p:sp>
      <p:sp>
        <p:nvSpPr>
          <p:cNvPr id="140" name="Shape 140"/>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141" name="Shape 141"/>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142" name="Shape 142"/>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5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43" name="Shape 143"/>
        <p:cNvGrpSpPr/>
        <p:nvPr/>
      </p:nvGrpSpPr>
      <p:grpSpPr>
        <a:xfrm>
          <a:off x="0" y="0"/>
          <a:ext cx="0" cy="0"/>
          <a:chOff x="0" y="0"/>
          <a:chExt cx="0" cy="0"/>
        </a:xfrm>
      </p:grpSpPr>
      <p:sp>
        <p:nvSpPr>
          <p:cNvPr id="144" name="Shape 144"/>
          <p:cNvSpPr txBox="1"/>
          <p:nvPr>
            <p:ph type="title"/>
          </p:nvPr>
        </p:nvSpPr>
        <p:spPr>
          <a:xfrm>
            <a:off x="3520439" y="2044708"/>
            <a:ext cx="44165519" cy="7423154"/>
          </a:xfrm>
          <a:prstGeom prst="rect">
            <a:avLst/>
          </a:prstGeom>
          <a:noFill/>
          <a:ln>
            <a:noFill/>
          </a:ln>
        </p:spPr>
        <p:txBody>
          <a:bodyPr anchorCtr="0" anchor="ctr" bIns="91425" lIns="91425" rIns="91425" tIns="91425"/>
          <a:lstStyle>
            <a:lvl1pPr indent="0" lvl="0" marL="0" marR="0" rtl="0" algn="l">
              <a:lnSpc>
                <a:spcPct val="90000"/>
              </a:lnSpc>
              <a:spcBef>
                <a:spcPts val="0"/>
              </a:spcBef>
              <a:spcAft>
                <a:spcPts val="0"/>
              </a:spcAft>
              <a:buClr>
                <a:schemeClr val="dk1"/>
              </a:buClr>
              <a:buFont typeface="Calibri"/>
              <a:buNone/>
              <a:defRPr b="0" i="0" sz="216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145" name="Shape 145"/>
          <p:cNvSpPr txBox="1"/>
          <p:nvPr>
            <p:ph idx="1" type="body"/>
          </p:nvPr>
        </p:nvSpPr>
        <p:spPr>
          <a:xfrm rot="5400000">
            <a:off x="13419453" y="324488"/>
            <a:ext cx="24367492" cy="44165519"/>
          </a:xfrm>
          <a:prstGeom prst="rect">
            <a:avLst/>
          </a:prstGeom>
          <a:noFill/>
          <a:ln>
            <a:noFill/>
          </a:ln>
        </p:spPr>
        <p:txBody>
          <a:bodyPr anchorCtr="0" anchor="t" bIns="91425" lIns="91425" rIns="91425" tIns="91425"/>
          <a:lstStyle>
            <a:lvl1pPr indent="613474" lvl="0" marL="1120076" marR="0" rtl="0" algn="l">
              <a:lnSpc>
                <a:spcPct val="90000"/>
              </a:lnSpc>
              <a:spcBef>
                <a:spcPts val="4900"/>
              </a:spcBef>
              <a:spcAft>
                <a:spcPts val="0"/>
              </a:spcAft>
              <a:buClr>
                <a:schemeClr val="dk1"/>
              </a:buClr>
              <a:buSzPct val="100000"/>
              <a:buFont typeface="Arial"/>
              <a:buChar char="•"/>
              <a:defRPr b="0" i="0" sz="13700" u="none" cap="none" strike="noStrike">
                <a:solidFill>
                  <a:schemeClr val="dk1"/>
                </a:solidFill>
                <a:latin typeface="Calibri"/>
                <a:ea typeface="Calibri"/>
                <a:cs typeface="Calibri"/>
                <a:sym typeface="Calibri"/>
              </a:defRPr>
            </a:lvl1pPr>
            <a:lvl2pPr indent="373572" lvl="1" marL="3360227" marR="0" rtl="0" algn="l">
              <a:lnSpc>
                <a:spcPct val="90000"/>
              </a:lnSpc>
              <a:spcBef>
                <a:spcPts val="2450"/>
              </a:spcBef>
              <a:spcAft>
                <a:spcPts val="0"/>
              </a:spcAft>
              <a:buClr>
                <a:schemeClr val="dk1"/>
              </a:buClr>
              <a:buSzPct val="100000"/>
              <a:buFont typeface="Arial"/>
              <a:buChar char="•"/>
              <a:defRPr b="0" i="0" sz="11800" u="none" cap="none" strike="noStrike">
                <a:solidFill>
                  <a:schemeClr val="dk1"/>
                </a:solidFill>
                <a:latin typeface="Calibri"/>
                <a:ea typeface="Calibri"/>
                <a:cs typeface="Calibri"/>
                <a:sym typeface="Calibri"/>
              </a:defRPr>
            </a:lvl2pPr>
            <a:lvl3pPr indent="114620" lvl="2" marL="5600380" marR="0" rtl="0" algn="l">
              <a:lnSpc>
                <a:spcPct val="90000"/>
              </a:lnSpc>
              <a:spcBef>
                <a:spcPts val="2450"/>
              </a:spcBef>
              <a:spcAft>
                <a:spcPts val="0"/>
              </a:spcAft>
              <a:buClr>
                <a:schemeClr val="dk1"/>
              </a:buClr>
              <a:buSzPct val="100000"/>
              <a:buFont typeface="Arial"/>
              <a:buChar char="•"/>
              <a:defRPr b="0" i="0" sz="9800" u="none" cap="none" strike="noStrike">
                <a:solidFill>
                  <a:schemeClr val="dk1"/>
                </a:solidFill>
                <a:latin typeface="Calibri"/>
                <a:ea typeface="Calibri"/>
                <a:cs typeface="Calibri"/>
                <a:sym typeface="Calibri"/>
              </a:defRPr>
            </a:lvl3pPr>
            <a:lvl4pPr indent="-4632" lvl="3" marL="7840532"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4pPr>
            <a:lvl5pPr indent="-9583" lvl="4" marL="10080684"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5pPr>
            <a:lvl6pPr indent="-14536" lvl="5" marL="12320836"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6pPr>
            <a:lvl7pPr indent="-6788" lvl="6" marL="14560989"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7pPr>
            <a:lvl8pPr indent="-11740" lvl="7" marL="16801140"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8pPr>
            <a:lvl9pPr indent="-3992" lvl="8" marL="19041292"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9pPr>
          </a:lstStyle>
          <a:p/>
        </p:txBody>
      </p:sp>
      <p:sp>
        <p:nvSpPr>
          <p:cNvPr id="146" name="Shape 146"/>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147" name="Shape 147"/>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148" name="Shape 148"/>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5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49" name="Shape 149"/>
        <p:cNvGrpSpPr/>
        <p:nvPr/>
      </p:nvGrpSpPr>
      <p:grpSpPr>
        <a:xfrm>
          <a:off x="0" y="0"/>
          <a:ext cx="0" cy="0"/>
          <a:chOff x="0" y="0"/>
          <a:chExt cx="0" cy="0"/>
        </a:xfrm>
      </p:grpSpPr>
      <p:sp>
        <p:nvSpPr>
          <p:cNvPr id="150" name="Shape 150"/>
          <p:cNvSpPr txBox="1"/>
          <p:nvPr>
            <p:ph type="title"/>
          </p:nvPr>
        </p:nvSpPr>
        <p:spPr>
          <a:xfrm rot="5400000">
            <a:off x="25892126" y="12797157"/>
            <a:ext cx="32546293" cy="11041379"/>
          </a:xfrm>
          <a:prstGeom prst="rect">
            <a:avLst/>
          </a:prstGeom>
          <a:noFill/>
          <a:ln>
            <a:noFill/>
          </a:ln>
        </p:spPr>
        <p:txBody>
          <a:bodyPr anchorCtr="0" anchor="ctr" bIns="91425" lIns="91425" rIns="91425" tIns="91425"/>
          <a:lstStyle>
            <a:lvl1pPr indent="0" lvl="0" marL="0" marR="0" rtl="0" algn="l">
              <a:lnSpc>
                <a:spcPct val="90000"/>
              </a:lnSpc>
              <a:spcBef>
                <a:spcPts val="0"/>
              </a:spcBef>
              <a:spcAft>
                <a:spcPts val="0"/>
              </a:spcAft>
              <a:buClr>
                <a:schemeClr val="dk1"/>
              </a:buClr>
              <a:buFont typeface="Calibri"/>
              <a:buNone/>
              <a:defRPr b="0" i="0" sz="216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151" name="Shape 151"/>
          <p:cNvSpPr txBox="1"/>
          <p:nvPr>
            <p:ph idx="1" type="body"/>
          </p:nvPr>
        </p:nvSpPr>
        <p:spPr>
          <a:xfrm rot="5400000">
            <a:off x="3489326" y="2075818"/>
            <a:ext cx="32546293" cy="32484060"/>
          </a:xfrm>
          <a:prstGeom prst="rect">
            <a:avLst/>
          </a:prstGeom>
          <a:noFill/>
          <a:ln>
            <a:noFill/>
          </a:ln>
        </p:spPr>
        <p:txBody>
          <a:bodyPr anchorCtr="0" anchor="t" bIns="91425" lIns="91425" rIns="91425" tIns="91425"/>
          <a:lstStyle>
            <a:lvl1pPr indent="613474" lvl="0" marL="1120076" marR="0" rtl="0" algn="l">
              <a:lnSpc>
                <a:spcPct val="90000"/>
              </a:lnSpc>
              <a:spcBef>
                <a:spcPts val="4900"/>
              </a:spcBef>
              <a:spcAft>
                <a:spcPts val="0"/>
              </a:spcAft>
              <a:buClr>
                <a:schemeClr val="dk1"/>
              </a:buClr>
              <a:buSzPct val="100000"/>
              <a:buFont typeface="Arial"/>
              <a:buChar char="•"/>
              <a:defRPr b="0" i="0" sz="13700" u="none" cap="none" strike="noStrike">
                <a:solidFill>
                  <a:schemeClr val="dk1"/>
                </a:solidFill>
                <a:latin typeface="Calibri"/>
                <a:ea typeface="Calibri"/>
                <a:cs typeface="Calibri"/>
                <a:sym typeface="Calibri"/>
              </a:defRPr>
            </a:lvl1pPr>
            <a:lvl2pPr indent="373572" lvl="1" marL="3360227" marR="0" rtl="0" algn="l">
              <a:lnSpc>
                <a:spcPct val="90000"/>
              </a:lnSpc>
              <a:spcBef>
                <a:spcPts val="2450"/>
              </a:spcBef>
              <a:spcAft>
                <a:spcPts val="0"/>
              </a:spcAft>
              <a:buClr>
                <a:schemeClr val="dk1"/>
              </a:buClr>
              <a:buSzPct val="100000"/>
              <a:buFont typeface="Arial"/>
              <a:buChar char="•"/>
              <a:defRPr b="0" i="0" sz="11800" u="none" cap="none" strike="noStrike">
                <a:solidFill>
                  <a:schemeClr val="dk1"/>
                </a:solidFill>
                <a:latin typeface="Calibri"/>
                <a:ea typeface="Calibri"/>
                <a:cs typeface="Calibri"/>
                <a:sym typeface="Calibri"/>
              </a:defRPr>
            </a:lvl2pPr>
            <a:lvl3pPr indent="114620" lvl="2" marL="5600380" marR="0" rtl="0" algn="l">
              <a:lnSpc>
                <a:spcPct val="90000"/>
              </a:lnSpc>
              <a:spcBef>
                <a:spcPts val="2450"/>
              </a:spcBef>
              <a:spcAft>
                <a:spcPts val="0"/>
              </a:spcAft>
              <a:buClr>
                <a:schemeClr val="dk1"/>
              </a:buClr>
              <a:buSzPct val="100000"/>
              <a:buFont typeface="Arial"/>
              <a:buChar char="•"/>
              <a:defRPr b="0" i="0" sz="9800" u="none" cap="none" strike="noStrike">
                <a:solidFill>
                  <a:schemeClr val="dk1"/>
                </a:solidFill>
                <a:latin typeface="Calibri"/>
                <a:ea typeface="Calibri"/>
                <a:cs typeface="Calibri"/>
                <a:sym typeface="Calibri"/>
              </a:defRPr>
            </a:lvl3pPr>
            <a:lvl4pPr indent="-4632" lvl="3" marL="7840532"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4pPr>
            <a:lvl5pPr indent="-9583" lvl="4" marL="10080684"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5pPr>
            <a:lvl6pPr indent="-14536" lvl="5" marL="12320836"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6pPr>
            <a:lvl7pPr indent="-6788" lvl="6" marL="14560989"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7pPr>
            <a:lvl8pPr indent="-11740" lvl="7" marL="16801140"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8pPr>
            <a:lvl9pPr indent="-3992" lvl="8" marL="19041292"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9pPr>
          </a:lstStyle>
          <a:p/>
        </p:txBody>
      </p:sp>
      <p:sp>
        <p:nvSpPr>
          <p:cNvPr id="152" name="Shape 152"/>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153" name="Shape 153"/>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154" name="Shape 154"/>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5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3" name="Shape 23"/>
        <p:cNvGrpSpPr/>
        <p:nvPr/>
      </p:nvGrpSpPr>
      <p:grpSpPr>
        <a:xfrm>
          <a:off x="0" y="0"/>
          <a:ext cx="0" cy="0"/>
          <a:chOff x="0" y="0"/>
          <a:chExt cx="0" cy="0"/>
        </a:xfrm>
      </p:grpSpPr>
      <p:sp>
        <p:nvSpPr>
          <p:cNvPr id="24" name="Shape 24"/>
          <p:cNvSpPr txBox="1"/>
          <p:nvPr>
            <p:ph type="title"/>
          </p:nvPr>
        </p:nvSpPr>
        <p:spPr>
          <a:xfrm>
            <a:off x="3493771" y="9574543"/>
            <a:ext cx="44165519" cy="15975327"/>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dk1"/>
              </a:buClr>
              <a:buFont typeface="Calibri"/>
              <a:buNone/>
              <a:defRPr b="0" i="0" sz="29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5" name="Shape 25"/>
          <p:cNvSpPr txBox="1"/>
          <p:nvPr>
            <p:ph idx="1" type="body"/>
          </p:nvPr>
        </p:nvSpPr>
        <p:spPr>
          <a:xfrm>
            <a:off x="3493771" y="25701004"/>
            <a:ext cx="44165519" cy="8401046"/>
          </a:xfrm>
          <a:prstGeom prst="rect">
            <a:avLst/>
          </a:prstGeom>
          <a:noFill/>
          <a:ln>
            <a:noFill/>
          </a:ln>
        </p:spPr>
        <p:txBody>
          <a:bodyPr anchorCtr="0" anchor="t" bIns="91425" lIns="91425" rIns="91425" tIns="91425"/>
          <a:lstStyle>
            <a:lvl1pPr indent="0" lvl="0" marL="0" marR="0" rtl="0" algn="l">
              <a:lnSpc>
                <a:spcPct val="90000"/>
              </a:lnSpc>
              <a:spcBef>
                <a:spcPts val="4900"/>
              </a:spcBef>
              <a:buClr>
                <a:schemeClr val="dk1"/>
              </a:buClr>
              <a:buFont typeface="Arial"/>
              <a:buNone/>
              <a:defRPr b="0" i="0" sz="11800" u="none" cap="none" strike="noStrike">
                <a:solidFill>
                  <a:schemeClr val="dk1"/>
                </a:solidFill>
                <a:latin typeface="Calibri"/>
                <a:ea typeface="Calibri"/>
                <a:cs typeface="Calibri"/>
                <a:sym typeface="Calibri"/>
              </a:defRPr>
            </a:lvl1pPr>
            <a:lvl2pPr indent="-4952" lvl="1" marL="2240152" marR="0" rtl="0" algn="l">
              <a:lnSpc>
                <a:spcPct val="90000"/>
              </a:lnSpc>
              <a:spcBef>
                <a:spcPts val="2450"/>
              </a:spcBef>
              <a:buClr>
                <a:srgbClr val="888888"/>
              </a:buClr>
              <a:buFont typeface="Arial"/>
              <a:buNone/>
              <a:defRPr b="0" i="0" sz="9800" u="none" cap="none" strike="noStrike">
                <a:solidFill>
                  <a:srgbClr val="888888"/>
                </a:solidFill>
                <a:latin typeface="Calibri"/>
                <a:ea typeface="Calibri"/>
                <a:cs typeface="Calibri"/>
                <a:sym typeface="Calibri"/>
              </a:defRPr>
            </a:lvl2pPr>
            <a:lvl3pPr indent="-9904" lvl="2" marL="4480304" marR="0" rtl="0" algn="l">
              <a:lnSpc>
                <a:spcPct val="90000"/>
              </a:lnSpc>
              <a:spcBef>
                <a:spcPts val="2450"/>
              </a:spcBef>
              <a:buClr>
                <a:srgbClr val="888888"/>
              </a:buClr>
              <a:buFont typeface="Arial"/>
              <a:buNone/>
              <a:defRPr b="0" i="0" sz="8800" u="none" cap="none" strike="noStrike">
                <a:solidFill>
                  <a:srgbClr val="888888"/>
                </a:solidFill>
                <a:latin typeface="Calibri"/>
                <a:ea typeface="Calibri"/>
                <a:cs typeface="Calibri"/>
                <a:sym typeface="Calibri"/>
              </a:defRPr>
            </a:lvl3pPr>
            <a:lvl4pPr indent="-2155" lvl="3" marL="6720455" marR="0" rtl="0" algn="l">
              <a:lnSpc>
                <a:spcPct val="90000"/>
              </a:lnSpc>
              <a:spcBef>
                <a:spcPts val="2450"/>
              </a:spcBef>
              <a:buClr>
                <a:srgbClr val="888888"/>
              </a:buClr>
              <a:buFont typeface="Arial"/>
              <a:buNone/>
              <a:defRPr b="0" i="0" sz="7800" u="none" cap="none" strike="noStrike">
                <a:solidFill>
                  <a:srgbClr val="888888"/>
                </a:solidFill>
                <a:latin typeface="Calibri"/>
                <a:ea typeface="Calibri"/>
                <a:cs typeface="Calibri"/>
                <a:sym typeface="Calibri"/>
              </a:defRPr>
            </a:lvl4pPr>
            <a:lvl5pPr indent="-7108" lvl="4" marL="8960608" marR="0" rtl="0" algn="l">
              <a:lnSpc>
                <a:spcPct val="90000"/>
              </a:lnSpc>
              <a:spcBef>
                <a:spcPts val="2450"/>
              </a:spcBef>
              <a:buClr>
                <a:srgbClr val="888888"/>
              </a:buClr>
              <a:buFont typeface="Arial"/>
              <a:buNone/>
              <a:defRPr b="0" i="0" sz="7800" u="none" cap="none" strike="noStrike">
                <a:solidFill>
                  <a:srgbClr val="888888"/>
                </a:solidFill>
                <a:latin typeface="Calibri"/>
                <a:ea typeface="Calibri"/>
                <a:cs typeface="Calibri"/>
                <a:sym typeface="Calibri"/>
              </a:defRPr>
            </a:lvl5pPr>
            <a:lvl6pPr indent="-12059" lvl="5" marL="11200760" marR="0" rtl="0" algn="l">
              <a:lnSpc>
                <a:spcPct val="90000"/>
              </a:lnSpc>
              <a:spcBef>
                <a:spcPts val="2450"/>
              </a:spcBef>
              <a:buClr>
                <a:srgbClr val="888888"/>
              </a:buClr>
              <a:buFont typeface="Arial"/>
              <a:buNone/>
              <a:defRPr b="0" i="0" sz="7800" u="none" cap="none" strike="noStrike">
                <a:solidFill>
                  <a:srgbClr val="888888"/>
                </a:solidFill>
                <a:latin typeface="Calibri"/>
                <a:ea typeface="Calibri"/>
                <a:cs typeface="Calibri"/>
                <a:sym typeface="Calibri"/>
              </a:defRPr>
            </a:lvl6pPr>
            <a:lvl7pPr indent="-4311" lvl="6" marL="13440911" marR="0" rtl="0" algn="l">
              <a:lnSpc>
                <a:spcPct val="90000"/>
              </a:lnSpc>
              <a:spcBef>
                <a:spcPts val="2450"/>
              </a:spcBef>
              <a:buClr>
                <a:srgbClr val="888888"/>
              </a:buClr>
              <a:buFont typeface="Arial"/>
              <a:buNone/>
              <a:defRPr b="0" i="0" sz="7800" u="none" cap="none" strike="noStrike">
                <a:solidFill>
                  <a:srgbClr val="888888"/>
                </a:solidFill>
                <a:latin typeface="Calibri"/>
                <a:ea typeface="Calibri"/>
                <a:cs typeface="Calibri"/>
                <a:sym typeface="Calibri"/>
              </a:defRPr>
            </a:lvl7pPr>
            <a:lvl8pPr indent="-9264" lvl="7" marL="15681065" marR="0" rtl="0" algn="l">
              <a:lnSpc>
                <a:spcPct val="90000"/>
              </a:lnSpc>
              <a:spcBef>
                <a:spcPts val="2450"/>
              </a:spcBef>
              <a:buClr>
                <a:srgbClr val="888888"/>
              </a:buClr>
              <a:buFont typeface="Arial"/>
              <a:buNone/>
              <a:defRPr b="0" i="0" sz="7800" u="none" cap="none" strike="noStrike">
                <a:solidFill>
                  <a:srgbClr val="888888"/>
                </a:solidFill>
                <a:latin typeface="Calibri"/>
                <a:ea typeface="Calibri"/>
                <a:cs typeface="Calibri"/>
                <a:sym typeface="Calibri"/>
              </a:defRPr>
            </a:lvl8pPr>
            <a:lvl9pPr indent="-1516" lvl="8" marL="17921216" marR="0" rtl="0" algn="l">
              <a:lnSpc>
                <a:spcPct val="90000"/>
              </a:lnSpc>
              <a:spcBef>
                <a:spcPts val="2450"/>
              </a:spcBef>
              <a:buClr>
                <a:srgbClr val="888888"/>
              </a:buClr>
              <a:buFont typeface="Arial"/>
              <a:buNone/>
              <a:defRPr b="0" i="0" sz="7800" u="none" cap="none" strike="noStrike">
                <a:solidFill>
                  <a:srgbClr val="888888"/>
                </a:solidFill>
                <a:latin typeface="Calibri"/>
                <a:ea typeface="Calibri"/>
                <a:cs typeface="Calibri"/>
                <a:sym typeface="Calibri"/>
              </a:defRPr>
            </a:lvl9pPr>
          </a:lstStyle>
          <a:p/>
        </p:txBody>
      </p:sp>
      <p:sp>
        <p:nvSpPr>
          <p:cNvPr id="26" name="Shape 26"/>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spcBef>
                <a:spcPts val="0"/>
              </a:spcBef>
              <a:buSzPct val="25000"/>
              <a:buNone/>
            </a:pPr>
            <a:fld id="{00000000-1234-1234-1234-123412341234}" type="slidenum">
              <a:rPr lang="en-US" sz="59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9" name="Shape 29"/>
        <p:cNvGrpSpPr/>
        <p:nvPr/>
      </p:nvGrpSpPr>
      <p:grpSpPr>
        <a:xfrm>
          <a:off x="0" y="0"/>
          <a:ext cx="0" cy="0"/>
          <a:chOff x="0" y="0"/>
          <a:chExt cx="0" cy="0"/>
        </a:xfrm>
      </p:grpSpPr>
      <p:sp>
        <p:nvSpPr>
          <p:cNvPr id="30" name="Shape 30"/>
          <p:cNvSpPr txBox="1"/>
          <p:nvPr>
            <p:ph type="title"/>
          </p:nvPr>
        </p:nvSpPr>
        <p:spPr>
          <a:xfrm>
            <a:off x="3520439" y="2044708"/>
            <a:ext cx="44165519" cy="7423154"/>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216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1" name="Shape 31"/>
          <p:cNvSpPr txBox="1"/>
          <p:nvPr>
            <p:ph idx="1" type="body"/>
          </p:nvPr>
        </p:nvSpPr>
        <p:spPr>
          <a:xfrm>
            <a:off x="3520439" y="10223503"/>
            <a:ext cx="21762720" cy="24367492"/>
          </a:xfrm>
          <a:prstGeom prst="rect">
            <a:avLst/>
          </a:prstGeom>
          <a:noFill/>
          <a:ln>
            <a:noFill/>
          </a:ln>
        </p:spPr>
        <p:txBody>
          <a:bodyPr anchorCtr="0" anchor="t" bIns="91425" lIns="91425" rIns="91425" tIns="91425"/>
          <a:lstStyle>
            <a:lvl1pPr indent="-250126" lvl="0" marL="1120076" marR="0" rtl="0" algn="l">
              <a:lnSpc>
                <a:spcPct val="90000"/>
              </a:lnSpc>
              <a:spcBef>
                <a:spcPts val="4900"/>
              </a:spcBef>
              <a:buClr>
                <a:schemeClr val="dk1"/>
              </a:buClr>
              <a:buSzPct val="100000"/>
              <a:buFont typeface="Arial"/>
              <a:buChar char="•"/>
              <a:defRPr b="0" i="0" sz="13700" u="none" cap="none" strike="noStrike">
                <a:solidFill>
                  <a:schemeClr val="dk1"/>
                </a:solidFill>
                <a:latin typeface="Calibri"/>
                <a:ea typeface="Calibri"/>
                <a:cs typeface="Calibri"/>
                <a:sym typeface="Calibri"/>
              </a:defRPr>
            </a:lvl1pPr>
            <a:lvl2pPr indent="-375727" lvl="1" marL="3360227" marR="0" rtl="0" algn="l">
              <a:lnSpc>
                <a:spcPct val="90000"/>
              </a:lnSpc>
              <a:spcBef>
                <a:spcPts val="2450"/>
              </a:spcBef>
              <a:buClr>
                <a:schemeClr val="dk1"/>
              </a:buClr>
              <a:buSzPct val="100000"/>
              <a:buFont typeface="Arial"/>
              <a:buChar char="•"/>
              <a:defRPr b="0" i="0" sz="11800" u="none" cap="none" strike="noStrike">
                <a:solidFill>
                  <a:schemeClr val="dk1"/>
                </a:solidFill>
                <a:latin typeface="Calibri"/>
                <a:ea typeface="Calibri"/>
                <a:cs typeface="Calibri"/>
                <a:sym typeface="Calibri"/>
              </a:defRPr>
            </a:lvl2pPr>
            <a:lvl3pPr indent="-507679" lvl="2" marL="5600380" marR="0" rtl="0" algn="l">
              <a:lnSpc>
                <a:spcPct val="90000"/>
              </a:lnSpc>
              <a:spcBef>
                <a:spcPts val="2450"/>
              </a:spcBef>
              <a:buClr>
                <a:schemeClr val="dk1"/>
              </a:buClr>
              <a:buSzPct val="100000"/>
              <a:buFont typeface="Arial"/>
              <a:buChar char="•"/>
              <a:defRPr b="0" i="0" sz="9800" u="none" cap="none" strike="noStrike">
                <a:solidFill>
                  <a:schemeClr val="dk1"/>
                </a:solidFill>
                <a:latin typeface="Calibri"/>
                <a:ea typeface="Calibri"/>
                <a:cs typeface="Calibri"/>
                <a:sym typeface="Calibri"/>
              </a:defRPr>
            </a:lvl3pPr>
            <a:lvl4pPr indent="-563432" lvl="3" marL="7840532"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4pPr>
            <a:lvl5pPr indent="-568383" lvl="4" marL="10080684"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5pPr>
            <a:lvl6pPr indent="-573336" lvl="5" marL="12320836"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6pPr>
            <a:lvl7pPr indent="-565588" lvl="6" marL="14560989"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7pPr>
            <a:lvl8pPr indent="-570540" lvl="7" marL="16801140"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8pPr>
            <a:lvl9pPr indent="-562792" lvl="8" marL="19041292"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9pPr>
          </a:lstStyle>
          <a:p/>
        </p:txBody>
      </p:sp>
      <p:sp>
        <p:nvSpPr>
          <p:cNvPr id="32" name="Shape 32"/>
          <p:cNvSpPr txBox="1"/>
          <p:nvPr>
            <p:ph idx="2" type="body"/>
          </p:nvPr>
        </p:nvSpPr>
        <p:spPr>
          <a:xfrm>
            <a:off x="25923240" y="10223503"/>
            <a:ext cx="21762720" cy="24367492"/>
          </a:xfrm>
          <a:prstGeom prst="rect">
            <a:avLst/>
          </a:prstGeom>
          <a:noFill/>
          <a:ln>
            <a:noFill/>
          </a:ln>
        </p:spPr>
        <p:txBody>
          <a:bodyPr anchorCtr="0" anchor="t" bIns="91425" lIns="91425" rIns="91425" tIns="91425"/>
          <a:lstStyle>
            <a:lvl1pPr indent="-250126" lvl="0" marL="1120076" marR="0" rtl="0" algn="l">
              <a:lnSpc>
                <a:spcPct val="90000"/>
              </a:lnSpc>
              <a:spcBef>
                <a:spcPts val="4900"/>
              </a:spcBef>
              <a:buClr>
                <a:schemeClr val="dk1"/>
              </a:buClr>
              <a:buSzPct val="100000"/>
              <a:buFont typeface="Arial"/>
              <a:buChar char="•"/>
              <a:defRPr b="0" i="0" sz="13700" u="none" cap="none" strike="noStrike">
                <a:solidFill>
                  <a:schemeClr val="dk1"/>
                </a:solidFill>
                <a:latin typeface="Calibri"/>
                <a:ea typeface="Calibri"/>
                <a:cs typeface="Calibri"/>
                <a:sym typeface="Calibri"/>
              </a:defRPr>
            </a:lvl1pPr>
            <a:lvl2pPr indent="-375727" lvl="1" marL="3360227" marR="0" rtl="0" algn="l">
              <a:lnSpc>
                <a:spcPct val="90000"/>
              </a:lnSpc>
              <a:spcBef>
                <a:spcPts val="2450"/>
              </a:spcBef>
              <a:buClr>
                <a:schemeClr val="dk1"/>
              </a:buClr>
              <a:buSzPct val="100000"/>
              <a:buFont typeface="Arial"/>
              <a:buChar char="•"/>
              <a:defRPr b="0" i="0" sz="11800" u="none" cap="none" strike="noStrike">
                <a:solidFill>
                  <a:schemeClr val="dk1"/>
                </a:solidFill>
                <a:latin typeface="Calibri"/>
                <a:ea typeface="Calibri"/>
                <a:cs typeface="Calibri"/>
                <a:sym typeface="Calibri"/>
              </a:defRPr>
            </a:lvl2pPr>
            <a:lvl3pPr indent="-507679" lvl="2" marL="5600380" marR="0" rtl="0" algn="l">
              <a:lnSpc>
                <a:spcPct val="90000"/>
              </a:lnSpc>
              <a:spcBef>
                <a:spcPts val="2450"/>
              </a:spcBef>
              <a:buClr>
                <a:schemeClr val="dk1"/>
              </a:buClr>
              <a:buSzPct val="100000"/>
              <a:buFont typeface="Arial"/>
              <a:buChar char="•"/>
              <a:defRPr b="0" i="0" sz="9800" u="none" cap="none" strike="noStrike">
                <a:solidFill>
                  <a:schemeClr val="dk1"/>
                </a:solidFill>
                <a:latin typeface="Calibri"/>
                <a:ea typeface="Calibri"/>
                <a:cs typeface="Calibri"/>
                <a:sym typeface="Calibri"/>
              </a:defRPr>
            </a:lvl3pPr>
            <a:lvl4pPr indent="-563432" lvl="3" marL="7840532"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4pPr>
            <a:lvl5pPr indent="-568383" lvl="4" marL="10080684"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5pPr>
            <a:lvl6pPr indent="-573336" lvl="5" marL="12320836"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6pPr>
            <a:lvl7pPr indent="-565588" lvl="6" marL="14560989"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7pPr>
            <a:lvl8pPr indent="-570540" lvl="7" marL="16801140"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8pPr>
            <a:lvl9pPr indent="-562792" lvl="8" marL="19041292"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9pPr>
          </a:lstStyle>
          <a:p/>
        </p:txBody>
      </p:sp>
      <p:sp>
        <p:nvSpPr>
          <p:cNvPr id="33" name="Shape 33"/>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spcBef>
                <a:spcPts val="0"/>
              </a:spcBef>
              <a:buSzPct val="25000"/>
              <a:buNone/>
            </a:pPr>
            <a:fld id="{00000000-1234-1234-1234-123412341234}" type="slidenum">
              <a:rPr lang="en-US" sz="59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6" name="Shape 36"/>
        <p:cNvGrpSpPr/>
        <p:nvPr/>
      </p:nvGrpSpPr>
      <p:grpSpPr>
        <a:xfrm>
          <a:off x="0" y="0"/>
          <a:ext cx="0" cy="0"/>
          <a:chOff x="0" y="0"/>
          <a:chExt cx="0" cy="0"/>
        </a:xfrm>
      </p:grpSpPr>
      <p:sp>
        <p:nvSpPr>
          <p:cNvPr id="37" name="Shape 37"/>
          <p:cNvSpPr txBox="1"/>
          <p:nvPr>
            <p:ph type="title"/>
          </p:nvPr>
        </p:nvSpPr>
        <p:spPr>
          <a:xfrm>
            <a:off x="3527110" y="2044708"/>
            <a:ext cx="44165519" cy="7423154"/>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216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8" name="Shape 38"/>
          <p:cNvSpPr txBox="1"/>
          <p:nvPr>
            <p:ph idx="1" type="body"/>
          </p:nvPr>
        </p:nvSpPr>
        <p:spPr>
          <a:xfrm>
            <a:off x="3527116" y="9414517"/>
            <a:ext cx="21662704" cy="4613906"/>
          </a:xfrm>
          <a:prstGeom prst="rect">
            <a:avLst/>
          </a:prstGeom>
          <a:noFill/>
          <a:ln>
            <a:noFill/>
          </a:ln>
        </p:spPr>
        <p:txBody>
          <a:bodyPr anchorCtr="0" anchor="b" bIns="91425" lIns="91425" rIns="91425" tIns="91425"/>
          <a:lstStyle>
            <a:lvl1pPr indent="0" lvl="0" marL="0" marR="0" rtl="0" algn="l">
              <a:lnSpc>
                <a:spcPct val="90000"/>
              </a:lnSpc>
              <a:spcBef>
                <a:spcPts val="4900"/>
              </a:spcBef>
              <a:buClr>
                <a:schemeClr val="dk1"/>
              </a:buClr>
              <a:buFont typeface="Arial"/>
              <a:buNone/>
              <a:defRPr b="1" i="0" sz="11800" u="none" cap="none" strike="noStrike">
                <a:solidFill>
                  <a:schemeClr val="dk1"/>
                </a:solidFill>
                <a:latin typeface="Calibri"/>
                <a:ea typeface="Calibri"/>
                <a:cs typeface="Calibri"/>
                <a:sym typeface="Calibri"/>
              </a:defRPr>
            </a:lvl1pPr>
            <a:lvl2pPr indent="-4952" lvl="1" marL="2240152" marR="0" rtl="0" algn="l">
              <a:lnSpc>
                <a:spcPct val="90000"/>
              </a:lnSpc>
              <a:spcBef>
                <a:spcPts val="2450"/>
              </a:spcBef>
              <a:buClr>
                <a:schemeClr val="dk1"/>
              </a:buClr>
              <a:buFont typeface="Arial"/>
              <a:buNone/>
              <a:defRPr b="1" i="0" sz="9800" u="none" cap="none" strike="noStrike">
                <a:solidFill>
                  <a:schemeClr val="dk1"/>
                </a:solidFill>
                <a:latin typeface="Calibri"/>
                <a:ea typeface="Calibri"/>
                <a:cs typeface="Calibri"/>
                <a:sym typeface="Calibri"/>
              </a:defRPr>
            </a:lvl2pPr>
            <a:lvl3pPr indent="-9904" lvl="2" marL="4480304" marR="0" rtl="0" algn="l">
              <a:lnSpc>
                <a:spcPct val="90000"/>
              </a:lnSpc>
              <a:spcBef>
                <a:spcPts val="2450"/>
              </a:spcBef>
              <a:buClr>
                <a:schemeClr val="dk1"/>
              </a:buClr>
              <a:buFont typeface="Arial"/>
              <a:buNone/>
              <a:defRPr b="1" i="0" sz="8800" u="none" cap="none" strike="noStrike">
                <a:solidFill>
                  <a:schemeClr val="dk1"/>
                </a:solidFill>
                <a:latin typeface="Calibri"/>
                <a:ea typeface="Calibri"/>
                <a:cs typeface="Calibri"/>
                <a:sym typeface="Calibri"/>
              </a:defRPr>
            </a:lvl3pPr>
            <a:lvl4pPr indent="-2155" lvl="3" marL="6720455" marR="0" rtl="0" algn="l">
              <a:lnSpc>
                <a:spcPct val="90000"/>
              </a:lnSpc>
              <a:spcBef>
                <a:spcPts val="2450"/>
              </a:spcBef>
              <a:buClr>
                <a:schemeClr val="dk1"/>
              </a:buClr>
              <a:buFont typeface="Arial"/>
              <a:buNone/>
              <a:defRPr b="1" i="0" sz="7800" u="none" cap="none" strike="noStrike">
                <a:solidFill>
                  <a:schemeClr val="dk1"/>
                </a:solidFill>
                <a:latin typeface="Calibri"/>
                <a:ea typeface="Calibri"/>
                <a:cs typeface="Calibri"/>
                <a:sym typeface="Calibri"/>
              </a:defRPr>
            </a:lvl4pPr>
            <a:lvl5pPr indent="-7108" lvl="4" marL="8960608" marR="0" rtl="0" algn="l">
              <a:lnSpc>
                <a:spcPct val="90000"/>
              </a:lnSpc>
              <a:spcBef>
                <a:spcPts val="2450"/>
              </a:spcBef>
              <a:buClr>
                <a:schemeClr val="dk1"/>
              </a:buClr>
              <a:buFont typeface="Arial"/>
              <a:buNone/>
              <a:defRPr b="1" i="0" sz="7800" u="none" cap="none" strike="noStrike">
                <a:solidFill>
                  <a:schemeClr val="dk1"/>
                </a:solidFill>
                <a:latin typeface="Calibri"/>
                <a:ea typeface="Calibri"/>
                <a:cs typeface="Calibri"/>
                <a:sym typeface="Calibri"/>
              </a:defRPr>
            </a:lvl5pPr>
            <a:lvl6pPr indent="-12059" lvl="5" marL="11200760" marR="0" rtl="0" algn="l">
              <a:lnSpc>
                <a:spcPct val="90000"/>
              </a:lnSpc>
              <a:spcBef>
                <a:spcPts val="2450"/>
              </a:spcBef>
              <a:buClr>
                <a:schemeClr val="dk1"/>
              </a:buClr>
              <a:buFont typeface="Arial"/>
              <a:buNone/>
              <a:defRPr b="1" i="0" sz="7800" u="none" cap="none" strike="noStrike">
                <a:solidFill>
                  <a:schemeClr val="dk1"/>
                </a:solidFill>
                <a:latin typeface="Calibri"/>
                <a:ea typeface="Calibri"/>
                <a:cs typeface="Calibri"/>
                <a:sym typeface="Calibri"/>
              </a:defRPr>
            </a:lvl6pPr>
            <a:lvl7pPr indent="-4311" lvl="6" marL="13440911" marR="0" rtl="0" algn="l">
              <a:lnSpc>
                <a:spcPct val="90000"/>
              </a:lnSpc>
              <a:spcBef>
                <a:spcPts val="2450"/>
              </a:spcBef>
              <a:buClr>
                <a:schemeClr val="dk1"/>
              </a:buClr>
              <a:buFont typeface="Arial"/>
              <a:buNone/>
              <a:defRPr b="1" i="0" sz="7800" u="none" cap="none" strike="noStrike">
                <a:solidFill>
                  <a:schemeClr val="dk1"/>
                </a:solidFill>
                <a:latin typeface="Calibri"/>
                <a:ea typeface="Calibri"/>
                <a:cs typeface="Calibri"/>
                <a:sym typeface="Calibri"/>
              </a:defRPr>
            </a:lvl7pPr>
            <a:lvl8pPr indent="-9264" lvl="7" marL="15681065" marR="0" rtl="0" algn="l">
              <a:lnSpc>
                <a:spcPct val="90000"/>
              </a:lnSpc>
              <a:spcBef>
                <a:spcPts val="2450"/>
              </a:spcBef>
              <a:buClr>
                <a:schemeClr val="dk1"/>
              </a:buClr>
              <a:buFont typeface="Arial"/>
              <a:buNone/>
              <a:defRPr b="1" i="0" sz="7800" u="none" cap="none" strike="noStrike">
                <a:solidFill>
                  <a:schemeClr val="dk1"/>
                </a:solidFill>
                <a:latin typeface="Calibri"/>
                <a:ea typeface="Calibri"/>
                <a:cs typeface="Calibri"/>
                <a:sym typeface="Calibri"/>
              </a:defRPr>
            </a:lvl8pPr>
            <a:lvl9pPr indent="-1516" lvl="8" marL="17921216" marR="0" rtl="0" algn="l">
              <a:lnSpc>
                <a:spcPct val="90000"/>
              </a:lnSpc>
              <a:spcBef>
                <a:spcPts val="2450"/>
              </a:spcBef>
              <a:buClr>
                <a:schemeClr val="dk1"/>
              </a:buClr>
              <a:buFont typeface="Arial"/>
              <a:buNone/>
              <a:defRPr b="1" i="0" sz="7800" u="none" cap="none" strike="noStrike">
                <a:solidFill>
                  <a:schemeClr val="dk1"/>
                </a:solidFill>
                <a:latin typeface="Calibri"/>
                <a:ea typeface="Calibri"/>
                <a:cs typeface="Calibri"/>
                <a:sym typeface="Calibri"/>
              </a:defRPr>
            </a:lvl9pPr>
          </a:lstStyle>
          <a:p/>
        </p:txBody>
      </p:sp>
      <p:sp>
        <p:nvSpPr>
          <p:cNvPr id="39" name="Shape 39"/>
          <p:cNvSpPr txBox="1"/>
          <p:nvPr>
            <p:ph idx="2" type="body"/>
          </p:nvPr>
        </p:nvSpPr>
        <p:spPr>
          <a:xfrm>
            <a:off x="3527116" y="14028420"/>
            <a:ext cx="21662704" cy="20633694"/>
          </a:xfrm>
          <a:prstGeom prst="rect">
            <a:avLst/>
          </a:prstGeom>
          <a:noFill/>
          <a:ln>
            <a:noFill/>
          </a:ln>
        </p:spPr>
        <p:txBody>
          <a:bodyPr anchorCtr="0" anchor="t" bIns="91425" lIns="91425" rIns="91425" tIns="91425"/>
          <a:lstStyle>
            <a:lvl1pPr indent="-250126" lvl="0" marL="1120076" marR="0" rtl="0" algn="l">
              <a:lnSpc>
                <a:spcPct val="90000"/>
              </a:lnSpc>
              <a:spcBef>
                <a:spcPts val="4900"/>
              </a:spcBef>
              <a:buClr>
                <a:schemeClr val="dk1"/>
              </a:buClr>
              <a:buSzPct val="100000"/>
              <a:buFont typeface="Arial"/>
              <a:buChar char="•"/>
              <a:defRPr b="0" i="0" sz="13700" u="none" cap="none" strike="noStrike">
                <a:solidFill>
                  <a:schemeClr val="dk1"/>
                </a:solidFill>
                <a:latin typeface="Calibri"/>
                <a:ea typeface="Calibri"/>
                <a:cs typeface="Calibri"/>
                <a:sym typeface="Calibri"/>
              </a:defRPr>
            </a:lvl1pPr>
            <a:lvl2pPr indent="-375727" lvl="1" marL="3360227" marR="0" rtl="0" algn="l">
              <a:lnSpc>
                <a:spcPct val="90000"/>
              </a:lnSpc>
              <a:spcBef>
                <a:spcPts val="2450"/>
              </a:spcBef>
              <a:buClr>
                <a:schemeClr val="dk1"/>
              </a:buClr>
              <a:buSzPct val="100000"/>
              <a:buFont typeface="Arial"/>
              <a:buChar char="•"/>
              <a:defRPr b="0" i="0" sz="11800" u="none" cap="none" strike="noStrike">
                <a:solidFill>
                  <a:schemeClr val="dk1"/>
                </a:solidFill>
                <a:latin typeface="Calibri"/>
                <a:ea typeface="Calibri"/>
                <a:cs typeface="Calibri"/>
                <a:sym typeface="Calibri"/>
              </a:defRPr>
            </a:lvl2pPr>
            <a:lvl3pPr indent="-507679" lvl="2" marL="5600380" marR="0" rtl="0" algn="l">
              <a:lnSpc>
                <a:spcPct val="90000"/>
              </a:lnSpc>
              <a:spcBef>
                <a:spcPts val="2450"/>
              </a:spcBef>
              <a:buClr>
                <a:schemeClr val="dk1"/>
              </a:buClr>
              <a:buSzPct val="100000"/>
              <a:buFont typeface="Arial"/>
              <a:buChar char="•"/>
              <a:defRPr b="0" i="0" sz="9800" u="none" cap="none" strike="noStrike">
                <a:solidFill>
                  <a:schemeClr val="dk1"/>
                </a:solidFill>
                <a:latin typeface="Calibri"/>
                <a:ea typeface="Calibri"/>
                <a:cs typeface="Calibri"/>
                <a:sym typeface="Calibri"/>
              </a:defRPr>
            </a:lvl3pPr>
            <a:lvl4pPr indent="-563432" lvl="3" marL="7840532"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4pPr>
            <a:lvl5pPr indent="-568383" lvl="4" marL="10080684"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5pPr>
            <a:lvl6pPr indent="-573336" lvl="5" marL="12320836"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6pPr>
            <a:lvl7pPr indent="-565588" lvl="6" marL="14560989"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7pPr>
            <a:lvl8pPr indent="-570540" lvl="7" marL="16801140"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8pPr>
            <a:lvl9pPr indent="-562792" lvl="8" marL="19041292"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9pPr>
          </a:lstStyle>
          <a:p/>
        </p:txBody>
      </p:sp>
      <p:sp>
        <p:nvSpPr>
          <p:cNvPr id="40" name="Shape 40"/>
          <p:cNvSpPr txBox="1"/>
          <p:nvPr>
            <p:ph idx="3" type="body"/>
          </p:nvPr>
        </p:nvSpPr>
        <p:spPr>
          <a:xfrm>
            <a:off x="25923243" y="9414517"/>
            <a:ext cx="21769390" cy="4613906"/>
          </a:xfrm>
          <a:prstGeom prst="rect">
            <a:avLst/>
          </a:prstGeom>
          <a:noFill/>
          <a:ln>
            <a:noFill/>
          </a:ln>
        </p:spPr>
        <p:txBody>
          <a:bodyPr anchorCtr="0" anchor="b" bIns="91425" lIns="91425" rIns="91425" tIns="91425"/>
          <a:lstStyle>
            <a:lvl1pPr indent="0" lvl="0" marL="0" marR="0" rtl="0" algn="l">
              <a:lnSpc>
                <a:spcPct val="90000"/>
              </a:lnSpc>
              <a:spcBef>
                <a:spcPts val="4900"/>
              </a:spcBef>
              <a:buClr>
                <a:schemeClr val="dk1"/>
              </a:buClr>
              <a:buFont typeface="Arial"/>
              <a:buNone/>
              <a:defRPr b="1" i="0" sz="11800" u="none" cap="none" strike="noStrike">
                <a:solidFill>
                  <a:schemeClr val="dk1"/>
                </a:solidFill>
                <a:latin typeface="Calibri"/>
                <a:ea typeface="Calibri"/>
                <a:cs typeface="Calibri"/>
                <a:sym typeface="Calibri"/>
              </a:defRPr>
            </a:lvl1pPr>
            <a:lvl2pPr indent="-4952" lvl="1" marL="2240152" marR="0" rtl="0" algn="l">
              <a:lnSpc>
                <a:spcPct val="90000"/>
              </a:lnSpc>
              <a:spcBef>
                <a:spcPts val="2450"/>
              </a:spcBef>
              <a:buClr>
                <a:schemeClr val="dk1"/>
              </a:buClr>
              <a:buFont typeface="Arial"/>
              <a:buNone/>
              <a:defRPr b="1" i="0" sz="9800" u="none" cap="none" strike="noStrike">
                <a:solidFill>
                  <a:schemeClr val="dk1"/>
                </a:solidFill>
                <a:latin typeface="Calibri"/>
                <a:ea typeface="Calibri"/>
                <a:cs typeface="Calibri"/>
                <a:sym typeface="Calibri"/>
              </a:defRPr>
            </a:lvl2pPr>
            <a:lvl3pPr indent="-9904" lvl="2" marL="4480304" marR="0" rtl="0" algn="l">
              <a:lnSpc>
                <a:spcPct val="90000"/>
              </a:lnSpc>
              <a:spcBef>
                <a:spcPts val="2450"/>
              </a:spcBef>
              <a:buClr>
                <a:schemeClr val="dk1"/>
              </a:buClr>
              <a:buFont typeface="Arial"/>
              <a:buNone/>
              <a:defRPr b="1" i="0" sz="8800" u="none" cap="none" strike="noStrike">
                <a:solidFill>
                  <a:schemeClr val="dk1"/>
                </a:solidFill>
                <a:latin typeface="Calibri"/>
                <a:ea typeface="Calibri"/>
                <a:cs typeface="Calibri"/>
                <a:sym typeface="Calibri"/>
              </a:defRPr>
            </a:lvl3pPr>
            <a:lvl4pPr indent="-2155" lvl="3" marL="6720455" marR="0" rtl="0" algn="l">
              <a:lnSpc>
                <a:spcPct val="90000"/>
              </a:lnSpc>
              <a:spcBef>
                <a:spcPts val="2450"/>
              </a:spcBef>
              <a:buClr>
                <a:schemeClr val="dk1"/>
              </a:buClr>
              <a:buFont typeface="Arial"/>
              <a:buNone/>
              <a:defRPr b="1" i="0" sz="7800" u="none" cap="none" strike="noStrike">
                <a:solidFill>
                  <a:schemeClr val="dk1"/>
                </a:solidFill>
                <a:latin typeface="Calibri"/>
                <a:ea typeface="Calibri"/>
                <a:cs typeface="Calibri"/>
                <a:sym typeface="Calibri"/>
              </a:defRPr>
            </a:lvl4pPr>
            <a:lvl5pPr indent="-7108" lvl="4" marL="8960608" marR="0" rtl="0" algn="l">
              <a:lnSpc>
                <a:spcPct val="90000"/>
              </a:lnSpc>
              <a:spcBef>
                <a:spcPts val="2450"/>
              </a:spcBef>
              <a:buClr>
                <a:schemeClr val="dk1"/>
              </a:buClr>
              <a:buFont typeface="Arial"/>
              <a:buNone/>
              <a:defRPr b="1" i="0" sz="7800" u="none" cap="none" strike="noStrike">
                <a:solidFill>
                  <a:schemeClr val="dk1"/>
                </a:solidFill>
                <a:latin typeface="Calibri"/>
                <a:ea typeface="Calibri"/>
                <a:cs typeface="Calibri"/>
                <a:sym typeface="Calibri"/>
              </a:defRPr>
            </a:lvl5pPr>
            <a:lvl6pPr indent="-12059" lvl="5" marL="11200760" marR="0" rtl="0" algn="l">
              <a:lnSpc>
                <a:spcPct val="90000"/>
              </a:lnSpc>
              <a:spcBef>
                <a:spcPts val="2450"/>
              </a:spcBef>
              <a:buClr>
                <a:schemeClr val="dk1"/>
              </a:buClr>
              <a:buFont typeface="Arial"/>
              <a:buNone/>
              <a:defRPr b="1" i="0" sz="7800" u="none" cap="none" strike="noStrike">
                <a:solidFill>
                  <a:schemeClr val="dk1"/>
                </a:solidFill>
                <a:latin typeface="Calibri"/>
                <a:ea typeface="Calibri"/>
                <a:cs typeface="Calibri"/>
                <a:sym typeface="Calibri"/>
              </a:defRPr>
            </a:lvl6pPr>
            <a:lvl7pPr indent="-4311" lvl="6" marL="13440911" marR="0" rtl="0" algn="l">
              <a:lnSpc>
                <a:spcPct val="90000"/>
              </a:lnSpc>
              <a:spcBef>
                <a:spcPts val="2450"/>
              </a:spcBef>
              <a:buClr>
                <a:schemeClr val="dk1"/>
              </a:buClr>
              <a:buFont typeface="Arial"/>
              <a:buNone/>
              <a:defRPr b="1" i="0" sz="7800" u="none" cap="none" strike="noStrike">
                <a:solidFill>
                  <a:schemeClr val="dk1"/>
                </a:solidFill>
                <a:latin typeface="Calibri"/>
                <a:ea typeface="Calibri"/>
                <a:cs typeface="Calibri"/>
                <a:sym typeface="Calibri"/>
              </a:defRPr>
            </a:lvl7pPr>
            <a:lvl8pPr indent="-9264" lvl="7" marL="15681065" marR="0" rtl="0" algn="l">
              <a:lnSpc>
                <a:spcPct val="90000"/>
              </a:lnSpc>
              <a:spcBef>
                <a:spcPts val="2450"/>
              </a:spcBef>
              <a:buClr>
                <a:schemeClr val="dk1"/>
              </a:buClr>
              <a:buFont typeface="Arial"/>
              <a:buNone/>
              <a:defRPr b="1" i="0" sz="7800" u="none" cap="none" strike="noStrike">
                <a:solidFill>
                  <a:schemeClr val="dk1"/>
                </a:solidFill>
                <a:latin typeface="Calibri"/>
                <a:ea typeface="Calibri"/>
                <a:cs typeface="Calibri"/>
                <a:sym typeface="Calibri"/>
              </a:defRPr>
            </a:lvl8pPr>
            <a:lvl9pPr indent="-1516" lvl="8" marL="17921216" marR="0" rtl="0" algn="l">
              <a:lnSpc>
                <a:spcPct val="90000"/>
              </a:lnSpc>
              <a:spcBef>
                <a:spcPts val="2450"/>
              </a:spcBef>
              <a:buClr>
                <a:schemeClr val="dk1"/>
              </a:buClr>
              <a:buFont typeface="Arial"/>
              <a:buNone/>
              <a:defRPr b="1" i="0" sz="7800" u="none" cap="none" strike="noStrike">
                <a:solidFill>
                  <a:schemeClr val="dk1"/>
                </a:solidFill>
                <a:latin typeface="Calibri"/>
                <a:ea typeface="Calibri"/>
                <a:cs typeface="Calibri"/>
                <a:sym typeface="Calibri"/>
              </a:defRPr>
            </a:lvl9pPr>
          </a:lstStyle>
          <a:p/>
        </p:txBody>
      </p:sp>
      <p:sp>
        <p:nvSpPr>
          <p:cNvPr id="41" name="Shape 41"/>
          <p:cNvSpPr txBox="1"/>
          <p:nvPr>
            <p:ph idx="4" type="body"/>
          </p:nvPr>
        </p:nvSpPr>
        <p:spPr>
          <a:xfrm>
            <a:off x="25923243" y="14028420"/>
            <a:ext cx="21769390" cy="20633694"/>
          </a:xfrm>
          <a:prstGeom prst="rect">
            <a:avLst/>
          </a:prstGeom>
          <a:noFill/>
          <a:ln>
            <a:noFill/>
          </a:ln>
        </p:spPr>
        <p:txBody>
          <a:bodyPr anchorCtr="0" anchor="t" bIns="91425" lIns="91425" rIns="91425" tIns="91425"/>
          <a:lstStyle>
            <a:lvl1pPr indent="-250126" lvl="0" marL="1120076" marR="0" rtl="0" algn="l">
              <a:lnSpc>
                <a:spcPct val="90000"/>
              </a:lnSpc>
              <a:spcBef>
                <a:spcPts val="4900"/>
              </a:spcBef>
              <a:buClr>
                <a:schemeClr val="dk1"/>
              </a:buClr>
              <a:buSzPct val="100000"/>
              <a:buFont typeface="Arial"/>
              <a:buChar char="•"/>
              <a:defRPr b="0" i="0" sz="13700" u="none" cap="none" strike="noStrike">
                <a:solidFill>
                  <a:schemeClr val="dk1"/>
                </a:solidFill>
                <a:latin typeface="Calibri"/>
                <a:ea typeface="Calibri"/>
                <a:cs typeface="Calibri"/>
                <a:sym typeface="Calibri"/>
              </a:defRPr>
            </a:lvl1pPr>
            <a:lvl2pPr indent="-375727" lvl="1" marL="3360227" marR="0" rtl="0" algn="l">
              <a:lnSpc>
                <a:spcPct val="90000"/>
              </a:lnSpc>
              <a:spcBef>
                <a:spcPts val="2450"/>
              </a:spcBef>
              <a:buClr>
                <a:schemeClr val="dk1"/>
              </a:buClr>
              <a:buSzPct val="100000"/>
              <a:buFont typeface="Arial"/>
              <a:buChar char="•"/>
              <a:defRPr b="0" i="0" sz="11800" u="none" cap="none" strike="noStrike">
                <a:solidFill>
                  <a:schemeClr val="dk1"/>
                </a:solidFill>
                <a:latin typeface="Calibri"/>
                <a:ea typeface="Calibri"/>
                <a:cs typeface="Calibri"/>
                <a:sym typeface="Calibri"/>
              </a:defRPr>
            </a:lvl2pPr>
            <a:lvl3pPr indent="-507679" lvl="2" marL="5600380" marR="0" rtl="0" algn="l">
              <a:lnSpc>
                <a:spcPct val="90000"/>
              </a:lnSpc>
              <a:spcBef>
                <a:spcPts val="2450"/>
              </a:spcBef>
              <a:buClr>
                <a:schemeClr val="dk1"/>
              </a:buClr>
              <a:buSzPct val="100000"/>
              <a:buFont typeface="Arial"/>
              <a:buChar char="•"/>
              <a:defRPr b="0" i="0" sz="9800" u="none" cap="none" strike="noStrike">
                <a:solidFill>
                  <a:schemeClr val="dk1"/>
                </a:solidFill>
                <a:latin typeface="Calibri"/>
                <a:ea typeface="Calibri"/>
                <a:cs typeface="Calibri"/>
                <a:sym typeface="Calibri"/>
              </a:defRPr>
            </a:lvl3pPr>
            <a:lvl4pPr indent="-563432" lvl="3" marL="7840532"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4pPr>
            <a:lvl5pPr indent="-568383" lvl="4" marL="10080684"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5pPr>
            <a:lvl6pPr indent="-573336" lvl="5" marL="12320836"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6pPr>
            <a:lvl7pPr indent="-565588" lvl="6" marL="14560989"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7pPr>
            <a:lvl8pPr indent="-570540" lvl="7" marL="16801140"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8pPr>
            <a:lvl9pPr indent="-562792" lvl="8" marL="19041292"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9pPr>
          </a:lstStyle>
          <a:p/>
        </p:txBody>
      </p:sp>
      <p:sp>
        <p:nvSpPr>
          <p:cNvPr id="42" name="Shape 42"/>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spcBef>
                <a:spcPts val="0"/>
              </a:spcBef>
              <a:buSzPct val="25000"/>
              <a:buNone/>
            </a:pPr>
            <a:fld id="{00000000-1234-1234-1234-123412341234}" type="slidenum">
              <a:rPr lang="en-US" sz="59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5" name="Shape 45"/>
        <p:cNvGrpSpPr/>
        <p:nvPr/>
      </p:nvGrpSpPr>
      <p:grpSpPr>
        <a:xfrm>
          <a:off x="0" y="0"/>
          <a:ext cx="0" cy="0"/>
          <a:chOff x="0" y="0"/>
          <a:chExt cx="0" cy="0"/>
        </a:xfrm>
      </p:grpSpPr>
      <p:sp>
        <p:nvSpPr>
          <p:cNvPr id="46" name="Shape 46"/>
          <p:cNvSpPr txBox="1"/>
          <p:nvPr>
            <p:ph type="title"/>
          </p:nvPr>
        </p:nvSpPr>
        <p:spPr>
          <a:xfrm>
            <a:off x="3520439" y="2044708"/>
            <a:ext cx="44165519" cy="7423154"/>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216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7" name="Shape 47"/>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48" name="Shape 48"/>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spcBef>
                <a:spcPts val="0"/>
              </a:spcBef>
              <a:buSzPct val="25000"/>
              <a:buNone/>
            </a:pPr>
            <a:fld id="{00000000-1234-1234-1234-123412341234}" type="slidenum">
              <a:rPr lang="en-US" sz="59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spcBef>
                <a:spcPts val="0"/>
              </a:spcBef>
              <a:buSzPct val="25000"/>
              <a:buNone/>
            </a:pPr>
            <a:fld id="{00000000-1234-1234-1234-123412341234}" type="slidenum">
              <a:rPr lang="en-US" sz="59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3527110" y="2560319"/>
            <a:ext cx="16515396" cy="896112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dk1"/>
              </a:buClr>
              <a:buFont typeface="Calibri"/>
              <a:buNone/>
              <a:defRPr b="0" i="0" sz="157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txBox="1"/>
          <p:nvPr>
            <p:ph idx="1" type="body"/>
          </p:nvPr>
        </p:nvSpPr>
        <p:spPr>
          <a:xfrm>
            <a:off x="21769390" y="5529589"/>
            <a:ext cx="25923239" cy="27292299"/>
          </a:xfrm>
          <a:prstGeom prst="rect">
            <a:avLst/>
          </a:prstGeom>
          <a:noFill/>
          <a:ln>
            <a:noFill/>
          </a:ln>
        </p:spPr>
        <p:txBody>
          <a:bodyPr anchorCtr="0" anchor="t" bIns="91425" lIns="91425" rIns="91425" tIns="91425"/>
          <a:lstStyle>
            <a:lvl1pPr indent="-123126" lvl="0" marL="1120076" marR="0" rtl="0" algn="l">
              <a:lnSpc>
                <a:spcPct val="90000"/>
              </a:lnSpc>
              <a:spcBef>
                <a:spcPts val="4900"/>
              </a:spcBef>
              <a:buClr>
                <a:schemeClr val="dk1"/>
              </a:buClr>
              <a:buSzPct val="100000"/>
              <a:buFont typeface="Arial"/>
              <a:buChar char="•"/>
              <a:defRPr b="0" i="0" sz="15700" u="none" cap="none" strike="noStrike">
                <a:solidFill>
                  <a:schemeClr val="dk1"/>
                </a:solidFill>
                <a:latin typeface="Calibri"/>
                <a:ea typeface="Calibri"/>
                <a:cs typeface="Calibri"/>
                <a:sym typeface="Calibri"/>
              </a:defRPr>
            </a:lvl1pPr>
            <a:lvl2pPr indent="-255077" lvl="1" marL="3360227" marR="0" rtl="0" algn="l">
              <a:lnSpc>
                <a:spcPct val="90000"/>
              </a:lnSpc>
              <a:spcBef>
                <a:spcPts val="2450"/>
              </a:spcBef>
              <a:buClr>
                <a:schemeClr val="dk1"/>
              </a:buClr>
              <a:buSzPct val="100000"/>
              <a:buFont typeface="Arial"/>
              <a:buChar char="•"/>
              <a:defRPr b="0" i="0" sz="13700" u="none" cap="none" strike="noStrike">
                <a:solidFill>
                  <a:schemeClr val="dk1"/>
                </a:solidFill>
                <a:latin typeface="Calibri"/>
                <a:ea typeface="Calibri"/>
                <a:cs typeface="Calibri"/>
                <a:sym typeface="Calibri"/>
              </a:defRPr>
            </a:lvl2pPr>
            <a:lvl3pPr indent="-380679" lvl="2" marL="5600380" marR="0" rtl="0" algn="l">
              <a:lnSpc>
                <a:spcPct val="90000"/>
              </a:lnSpc>
              <a:spcBef>
                <a:spcPts val="2450"/>
              </a:spcBef>
              <a:buClr>
                <a:schemeClr val="dk1"/>
              </a:buClr>
              <a:buSzPct val="100000"/>
              <a:buFont typeface="Arial"/>
              <a:buChar char="•"/>
              <a:defRPr b="0" i="0" sz="11800" u="none" cap="none" strike="noStrike">
                <a:solidFill>
                  <a:schemeClr val="dk1"/>
                </a:solidFill>
                <a:latin typeface="Calibri"/>
                <a:ea typeface="Calibri"/>
                <a:cs typeface="Calibri"/>
                <a:sym typeface="Calibri"/>
              </a:defRPr>
            </a:lvl3pPr>
            <a:lvl4pPr indent="-499932" lvl="3" marL="7840532" marR="0" rtl="0" algn="l">
              <a:lnSpc>
                <a:spcPct val="90000"/>
              </a:lnSpc>
              <a:spcBef>
                <a:spcPts val="2450"/>
              </a:spcBef>
              <a:buClr>
                <a:schemeClr val="dk1"/>
              </a:buClr>
              <a:buSzPct val="100000"/>
              <a:buFont typeface="Arial"/>
              <a:buChar char="•"/>
              <a:defRPr b="0" i="0" sz="9800" u="none" cap="none" strike="noStrike">
                <a:solidFill>
                  <a:schemeClr val="dk1"/>
                </a:solidFill>
                <a:latin typeface="Calibri"/>
                <a:ea typeface="Calibri"/>
                <a:cs typeface="Calibri"/>
                <a:sym typeface="Calibri"/>
              </a:defRPr>
            </a:lvl4pPr>
            <a:lvl5pPr indent="-504883" lvl="4" marL="10080684" marR="0" rtl="0" algn="l">
              <a:lnSpc>
                <a:spcPct val="90000"/>
              </a:lnSpc>
              <a:spcBef>
                <a:spcPts val="2450"/>
              </a:spcBef>
              <a:buClr>
                <a:schemeClr val="dk1"/>
              </a:buClr>
              <a:buSzPct val="100000"/>
              <a:buFont typeface="Arial"/>
              <a:buChar char="•"/>
              <a:defRPr b="0" i="0" sz="9800" u="none" cap="none" strike="noStrike">
                <a:solidFill>
                  <a:schemeClr val="dk1"/>
                </a:solidFill>
                <a:latin typeface="Calibri"/>
                <a:ea typeface="Calibri"/>
                <a:cs typeface="Calibri"/>
                <a:sym typeface="Calibri"/>
              </a:defRPr>
            </a:lvl5pPr>
            <a:lvl6pPr indent="-509836" lvl="5" marL="12320836" marR="0" rtl="0" algn="l">
              <a:lnSpc>
                <a:spcPct val="90000"/>
              </a:lnSpc>
              <a:spcBef>
                <a:spcPts val="2450"/>
              </a:spcBef>
              <a:buClr>
                <a:schemeClr val="dk1"/>
              </a:buClr>
              <a:buSzPct val="100000"/>
              <a:buFont typeface="Arial"/>
              <a:buChar char="•"/>
              <a:defRPr b="0" i="0" sz="9800" u="none" cap="none" strike="noStrike">
                <a:solidFill>
                  <a:schemeClr val="dk1"/>
                </a:solidFill>
                <a:latin typeface="Calibri"/>
                <a:ea typeface="Calibri"/>
                <a:cs typeface="Calibri"/>
                <a:sym typeface="Calibri"/>
              </a:defRPr>
            </a:lvl6pPr>
            <a:lvl7pPr indent="-502088" lvl="6" marL="14560989" marR="0" rtl="0" algn="l">
              <a:lnSpc>
                <a:spcPct val="90000"/>
              </a:lnSpc>
              <a:spcBef>
                <a:spcPts val="2450"/>
              </a:spcBef>
              <a:buClr>
                <a:schemeClr val="dk1"/>
              </a:buClr>
              <a:buSzPct val="100000"/>
              <a:buFont typeface="Arial"/>
              <a:buChar char="•"/>
              <a:defRPr b="0" i="0" sz="9800" u="none" cap="none" strike="noStrike">
                <a:solidFill>
                  <a:schemeClr val="dk1"/>
                </a:solidFill>
                <a:latin typeface="Calibri"/>
                <a:ea typeface="Calibri"/>
                <a:cs typeface="Calibri"/>
                <a:sym typeface="Calibri"/>
              </a:defRPr>
            </a:lvl7pPr>
            <a:lvl8pPr indent="-507040" lvl="7" marL="16801140" marR="0" rtl="0" algn="l">
              <a:lnSpc>
                <a:spcPct val="90000"/>
              </a:lnSpc>
              <a:spcBef>
                <a:spcPts val="2450"/>
              </a:spcBef>
              <a:buClr>
                <a:schemeClr val="dk1"/>
              </a:buClr>
              <a:buSzPct val="100000"/>
              <a:buFont typeface="Arial"/>
              <a:buChar char="•"/>
              <a:defRPr b="0" i="0" sz="9800" u="none" cap="none" strike="noStrike">
                <a:solidFill>
                  <a:schemeClr val="dk1"/>
                </a:solidFill>
                <a:latin typeface="Calibri"/>
                <a:ea typeface="Calibri"/>
                <a:cs typeface="Calibri"/>
                <a:sym typeface="Calibri"/>
              </a:defRPr>
            </a:lvl8pPr>
            <a:lvl9pPr indent="-499292" lvl="8" marL="19041292" marR="0" rtl="0" algn="l">
              <a:lnSpc>
                <a:spcPct val="90000"/>
              </a:lnSpc>
              <a:spcBef>
                <a:spcPts val="2450"/>
              </a:spcBef>
              <a:buClr>
                <a:schemeClr val="dk1"/>
              </a:buClr>
              <a:buSzPct val="100000"/>
              <a:buFont typeface="Arial"/>
              <a:buChar char="•"/>
              <a:defRPr b="0" i="0" sz="98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3527110" y="11521440"/>
            <a:ext cx="16515396" cy="21344893"/>
          </a:xfrm>
          <a:prstGeom prst="rect">
            <a:avLst/>
          </a:prstGeom>
          <a:noFill/>
          <a:ln>
            <a:noFill/>
          </a:ln>
        </p:spPr>
        <p:txBody>
          <a:bodyPr anchorCtr="0" anchor="t" bIns="91425" lIns="91425" rIns="91425" tIns="91425"/>
          <a:lstStyle>
            <a:lvl1pPr indent="0" lvl="0" marL="0" marR="0" rtl="0" algn="l">
              <a:lnSpc>
                <a:spcPct val="90000"/>
              </a:lnSpc>
              <a:spcBef>
                <a:spcPts val="4900"/>
              </a:spcBef>
              <a:buClr>
                <a:schemeClr val="dk1"/>
              </a:buClr>
              <a:buFont typeface="Arial"/>
              <a:buNone/>
              <a:defRPr b="0" i="0" sz="7800" u="none" cap="none" strike="noStrike">
                <a:solidFill>
                  <a:schemeClr val="dk1"/>
                </a:solidFill>
                <a:latin typeface="Calibri"/>
                <a:ea typeface="Calibri"/>
                <a:cs typeface="Calibri"/>
                <a:sym typeface="Calibri"/>
              </a:defRPr>
            </a:lvl1pPr>
            <a:lvl2pPr indent="-4952" lvl="1" marL="2240152" marR="0" rtl="0" algn="l">
              <a:lnSpc>
                <a:spcPct val="90000"/>
              </a:lnSpc>
              <a:spcBef>
                <a:spcPts val="2450"/>
              </a:spcBef>
              <a:buClr>
                <a:schemeClr val="dk1"/>
              </a:buClr>
              <a:buFont typeface="Arial"/>
              <a:buNone/>
              <a:defRPr b="0" i="0" sz="6900" u="none" cap="none" strike="noStrike">
                <a:solidFill>
                  <a:schemeClr val="dk1"/>
                </a:solidFill>
                <a:latin typeface="Calibri"/>
                <a:ea typeface="Calibri"/>
                <a:cs typeface="Calibri"/>
                <a:sym typeface="Calibri"/>
              </a:defRPr>
            </a:lvl2pPr>
            <a:lvl3pPr indent="-9904" lvl="2" marL="4480304" marR="0" rtl="0" algn="l">
              <a:lnSpc>
                <a:spcPct val="90000"/>
              </a:lnSpc>
              <a:spcBef>
                <a:spcPts val="2450"/>
              </a:spcBef>
              <a:buClr>
                <a:schemeClr val="dk1"/>
              </a:buClr>
              <a:buFont typeface="Arial"/>
              <a:buNone/>
              <a:defRPr b="0" i="0" sz="5900" u="none" cap="none" strike="noStrike">
                <a:solidFill>
                  <a:schemeClr val="dk1"/>
                </a:solidFill>
                <a:latin typeface="Calibri"/>
                <a:ea typeface="Calibri"/>
                <a:cs typeface="Calibri"/>
                <a:sym typeface="Calibri"/>
              </a:defRPr>
            </a:lvl3pPr>
            <a:lvl4pPr indent="-2155" lvl="3" marL="6720455" marR="0" rtl="0" algn="l">
              <a:lnSpc>
                <a:spcPct val="90000"/>
              </a:lnSpc>
              <a:spcBef>
                <a:spcPts val="2450"/>
              </a:spcBef>
              <a:buClr>
                <a:schemeClr val="dk1"/>
              </a:buClr>
              <a:buFont typeface="Arial"/>
              <a:buNone/>
              <a:defRPr b="0" i="0" sz="4900" u="none" cap="none" strike="noStrike">
                <a:solidFill>
                  <a:schemeClr val="dk1"/>
                </a:solidFill>
                <a:latin typeface="Calibri"/>
                <a:ea typeface="Calibri"/>
                <a:cs typeface="Calibri"/>
                <a:sym typeface="Calibri"/>
              </a:defRPr>
            </a:lvl4pPr>
            <a:lvl5pPr indent="-7108" lvl="4" marL="8960608" marR="0" rtl="0" algn="l">
              <a:lnSpc>
                <a:spcPct val="90000"/>
              </a:lnSpc>
              <a:spcBef>
                <a:spcPts val="2450"/>
              </a:spcBef>
              <a:buClr>
                <a:schemeClr val="dk1"/>
              </a:buClr>
              <a:buFont typeface="Arial"/>
              <a:buNone/>
              <a:defRPr b="0" i="0" sz="4900" u="none" cap="none" strike="noStrike">
                <a:solidFill>
                  <a:schemeClr val="dk1"/>
                </a:solidFill>
                <a:latin typeface="Calibri"/>
                <a:ea typeface="Calibri"/>
                <a:cs typeface="Calibri"/>
                <a:sym typeface="Calibri"/>
              </a:defRPr>
            </a:lvl5pPr>
            <a:lvl6pPr indent="-12059" lvl="5" marL="11200760" marR="0" rtl="0" algn="l">
              <a:lnSpc>
                <a:spcPct val="90000"/>
              </a:lnSpc>
              <a:spcBef>
                <a:spcPts val="2450"/>
              </a:spcBef>
              <a:buClr>
                <a:schemeClr val="dk1"/>
              </a:buClr>
              <a:buFont typeface="Arial"/>
              <a:buNone/>
              <a:defRPr b="0" i="0" sz="4900" u="none" cap="none" strike="noStrike">
                <a:solidFill>
                  <a:schemeClr val="dk1"/>
                </a:solidFill>
                <a:latin typeface="Calibri"/>
                <a:ea typeface="Calibri"/>
                <a:cs typeface="Calibri"/>
                <a:sym typeface="Calibri"/>
              </a:defRPr>
            </a:lvl6pPr>
            <a:lvl7pPr indent="-4311" lvl="6" marL="13440911" marR="0" rtl="0" algn="l">
              <a:lnSpc>
                <a:spcPct val="90000"/>
              </a:lnSpc>
              <a:spcBef>
                <a:spcPts val="2450"/>
              </a:spcBef>
              <a:buClr>
                <a:schemeClr val="dk1"/>
              </a:buClr>
              <a:buFont typeface="Arial"/>
              <a:buNone/>
              <a:defRPr b="0" i="0" sz="4900" u="none" cap="none" strike="noStrike">
                <a:solidFill>
                  <a:schemeClr val="dk1"/>
                </a:solidFill>
                <a:latin typeface="Calibri"/>
                <a:ea typeface="Calibri"/>
                <a:cs typeface="Calibri"/>
                <a:sym typeface="Calibri"/>
              </a:defRPr>
            </a:lvl7pPr>
            <a:lvl8pPr indent="-9264" lvl="7" marL="15681065" marR="0" rtl="0" algn="l">
              <a:lnSpc>
                <a:spcPct val="90000"/>
              </a:lnSpc>
              <a:spcBef>
                <a:spcPts val="2450"/>
              </a:spcBef>
              <a:buClr>
                <a:schemeClr val="dk1"/>
              </a:buClr>
              <a:buFont typeface="Arial"/>
              <a:buNone/>
              <a:defRPr b="0" i="0" sz="4900" u="none" cap="none" strike="noStrike">
                <a:solidFill>
                  <a:schemeClr val="dk1"/>
                </a:solidFill>
                <a:latin typeface="Calibri"/>
                <a:ea typeface="Calibri"/>
                <a:cs typeface="Calibri"/>
                <a:sym typeface="Calibri"/>
              </a:defRPr>
            </a:lvl8pPr>
            <a:lvl9pPr indent="-1516" lvl="8" marL="17921216" marR="0" rtl="0" algn="l">
              <a:lnSpc>
                <a:spcPct val="90000"/>
              </a:lnSpc>
              <a:spcBef>
                <a:spcPts val="2450"/>
              </a:spcBef>
              <a:buClr>
                <a:schemeClr val="dk1"/>
              </a:buClr>
              <a:buFont typeface="Arial"/>
              <a:buNone/>
              <a:defRPr b="0" i="0" sz="49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spcBef>
                <a:spcPts val="0"/>
              </a:spcBef>
              <a:buSzPct val="25000"/>
              <a:buNone/>
            </a:pPr>
            <a:fld id="{00000000-1234-1234-1234-123412341234}" type="slidenum">
              <a:rPr lang="en-US" sz="59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3527110" y="2560319"/>
            <a:ext cx="16515396" cy="896112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dk1"/>
              </a:buClr>
              <a:buFont typeface="Calibri"/>
              <a:buNone/>
              <a:defRPr b="0" i="0" sz="157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3" name="Shape 63"/>
          <p:cNvSpPr/>
          <p:nvPr>
            <p:ph idx="2" type="pic"/>
          </p:nvPr>
        </p:nvSpPr>
        <p:spPr>
          <a:xfrm>
            <a:off x="21769390" y="5529589"/>
            <a:ext cx="25923239" cy="27292299"/>
          </a:xfrm>
          <a:prstGeom prst="rect">
            <a:avLst/>
          </a:prstGeom>
          <a:noFill/>
          <a:ln>
            <a:noFill/>
          </a:ln>
        </p:spPr>
        <p:txBody>
          <a:bodyPr anchorCtr="0" anchor="t" bIns="91425" lIns="91425" rIns="91425" tIns="91425"/>
          <a:lstStyle>
            <a:lvl1pPr indent="0" lvl="0" marL="0" marR="0" rtl="0" algn="l">
              <a:lnSpc>
                <a:spcPct val="90000"/>
              </a:lnSpc>
              <a:spcBef>
                <a:spcPts val="4900"/>
              </a:spcBef>
              <a:buClr>
                <a:schemeClr val="dk1"/>
              </a:buClr>
              <a:buFont typeface="Arial"/>
              <a:buNone/>
              <a:defRPr b="0" i="0" sz="15700" u="none" cap="none" strike="noStrike">
                <a:solidFill>
                  <a:schemeClr val="dk1"/>
                </a:solidFill>
                <a:latin typeface="Calibri"/>
                <a:ea typeface="Calibri"/>
                <a:cs typeface="Calibri"/>
                <a:sym typeface="Calibri"/>
              </a:defRPr>
            </a:lvl1pPr>
            <a:lvl2pPr indent="-4952" lvl="1" marL="2240152" marR="0" rtl="0" algn="l">
              <a:lnSpc>
                <a:spcPct val="90000"/>
              </a:lnSpc>
              <a:spcBef>
                <a:spcPts val="2450"/>
              </a:spcBef>
              <a:buClr>
                <a:schemeClr val="dk1"/>
              </a:buClr>
              <a:buFont typeface="Arial"/>
              <a:buNone/>
              <a:defRPr b="0" i="0" sz="13700" u="none" cap="none" strike="noStrike">
                <a:solidFill>
                  <a:schemeClr val="dk1"/>
                </a:solidFill>
                <a:latin typeface="Calibri"/>
                <a:ea typeface="Calibri"/>
                <a:cs typeface="Calibri"/>
                <a:sym typeface="Calibri"/>
              </a:defRPr>
            </a:lvl2pPr>
            <a:lvl3pPr indent="-9904" lvl="2" marL="4480304" marR="0" rtl="0" algn="l">
              <a:lnSpc>
                <a:spcPct val="90000"/>
              </a:lnSpc>
              <a:spcBef>
                <a:spcPts val="2450"/>
              </a:spcBef>
              <a:buClr>
                <a:schemeClr val="dk1"/>
              </a:buClr>
              <a:buFont typeface="Arial"/>
              <a:buNone/>
              <a:defRPr b="0" i="0" sz="11800" u="none" cap="none" strike="noStrike">
                <a:solidFill>
                  <a:schemeClr val="dk1"/>
                </a:solidFill>
                <a:latin typeface="Calibri"/>
                <a:ea typeface="Calibri"/>
                <a:cs typeface="Calibri"/>
                <a:sym typeface="Calibri"/>
              </a:defRPr>
            </a:lvl3pPr>
            <a:lvl4pPr indent="-2155" lvl="3" marL="6720455" marR="0" rtl="0" algn="l">
              <a:lnSpc>
                <a:spcPct val="90000"/>
              </a:lnSpc>
              <a:spcBef>
                <a:spcPts val="2450"/>
              </a:spcBef>
              <a:buClr>
                <a:schemeClr val="dk1"/>
              </a:buClr>
              <a:buFont typeface="Arial"/>
              <a:buNone/>
              <a:defRPr b="0" i="0" sz="9800" u="none" cap="none" strike="noStrike">
                <a:solidFill>
                  <a:schemeClr val="dk1"/>
                </a:solidFill>
                <a:latin typeface="Calibri"/>
                <a:ea typeface="Calibri"/>
                <a:cs typeface="Calibri"/>
                <a:sym typeface="Calibri"/>
              </a:defRPr>
            </a:lvl4pPr>
            <a:lvl5pPr indent="-7108" lvl="4" marL="8960608" marR="0" rtl="0" algn="l">
              <a:lnSpc>
                <a:spcPct val="90000"/>
              </a:lnSpc>
              <a:spcBef>
                <a:spcPts val="2450"/>
              </a:spcBef>
              <a:buClr>
                <a:schemeClr val="dk1"/>
              </a:buClr>
              <a:buFont typeface="Arial"/>
              <a:buNone/>
              <a:defRPr b="0" i="0" sz="9800" u="none" cap="none" strike="noStrike">
                <a:solidFill>
                  <a:schemeClr val="dk1"/>
                </a:solidFill>
                <a:latin typeface="Calibri"/>
                <a:ea typeface="Calibri"/>
                <a:cs typeface="Calibri"/>
                <a:sym typeface="Calibri"/>
              </a:defRPr>
            </a:lvl5pPr>
            <a:lvl6pPr indent="-12059" lvl="5" marL="11200760" marR="0" rtl="0" algn="l">
              <a:lnSpc>
                <a:spcPct val="90000"/>
              </a:lnSpc>
              <a:spcBef>
                <a:spcPts val="2450"/>
              </a:spcBef>
              <a:buClr>
                <a:schemeClr val="dk1"/>
              </a:buClr>
              <a:buFont typeface="Arial"/>
              <a:buNone/>
              <a:defRPr b="0" i="0" sz="9800" u="none" cap="none" strike="noStrike">
                <a:solidFill>
                  <a:schemeClr val="dk1"/>
                </a:solidFill>
                <a:latin typeface="Calibri"/>
                <a:ea typeface="Calibri"/>
                <a:cs typeface="Calibri"/>
                <a:sym typeface="Calibri"/>
              </a:defRPr>
            </a:lvl6pPr>
            <a:lvl7pPr indent="-4311" lvl="6" marL="13440911" marR="0" rtl="0" algn="l">
              <a:lnSpc>
                <a:spcPct val="90000"/>
              </a:lnSpc>
              <a:spcBef>
                <a:spcPts val="2450"/>
              </a:spcBef>
              <a:buClr>
                <a:schemeClr val="dk1"/>
              </a:buClr>
              <a:buFont typeface="Arial"/>
              <a:buNone/>
              <a:defRPr b="0" i="0" sz="9800" u="none" cap="none" strike="noStrike">
                <a:solidFill>
                  <a:schemeClr val="dk1"/>
                </a:solidFill>
                <a:latin typeface="Calibri"/>
                <a:ea typeface="Calibri"/>
                <a:cs typeface="Calibri"/>
                <a:sym typeface="Calibri"/>
              </a:defRPr>
            </a:lvl7pPr>
            <a:lvl8pPr indent="-9264" lvl="7" marL="15681065" marR="0" rtl="0" algn="l">
              <a:lnSpc>
                <a:spcPct val="90000"/>
              </a:lnSpc>
              <a:spcBef>
                <a:spcPts val="2450"/>
              </a:spcBef>
              <a:buClr>
                <a:schemeClr val="dk1"/>
              </a:buClr>
              <a:buFont typeface="Arial"/>
              <a:buNone/>
              <a:defRPr b="0" i="0" sz="9800" u="none" cap="none" strike="noStrike">
                <a:solidFill>
                  <a:schemeClr val="dk1"/>
                </a:solidFill>
                <a:latin typeface="Calibri"/>
                <a:ea typeface="Calibri"/>
                <a:cs typeface="Calibri"/>
                <a:sym typeface="Calibri"/>
              </a:defRPr>
            </a:lvl8pPr>
            <a:lvl9pPr indent="-1516" lvl="8" marL="17921216" marR="0" rtl="0" algn="l">
              <a:lnSpc>
                <a:spcPct val="90000"/>
              </a:lnSpc>
              <a:spcBef>
                <a:spcPts val="2450"/>
              </a:spcBef>
              <a:buClr>
                <a:schemeClr val="dk1"/>
              </a:buClr>
              <a:buFont typeface="Arial"/>
              <a:buNone/>
              <a:defRPr b="0" i="0" sz="98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3527110" y="11521440"/>
            <a:ext cx="16515396" cy="21344893"/>
          </a:xfrm>
          <a:prstGeom prst="rect">
            <a:avLst/>
          </a:prstGeom>
          <a:noFill/>
          <a:ln>
            <a:noFill/>
          </a:ln>
        </p:spPr>
        <p:txBody>
          <a:bodyPr anchorCtr="0" anchor="t" bIns="91425" lIns="91425" rIns="91425" tIns="91425"/>
          <a:lstStyle>
            <a:lvl1pPr indent="0" lvl="0" marL="0" marR="0" rtl="0" algn="l">
              <a:lnSpc>
                <a:spcPct val="90000"/>
              </a:lnSpc>
              <a:spcBef>
                <a:spcPts val="4900"/>
              </a:spcBef>
              <a:buClr>
                <a:schemeClr val="dk1"/>
              </a:buClr>
              <a:buFont typeface="Arial"/>
              <a:buNone/>
              <a:defRPr b="0" i="0" sz="7800" u="none" cap="none" strike="noStrike">
                <a:solidFill>
                  <a:schemeClr val="dk1"/>
                </a:solidFill>
                <a:latin typeface="Calibri"/>
                <a:ea typeface="Calibri"/>
                <a:cs typeface="Calibri"/>
                <a:sym typeface="Calibri"/>
              </a:defRPr>
            </a:lvl1pPr>
            <a:lvl2pPr indent="-4952" lvl="1" marL="2240152" marR="0" rtl="0" algn="l">
              <a:lnSpc>
                <a:spcPct val="90000"/>
              </a:lnSpc>
              <a:spcBef>
                <a:spcPts val="2450"/>
              </a:spcBef>
              <a:buClr>
                <a:schemeClr val="dk1"/>
              </a:buClr>
              <a:buFont typeface="Arial"/>
              <a:buNone/>
              <a:defRPr b="0" i="0" sz="6900" u="none" cap="none" strike="noStrike">
                <a:solidFill>
                  <a:schemeClr val="dk1"/>
                </a:solidFill>
                <a:latin typeface="Calibri"/>
                <a:ea typeface="Calibri"/>
                <a:cs typeface="Calibri"/>
                <a:sym typeface="Calibri"/>
              </a:defRPr>
            </a:lvl2pPr>
            <a:lvl3pPr indent="-9904" lvl="2" marL="4480304" marR="0" rtl="0" algn="l">
              <a:lnSpc>
                <a:spcPct val="90000"/>
              </a:lnSpc>
              <a:spcBef>
                <a:spcPts val="2450"/>
              </a:spcBef>
              <a:buClr>
                <a:schemeClr val="dk1"/>
              </a:buClr>
              <a:buFont typeface="Arial"/>
              <a:buNone/>
              <a:defRPr b="0" i="0" sz="5900" u="none" cap="none" strike="noStrike">
                <a:solidFill>
                  <a:schemeClr val="dk1"/>
                </a:solidFill>
                <a:latin typeface="Calibri"/>
                <a:ea typeface="Calibri"/>
                <a:cs typeface="Calibri"/>
                <a:sym typeface="Calibri"/>
              </a:defRPr>
            </a:lvl3pPr>
            <a:lvl4pPr indent="-2155" lvl="3" marL="6720455" marR="0" rtl="0" algn="l">
              <a:lnSpc>
                <a:spcPct val="90000"/>
              </a:lnSpc>
              <a:spcBef>
                <a:spcPts val="2450"/>
              </a:spcBef>
              <a:buClr>
                <a:schemeClr val="dk1"/>
              </a:buClr>
              <a:buFont typeface="Arial"/>
              <a:buNone/>
              <a:defRPr b="0" i="0" sz="4900" u="none" cap="none" strike="noStrike">
                <a:solidFill>
                  <a:schemeClr val="dk1"/>
                </a:solidFill>
                <a:latin typeface="Calibri"/>
                <a:ea typeface="Calibri"/>
                <a:cs typeface="Calibri"/>
                <a:sym typeface="Calibri"/>
              </a:defRPr>
            </a:lvl4pPr>
            <a:lvl5pPr indent="-7108" lvl="4" marL="8960608" marR="0" rtl="0" algn="l">
              <a:lnSpc>
                <a:spcPct val="90000"/>
              </a:lnSpc>
              <a:spcBef>
                <a:spcPts val="2450"/>
              </a:spcBef>
              <a:buClr>
                <a:schemeClr val="dk1"/>
              </a:buClr>
              <a:buFont typeface="Arial"/>
              <a:buNone/>
              <a:defRPr b="0" i="0" sz="4900" u="none" cap="none" strike="noStrike">
                <a:solidFill>
                  <a:schemeClr val="dk1"/>
                </a:solidFill>
                <a:latin typeface="Calibri"/>
                <a:ea typeface="Calibri"/>
                <a:cs typeface="Calibri"/>
                <a:sym typeface="Calibri"/>
              </a:defRPr>
            </a:lvl5pPr>
            <a:lvl6pPr indent="-12059" lvl="5" marL="11200760" marR="0" rtl="0" algn="l">
              <a:lnSpc>
                <a:spcPct val="90000"/>
              </a:lnSpc>
              <a:spcBef>
                <a:spcPts val="2450"/>
              </a:spcBef>
              <a:buClr>
                <a:schemeClr val="dk1"/>
              </a:buClr>
              <a:buFont typeface="Arial"/>
              <a:buNone/>
              <a:defRPr b="0" i="0" sz="4900" u="none" cap="none" strike="noStrike">
                <a:solidFill>
                  <a:schemeClr val="dk1"/>
                </a:solidFill>
                <a:latin typeface="Calibri"/>
                <a:ea typeface="Calibri"/>
                <a:cs typeface="Calibri"/>
                <a:sym typeface="Calibri"/>
              </a:defRPr>
            </a:lvl6pPr>
            <a:lvl7pPr indent="-4311" lvl="6" marL="13440911" marR="0" rtl="0" algn="l">
              <a:lnSpc>
                <a:spcPct val="90000"/>
              </a:lnSpc>
              <a:spcBef>
                <a:spcPts val="2450"/>
              </a:spcBef>
              <a:buClr>
                <a:schemeClr val="dk1"/>
              </a:buClr>
              <a:buFont typeface="Arial"/>
              <a:buNone/>
              <a:defRPr b="0" i="0" sz="4900" u="none" cap="none" strike="noStrike">
                <a:solidFill>
                  <a:schemeClr val="dk1"/>
                </a:solidFill>
                <a:latin typeface="Calibri"/>
                <a:ea typeface="Calibri"/>
                <a:cs typeface="Calibri"/>
                <a:sym typeface="Calibri"/>
              </a:defRPr>
            </a:lvl7pPr>
            <a:lvl8pPr indent="-9264" lvl="7" marL="15681065" marR="0" rtl="0" algn="l">
              <a:lnSpc>
                <a:spcPct val="90000"/>
              </a:lnSpc>
              <a:spcBef>
                <a:spcPts val="2450"/>
              </a:spcBef>
              <a:buClr>
                <a:schemeClr val="dk1"/>
              </a:buClr>
              <a:buFont typeface="Arial"/>
              <a:buNone/>
              <a:defRPr b="0" i="0" sz="4900" u="none" cap="none" strike="noStrike">
                <a:solidFill>
                  <a:schemeClr val="dk1"/>
                </a:solidFill>
                <a:latin typeface="Calibri"/>
                <a:ea typeface="Calibri"/>
                <a:cs typeface="Calibri"/>
                <a:sym typeface="Calibri"/>
              </a:defRPr>
            </a:lvl8pPr>
            <a:lvl9pPr indent="-1516" lvl="8" marL="17921216" marR="0" rtl="0" algn="l">
              <a:lnSpc>
                <a:spcPct val="90000"/>
              </a:lnSpc>
              <a:spcBef>
                <a:spcPts val="2450"/>
              </a:spcBef>
              <a:buClr>
                <a:schemeClr val="dk1"/>
              </a:buClr>
              <a:buFont typeface="Arial"/>
              <a:buNone/>
              <a:defRPr b="0" i="0" sz="49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spcBef>
                <a:spcPts val="0"/>
              </a:spcBef>
              <a:buNone/>
              <a:defRPr sz="5900">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spcBef>
                <a:spcPts val="0"/>
              </a:spcBef>
              <a:buSzPct val="25000"/>
              <a:buNone/>
            </a:pPr>
            <a:fld id="{00000000-1234-1234-1234-123412341234}" type="slidenum">
              <a:rPr lang="en-US" sz="59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520439" y="2044708"/>
            <a:ext cx="44165519" cy="7423154"/>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216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3520439" y="10223503"/>
            <a:ext cx="44165519" cy="24367492"/>
          </a:xfrm>
          <a:prstGeom prst="rect">
            <a:avLst/>
          </a:prstGeom>
          <a:noFill/>
          <a:ln>
            <a:noFill/>
          </a:ln>
        </p:spPr>
        <p:txBody>
          <a:bodyPr anchorCtr="0" anchor="t" bIns="91425" lIns="91425" rIns="91425" tIns="91425"/>
          <a:lstStyle>
            <a:lvl1pPr indent="-250126" lvl="0" marL="1120076" marR="0" rtl="0" algn="l">
              <a:lnSpc>
                <a:spcPct val="90000"/>
              </a:lnSpc>
              <a:spcBef>
                <a:spcPts val="4900"/>
              </a:spcBef>
              <a:buClr>
                <a:schemeClr val="dk1"/>
              </a:buClr>
              <a:buSzPct val="100000"/>
              <a:buFont typeface="Arial"/>
              <a:buChar char="•"/>
              <a:defRPr b="0" i="0" sz="13700" u="none" cap="none" strike="noStrike">
                <a:solidFill>
                  <a:schemeClr val="dk1"/>
                </a:solidFill>
                <a:latin typeface="Calibri"/>
                <a:ea typeface="Calibri"/>
                <a:cs typeface="Calibri"/>
                <a:sym typeface="Calibri"/>
              </a:defRPr>
            </a:lvl1pPr>
            <a:lvl2pPr indent="-375727" lvl="1" marL="3360227" marR="0" rtl="0" algn="l">
              <a:lnSpc>
                <a:spcPct val="90000"/>
              </a:lnSpc>
              <a:spcBef>
                <a:spcPts val="2450"/>
              </a:spcBef>
              <a:buClr>
                <a:schemeClr val="dk1"/>
              </a:buClr>
              <a:buSzPct val="100000"/>
              <a:buFont typeface="Arial"/>
              <a:buChar char="•"/>
              <a:defRPr b="0" i="0" sz="11800" u="none" cap="none" strike="noStrike">
                <a:solidFill>
                  <a:schemeClr val="dk1"/>
                </a:solidFill>
                <a:latin typeface="Calibri"/>
                <a:ea typeface="Calibri"/>
                <a:cs typeface="Calibri"/>
                <a:sym typeface="Calibri"/>
              </a:defRPr>
            </a:lvl2pPr>
            <a:lvl3pPr indent="-507679" lvl="2" marL="5600380" marR="0" rtl="0" algn="l">
              <a:lnSpc>
                <a:spcPct val="90000"/>
              </a:lnSpc>
              <a:spcBef>
                <a:spcPts val="2450"/>
              </a:spcBef>
              <a:buClr>
                <a:schemeClr val="dk1"/>
              </a:buClr>
              <a:buSzPct val="100000"/>
              <a:buFont typeface="Arial"/>
              <a:buChar char="•"/>
              <a:defRPr b="0" i="0" sz="9800" u="none" cap="none" strike="noStrike">
                <a:solidFill>
                  <a:schemeClr val="dk1"/>
                </a:solidFill>
                <a:latin typeface="Calibri"/>
                <a:ea typeface="Calibri"/>
                <a:cs typeface="Calibri"/>
                <a:sym typeface="Calibri"/>
              </a:defRPr>
            </a:lvl3pPr>
            <a:lvl4pPr indent="-563432" lvl="3" marL="7840532"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4pPr>
            <a:lvl5pPr indent="-568383" lvl="4" marL="10080684"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5pPr>
            <a:lvl6pPr indent="-573336" lvl="5" marL="12320836"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6pPr>
            <a:lvl7pPr indent="-565588" lvl="6" marL="14560989"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7pPr>
            <a:lvl8pPr indent="-570540" lvl="7" marL="16801140"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8pPr>
            <a:lvl9pPr indent="-562792" lvl="8" marL="19041292" marR="0" rtl="0" algn="l">
              <a:lnSpc>
                <a:spcPct val="90000"/>
              </a:lnSpc>
              <a:spcBef>
                <a:spcPts val="2450"/>
              </a:spcBef>
              <a:buClr>
                <a:schemeClr val="dk1"/>
              </a:buClr>
              <a:buSzPct val="100000"/>
              <a:buFont typeface="Arial"/>
              <a:buChar char="•"/>
              <a:defRPr b="0" i="0" sz="88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spcBef>
                <a:spcPts val="0"/>
              </a:spcBef>
              <a:buNone/>
              <a:defRPr b="0" i="0" sz="5900" u="none" cap="none" strike="noStrike">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spcBef>
                <a:spcPts val="0"/>
              </a:spcBef>
              <a:buNone/>
              <a:defRPr b="0" i="0" sz="5900" u="none" cap="none" strike="noStrike">
                <a:solidFill>
                  <a:srgbClr val="888888"/>
                </a:solidFill>
                <a:latin typeface="Calibri"/>
                <a:ea typeface="Calibri"/>
                <a:cs typeface="Calibri"/>
                <a:sym typeface="Calibri"/>
              </a:defRPr>
            </a:lvl1pPr>
            <a:lvl2pPr indent="-4245" lvl="1" marL="2150545" marR="0" rtl="0" algn="l">
              <a:spcBef>
                <a:spcPts val="0"/>
              </a:spcBef>
              <a:buNone/>
              <a:defRPr b="0" i="0" sz="8500" u="none" cap="none" strike="noStrike">
                <a:solidFill>
                  <a:schemeClr val="dk1"/>
                </a:solidFill>
                <a:latin typeface="Calibri"/>
                <a:ea typeface="Calibri"/>
                <a:cs typeface="Calibri"/>
                <a:sym typeface="Calibri"/>
              </a:defRPr>
            </a:lvl2pPr>
            <a:lvl3pPr indent="-8492" lvl="2" marL="4301092" marR="0" rtl="0" algn="l">
              <a:spcBef>
                <a:spcPts val="0"/>
              </a:spcBef>
              <a:buNone/>
              <a:defRPr b="0" i="0" sz="8500" u="none" cap="none" strike="noStrike">
                <a:solidFill>
                  <a:schemeClr val="dk1"/>
                </a:solidFill>
                <a:latin typeface="Calibri"/>
                <a:ea typeface="Calibri"/>
                <a:cs typeface="Calibri"/>
                <a:sym typeface="Calibri"/>
              </a:defRPr>
            </a:lvl3pPr>
            <a:lvl4pPr indent="-36" lvl="3" marL="6451637" marR="0" rtl="0" algn="l">
              <a:spcBef>
                <a:spcPts val="0"/>
              </a:spcBef>
              <a:buNone/>
              <a:defRPr b="0" i="0" sz="8500" u="none" cap="none" strike="noStrike">
                <a:solidFill>
                  <a:schemeClr val="dk1"/>
                </a:solidFill>
                <a:latin typeface="Calibri"/>
                <a:ea typeface="Calibri"/>
                <a:cs typeface="Calibri"/>
                <a:sym typeface="Calibri"/>
              </a:defRPr>
            </a:lvl4pPr>
            <a:lvl5pPr indent="-4284" lvl="4" marL="8602184" marR="0" rtl="0" algn="l">
              <a:spcBef>
                <a:spcPts val="0"/>
              </a:spcBef>
              <a:buNone/>
              <a:defRPr b="0" i="0" sz="8500" u="none" cap="none" strike="noStrike">
                <a:solidFill>
                  <a:schemeClr val="dk1"/>
                </a:solidFill>
                <a:latin typeface="Calibri"/>
                <a:ea typeface="Calibri"/>
                <a:cs typeface="Calibri"/>
                <a:sym typeface="Calibri"/>
              </a:defRPr>
            </a:lvl5pPr>
            <a:lvl6pPr indent="-8529" lvl="5" marL="10752730" marR="0" rtl="0" algn="l">
              <a:spcBef>
                <a:spcPts val="0"/>
              </a:spcBef>
              <a:buNone/>
              <a:defRPr b="0" i="0" sz="8500" u="none" cap="none" strike="noStrike">
                <a:solidFill>
                  <a:schemeClr val="dk1"/>
                </a:solidFill>
                <a:latin typeface="Calibri"/>
                <a:ea typeface="Calibri"/>
                <a:cs typeface="Calibri"/>
                <a:sym typeface="Calibri"/>
              </a:defRPr>
            </a:lvl6pPr>
            <a:lvl7pPr indent="-75" lvl="6" marL="12903275" marR="0" rtl="0" algn="l">
              <a:spcBef>
                <a:spcPts val="0"/>
              </a:spcBef>
              <a:buNone/>
              <a:defRPr b="0" i="0" sz="8500" u="none" cap="none" strike="noStrike">
                <a:solidFill>
                  <a:schemeClr val="dk1"/>
                </a:solidFill>
                <a:latin typeface="Calibri"/>
                <a:ea typeface="Calibri"/>
                <a:cs typeface="Calibri"/>
                <a:sym typeface="Calibri"/>
              </a:defRPr>
            </a:lvl7pPr>
            <a:lvl8pPr indent="-4322" lvl="7" marL="15053822" marR="0" rtl="0" algn="l">
              <a:spcBef>
                <a:spcPts val="0"/>
              </a:spcBef>
              <a:buNone/>
              <a:defRPr b="0" i="0" sz="8500" u="none" cap="none" strike="noStrike">
                <a:solidFill>
                  <a:schemeClr val="dk1"/>
                </a:solidFill>
                <a:latin typeface="Calibri"/>
                <a:ea typeface="Calibri"/>
                <a:cs typeface="Calibri"/>
                <a:sym typeface="Calibri"/>
              </a:defRPr>
            </a:lvl8pPr>
            <a:lvl9pPr indent="-8568" lvl="8" marL="17204368" marR="0" rtl="0" algn="l">
              <a:spcBef>
                <a:spcPts val="0"/>
              </a:spcBef>
              <a:buNone/>
              <a:defRPr b="0" i="0" sz="85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spcBef>
                <a:spcPts val="0"/>
              </a:spcBef>
              <a:buSzPct val="25000"/>
              <a:buNone/>
            </a:pPr>
            <a:fld id="{00000000-1234-1234-1234-123412341234}" type="slidenum">
              <a:rPr b="0" i="0" lang="en-US" sz="59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0" name="Shape 80"/>
        <p:cNvGrpSpPr/>
        <p:nvPr/>
      </p:nvGrpSpPr>
      <p:grpSpPr>
        <a:xfrm>
          <a:off x="0" y="0"/>
          <a:ext cx="0" cy="0"/>
          <a:chOff x="0" y="0"/>
          <a:chExt cx="0" cy="0"/>
        </a:xfrm>
      </p:grpSpPr>
      <p:sp>
        <p:nvSpPr>
          <p:cNvPr id="81" name="Shape 81"/>
          <p:cNvSpPr txBox="1"/>
          <p:nvPr>
            <p:ph type="title"/>
          </p:nvPr>
        </p:nvSpPr>
        <p:spPr>
          <a:xfrm>
            <a:off x="3520439" y="2044708"/>
            <a:ext cx="44165519" cy="7423154"/>
          </a:xfrm>
          <a:prstGeom prst="rect">
            <a:avLst/>
          </a:prstGeom>
          <a:noFill/>
          <a:ln>
            <a:noFill/>
          </a:ln>
        </p:spPr>
        <p:txBody>
          <a:bodyPr anchorCtr="0" anchor="ctr" bIns="91425" lIns="91425" rIns="91425" tIns="91425"/>
          <a:lstStyle>
            <a:lvl1pPr indent="0" lvl="0" marL="0" marR="0" rtl="0" algn="l">
              <a:lnSpc>
                <a:spcPct val="90000"/>
              </a:lnSpc>
              <a:spcBef>
                <a:spcPts val="0"/>
              </a:spcBef>
              <a:spcAft>
                <a:spcPts val="0"/>
              </a:spcAft>
              <a:buClr>
                <a:schemeClr val="dk1"/>
              </a:buClr>
              <a:buFont typeface="Calibri"/>
              <a:buNone/>
              <a:defRPr b="0" i="0" sz="216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82" name="Shape 82"/>
          <p:cNvSpPr txBox="1"/>
          <p:nvPr>
            <p:ph idx="1" type="body"/>
          </p:nvPr>
        </p:nvSpPr>
        <p:spPr>
          <a:xfrm>
            <a:off x="3520439" y="10223503"/>
            <a:ext cx="44165519" cy="24367492"/>
          </a:xfrm>
          <a:prstGeom prst="rect">
            <a:avLst/>
          </a:prstGeom>
          <a:noFill/>
          <a:ln>
            <a:noFill/>
          </a:ln>
        </p:spPr>
        <p:txBody>
          <a:bodyPr anchorCtr="0" anchor="t" bIns="91425" lIns="91425" rIns="91425" tIns="91425"/>
          <a:lstStyle>
            <a:lvl1pPr indent="613474" lvl="0" marL="1120076" marR="0" rtl="0" algn="l">
              <a:lnSpc>
                <a:spcPct val="90000"/>
              </a:lnSpc>
              <a:spcBef>
                <a:spcPts val="4900"/>
              </a:spcBef>
              <a:spcAft>
                <a:spcPts val="0"/>
              </a:spcAft>
              <a:buClr>
                <a:schemeClr val="dk1"/>
              </a:buClr>
              <a:buSzPct val="100000"/>
              <a:buFont typeface="Arial"/>
              <a:buChar char="•"/>
              <a:defRPr b="0" i="0" sz="13700" u="none" cap="none" strike="noStrike">
                <a:solidFill>
                  <a:schemeClr val="dk1"/>
                </a:solidFill>
                <a:latin typeface="Calibri"/>
                <a:ea typeface="Calibri"/>
                <a:cs typeface="Calibri"/>
                <a:sym typeface="Calibri"/>
              </a:defRPr>
            </a:lvl1pPr>
            <a:lvl2pPr indent="373572" lvl="1" marL="3360227" marR="0" rtl="0" algn="l">
              <a:lnSpc>
                <a:spcPct val="90000"/>
              </a:lnSpc>
              <a:spcBef>
                <a:spcPts val="2450"/>
              </a:spcBef>
              <a:spcAft>
                <a:spcPts val="0"/>
              </a:spcAft>
              <a:buClr>
                <a:schemeClr val="dk1"/>
              </a:buClr>
              <a:buSzPct val="100000"/>
              <a:buFont typeface="Arial"/>
              <a:buChar char="•"/>
              <a:defRPr b="0" i="0" sz="11800" u="none" cap="none" strike="noStrike">
                <a:solidFill>
                  <a:schemeClr val="dk1"/>
                </a:solidFill>
                <a:latin typeface="Calibri"/>
                <a:ea typeface="Calibri"/>
                <a:cs typeface="Calibri"/>
                <a:sym typeface="Calibri"/>
              </a:defRPr>
            </a:lvl2pPr>
            <a:lvl3pPr indent="114620" lvl="2" marL="5600380" marR="0" rtl="0" algn="l">
              <a:lnSpc>
                <a:spcPct val="90000"/>
              </a:lnSpc>
              <a:spcBef>
                <a:spcPts val="2450"/>
              </a:spcBef>
              <a:spcAft>
                <a:spcPts val="0"/>
              </a:spcAft>
              <a:buClr>
                <a:schemeClr val="dk1"/>
              </a:buClr>
              <a:buSzPct val="100000"/>
              <a:buFont typeface="Arial"/>
              <a:buChar char="•"/>
              <a:defRPr b="0" i="0" sz="9800" u="none" cap="none" strike="noStrike">
                <a:solidFill>
                  <a:schemeClr val="dk1"/>
                </a:solidFill>
                <a:latin typeface="Calibri"/>
                <a:ea typeface="Calibri"/>
                <a:cs typeface="Calibri"/>
                <a:sym typeface="Calibri"/>
              </a:defRPr>
            </a:lvl3pPr>
            <a:lvl4pPr indent="-4632" lvl="3" marL="7840532"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4pPr>
            <a:lvl5pPr indent="-9583" lvl="4" marL="10080684"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5pPr>
            <a:lvl6pPr indent="-14536" lvl="5" marL="12320836"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6pPr>
            <a:lvl7pPr indent="-6788" lvl="6" marL="14560989"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7pPr>
            <a:lvl8pPr indent="-11740" lvl="7" marL="16801140"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8pPr>
            <a:lvl9pPr indent="-3992" lvl="8" marL="19041292" marR="0" rtl="0" algn="l">
              <a:lnSpc>
                <a:spcPct val="90000"/>
              </a:lnSpc>
              <a:spcBef>
                <a:spcPts val="2450"/>
              </a:spcBef>
              <a:spcAft>
                <a:spcPts val="0"/>
              </a:spcAft>
              <a:buClr>
                <a:schemeClr val="dk1"/>
              </a:buClr>
              <a:buSzPct val="100000"/>
              <a:buFont typeface="Arial"/>
              <a:buChar char="•"/>
              <a:defRPr b="0" i="0" sz="8800" u="none" cap="none" strike="noStrike">
                <a:solidFill>
                  <a:schemeClr val="dk1"/>
                </a:solidFill>
                <a:latin typeface="Calibri"/>
                <a:ea typeface="Calibri"/>
                <a:cs typeface="Calibri"/>
                <a:sym typeface="Calibri"/>
              </a:defRPr>
            </a:lvl9pPr>
          </a:lstStyle>
          <a:p/>
        </p:txBody>
      </p:sp>
      <p:sp>
        <p:nvSpPr>
          <p:cNvPr id="83" name="Shape 83"/>
          <p:cNvSpPr txBox="1"/>
          <p:nvPr>
            <p:ph idx="10" type="dt"/>
          </p:nvPr>
        </p:nvSpPr>
        <p:spPr>
          <a:xfrm>
            <a:off x="3520439" y="35595568"/>
            <a:ext cx="11521440" cy="20446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84" name="Shape 84"/>
          <p:cNvSpPr txBox="1"/>
          <p:nvPr>
            <p:ph idx="11" type="ftr"/>
          </p:nvPr>
        </p:nvSpPr>
        <p:spPr>
          <a:xfrm>
            <a:off x="16962120" y="35595568"/>
            <a:ext cx="17282159" cy="20446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5900" u="none" cap="none" strike="noStrike">
                <a:solidFill>
                  <a:srgbClr val="888888"/>
                </a:solidFill>
                <a:latin typeface="Calibri"/>
                <a:ea typeface="Calibri"/>
                <a:cs typeface="Calibri"/>
                <a:sym typeface="Calibri"/>
              </a:defRPr>
            </a:lvl1pPr>
            <a:lvl2pPr indent="-4245" lvl="1" marL="215054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2pPr>
            <a:lvl3pPr indent="-8492" lvl="2" marL="430109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3pPr>
            <a:lvl4pPr indent="-36" lvl="3" marL="6451637"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4pPr>
            <a:lvl5pPr indent="-4284" lvl="4" marL="8602184"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5pPr>
            <a:lvl6pPr indent="-8529" lvl="5" marL="10752730"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6pPr>
            <a:lvl7pPr indent="-75" lvl="6" marL="12903275"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7pPr>
            <a:lvl8pPr indent="-4322" lvl="7" marL="15053822"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8pPr>
            <a:lvl9pPr indent="-8568" lvl="8" marL="17204368" marR="0" rtl="0" algn="l">
              <a:lnSpc>
                <a:spcPct val="100000"/>
              </a:lnSpc>
              <a:spcBef>
                <a:spcPts val="0"/>
              </a:spcBef>
              <a:spcAft>
                <a:spcPts val="0"/>
              </a:spcAft>
              <a:buClr>
                <a:schemeClr val="dk1"/>
              </a:buClr>
              <a:buFont typeface="Calibri"/>
              <a:buNone/>
              <a:defRPr b="0" i="0" sz="8500" u="none" cap="none" strike="noStrike">
                <a:solidFill>
                  <a:schemeClr val="dk1"/>
                </a:solidFill>
                <a:latin typeface="Calibri"/>
                <a:ea typeface="Calibri"/>
                <a:cs typeface="Calibri"/>
                <a:sym typeface="Calibri"/>
              </a:defRPr>
            </a:lvl9pPr>
          </a:lstStyle>
          <a:p/>
        </p:txBody>
      </p:sp>
      <p:sp>
        <p:nvSpPr>
          <p:cNvPr id="85" name="Shape 85"/>
          <p:cNvSpPr txBox="1"/>
          <p:nvPr>
            <p:ph idx="12" type="sldNum"/>
          </p:nvPr>
        </p:nvSpPr>
        <p:spPr>
          <a:xfrm>
            <a:off x="36164518" y="35595568"/>
            <a:ext cx="11521440" cy="2044699"/>
          </a:xfrm>
          <a:prstGeom prst="rect">
            <a:avLst/>
          </a:prstGeom>
          <a:noFill/>
          <a:ln>
            <a:noFill/>
          </a:ln>
        </p:spPr>
        <p:txBody>
          <a:bodyPr anchorCtr="0" anchor="ctr" bIns="53325" lIns="106650" rIns="106650" tIns="53325">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59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07.png"/><Relationship Id="rId4" Type="http://schemas.openxmlformats.org/officeDocument/2006/relationships/image" Target="../media/image05.jpg"/><Relationship Id="rId10" Type="http://schemas.openxmlformats.org/officeDocument/2006/relationships/image" Target="../media/image00.png"/><Relationship Id="rId9" Type="http://schemas.openxmlformats.org/officeDocument/2006/relationships/image" Target="../media/image02.png"/><Relationship Id="rId5" Type="http://schemas.openxmlformats.org/officeDocument/2006/relationships/image" Target="../media/image03.png"/><Relationship Id="rId6" Type="http://schemas.openxmlformats.org/officeDocument/2006/relationships/image" Target="../media/image01.png"/><Relationship Id="rId7" Type="http://schemas.openxmlformats.org/officeDocument/2006/relationships/image" Target="../media/image06.png"/><Relationship Id="rId8" Type="http://schemas.openxmlformats.org/officeDocument/2006/relationships/image" Target="../media/image0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ph type="ctrTitle"/>
          </p:nvPr>
        </p:nvSpPr>
        <p:spPr>
          <a:xfrm>
            <a:off x="431197" y="609600"/>
            <a:ext cx="50326028" cy="4605867"/>
          </a:xfrm>
          <a:prstGeom prst="rect">
            <a:avLst/>
          </a:prstGeom>
          <a:solidFill>
            <a:srgbClr val="002060"/>
          </a:solidFill>
          <a:ln cap="flat" cmpd="sng" w="101600">
            <a:solidFill>
              <a:srgbClr val="002060"/>
            </a:solidFill>
            <a:prstDash val="solid"/>
            <a:miter/>
            <a:headEnd len="med" w="med" type="none"/>
            <a:tailEnd len="med" w="med" type="none"/>
          </a:ln>
        </p:spPr>
        <p:txBody>
          <a:bodyPr anchorCtr="0" anchor="ctr" bIns="53325" lIns="106650" rIns="106650" tIns="53325">
            <a:noAutofit/>
          </a:bodyPr>
          <a:lstStyle/>
          <a:p>
            <a:pPr indent="0" lvl="0" marL="0" marR="0" rtl="0" algn="ctr">
              <a:lnSpc>
                <a:spcPct val="90000"/>
              </a:lnSpc>
              <a:spcBef>
                <a:spcPts val="0"/>
              </a:spcBef>
              <a:spcAft>
                <a:spcPts val="0"/>
              </a:spcAft>
              <a:buClr>
                <a:schemeClr val="lt1"/>
              </a:buClr>
              <a:buSzPct val="25000"/>
              <a:buFont typeface="Cambria"/>
              <a:buNone/>
            </a:pPr>
            <a:r>
              <a:rPr b="0" i="0" lang="en-US" sz="8400" u="none" cap="none" strike="noStrike">
                <a:solidFill>
                  <a:schemeClr val="lt1"/>
                </a:solidFill>
                <a:latin typeface="Cambria"/>
                <a:ea typeface="Cambria"/>
                <a:cs typeface="Cambria"/>
                <a:sym typeface="Cambria"/>
              </a:rPr>
              <a:t>Public Data Breaches for the Fortune 1000 between 2005-2017</a:t>
            </a:r>
            <a:br>
              <a:rPr b="0" i="0" lang="en-US" sz="8400" u="none" cap="none" strike="noStrike">
                <a:solidFill>
                  <a:schemeClr val="lt1"/>
                </a:solidFill>
                <a:latin typeface="Cambria"/>
                <a:ea typeface="Cambria"/>
                <a:cs typeface="Cambria"/>
                <a:sym typeface="Cambria"/>
              </a:rPr>
            </a:br>
            <a:r>
              <a:rPr b="0" i="0" lang="en-US" sz="5600" u="sng" cap="none" strike="noStrike">
                <a:solidFill>
                  <a:schemeClr val="lt1"/>
                </a:solidFill>
                <a:latin typeface="Cambria"/>
                <a:ea typeface="Cambria"/>
                <a:cs typeface="Cambria"/>
                <a:sym typeface="Cambria"/>
              </a:rPr>
              <a:t>Andrew Ciesielski &amp; Kristen Anderson</a:t>
            </a:r>
            <a:br>
              <a:rPr b="0" i="0" lang="en-US" sz="5600" u="none" cap="none" strike="noStrike">
                <a:solidFill>
                  <a:schemeClr val="lt1"/>
                </a:solidFill>
                <a:latin typeface="Cambria"/>
                <a:ea typeface="Cambria"/>
                <a:cs typeface="Cambria"/>
                <a:sym typeface="Cambria"/>
              </a:rPr>
            </a:br>
            <a:r>
              <a:rPr b="0" i="1" lang="en-US" sz="5600" u="none" cap="none" strike="noStrike">
                <a:solidFill>
                  <a:schemeClr val="lt1"/>
                </a:solidFill>
                <a:latin typeface="Cambria"/>
                <a:ea typeface="Cambria"/>
                <a:cs typeface="Cambria"/>
                <a:sym typeface="Cambria"/>
              </a:rPr>
              <a:t>CEPS, University of New Hampshire, Durham, NH 03824</a:t>
            </a:r>
          </a:p>
        </p:txBody>
      </p:sp>
      <p:sp>
        <p:nvSpPr>
          <p:cNvPr id="160" name="Shape 160"/>
          <p:cNvSpPr txBox="1"/>
          <p:nvPr/>
        </p:nvSpPr>
        <p:spPr>
          <a:xfrm>
            <a:off x="441806" y="7136346"/>
            <a:ext cx="12733866" cy="8319964"/>
          </a:xfrm>
          <a:prstGeom prst="rect">
            <a:avLst/>
          </a:prstGeom>
          <a:noFill/>
          <a:ln cap="flat" cmpd="sng" w="9525">
            <a:solidFill>
              <a:srgbClr val="002060"/>
            </a:solidFill>
            <a:prstDash val="solid"/>
            <a:round/>
            <a:headEnd len="med" w="med" type="none"/>
            <a:tailEnd len="med" w="med" type="none"/>
          </a:ln>
        </p:spPr>
        <p:txBody>
          <a:bodyPr anchorCtr="0" anchor="t" bIns="53325" lIns="106650" rIns="106650" tIns="53325">
            <a:noAutofit/>
          </a:bodyPr>
          <a:lstStyle/>
          <a:p>
            <a:pPr indent="0" lvl="0" marL="0" marR="0" rtl="0" algn="l">
              <a:lnSpc>
                <a:spcPct val="100000"/>
              </a:lnSpc>
              <a:spcBef>
                <a:spcPts val="0"/>
              </a:spcBef>
              <a:spcAft>
                <a:spcPts val="0"/>
              </a:spcAft>
              <a:buClr>
                <a:schemeClr val="dk1"/>
              </a:buClr>
              <a:buSzPct val="25000"/>
              <a:buFont typeface="Calibri"/>
              <a:buNone/>
            </a:pPr>
            <a:r>
              <a:rPr b="0" i="0" lang="en-US" sz="3300" u="none" cap="none" strike="noStrike">
                <a:solidFill>
                  <a:schemeClr val="dk1"/>
                </a:solidFill>
                <a:latin typeface="Calibri"/>
                <a:ea typeface="Calibri"/>
                <a:cs typeface="Calibri"/>
                <a:sym typeface="Calibri"/>
              </a:rPr>
              <a:t>Data Breach: an incident where sensitive, protected, or confidential data has been viewed, stolen or used by an unauthorized individual; this concept is the core of our research into the Fortune 1000 (or F1000) companies. With technology being such an integral part of our society thanks to its usefulness in storing information and allowing communication worldwide, companies prioritize protection of their systems and the information they store; this is not always achieved though, since security is bypassed in multiple ways. No unrestricted raw dataset is currently available for download on security incidents that is able to support community research and decision-making. Reasons for focusing on the F1000 as the subject of our research:</a:t>
            </a:r>
          </a:p>
          <a:p>
            <a:pPr indent="-457200" lvl="0" marL="457200" marR="0" rtl="0" algn="l">
              <a:lnSpc>
                <a:spcPct val="100000"/>
              </a:lnSpc>
              <a:spcBef>
                <a:spcPts val="0"/>
              </a:spcBef>
              <a:spcAft>
                <a:spcPts val="0"/>
              </a:spcAft>
              <a:buClr>
                <a:schemeClr val="dk1"/>
              </a:buClr>
              <a:buSzPct val="100000"/>
              <a:buFont typeface="Arial"/>
              <a:buChar char="•"/>
            </a:pPr>
            <a:r>
              <a:rPr b="0" i="0" lang="en-US" sz="3300" u="none" cap="none" strike="noStrike">
                <a:solidFill>
                  <a:schemeClr val="dk1"/>
                </a:solidFill>
                <a:latin typeface="Calibri"/>
                <a:ea typeface="Calibri"/>
                <a:cs typeface="Calibri"/>
                <a:sym typeface="Calibri"/>
              </a:rPr>
              <a:t>Reasonably accurate representation of all other companies as a sample - the companies within represent various fields at varying degrees of overall income.</a:t>
            </a:r>
          </a:p>
          <a:p>
            <a:pPr indent="-457200" lvl="0" marL="457200" marR="0" rtl="0" algn="l">
              <a:lnSpc>
                <a:spcPct val="100000"/>
              </a:lnSpc>
              <a:spcBef>
                <a:spcPts val="0"/>
              </a:spcBef>
              <a:spcAft>
                <a:spcPts val="0"/>
              </a:spcAft>
              <a:buClr>
                <a:schemeClr val="dk1"/>
              </a:buClr>
              <a:buSzPct val="100000"/>
              <a:buFont typeface="Arial"/>
              <a:buChar char="•"/>
            </a:pPr>
            <a:r>
              <a:rPr b="0" i="0" lang="en-US" sz="3300" u="none" cap="none" strike="noStrike">
                <a:solidFill>
                  <a:schemeClr val="dk1"/>
                </a:solidFill>
                <a:latin typeface="Calibri"/>
                <a:ea typeface="Calibri"/>
                <a:cs typeface="Calibri"/>
                <a:sym typeface="Calibri"/>
              </a:rPr>
              <a:t>Helps to determine patterns found in industries susceptible to leaks in order to better combat data breaches </a:t>
            </a:r>
            <a:r>
              <a:rPr b="0" i="0" lang="en-US" sz="3300" u="none" cap="none" strike="noStrike">
                <a:solidFill>
                  <a:schemeClr val="dk1"/>
                </a:solidFill>
                <a:latin typeface="Cambria"/>
                <a:ea typeface="Cambria"/>
                <a:cs typeface="Cambria"/>
                <a:sym typeface="Cambria"/>
              </a:rPr>
              <a:t>.</a:t>
            </a:r>
          </a:p>
          <a:p>
            <a:pPr indent="0" lvl="0" marL="0" marR="0" rtl="0" algn="ctr">
              <a:lnSpc>
                <a:spcPct val="80000"/>
              </a:lnSpc>
              <a:spcBef>
                <a:spcPts val="4200"/>
              </a:spcBef>
              <a:spcAft>
                <a:spcPts val="0"/>
              </a:spcAft>
              <a:buClr>
                <a:schemeClr val="dk1"/>
              </a:buClr>
              <a:buFont typeface="Arial"/>
              <a:buNone/>
            </a:pPr>
            <a:r>
              <a:t/>
            </a:r>
            <a:endParaRPr b="0" i="0" sz="3300" u="none" cap="none" strike="noStrike">
              <a:solidFill>
                <a:schemeClr val="dk1"/>
              </a:solidFill>
              <a:latin typeface="Cambria"/>
              <a:ea typeface="Cambria"/>
              <a:cs typeface="Cambria"/>
              <a:sym typeface="Cambria"/>
            </a:endParaRPr>
          </a:p>
          <a:p>
            <a:pPr indent="0" lvl="0" marL="0" marR="0" rtl="0" algn="ctr">
              <a:lnSpc>
                <a:spcPct val="80000"/>
              </a:lnSpc>
              <a:spcBef>
                <a:spcPts val="4200"/>
              </a:spcBef>
              <a:spcAft>
                <a:spcPts val="0"/>
              </a:spcAft>
              <a:buClr>
                <a:schemeClr val="dk1"/>
              </a:buClr>
              <a:buFont typeface="Arial"/>
              <a:buNone/>
            </a:pPr>
            <a:r>
              <a:t/>
            </a:r>
            <a:endParaRPr b="0" i="0" sz="3300" u="none" cap="none" strike="noStrike">
              <a:solidFill>
                <a:schemeClr val="dk1"/>
              </a:solidFill>
              <a:latin typeface="Cambria"/>
              <a:ea typeface="Cambria"/>
              <a:cs typeface="Cambria"/>
              <a:sym typeface="Cambria"/>
            </a:endParaRPr>
          </a:p>
          <a:p>
            <a:pPr indent="0" lvl="0" marL="0" marR="0" rtl="0" algn="ctr">
              <a:lnSpc>
                <a:spcPct val="80000"/>
              </a:lnSpc>
              <a:spcBef>
                <a:spcPts val="4200"/>
              </a:spcBef>
              <a:spcAft>
                <a:spcPts val="0"/>
              </a:spcAft>
              <a:buClr>
                <a:schemeClr val="dk1"/>
              </a:buClr>
              <a:buFont typeface="Arial"/>
              <a:buNone/>
            </a:pPr>
            <a:r>
              <a:t/>
            </a:r>
            <a:endParaRPr b="0" i="0" sz="3300" u="none" cap="none" strike="noStrike">
              <a:solidFill>
                <a:schemeClr val="dk1"/>
              </a:solidFill>
              <a:latin typeface="Cambria"/>
              <a:ea typeface="Cambria"/>
              <a:cs typeface="Cambria"/>
              <a:sym typeface="Cambria"/>
            </a:endParaRPr>
          </a:p>
          <a:p>
            <a:pPr indent="0" lvl="0" marL="0" marR="0" rtl="0" algn="ctr">
              <a:lnSpc>
                <a:spcPct val="80000"/>
              </a:lnSpc>
              <a:spcBef>
                <a:spcPts val="4200"/>
              </a:spcBef>
              <a:spcAft>
                <a:spcPts val="0"/>
              </a:spcAft>
              <a:buClr>
                <a:schemeClr val="dk1"/>
              </a:buClr>
              <a:buFont typeface="Arial"/>
              <a:buNone/>
            </a:pPr>
            <a:r>
              <a:t/>
            </a:r>
            <a:endParaRPr b="0" i="0" sz="3300" u="none" cap="none" strike="noStrike">
              <a:solidFill>
                <a:schemeClr val="dk1"/>
              </a:solidFill>
              <a:latin typeface="Cambria"/>
              <a:ea typeface="Cambria"/>
              <a:cs typeface="Cambria"/>
              <a:sym typeface="Cambria"/>
            </a:endParaRPr>
          </a:p>
          <a:p>
            <a:pPr indent="0" lvl="0" marL="0" marR="0" rtl="0" algn="ctr">
              <a:lnSpc>
                <a:spcPct val="80000"/>
              </a:lnSpc>
              <a:spcBef>
                <a:spcPts val="4200"/>
              </a:spcBef>
              <a:spcAft>
                <a:spcPts val="0"/>
              </a:spcAft>
              <a:buClr>
                <a:schemeClr val="dk1"/>
              </a:buClr>
              <a:buFont typeface="Arial"/>
              <a:buNone/>
            </a:pPr>
            <a:r>
              <a:t/>
            </a:r>
            <a:endParaRPr b="0" i="0" sz="3300" u="none" cap="none" strike="noStrike">
              <a:solidFill>
                <a:schemeClr val="dk1"/>
              </a:solidFill>
              <a:latin typeface="Cambria"/>
              <a:ea typeface="Cambria"/>
              <a:cs typeface="Cambria"/>
              <a:sym typeface="Cambria"/>
            </a:endParaRPr>
          </a:p>
          <a:p>
            <a:pPr indent="0" lvl="0" marL="0" marR="0" rtl="0" algn="ctr">
              <a:lnSpc>
                <a:spcPct val="80000"/>
              </a:lnSpc>
              <a:spcBef>
                <a:spcPts val="4200"/>
              </a:spcBef>
              <a:spcAft>
                <a:spcPts val="0"/>
              </a:spcAft>
              <a:buClr>
                <a:schemeClr val="dk1"/>
              </a:buClr>
              <a:buFont typeface="Arial"/>
              <a:buNone/>
            </a:pPr>
            <a:r>
              <a:t/>
            </a:r>
            <a:endParaRPr b="0" i="0" sz="3300" u="none" cap="none" strike="noStrike">
              <a:solidFill>
                <a:schemeClr val="dk1"/>
              </a:solidFill>
              <a:latin typeface="Cambria"/>
              <a:ea typeface="Cambria"/>
              <a:cs typeface="Cambria"/>
              <a:sym typeface="Cambria"/>
            </a:endParaRPr>
          </a:p>
        </p:txBody>
      </p:sp>
      <p:sp>
        <p:nvSpPr>
          <p:cNvPr id="161" name="Shape 161"/>
          <p:cNvSpPr txBox="1"/>
          <p:nvPr/>
        </p:nvSpPr>
        <p:spPr>
          <a:xfrm>
            <a:off x="431197" y="16074190"/>
            <a:ext cx="12733866" cy="1065349"/>
          </a:xfrm>
          <a:prstGeom prst="rect">
            <a:avLst/>
          </a:prstGeom>
          <a:solidFill>
            <a:srgbClr val="002060"/>
          </a:solidFill>
          <a:ln cap="flat" cmpd="sng" w="9525">
            <a:solidFill>
              <a:srgbClr val="002060"/>
            </a:solidFill>
            <a:prstDash val="solid"/>
            <a:round/>
            <a:headEnd len="med" w="med" type="none"/>
            <a:tailEnd len="med" w="med" type="none"/>
          </a:ln>
        </p:spPr>
        <p:txBody>
          <a:bodyPr anchorCtr="0" anchor="ctr" bIns="53325" lIns="106650" rIns="106650" tIns="53325">
            <a:noAutofit/>
          </a:bodyPr>
          <a:lstStyle/>
          <a:p>
            <a:pPr indent="0" lvl="0" marL="0" marR="0" rtl="0" algn="ctr">
              <a:lnSpc>
                <a:spcPct val="90000"/>
              </a:lnSpc>
              <a:spcBef>
                <a:spcPts val="0"/>
              </a:spcBef>
              <a:spcAft>
                <a:spcPts val="0"/>
              </a:spcAft>
              <a:buClr>
                <a:schemeClr val="lt1"/>
              </a:buClr>
              <a:buSzPct val="25000"/>
              <a:buFont typeface="Arial"/>
              <a:buNone/>
            </a:pPr>
            <a:r>
              <a:rPr b="0" i="0" lang="en-US" sz="6300" u="none" cap="none" strike="noStrike">
                <a:solidFill>
                  <a:schemeClr val="lt1"/>
                </a:solidFill>
                <a:latin typeface="Cambria"/>
                <a:ea typeface="Cambria"/>
                <a:cs typeface="Cambria"/>
                <a:sym typeface="Cambria"/>
              </a:rPr>
              <a:t> </a:t>
            </a:r>
            <a:r>
              <a:rPr b="0" i="0" lang="en-US" sz="5800" u="none" cap="none" strike="noStrike">
                <a:solidFill>
                  <a:schemeClr val="lt1"/>
                </a:solidFill>
                <a:latin typeface="Cambria"/>
                <a:ea typeface="Cambria"/>
                <a:cs typeface="Cambria"/>
                <a:sym typeface="Cambria"/>
              </a:rPr>
              <a:t>Methodology</a:t>
            </a:r>
          </a:p>
        </p:txBody>
      </p:sp>
      <p:sp>
        <p:nvSpPr>
          <p:cNvPr id="162" name="Shape 162"/>
          <p:cNvSpPr txBox="1"/>
          <p:nvPr/>
        </p:nvSpPr>
        <p:spPr>
          <a:xfrm>
            <a:off x="431200" y="30832925"/>
            <a:ext cx="12780900" cy="6655800"/>
          </a:xfrm>
          <a:prstGeom prst="rect">
            <a:avLst/>
          </a:prstGeom>
          <a:noFill/>
          <a:ln cap="flat" cmpd="sng" w="9525">
            <a:solidFill>
              <a:srgbClr val="002060"/>
            </a:solidFill>
            <a:prstDash val="solid"/>
            <a:round/>
            <a:headEnd len="med" w="med" type="none"/>
            <a:tailEnd len="med" w="med" type="none"/>
          </a:ln>
        </p:spPr>
        <p:txBody>
          <a:bodyPr anchorCtr="0" anchor="t" bIns="53325" lIns="106650" rIns="106650" tIns="53325">
            <a:noAutofit/>
          </a:bodyPr>
          <a:lstStyle/>
          <a:p>
            <a:pPr indent="0" lvl="0" marL="0" marR="0" rtl="0" algn="ctr">
              <a:lnSpc>
                <a:spcPct val="90000"/>
              </a:lnSpc>
              <a:spcBef>
                <a:spcPts val="0"/>
              </a:spcBef>
              <a:spcAft>
                <a:spcPts val="0"/>
              </a:spcAft>
              <a:buClr>
                <a:schemeClr val="dk1"/>
              </a:buClr>
              <a:buSzPct val="25000"/>
              <a:buFont typeface="Arial"/>
              <a:buNone/>
            </a:pPr>
            <a:r>
              <a:rPr b="0" i="0" lang="en-US" sz="3600" u="none" cap="none" strike="noStrike">
                <a:solidFill>
                  <a:schemeClr val="dk1"/>
                </a:solidFill>
                <a:latin typeface="Calibri"/>
                <a:ea typeface="Calibri"/>
                <a:cs typeface="Calibri"/>
                <a:sym typeface="Calibri"/>
              </a:rPr>
              <a:t>Formatting the research was performed using JSON, or "Javascript Object Notation“. Aspects of JSON include:</a:t>
            </a:r>
          </a:p>
          <a:p>
            <a:pPr indent="-571500" lvl="0" marL="571500" marR="0" rtl="0" algn="l">
              <a:lnSpc>
                <a:spcPct val="90000"/>
              </a:lnSpc>
              <a:spcBef>
                <a:spcPts val="0"/>
              </a:spcBef>
              <a:spcAft>
                <a:spcPts val="0"/>
              </a:spcAft>
              <a:buClr>
                <a:schemeClr val="dk1"/>
              </a:buClr>
              <a:buSzPct val="54000"/>
              <a:buFont typeface="Arial"/>
              <a:buChar char="•"/>
            </a:pPr>
            <a:r>
              <a:rPr b="0" i="0" lang="en-US" sz="3600" u="none" cap="none" strike="noStrike">
                <a:solidFill>
                  <a:schemeClr val="dk1"/>
                </a:solidFill>
                <a:latin typeface="Calibri"/>
                <a:ea typeface="Calibri"/>
                <a:cs typeface="Calibri"/>
                <a:sym typeface="Calibri"/>
              </a:rPr>
              <a:t>Compact notation that is easy for people to read and write.</a:t>
            </a:r>
          </a:p>
          <a:p>
            <a:pPr indent="0" lvl="0" marL="0" marR="0" rtl="0" algn="l">
              <a:lnSpc>
                <a:spcPct val="90000"/>
              </a:lnSpc>
              <a:spcBef>
                <a:spcPts val="0"/>
              </a:spcBef>
              <a:spcAft>
                <a:spcPts val="0"/>
              </a:spcAft>
              <a:buClr>
                <a:schemeClr val="dk1"/>
              </a:buClr>
              <a:buFont typeface="Arial"/>
              <a:buNone/>
            </a:pPr>
            <a:r>
              <a:t/>
            </a:r>
            <a:endParaRPr b="0" i="0" sz="3600" u="none" cap="none" strike="noStrike">
              <a:solidFill>
                <a:schemeClr val="dk1"/>
              </a:solidFill>
              <a:latin typeface="Calibri"/>
              <a:ea typeface="Calibri"/>
              <a:cs typeface="Calibri"/>
              <a:sym typeface="Calibri"/>
            </a:endParaRPr>
          </a:p>
          <a:p>
            <a:pPr indent="-571500" lvl="0" marL="571500" marR="0" rtl="0" algn="l">
              <a:lnSpc>
                <a:spcPct val="90000"/>
              </a:lnSpc>
              <a:spcBef>
                <a:spcPts val="0"/>
              </a:spcBef>
              <a:spcAft>
                <a:spcPts val="0"/>
              </a:spcAft>
              <a:buClr>
                <a:schemeClr val="dk1"/>
              </a:buClr>
              <a:buSzPct val="54000"/>
              <a:buFont typeface="Arial"/>
              <a:buChar char="•"/>
            </a:pPr>
            <a:r>
              <a:rPr b="0" i="0" lang="en-US" sz="3600" u="none" cap="none" strike="noStrike">
                <a:solidFill>
                  <a:schemeClr val="dk1"/>
                </a:solidFill>
                <a:latin typeface="Calibri"/>
                <a:ea typeface="Calibri"/>
                <a:cs typeface="Calibri"/>
                <a:sym typeface="Calibri"/>
              </a:rPr>
              <a:t>Easy for machines to parse and generate.</a:t>
            </a:r>
          </a:p>
          <a:p>
            <a:pPr indent="0" lvl="0" marL="0" marR="0" rtl="0" algn="l">
              <a:lnSpc>
                <a:spcPct val="90000"/>
              </a:lnSpc>
              <a:spcBef>
                <a:spcPts val="0"/>
              </a:spcBef>
              <a:spcAft>
                <a:spcPts val="0"/>
              </a:spcAft>
              <a:buClr>
                <a:schemeClr val="dk1"/>
              </a:buClr>
              <a:buFont typeface="Arial"/>
              <a:buNone/>
            </a:pPr>
            <a:r>
              <a:t/>
            </a:r>
            <a:endParaRPr b="0" i="0" sz="3600" u="none" cap="none" strike="noStrike">
              <a:solidFill>
                <a:schemeClr val="dk1"/>
              </a:solidFill>
              <a:latin typeface="Calibri"/>
              <a:ea typeface="Calibri"/>
              <a:cs typeface="Calibri"/>
              <a:sym typeface="Calibri"/>
            </a:endParaRPr>
          </a:p>
          <a:p>
            <a:pPr indent="-571500" lvl="0" marL="571500" marR="0" rtl="0" algn="l">
              <a:lnSpc>
                <a:spcPct val="90000"/>
              </a:lnSpc>
              <a:spcBef>
                <a:spcPts val="0"/>
              </a:spcBef>
              <a:spcAft>
                <a:spcPts val="0"/>
              </a:spcAft>
              <a:buClr>
                <a:schemeClr val="dk1"/>
              </a:buClr>
              <a:buSzPct val="54000"/>
              <a:buFont typeface="Arial"/>
              <a:buChar char="•"/>
            </a:pPr>
            <a:r>
              <a:rPr b="0" i="0" lang="en-US" sz="3600" u="none" cap="none" strike="noStrike">
                <a:solidFill>
                  <a:schemeClr val="dk1"/>
                </a:solidFill>
                <a:latin typeface="Calibri"/>
                <a:ea typeface="Calibri"/>
                <a:cs typeface="Calibri"/>
                <a:sym typeface="Calibri"/>
              </a:rPr>
              <a:t>Less cumbersome than the column and row design of excel sheets.</a:t>
            </a:r>
          </a:p>
          <a:p>
            <a:pPr indent="0" lvl="0" marL="0" marR="0" rtl="0" algn="ctr">
              <a:lnSpc>
                <a:spcPct val="90000"/>
              </a:lnSpc>
              <a:spcBef>
                <a:spcPts val="4200"/>
              </a:spcBef>
              <a:spcAft>
                <a:spcPts val="0"/>
              </a:spcAft>
              <a:buClr>
                <a:schemeClr val="dk1"/>
              </a:buClr>
              <a:buSzPct val="25000"/>
              <a:buFont typeface="Arial"/>
              <a:buNone/>
            </a:pPr>
            <a:r>
              <a:rPr b="0" i="0" lang="en-US" sz="3600" u="none" cap="none" strike="noStrike">
                <a:solidFill>
                  <a:schemeClr val="dk1"/>
                </a:solidFill>
                <a:latin typeface="Calibri"/>
                <a:ea typeface="Calibri"/>
                <a:cs typeface="Calibri"/>
                <a:sym typeface="Calibri"/>
              </a:rPr>
              <a:t>The amount of research required for this project was deemed to be 10 breaches per team member on a weekly basis, with the overall goal of fully coding ~200 breaches by the end of the academic year.</a:t>
            </a:r>
          </a:p>
          <a:p>
            <a:pPr indent="-400027" lvl="0" marL="400027" marR="0" rtl="0" algn="just">
              <a:lnSpc>
                <a:spcPct val="90000"/>
              </a:lnSpc>
              <a:spcBef>
                <a:spcPts val="0"/>
              </a:spcBef>
              <a:spcAft>
                <a:spcPts val="0"/>
              </a:spcAft>
              <a:buClr>
                <a:schemeClr val="dk1"/>
              </a:buClr>
              <a:buFont typeface="Arial"/>
              <a:buNone/>
            </a:pPr>
            <a:r>
              <a:t/>
            </a:r>
            <a:endParaRPr b="0" i="0" sz="2900" u="none" cap="none" strike="noStrike">
              <a:solidFill>
                <a:schemeClr val="dk1"/>
              </a:solidFill>
              <a:latin typeface="Cambria"/>
              <a:ea typeface="Cambria"/>
              <a:cs typeface="Cambria"/>
              <a:sym typeface="Cambria"/>
            </a:endParaRPr>
          </a:p>
          <a:p>
            <a:pPr indent="-400027" lvl="0" marL="400027" marR="0" rtl="0" algn="just">
              <a:lnSpc>
                <a:spcPct val="90000"/>
              </a:lnSpc>
              <a:spcBef>
                <a:spcPts val="0"/>
              </a:spcBef>
              <a:spcAft>
                <a:spcPts val="0"/>
              </a:spcAft>
              <a:buClr>
                <a:schemeClr val="dk1"/>
              </a:buClr>
              <a:buFont typeface="Arial"/>
              <a:buNone/>
            </a:pPr>
            <a:r>
              <a:t/>
            </a:r>
            <a:endParaRPr b="0" i="0" sz="2900" u="none" cap="none" strike="noStrike">
              <a:solidFill>
                <a:schemeClr val="dk1"/>
              </a:solidFill>
              <a:latin typeface="Cambria"/>
              <a:ea typeface="Cambria"/>
              <a:cs typeface="Cambria"/>
              <a:sym typeface="Cambria"/>
            </a:endParaRPr>
          </a:p>
          <a:p>
            <a:pPr indent="-400027" lvl="0" marL="400027" marR="0" rtl="0" algn="just">
              <a:lnSpc>
                <a:spcPct val="90000"/>
              </a:lnSpc>
              <a:spcBef>
                <a:spcPts val="0"/>
              </a:spcBef>
              <a:spcAft>
                <a:spcPts val="0"/>
              </a:spcAft>
              <a:buClr>
                <a:schemeClr val="dk1"/>
              </a:buClr>
              <a:buFont typeface="Arial"/>
              <a:buNone/>
            </a:pPr>
            <a:r>
              <a:t/>
            </a:r>
            <a:endParaRPr b="0" i="0" sz="29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Font typeface="Arial"/>
              <a:buNone/>
            </a:pPr>
            <a:r>
              <a:t/>
            </a:r>
            <a:endParaRPr b="0" i="0" sz="29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Font typeface="Arial"/>
              <a:buNone/>
            </a:pPr>
            <a:r>
              <a:t/>
            </a:r>
            <a:endParaRPr b="0" i="0" sz="29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Font typeface="Arial"/>
              <a:buNone/>
            </a:pPr>
            <a:r>
              <a:t/>
            </a:r>
            <a:endParaRPr b="0" i="0" sz="2900" u="none" cap="none" strike="noStrike">
              <a:solidFill>
                <a:schemeClr val="dk1"/>
              </a:solidFill>
              <a:latin typeface="Cambria"/>
              <a:ea typeface="Cambria"/>
              <a:cs typeface="Cambria"/>
              <a:sym typeface="Cambria"/>
            </a:endParaRPr>
          </a:p>
          <a:p>
            <a:pPr indent="-400027" lvl="0" marL="400027" marR="0" rtl="0" algn="just">
              <a:lnSpc>
                <a:spcPct val="90000"/>
              </a:lnSpc>
              <a:spcBef>
                <a:spcPts val="0"/>
              </a:spcBef>
              <a:spcAft>
                <a:spcPts val="0"/>
              </a:spcAft>
              <a:buClr>
                <a:schemeClr val="dk1"/>
              </a:buClr>
              <a:buFont typeface="Arial"/>
              <a:buNone/>
            </a:pPr>
            <a:r>
              <a:t/>
            </a:r>
            <a:endParaRPr b="0" i="0" sz="29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Font typeface="Arial"/>
              <a:buNone/>
            </a:pPr>
            <a:r>
              <a:t/>
            </a:r>
            <a:endParaRPr b="0" i="0" sz="2900" u="none" cap="none" strike="noStrike">
              <a:solidFill>
                <a:schemeClr val="dk1"/>
              </a:solidFill>
              <a:latin typeface="Cambria"/>
              <a:ea typeface="Cambria"/>
              <a:cs typeface="Cambria"/>
              <a:sym typeface="Cambria"/>
            </a:endParaRPr>
          </a:p>
          <a:p>
            <a:pPr indent="-400027" lvl="0" marL="400027" marR="0" rtl="0" algn="just">
              <a:lnSpc>
                <a:spcPct val="90000"/>
              </a:lnSpc>
              <a:spcBef>
                <a:spcPts val="0"/>
              </a:spcBef>
              <a:spcAft>
                <a:spcPts val="0"/>
              </a:spcAft>
              <a:buClr>
                <a:schemeClr val="dk1"/>
              </a:buClr>
              <a:buFont typeface="Arial"/>
              <a:buNone/>
            </a:pPr>
            <a:r>
              <a:t/>
            </a:r>
            <a:endParaRPr b="0" i="0" sz="2900" u="none" cap="none" strike="noStrike">
              <a:solidFill>
                <a:schemeClr val="dk1"/>
              </a:solidFill>
              <a:latin typeface="Cambria"/>
              <a:ea typeface="Cambria"/>
              <a:cs typeface="Cambria"/>
              <a:sym typeface="Cambria"/>
            </a:endParaRPr>
          </a:p>
          <a:p>
            <a:pPr indent="-400027" lvl="0" marL="400027" marR="0" rtl="0" algn="just">
              <a:lnSpc>
                <a:spcPct val="90000"/>
              </a:lnSpc>
              <a:spcBef>
                <a:spcPts val="0"/>
              </a:spcBef>
              <a:spcAft>
                <a:spcPts val="0"/>
              </a:spcAft>
              <a:buClr>
                <a:schemeClr val="dk1"/>
              </a:buClr>
              <a:buFont typeface="Arial"/>
              <a:buNone/>
            </a:pPr>
            <a:r>
              <a:t/>
            </a:r>
            <a:endParaRPr b="0" i="0" sz="2900" u="none" cap="none" strike="noStrike">
              <a:solidFill>
                <a:schemeClr val="dk1"/>
              </a:solidFill>
              <a:latin typeface="Cambria"/>
              <a:ea typeface="Cambria"/>
              <a:cs typeface="Cambria"/>
              <a:sym typeface="Cambria"/>
            </a:endParaRPr>
          </a:p>
          <a:p>
            <a:pPr indent="-400027" lvl="0" marL="400027" marR="0" rtl="0" algn="just">
              <a:lnSpc>
                <a:spcPct val="90000"/>
              </a:lnSpc>
              <a:spcBef>
                <a:spcPts val="0"/>
              </a:spcBef>
              <a:spcAft>
                <a:spcPts val="0"/>
              </a:spcAft>
              <a:buClr>
                <a:schemeClr val="dk1"/>
              </a:buClr>
              <a:buFont typeface="Arial"/>
              <a:buNone/>
            </a:pPr>
            <a:r>
              <a:t/>
            </a:r>
            <a:endParaRPr b="0" i="0" sz="29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Font typeface="Arial"/>
              <a:buNone/>
            </a:pPr>
            <a:r>
              <a:t/>
            </a:r>
            <a:endParaRPr b="0" i="0" sz="29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Font typeface="Arial"/>
              <a:buNone/>
            </a:pPr>
            <a:r>
              <a:t/>
            </a:r>
            <a:endParaRPr b="0" i="0" sz="29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Font typeface="Arial"/>
              <a:buNone/>
            </a:pPr>
            <a:r>
              <a:t/>
            </a:r>
            <a:endParaRPr b="0" i="0" sz="29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Font typeface="Arial"/>
              <a:buNone/>
            </a:pPr>
            <a:r>
              <a:t/>
            </a:r>
            <a:endParaRPr b="0" i="0" sz="29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Font typeface="Arial"/>
              <a:buNone/>
            </a:pPr>
            <a:r>
              <a:t/>
            </a:r>
            <a:endParaRPr b="0" i="0" sz="2900" u="none" cap="none" strike="noStrike">
              <a:solidFill>
                <a:schemeClr val="dk1"/>
              </a:solidFill>
              <a:latin typeface="Cambria"/>
              <a:ea typeface="Cambria"/>
              <a:cs typeface="Cambria"/>
              <a:sym typeface="Cambria"/>
            </a:endParaRPr>
          </a:p>
        </p:txBody>
      </p:sp>
      <p:sp>
        <p:nvSpPr>
          <p:cNvPr id="163" name="Shape 163"/>
          <p:cNvSpPr txBox="1"/>
          <p:nvPr/>
        </p:nvSpPr>
        <p:spPr>
          <a:xfrm>
            <a:off x="14366440" y="5760898"/>
            <a:ext cx="22915410" cy="817702"/>
          </a:xfrm>
          <a:prstGeom prst="rect">
            <a:avLst/>
          </a:prstGeom>
          <a:solidFill>
            <a:srgbClr val="002060"/>
          </a:solidFill>
          <a:ln cap="flat" cmpd="sng" w="9525">
            <a:solidFill>
              <a:srgbClr val="002060"/>
            </a:solidFill>
            <a:prstDash val="solid"/>
            <a:round/>
            <a:headEnd len="med" w="med" type="none"/>
            <a:tailEnd len="med" w="med" type="none"/>
          </a:ln>
        </p:spPr>
        <p:txBody>
          <a:bodyPr anchorCtr="0" anchor="ctr" bIns="53325" lIns="106650" rIns="106650" tIns="53325">
            <a:noAutofit/>
          </a:bodyPr>
          <a:lstStyle/>
          <a:p>
            <a:pPr indent="0" lvl="0" marL="0" marR="0" rtl="0" algn="ctr">
              <a:lnSpc>
                <a:spcPct val="90000"/>
              </a:lnSpc>
              <a:spcBef>
                <a:spcPts val="0"/>
              </a:spcBef>
              <a:spcAft>
                <a:spcPts val="0"/>
              </a:spcAft>
              <a:buClr>
                <a:schemeClr val="lt1"/>
              </a:buClr>
              <a:buSzPct val="25000"/>
              <a:buFont typeface="Arial"/>
              <a:buNone/>
            </a:pPr>
            <a:r>
              <a:rPr b="0" i="0" lang="en-US" sz="5100" u="none" cap="none" strike="noStrike">
                <a:solidFill>
                  <a:schemeClr val="lt1"/>
                </a:solidFill>
                <a:latin typeface="Cambria"/>
                <a:ea typeface="Cambria"/>
                <a:cs typeface="Cambria"/>
                <a:sym typeface="Cambria"/>
              </a:rPr>
              <a:t>Public Data Breach Fortune 1000 Database Plan</a:t>
            </a:r>
          </a:p>
        </p:txBody>
      </p:sp>
      <p:sp>
        <p:nvSpPr>
          <p:cNvPr id="164" name="Shape 164"/>
          <p:cNvSpPr txBox="1"/>
          <p:nvPr/>
        </p:nvSpPr>
        <p:spPr>
          <a:xfrm>
            <a:off x="38067728" y="17486768"/>
            <a:ext cx="12553799" cy="8218500"/>
          </a:xfrm>
          <a:prstGeom prst="rect">
            <a:avLst/>
          </a:prstGeom>
          <a:noFill/>
          <a:ln cap="flat" cmpd="sng" w="9525">
            <a:solidFill>
              <a:srgbClr val="002060"/>
            </a:solidFill>
            <a:prstDash val="solid"/>
            <a:round/>
            <a:headEnd len="med" w="med" type="none"/>
            <a:tailEnd len="med" w="med" type="none"/>
          </a:ln>
        </p:spPr>
        <p:txBody>
          <a:bodyPr anchorCtr="0" anchor="t" bIns="53325" lIns="106650" rIns="106650" tIns="53325">
            <a:noAutofit/>
          </a:bodyPr>
          <a:lstStyle/>
          <a:p>
            <a:pPr indent="0" lvl="0" marL="0" marR="0" rtl="0" algn="l">
              <a:lnSpc>
                <a:spcPct val="115000"/>
              </a:lnSpc>
              <a:spcBef>
                <a:spcPts val="0"/>
              </a:spcBef>
              <a:spcAft>
                <a:spcPts val="0"/>
              </a:spcAft>
              <a:buClr>
                <a:schemeClr val="dk1"/>
              </a:buClr>
              <a:buSzPct val="25000"/>
              <a:buFont typeface="Arial"/>
              <a:buNone/>
            </a:pPr>
            <a:r>
              <a:rPr b="0" i="0" lang="en-US" sz="3700" u="none" cap="none" strike="noStrike">
                <a:solidFill>
                  <a:schemeClr val="dk1"/>
                </a:solidFill>
                <a:latin typeface="Cambria"/>
                <a:ea typeface="Cambria"/>
                <a:cs typeface="Cambria"/>
                <a:sym typeface="Cambria"/>
              </a:rPr>
              <a:t>The fortune 1000 data breach database will give Liberty Mutual a better understanding of the security they are trying to provide their members with, as well as a better form of trust and understanding of the forms of data breaches members should be aware of. Once the fortune 1000 data breach database provides the knowledge of breaches that are taking place in certain industries, these industries can take measures of protecting themselves from these data breaches. This database is different from others because it has a more specific focus on the top 1000 companies instead of including smaller inequivalent company’s breaches, giving a better snapshot of what the most common breaches are.</a:t>
            </a:r>
          </a:p>
          <a:p>
            <a:pPr indent="0" lvl="0" marL="0" marR="0" rtl="0" algn="l">
              <a:lnSpc>
                <a:spcPct val="115000"/>
              </a:lnSpc>
              <a:spcBef>
                <a:spcPts val="0"/>
              </a:spcBef>
              <a:spcAft>
                <a:spcPts val="0"/>
              </a:spcAft>
              <a:buClr>
                <a:schemeClr val="dk1"/>
              </a:buClr>
              <a:buSzPct val="25000"/>
              <a:buFont typeface="Arial"/>
              <a:buNone/>
            </a:pPr>
            <a:r>
              <a:rPr b="0" i="0" lang="en-US" sz="1100" u="none" cap="none" strike="noStrike">
                <a:solidFill>
                  <a:schemeClr val="dk1"/>
                </a:solidFill>
                <a:latin typeface="Arial"/>
                <a:ea typeface="Arial"/>
                <a:cs typeface="Arial"/>
                <a:sym typeface="Arial"/>
              </a:rPr>
              <a:t> </a:t>
            </a:r>
          </a:p>
          <a:p>
            <a:pPr indent="0" lvl="0" marL="0" marR="0" rtl="0" algn="l">
              <a:lnSpc>
                <a:spcPct val="90000"/>
              </a:lnSpc>
              <a:spcBef>
                <a:spcPts val="0"/>
              </a:spcBef>
              <a:spcAft>
                <a:spcPts val="0"/>
              </a:spcAft>
              <a:buClr>
                <a:schemeClr val="dk1"/>
              </a:buClr>
              <a:buFont typeface="Arial"/>
              <a:buNone/>
            </a:pPr>
            <a:r>
              <a:t/>
            </a:r>
            <a:endParaRPr b="0" i="0" sz="3700" u="none" cap="none" strike="noStrike">
              <a:solidFill>
                <a:schemeClr val="dk1"/>
              </a:solidFill>
              <a:latin typeface="Cambria"/>
              <a:ea typeface="Cambria"/>
              <a:cs typeface="Cambria"/>
              <a:sym typeface="Cambria"/>
            </a:endParaRPr>
          </a:p>
        </p:txBody>
      </p:sp>
      <p:sp>
        <p:nvSpPr>
          <p:cNvPr id="165" name="Shape 165"/>
          <p:cNvSpPr txBox="1"/>
          <p:nvPr/>
        </p:nvSpPr>
        <p:spPr>
          <a:xfrm>
            <a:off x="431197" y="5748894"/>
            <a:ext cx="12733866" cy="1065349"/>
          </a:xfrm>
          <a:prstGeom prst="rect">
            <a:avLst/>
          </a:prstGeom>
          <a:solidFill>
            <a:srgbClr val="002060"/>
          </a:solidFill>
          <a:ln cap="flat" cmpd="sng" w="9525">
            <a:solidFill>
              <a:srgbClr val="002060"/>
            </a:solidFill>
            <a:prstDash val="solid"/>
            <a:round/>
            <a:headEnd len="med" w="med" type="none"/>
            <a:tailEnd len="med" w="med" type="none"/>
          </a:ln>
        </p:spPr>
        <p:txBody>
          <a:bodyPr anchorCtr="0" anchor="ctr" bIns="53325" lIns="106650" rIns="106650" tIns="53325">
            <a:noAutofit/>
          </a:bodyPr>
          <a:lstStyle/>
          <a:p>
            <a:pPr indent="0" lvl="0" marL="0" marR="0" rtl="0" algn="ctr">
              <a:lnSpc>
                <a:spcPct val="90000"/>
              </a:lnSpc>
              <a:spcBef>
                <a:spcPts val="0"/>
              </a:spcBef>
              <a:spcAft>
                <a:spcPts val="0"/>
              </a:spcAft>
              <a:buClr>
                <a:schemeClr val="lt1"/>
              </a:buClr>
              <a:buSzPct val="25000"/>
              <a:buFont typeface="Arial"/>
              <a:buNone/>
            </a:pPr>
            <a:r>
              <a:rPr b="0" i="0" lang="en-US" sz="5800" u="none" cap="none" strike="noStrike">
                <a:solidFill>
                  <a:schemeClr val="lt1"/>
                </a:solidFill>
                <a:latin typeface="Cambria"/>
                <a:ea typeface="Cambria"/>
                <a:cs typeface="Cambria"/>
                <a:sym typeface="Cambria"/>
              </a:rPr>
              <a:t>Introduction</a:t>
            </a:r>
          </a:p>
        </p:txBody>
      </p:sp>
      <p:sp>
        <p:nvSpPr>
          <p:cNvPr id="166" name="Shape 166"/>
          <p:cNvSpPr txBox="1"/>
          <p:nvPr/>
        </p:nvSpPr>
        <p:spPr>
          <a:xfrm>
            <a:off x="38023362" y="5748894"/>
            <a:ext cx="12733866" cy="1065349"/>
          </a:xfrm>
          <a:prstGeom prst="rect">
            <a:avLst/>
          </a:prstGeom>
          <a:solidFill>
            <a:srgbClr val="002060"/>
          </a:solidFill>
          <a:ln cap="flat" cmpd="sng" w="9525">
            <a:solidFill>
              <a:srgbClr val="002060"/>
            </a:solidFill>
            <a:prstDash val="solid"/>
            <a:round/>
            <a:headEnd len="med" w="med" type="none"/>
            <a:tailEnd len="med" w="med" type="none"/>
          </a:ln>
        </p:spPr>
        <p:txBody>
          <a:bodyPr anchorCtr="0" anchor="ctr" bIns="53325" lIns="106650" rIns="106650" tIns="53325">
            <a:noAutofit/>
          </a:bodyPr>
          <a:lstStyle/>
          <a:p>
            <a:pPr indent="0" lvl="0" marL="0" marR="0" rtl="0" algn="ctr">
              <a:lnSpc>
                <a:spcPct val="90000"/>
              </a:lnSpc>
              <a:spcBef>
                <a:spcPts val="0"/>
              </a:spcBef>
              <a:spcAft>
                <a:spcPts val="0"/>
              </a:spcAft>
              <a:buClr>
                <a:schemeClr val="lt1"/>
              </a:buClr>
              <a:buSzPct val="25000"/>
              <a:buFont typeface="Arial"/>
              <a:buNone/>
            </a:pPr>
            <a:r>
              <a:rPr b="0" i="0" lang="en-US" sz="5800" u="none" cap="none" strike="noStrike">
                <a:solidFill>
                  <a:schemeClr val="lt1"/>
                </a:solidFill>
                <a:latin typeface="Cambria"/>
                <a:ea typeface="Cambria"/>
                <a:cs typeface="Cambria"/>
                <a:sym typeface="Cambria"/>
              </a:rPr>
              <a:t>Results</a:t>
            </a:r>
          </a:p>
        </p:txBody>
      </p:sp>
      <p:sp>
        <p:nvSpPr>
          <p:cNvPr id="167" name="Shape 167"/>
          <p:cNvSpPr txBox="1"/>
          <p:nvPr/>
        </p:nvSpPr>
        <p:spPr>
          <a:xfrm>
            <a:off x="14371379" y="7136346"/>
            <a:ext cx="22915500" cy="8380200"/>
          </a:xfrm>
          <a:prstGeom prst="rect">
            <a:avLst/>
          </a:prstGeom>
          <a:noFill/>
          <a:ln cap="flat" cmpd="sng" w="9525">
            <a:solidFill>
              <a:srgbClr val="002060"/>
            </a:solidFill>
            <a:prstDash val="solid"/>
            <a:round/>
            <a:headEnd len="med" w="med" type="none"/>
            <a:tailEnd len="med" w="med" type="none"/>
          </a:ln>
        </p:spPr>
        <p:txBody>
          <a:bodyPr anchorCtr="0" anchor="ctr" bIns="53325" lIns="106650" rIns="106650" tIns="53325">
            <a:noAutofit/>
          </a:bodyPr>
          <a:lstStyle/>
          <a:p>
            <a:pPr indent="0" lvl="0" marL="0" marR="0" rtl="0" algn="ctr">
              <a:lnSpc>
                <a:spcPct val="90000"/>
              </a:lnSpc>
              <a:spcBef>
                <a:spcPts val="0"/>
              </a:spcBef>
              <a:spcAft>
                <a:spcPts val="0"/>
              </a:spcAft>
              <a:buClr>
                <a:schemeClr val="dk1"/>
              </a:buClr>
              <a:buFont typeface="Arial"/>
              <a:buNone/>
            </a:pPr>
            <a:r>
              <a:t/>
            </a:r>
            <a:endParaRPr b="0" i="0" sz="3700" u="none" cap="none" strike="noStrike">
              <a:solidFill>
                <a:schemeClr val="dk1"/>
              </a:solidFill>
              <a:latin typeface="Cambria"/>
              <a:ea typeface="Cambria"/>
              <a:cs typeface="Cambria"/>
              <a:sym typeface="Cambria"/>
            </a:endParaRPr>
          </a:p>
        </p:txBody>
      </p:sp>
      <p:sp>
        <p:nvSpPr>
          <p:cNvPr id="168" name="Shape 168"/>
          <p:cNvSpPr txBox="1"/>
          <p:nvPr/>
        </p:nvSpPr>
        <p:spPr>
          <a:xfrm>
            <a:off x="37908425" y="15925637"/>
            <a:ext cx="12733866" cy="1065349"/>
          </a:xfrm>
          <a:prstGeom prst="rect">
            <a:avLst/>
          </a:prstGeom>
          <a:solidFill>
            <a:srgbClr val="002060"/>
          </a:solidFill>
          <a:ln cap="flat" cmpd="sng" w="9525">
            <a:solidFill>
              <a:srgbClr val="002060"/>
            </a:solidFill>
            <a:prstDash val="solid"/>
            <a:round/>
            <a:headEnd len="med" w="med" type="none"/>
            <a:tailEnd len="med" w="med" type="none"/>
          </a:ln>
        </p:spPr>
        <p:txBody>
          <a:bodyPr anchorCtr="0" anchor="ctr" bIns="53325" lIns="106650" rIns="106650" tIns="53325">
            <a:noAutofit/>
          </a:bodyPr>
          <a:lstStyle/>
          <a:p>
            <a:pPr indent="0" lvl="0" marL="0" marR="0" rtl="0" algn="ctr">
              <a:lnSpc>
                <a:spcPct val="90000"/>
              </a:lnSpc>
              <a:spcBef>
                <a:spcPts val="0"/>
              </a:spcBef>
              <a:spcAft>
                <a:spcPts val="0"/>
              </a:spcAft>
              <a:buClr>
                <a:schemeClr val="lt1"/>
              </a:buClr>
              <a:buSzPct val="25000"/>
              <a:buFont typeface="Arial"/>
              <a:buNone/>
            </a:pPr>
            <a:r>
              <a:rPr b="0" i="0" lang="en-US" sz="5800" u="none" cap="none" strike="noStrike">
                <a:solidFill>
                  <a:schemeClr val="lt1"/>
                </a:solidFill>
                <a:latin typeface="Cambria"/>
                <a:ea typeface="Cambria"/>
                <a:cs typeface="Cambria"/>
                <a:sym typeface="Cambria"/>
              </a:rPr>
              <a:t>Conclusions</a:t>
            </a:r>
          </a:p>
        </p:txBody>
      </p:sp>
      <p:sp>
        <p:nvSpPr>
          <p:cNvPr id="169" name="Shape 169"/>
          <p:cNvSpPr txBox="1"/>
          <p:nvPr/>
        </p:nvSpPr>
        <p:spPr>
          <a:xfrm>
            <a:off x="38023362" y="26311881"/>
            <a:ext cx="12733866" cy="739229"/>
          </a:xfrm>
          <a:prstGeom prst="rect">
            <a:avLst/>
          </a:prstGeom>
          <a:solidFill>
            <a:srgbClr val="002060"/>
          </a:solidFill>
          <a:ln cap="flat" cmpd="sng" w="9525">
            <a:solidFill>
              <a:srgbClr val="002060"/>
            </a:solidFill>
            <a:prstDash val="solid"/>
            <a:round/>
            <a:headEnd len="med" w="med" type="none"/>
            <a:tailEnd len="med" w="med" type="none"/>
          </a:ln>
        </p:spPr>
        <p:txBody>
          <a:bodyPr anchorCtr="0" anchor="ctr" bIns="53325" lIns="106650" rIns="106650" tIns="53325">
            <a:noAutofit/>
          </a:bodyPr>
          <a:lstStyle/>
          <a:p>
            <a:pPr indent="0" lvl="0" marL="0" marR="0" rtl="0" algn="ctr">
              <a:lnSpc>
                <a:spcPct val="80000"/>
              </a:lnSpc>
              <a:spcBef>
                <a:spcPts val="0"/>
              </a:spcBef>
              <a:spcAft>
                <a:spcPts val="0"/>
              </a:spcAft>
              <a:buClr>
                <a:schemeClr val="lt1"/>
              </a:buClr>
              <a:buSzPct val="25000"/>
              <a:buFont typeface="Arial"/>
              <a:buNone/>
            </a:pPr>
            <a:r>
              <a:rPr b="0" i="0" lang="en-US" sz="4700" u="none" cap="none" strike="noStrike">
                <a:solidFill>
                  <a:schemeClr val="lt1"/>
                </a:solidFill>
                <a:latin typeface="Cambria"/>
                <a:ea typeface="Cambria"/>
                <a:cs typeface="Cambria"/>
                <a:sym typeface="Cambria"/>
              </a:rPr>
              <a:t>Acknowledgements</a:t>
            </a:r>
          </a:p>
        </p:txBody>
      </p:sp>
      <p:sp>
        <p:nvSpPr>
          <p:cNvPr id="170" name="Shape 170"/>
          <p:cNvSpPr txBox="1"/>
          <p:nvPr/>
        </p:nvSpPr>
        <p:spPr>
          <a:xfrm>
            <a:off x="38000781" y="7165070"/>
            <a:ext cx="12733866" cy="8215137"/>
          </a:xfrm>
          <a:prstGeom prst="rect">
            <a:avLst/>
          </a:prstGeom>
          <a:noFill/>
          <a:ln cap="flat" cmpd="sng" w="9525">
            <a:solidFill>
              <a:srgbClr val="002060"/>
            </a:solidFill>
            <a:prstDash val="solid"/>
            <a:round/>
            <a:headEnd len="med" w="med" type="none"/>
            <a:tailEnd len="med" w="med" type="none"/>
          </a:ln>
        </p:spPr>
        <p:txBody>
          <a:bodyPr anchorCtr="0" anchor="t" bIns="53325" lIns="106650" rIns="106650" tIns="53325">
            <a:noAutofit/>
          </a:bodyPr>
          <a:lstStyle/>
          <a:p>
            <a:pPr indent="0" lvl="0" marL="0" marR="0" rtl="0" algn="l">
              <a:lnSpc>
                <a:spcPct val="115000"/>
              </a:lnSpc>
              <a:spcBef>
                <a:spcPts val="0"/>
              </a:spcBef>
              <a:spcAft>
                <a:spcPts val="0"/>
              </a:spcAft>
              <a:buClr>
                <a:schemeClr val="dk1"/>
              </a:buClr>
              <a:buSzPct val="25000"/>
              <a:buFont typeface="Arial"/>
              <a:buNone/>
            </a:pPr>
            <a:r>
              <a:rPr b="0" i="0" lang="en-US" sz="3700" u="none" cap="none" strike="noStrike">
                <a:solidFill>
                  <a:schemeClr val="dk1"/>
                </a:solidFill>
                <a:latin typeface="Cambria"/>
                <a:ea typeface="Cambria"/>
                <a:cs typeface="Cambria"/>
                <a:sym typeface="Cambria"/>
              </a:rPr>
              <a:t>Due to the vast amount of breaches that occur every year it would be impossible to complete all data entries this semester. This semester there will be around 400 entries in the database completed, all from the top 50 companies on the fortune 1000 list from 2016. Once the semester is over, Liberty Mutual will take over the process and procedures created by the project to fill in the entire database with relevant data breaches and ultimately develop knowledge of the different industries these businesses work in and the types of breaches these companies are susceptible to.</a:t>
            </a:r>
          </a:p>
          <a:p>
            <a:pPr indent="0" lvl="0" marL="0" marR="0" rtl="0" algn="l">
              <a:lnSpc>
                <a:spcPct val="115000"/>
              </a:lnSpc>
              <a:spcBef>
                <a:spcPts val="0"/>
              </a:spcBef>
              <a:spcAft>
                <a:spcPts val="0"/>
              </a:spcAft>
              <a:buClr>
                <a:schemeClr val="dk1"/>
              </a:buClr>
              <a:buSzPct val="25000"/>
              <a:buFont typeface="Arial"/>
              <a:buNone/>
            </a:pPr>
            <a:r>
              <a:rPr b="0" i="0" lang="en-US" sz="1100" u="none" cap="none" strike="noStrike">
                <a:solidFill>
                  <a:schemeClr val="dk1"/>
                </a:solidFill>
                <a:latin typeface="Arial"/>
                <a:ea typeface="Arial"/>
                <a:cs typeface="Arial"/>
                <a:sym typeface="Arial"/>
              </a:rPr>
              <a:t> </a:t>
            </a:r>
          </a:p>
          <a:p>
            <a:pPr indent="0" lvl="0" marL="0" marR="0" rtl="0" algn="l">
              <a:lnSpc>
                <a:spcPct val="90000"/>
              </a:lnSpc>
              <a:spcBef>
                <a:spcPts val="0"/>
              </a:spcBef>
              <a:spcAft>
                <a:spcPts val="0"/>
              </a:spcAft>
              <a:buClr>
                <a:schemeClr val="dk1"/>
              </a:buClr>
              <a:buFont typeface="Arial"/>
              <a:buNone/>
            </a:pPr>
            <a:r>
              <a:t/>
            </a:r>
            <a:endParaRPr b="0" i="0" sz="3700" u="none" cap="none" strike="noStrike">
              <a:solidFill>
                <a:schemeClr val="dk1"/>
              </a:solidFill>
              <a:latin typeface="Cambria"/>
              <a:ea typeface="Cambria"/>
              <a:cs typeface="Cambria"/>
              <a:sym typeface="Cambria"/>
            </a:endParaRPr>
          </a:p>
        </p:txBody>
      </p:sp>
      <p:sp>
        <p:nvSpPr>
          <p:cNvPr id="171" name="Shape 171"/>
          <p:cNvSpPr txBox="1"/>
          <p:nvPr/>
        </p:nvSpPr>
        <p:spPr>
          <a:xfrm>
            <a:off x="14146345" y="16074190"/>
            <a:ext cx="22915410" cy="1013051"/>
          </a:xfrm>
          <a:prstGeom prst="rect">
            <a:avLst/>
          </a:prstGeom>
          <a:solidFill>
            <a:srgbClr val="002060"/>
          </a:solidFill>
          <a:ln cap="flat" cmpd="sng" w="9525">
            <a:solidFill>
              <a:srgbClr val="002060"/>
            </a:solidFill>
            <a:prstDash val="solid"/>
            <a:round/>
            <a:headEnd len="med" w="med" type="none"/>
            <a:tailEnd len="med" w="med" type="none"/>
          </a:ln>
        </p:spPr>
        <p:txBody>
          <a:bodyPr anchorCtr="0" anchor="ctr" bIns="53325" lIns="106650" rIns="106650" tIns="53325">
            <a:noAutofit/>
          </a:bodyPr>
          <a:lstStyle/>
          <a:p>
            <a:pPr indent="0" lvl="0" marL="0" marR="0" rtl="0" algn="ctr">
              <a:lnSpc>
                <a:spcPct val="90000"/>
              </a:lnSpc>
              <a:spcBef>
                <a:spcPts val="0"/>
              </a:spcBef>
              <a:spcAft>
                <a:spcPts val="0"/>
              </a:spcAft>
              <a:buClr>
                <a:schemeClr val="lt1"/>
              </a:buClr>
              <a:buSzPct val="25000"/>
              <a:buFont typeface="Arial"/>
              <a:buNone/>
            </a:pPr>
            <a:r>
              <a:rPr b="0" i="0" lang="en-US" sz="5100" u="none" cap="none" strike="noStrike">
                <a:solidFill>
                  <a:schemeClr val="lt1"/>
                </a:solidFill>
                <a:latin typeface="Cambria"/>
                <a:ea typeface="Cambria"/>
                <a:cs typeface="Cambria"/>
                <a:sym typeface="Cambria"/>
              </a:rPr>
              <a:t> Charts</a:t>
            </a:r>
          </a:p>
        </p:txBody>
      </p:sp>
      <p:sp>
        <p:nvSpPr>
          <p:cNvPr id="172" name="Shape 172"/>
          <p:cNvSpPr txBox="1"/>
          <p:nvPr/>
        </p:nvSpPr>
        <p:spPr>
          <a:xfrm>
            <a:off x="14335179" y="26324012"/>
            <a:ext cx="22915410" cy="817702"/>
          </a:xfrm>
          <a:prstGeom prst="rect">
            <a:avLst/>
          </a:prstGeom>
          <a:solidFill>
            <a:srgbClr val="002060"/>
          </a:solidFill>
          <a:ln cap="flat" cmpd="sng" w="9525">
            <a:solidFill>
              <a:srgbClr val="002060"/>
            </a:solidFill>
            <a:prstDash val="solid"/>
            <a:round/>
            <a:headEnd len="med" w="med" type="none"/>
            <a:tailEnd len="med" w="med" type="none"/>
          </a:ln>
        </p:spPr>
        <p:txBody>
          <a:bodyPr anchorCtr="0" anchor="ctr" bIns="53325" lIns="106650" rIns="106650" tIns="53325">
            <a:noAutofit/>
          </a:bodyPr>
          <a:lstStyle/>
          <a:p>
            <a:pPr indent="0" lvl="0" marL="0" marR="0" rtl="0" algn="ctr">
              <a:lnSpc>
                <a:spcPct val="90000"/>
              </a:lnSpc>
              <a:spcBef>
                <a:spcPts val="0"/>
              </a:spcBef>
              <a:spcAft>
                <a:spcPts val="0"/>
              </a:spcAft>
              <a:buClr>
                <a:schemeClr val="lt1"/>
              </a:buClr>
              <a:buSzPct val="25000"/>
              <a:buFont typeface="Arial"/>
              <a:buNone/>
            </a:pPr>
            <a:r>
              <a:rPr b="0" i="0" lang="en-US" sz="5100" u="none" cap="none" strike="noStrike">
                <a:solidFill>
                  <a:schemeClr val="lt1"/>
                </a:solidFill>
                <a:latin typeface="Cambria"/>
                <a:ea typeface="Cambria"/>
                <a:cs typeface="Cambria"/>
                <a:sym typeface="Cambria"/>
              </a:rPr>
              <a:t>sTAMD Simulations</a:t>
            </a:r>
          </a:p>
        </p:txBody>
      </p:sp>
      <p:sp>
        <p:nvSpPr>
          <p:cNvPr id="173" name="Shape 173"/>
          <p:cNvSpPr txBox="1"/>
          <p:nvPr/>
        </p:nvSpPr>
        <p:spPr>
          <a:xfrm>
            <a:off x="14366440" y="27636050"/>
            <a:ext cx="22915410" cy="9852674"/>
          </a:xfrm>
          <a:prstGeom prst="rect">
            <a:avLst/>
          </a:prstGeom>
          <a:noFill/>
          <a:ln cap="flat" cmpd="sng" w="9525">
            <a:solidFill>
              <a:srgbClr val="002060"/>
            </a:solidFill>
            <a:prstDash val="solid"/>
            <a:round/>
            <a:headEnd len="med" w="med" type="none"/>
            <a:tailEnd len="med" w="med" type="none"/>
          </a:ln>
        </p:spPr>
        <p:txBody>
          <a:bodyPr anchorCtr="0" anchor="ctr" bIns="53325" lIns="106650" rIns="106650" tIns="53325">
            <a:noAutofit/>
          </a:bodyPr>
          <a:lstStyle/>
          <a:p>
            <a:pPr indent="0" lvl="0" marL="0" marR="0" rtl="0" algn="ctr">
              <a:lnSpc>
                <a:spcPct val="90000"/>
              </a:lnSpc>
              <a:spcBef>
                <a:spcPts val="0"/>
              </a:spcBef>
              <a:spcAft>
                <a:spcPts val="0"/>
              </a:spcAft>
              <a:buClr>
                <a:schemeClr val="dk1"/>
              </a:buClr>
              <a:buFont typeface="Arial"/>
              <a:buNone/>
            </a:pPr>
            <a:r>
              <a:t/>
            </a:r>
            <a:endParaRPr b="0" i="0" sz="3700" u="none" cap="none" strike="noStrike">
              <a:solidFill>
                <a:schemeClr val="dk1"/>
              </a:solidFill>
              <a:latin typeface="Cambria"/>
              <a:ea typeface="Cambria"/>
              <a:cs typeface="Cambria"/>
              <a:sym typeface="Cambria"/>
            </a:endParaRPr>
          </a:p>
        </p:txBody>
      </p:sp>
      <p:cxnSp>
        <p:nvCxnSpPr>
          <p:cNvPr id="174" name="Shape 174"/>
          <p:cNvCxnSpPr/>
          <p:nvPr/>
        </p:nvCxnSpPr>
        <p:spPr>
          <a:xfrm>
            <a:off x="25410809" y="7822352"/>
            <a:ext cx="46761" cy="5237411"/>
          </a:xfrm>
          <a:prstGeom prst="straightConnector1">
            <a:avLst/>
          </a:prstGeom>
          <a:noFill/>
          <a:ln cap="flat" cmpd="sng" w="12700">
            <a:solidFill>
              <a:srgbClr val="BFBFBF"/>
            </a:solidFill>
            <a:prstDash val="solid"/>
            <a:miter/>
            <a:headEnd len="med" w="med" type="none"/>
            <a:tailEnd len="med" w="med" type="none"/>
          </a:ln>
        </p:spPr>
      </p:cxnSp>
      <p:sp>
        <p:nvSpPr>
          <p:cNvPr id="175" name="Shape 175"/>
          <p:cNvSpPr txBox="1"/>
          <p:nvPr/>
        </p:nvSpPr>
        <p:spPr>
          <a:xfrm>
            <a:off x="16434945" y="7110389"/>
            <a:ext cx="6922362" cy="723269"/>
          </a:xfrm>
          <a:prstGeom prst="rect">
            <a:avLst/>
          </a:prstGeom>
          <a:noFill/>
          <a:ln>
            <a:noFill/>
          </a:ln>
        </p:spPr>
        <p:txBody>
          <a:bodyPr anchorCtr="0" anchor="t" bIns="53325" lIns="106650" rIns="106650" tIns="53325">
            <a:noAutofit/>
          </a:bodyPr>
          <a:lstStyle/>
          <a:p>
            <a:pPr indent="0" lvl="0" marL="0" marR="0" rtl="0" algn="l">
              <a:lnSpc>
                <a:spcPct val="100000"/>
              </a:lnSpc>
              <a:spcBef>
                <a:spcPts val="0"/>
              </a:spcBef>
              <a:spcAft>
                <a:spcPts val="0"/>
              </a:spcAft>
              <a:buClr>
                <a:schemeClr val="dk1"/>
              </a:buClr>
              <a:buSzPct val="25000"/>
              <a:buFont typeface="Cambria"/>
              <a:buNone/>
            </a:pPr>
            <a:r>
              <a:rPr b="0" i="0" lang="en-US" sz="4000" u="none" cap="none" strike="noStrike">
                <a:solidFill>
                  <a:schemeClr val="dk1"/>
                </a:solidFill>
                <a:latin typeface="Cambria"/>
                <a:ea typeface="Cambria"/>
                <a:cs typeface="Cambria"/>
                <a:sym typeface="Cambria"/>
              </a:rPr>
              <a:t>Database Language Used</a:t>
            </a:r>
          </a:p>
        </p:txBody>
      </p:sp>
      <p:sp>
        <p:nvSpPr>
          <p:cNvPr id="176" name="Shape 176"/>
          <p:cNvSpPr txBox="1"/>
          <p:nvPr/>
        </p:nvSpPr>
        <p:spPr>
          <a:xfrm>
            <a:off x="14389087" y="26347871"/>
            <a:ext cx="22915410" cy="817702"/>
          </a:xfrm>
          <a:prstGeom prst="rect">
            <a:avLst/>
          </a:prstGeom>
          <a:solidFill>
            <a:srgbClr val="002060"/>
          </a:solidFill>
          <a:ln cap="flat" cmpd="sng" w="9525">
            <a:solidFill>
              <a:srgbClr val="002060"/>
            </a:solidFill>
            <a:prstDash val="solid"/>
            <a:round/>
            <a:headEnd len="med" w="med" type="none"/>
            <a:tailEnd len="med" w="med" type="none"/>
          </a:ln>
        </p:spPr>
        <p:txBody>
          <a:bodyPr anchorCtr="0" anchor="ctr" bIns="53325" lIns="106650" rIns="106650" tIns="53325">
            <a:noAutofit/>
          </a:bodyPr>
          <a:lstStyle/>
          <a:p>
            <a:pPr indent="0" lvl="0" marL="0" marR="0" rtl="0" algn="ctr">
              <a:lnSpc>
                <a:spcPct val="90000"/>
              </a:lnSpc>
              <a:spcBef>
                <a:spcPts val="0"/>
              </a:spcBef>
              <a:spcAft>
                <a:spcPts val="0"/>
              </a:spcAft>
              <a:buClr>
                <a:schemeClr val="lt1"/>
              </a:buClr>
              <a:buSzPct val="25000"/>
              <a:buFont typeface="Arial"/>
              <a:buNone/>
            </a:pPr>
            <a:r>
              <a:rPr b="0" i="0" lang="en-US" sz="5100" u="none" cap="none" strike="noStrike">
                <a:solidFill>
                  <a:schemeClr val="lt1"/>
                </a:solidFill>
                <a:latin typeface="Cambria"/>
                <a:ea typeface="Cambria"/>
                <a:cs typeface="Cambria"/>
                <a:sym typeface="Cambria"/>
              </a:rPr>
              <a:t>Figures</a:t>
            </a:r>
          </a:p>
        </p:txBody>
      </p:sp>
      <p:sp>
        <p:nvSpPr>
          <p:cNvPr id="177" name="Shape 177"/>
          <p:cNvSpPr txBox="1"/>
          <p:nvPr/>
        </p:nvSpPr>
        <p:spPr>
          <a:xfrm>
            <a:off x="13901451" y="17596323"/>
            <a:ext cx="23160305" cy="8218608"/>
          </a:xfrm>
          <a:prstGeom prst="rect">
            <a:avLst/>
          </a:prstGeom>
          <a:noFill/>
          <a:ln cap="flat" cmpd="sng" w="9525">
            <a:solidFill>
              <a:srgbClr val="002060"/>
            </a:solidFill>
            <a:prstDash val="solid"/>
            <a:round/>
            <a:headEnd len="med" w="med" type="none"/>
            <a:tailEnd len="med" w="med" type="none"/>
          </a:ln>
        </p:spPr>
        <p:txBody>
          <a:bodyPr anchorCtr="0" anchor="ctr" bIns="53325" lIns="106650" rIns="106650" tIns="53325">
            <a:noAutofit/>
          </a:bodyPr>
          <a:lstStyle/>
          <a:p>
            <a:pPr indent="0" lvl="0" marL="0" marR="0" rtl="0" algn="ctr">
              <a:lnSpc>
                <a:spcPct val="90000"/>
              </a:lnSpc>
              <a:spcBef>
                <a:spcPts val="0"/>
              </a:spcBef>
              <a:spcAft>
                <a:spcPts val="0"/>
              </a:spcAft>
              <a:buClr>
                <a:schemeClr val="dk1"/>
              </a:buClr>
              <a:buFont typeface="Arial"/>
              <a:buNone/>
            </a:pPr>
            <a:r>
              <a:t/>
            </a:r>
            <a:endParaRPr b="0" i="0" sz="3700" u="none" cap="none" strike="noStrike">
              <a:solidFill>
                <a:schemeClr val="dk1"/>
              </a:solidFill>
              <a:latin typeface="Cambria"/>
              <a:ea typeface="Cambria"/>
              <a:cs typeface="Cambria"/>
              <a:sym typeface="Cambria"/>
            </a:endParaRPr>
          </a:p>
        </p:txBody>
      </p:sp>
      <p:sp>
        <p:nvSpPr>
          <p:cNvPr id="178" name="Shape 178"/>
          <p:cNvSpPr txBox="1"/>
          <p:nvPr/>
        </p:nvSpPr>
        <p:spPr>
          <a:xfrm>
            <a:off x="37977728" y="32552812"/>
            <a:ext cx="12733799" cy="4887299"/>
          </a:xfrm>
          <a:prstGeom prst="rect">
            <a:avLst/>
          </a:prstGeom>
          <a:noFill/>
          <a:ln cap="flat" cmpd="sng" w="9525">
            <a:solidFill>
              <a:srgbClr val="002060"/>
            </a:solidFill>
            <a:prstDash val="solid"/>
            <a:round/>
            <a:headEnd len="med" w="med" type="none"/>
            <a:tailEnd len="med" w="med" type="none"/>
          </a:ln>
        </p:spPr>
        <p:txBody>
          <a:bodyPr anchorCtr="0" anchor="t" bIns="53325" lIns="106650" rIns="106650" tIns="53325">
            <a:noAutofit/>
          </a:bodyPr>
          <a:lstStyle/>
          <a:p>
            <a:pPr indent="-457200" lvl="0" marL="457200" marR="0" rtl="0" algn="l">
              <a:lnSpc>
                <a:spcPct val="90000"/>
              </a:lnSpc>
              <a:spcBef>
                <a:spcPts val="0"/>
              </a:spcBef>
              <a:spcAft>
                <a:spcPts val="0"/>
              </a:spcAft>
              <a:buClr>
                <a:schemeClr val="dk1"/>
              </a:buClr>
              <a:buSzPct val="100000"/>
              <a:buFont typeface="Cambria"/>
              <a:buChar char="●"/>
            </a:pPr>
            <a:r>
              <a:rPr b="0" i="0" lang="en-US" sz="3700" u="none" cap="none" strike="noStrike">
                <a:solidFill>
                  <a:schemeClr val="dk1"/>
                </a:solidFill>
                <a:latin typeface="Cambria"/>
                <a:ea typeface="Cambria"/>
                <a:cs typeface="Cambria"/>
                <a:sym typeface="Cambria"/>
              </a:rPr>
              <a:t>VCDB database</a:t>
            </a:r>
          </a:p>
          <a:p>
            <a:pPr indent="-457200" lvl="0" marL="457200" marR="0" rtl="0" algn="l">
              <a:lnSpc>
                <a:spcPct val="90000"/>
              </a:lnSpc>
              <a:spcBef>
                <a:spcPts val="0"/>
              </a:spcBef>
              <a:spcAft>
                <a:spcPts val="0"/>
              </a:spcAft>
              <a:buClr>
                <a:schemeClr val="dk1"/>
              </a:buClr>
              <a:buSzPct val="100000"/>
              <a:buFont typeface="Cambria"/>
              <a:buChar char="●"/>
            </a:pPr>
            <a:r>
              <a:rPr b="0" i="0" lang="en-US" sz="3700" u="none" cap="none" strike="noStrike">
                <a:solidFill>
                  <a:schemeClr val="dk1"/>
                </a:solidFill>
                <a:latin typeface="Cambria"/>
                <a:ea typeface="Cambria"/>
                <a:cs typeface="Cambria"/>
                <a:sym typeface="Cambria"/>
              </a:rPr>
              <a:t>ITRC</a:t>
            </a:r>
          </a:p>
          <a:p>
            <a:pPr indent="-457200" lvl="0" marL="457200" marR="0" rtl="0" algn="l">
              <a:lnSpc>
                <a:spcPct val="90000"/>
              </a:lnSpc>
              <a:spcBef>
                <a:spcPts val="0"/>
              </a:spcBef>
              <a:spcAft>
                <a:spcPts val="0"/>
              </a:spcAft>
              <a:buClr>
                <a:schemeClr val="dk1"/>
              </a:buClr>
              <a:buSzPct val="100000"/>
              <a:buFont typeface="Cambria"/>
              <a:buChar char="●"/>
            </a:pPr>
            <a:r>
              <a:rPr b="0" i="0" lang="en-US" sz="3700" u="none" cap="none" strike="noStrike">
                <a:solidFill>
                  <a:schemeClr val="dk1"/>
                </a:solidFill>
                <a:latin typeface="Cambria"/>
                <a:ea typeface="Cambria"/>
                <a:cs typeface="Cambria"/>
                <a:sym typeface="Cambria"/>
              </a:rPr>
              <a:t>Databreaches.net</a:t>
            </a:r>
            <a:r>
              <a:rPr b="0" i="0" lang="en-US" sz="1050" u="none" cap="none" strike="noStrike">
                <a:solidFill>
                  <a:srgbClr val="4D4D4D"/>
                </a:solidFill>
                <a:highlight>
                  <a:srgbClr val="FFFFFF"/>
                </a:highlight>
                <a:latin typeface="Arial"/>
                <a:ea typeface="Arial"/>
                <a:cs typeface="Arial"/>
                <a:sym typeface="Arial"/>
              </a:rPr>
              <a:t>iv</a:t>
            </a:r>
          </a:p>
          <a:p>
            <a:pPr indent="-457200" lvl="0" marL="457200" marR="0" rtl="0" algn="l">
              <a:lnSpc>
                <a:spcPct val="90000"/>
              </a:lnSpc>
              <a:spcBef>
                <a:spcPts val="0"/>
              </a:spcBef>
              <a:spcAft>
                <a:spcPts val="0"/>
              </a:spcAft>
              <a:buClr>
                <a:schemeClr val="dk1"/>
              </a:buClr>
              <a:buSzPct val="100000"/>
              <a:buFont typeface="Cambria"/>
              <a:buChar char="●"/>
            </a:pPr>
            <a:r>
              <a:rPr b="0" i="0" lang="en-US" sz="3700" u="none" cap="none" strike="noStrike">
                <a:solidFill>
                  <a:schemeClr val="dk1"/>
                </a:solidFill>
                <a:latin typeface="Cambria"/>
                <a:ea typeface="Cambria"/>
                <a:cs typeface="Cambria"/>
                <a:sym typeface="Cambria"/>
              </a:rPr>
              <a:t>Privacy Rights Clearinghouse</a:t>
            </a:r>
          </a:p>
          <a:p>
            <a:pPr indent="-457200" lvl="0" marL="457200" marR="0" rtl="0" algn="l">
              <a:lnSpc>
                <a:spcPct val="90000"/>
              </a:lnSpc>
              <a:spcBef>
                <a:spcPts val="0"/>
              </a:spcBef>
              <a:spcAft>
                <a:spcPts val="0"/>
              </a:spcAft>
              <a:buClr>
                <a:schemeClr val="dk1"/>
              </a:buClr>
              <a:buSzPct val="100000"/>
              <a:buFont typeface="Cambria"/>
              <a:buChar char="●"/>
            </a:pPr>
            <a:r>
              <a:rPr b="0" i="0" lang="en-US" sz="3700" u="none" cap="none" strike="noStrike">
                <a:solidFill>
                  <a:schemeClr val="dk1"/>
                </a:solidFill>
                <a:latin typeface="Cambria"/>
                <a:ea typeface="Cambria"/>
                <a:cs typeface="Cambria"/>
                <a:sym typeface="Cambria"/>
              </a:rPr>
              <a:t>The ID Theft Center</a:t>
            </a:r>
          </a:p>
          <a:p>
            <a:pPr indent="-457200" lvl="0" marL="457200" marR="0" rtl="0" algn="l">
              <a:lnSpc>
                <a:spcPct val="90000"/>
              </a:lnSpc>
              <a:spcBef>
                <a:spcPts val="0"/>
              </a:spcBef>
              <a:spcAft>
                <a:spcPts val="0"/>
              </a:spcAft>
              <a:buClr>
                <a:schemeClr val="dk1"/>
              </a:buClr>
              <a:buSzPct val="100000"/>
              <a:buFont typeface="Cambria"/>
              <a:buChar char="●"/>
            </a:pPr>
            <a:r>
              <a:rPr b="0" i="0" lang="en-US" sz="3700" u="none" cap="none" strike="noStrike">
                <a:solidFill>
                  <a:schemeClr val="dk1"/>
                </a:solidFill>
                <a:latin typeface="Cambria"/>
                <a:ea typeface="Cambria"/>
                <a:cs typeface="Cambria"/>
                <a:sym typeface="Cambria"/>
              </a:rPr>
              <a:t>Breach Level Index</a:t>
            </a:r>
          </a:p>
          <a:p>
            <a:pPr indent="-457200" lvl="0" marL="457200" marR="0" rtl="0" algn="l">
              <a:lnSpc>
                <a:spcPct val="90000"/>
              </a:lnSpc>
              <a:spcBef>
                <a:spcPts val="0"/>
              </a:spcBef>
              <a:spcAft>
                <a:spcPts val="0"/>
              </a:spcAft>
              <a:buClr>
                <a:schemeClr val="dk1"/>
              </a:buClr>
              <a:buSzPct val="100000"/>
              <a:buFont typeface="Cambria"/>
              <a:buChar char="●"/>
            </a:pPr>
            <a:r>
              <a:rPr b="0" i="0" lang="en-US" sz="3700" u="none" cap="none" strike="noStrike">
                <a:solidFill>
                  <a:schemeClr val="dk1"/>
                </a:solidFill>
                <a:latin typeface="Cambria"/>
                <a:ea typeface="Cambria"/>
                <a:cs typeface="Cambria"/>
                <a:sym typeface="Cambria"/>
              </a:rPr>
              <a:t>HHS Office of Civil Rights</a:t>
            </a:r>
          </a:p>
          <a:p>
            <a:pPr indent="0" lvl="0" marL="0" marR="0" rtl="0" algn="l">
              <a:lnSpc>
                <a:spcPct val="90000"/>
              </a:lnSpc>
              <a:spcBef>
                <a:spcPts val="4200"/>
              </a:spcBef>
              <a:spcAft>
                <a:spcPts val="0"/>
              </a:spcAft>
              <a:buClr>
                <a:schemeClr val="dk1"/>
              </a:buClr>
              <a:buFont typeface="Arial"/>
              <a:buNone/>
            </a:pPr>
            <a:r>
              <a:t/>
            </a:r>
            <a:endParaRPr b="0" i="0" sz="3700" u="none" cap="none" strike="noStrike">
              <a:solidFill>
                <a:schemeClr val="dk1"/>
              </a:solidFill>
              <a:latin typeface="Cambria"/>
              <a:ea typeface="Cambria"/>
              <a:cs typeface="Cambria"/>
              <a:sym typeface="Cambria"/>
            </a:endParaRPr>
          </a:p>
        </p:txBody>
      </p:sp>
      <p:sp>
        <p:nvSpPr>
          <p:cNvPr id="179" name="Shape 179"/>
          <p:cNvSpPr txBox="1"/>
          <p:nvPr/>
        </p:nvSpPr>
        <p:spPr>
          <a:xfrm>
            <a:off x="38023362" y="31240703"/>
            <a:ext cx="12733866" cy="739229"/>
          </a:xfrm>
          <a:prstGeom prst="rect">
            <a:avLst/>
          </a:prstGeom>
          <a:solidFill>
            <a:srgbClr val="002060"/>
          </a:solidFill>
          <a:ln cap="flat" cmpd="sng" w="9525">
            <a:solidFill>
              <a:srgbClr val="002060"/>
            </a:solidFill>
            <a:prstDash val="solid"/>
            <a:round/>
            <a:headEnd len="med" w="med" type="none"/>
            <a:tailEnd len="med" w="med" type="none"/>
          </a:ln>
        </p:spPr>
        <p:txBody>
          <a:bodyPr anchorCtr="0" anchor="ctr" bIns="53325" lIns="106650" rIns="106650" tIns="53325">
            <a:noAutofit/>
          </a:bodyPr>
          <a:lstStyle/>
          <a:p>
            <a:pPr indent="0" lvl="0" marL="0" marR="0" rtl="0" algn="ctr">
              <a:lnSpc>
                <a:spcPct val="80000"/>
              </a:lnSpc>
              <a:spcBef>
                <a:spcPts val="0"/>
              </a:spcBef>
              <a:spcAft>
                <a:spcPts val="0"/>
              </a:spcAft>
              <a:buClr>
                <a:schemeClr val="lt1"/>
              </a:buClr>
              <a:buSzPct val="25000"/>
              <a:buFont typeface="Arial"/>
              <a:buNone/>
            </a:pPr>
            <a:r>
              <a:rPr b="0" i="0" lang="en-US" sz="4700" u="none" cap="none" strike="noStrike">
                <a:solidFill>
                  <a:schemeClr val="lt1"/>
                </a:solidFill>
                <a:latin typeface="Cambria"/>
                <a:ea typeface="Cambria"/>
                <a:cs typeface="Cambria"/>
                <a:sym typeface="Cambria"/>
              </a:rPr>
              <a:t>References</a:t>
            </a:r>
          </a:p>
        </p:txBody>
      </p:sp>
      <p:sp>
        <p:nvSpPr>
          <p:cNvPr id="180" name="Shape 180"/>
          <p:cNvSpPr txBox="1"/>
          <p:nvPr/>
        </p:nvSpPr>
        <p:spPr>
          <a:xfrm>
            <a:off x="38482409" y="14253001"/>
            <a:ext cx="6600301" cy="553991"/>
          </a:xfrm>
          <a:prstGeom prst="rect">
            <a:avLst/>
          </a:prstGeom>
          <a:noFill/>
          <a:ln>
            <a:noFill/>
          </a:ln>
        </p:spPr>
        <p:txBody>
          <a:bodyPr anchorCtr="0" anchor="t" bIns="53325" lIns="106650" rIns="106650" tIns="53325">
            <a:noAutofit/>
          </a:bodyPr>
          <a:lstStyle/>
          <a:p>
            <a:pPr indent="0" lvl="0" marL="0" marR="0" rtl="0" algn="l">
              <a:lnSpc>
                <a:spcPct val="100000"/>
              </a:lnSpc>
              <a:spcBef>
                <a:spcPts val="0"/>
              </a:spcBef>
              <a:spcAft>
                <a:spcPts val="0"/>
              </a:spcAft>
              <a:buClr>
                <a:srgbClr val="000000"/>
              </a:buClr>
              <a:buFont typeface="Arial"/>
              <a:buNone/>
            </a:pPr>
            <a:r>
              <a:t/>
            </a:r>
            <a:endParaRPr b="0" i="0" sz="2900" u="none" cap="none" strike="noStrike">
              <a:solidFill>
                <a:schemeClr val="dk1"/>
              </a:solidFill>
              <a:latin typeface="Cambria"/>
              <a:ea typeface="Cambria"/>
              <a:cs typeface="Cambria"/>
              <a:sym typeface="Cambria"/>
            </a:endParaRPr>
          </a:p>
        </p:txBody>
      </p:sp>
      <p:sp>
        <p:nvSpPr>
          <p:cNvPr id="181" name="Shape 181"/>
          <p:cNvSpPr txBox="1"/>
          <p:nvPr/>
        </p:nvSpPr>
        <p:spPr>
          <a:xfrm>
            <a:off x="27854362" y="7249421"/>
            <a:ext cx="6372005" cy="723269"/>
          </a:xfrm>
          <a:prstGeom prst="rect">
            <a:avLst/>
          </a:prstGeom>
          <a:noFill/>
          <a:ln>
            <a:noFill/>
          </a:ln>
        </p:spPr>
        <p:txBody>
          <a:bodyPr anchorCtr="0" anchor="t" bIns="53325" lIns="106650" rIns="106650" tIns="53325">
            <a:noAutofit/>
          </a:bodyPr>
          <a:lstStyle/>
          <a:p>
            <a:pPr indent="0" lvl="0" marL="0" marR="0" rtl="0" algn="l">
              <a:lnSpc>
                <a:spcPct val="100000"/>
              </a:lnSpc>
              <a:spcBef>
                <a:spcPts val="0"/>
              </a:spcBef>
              <a:spcAft>
                <a:spcPts val="0"/>
              </a:spcAft>
              <a:buClr>
                <a:schemeClr val="dk1"/>
              </a:buClr>
              <a:buSzPct val="25000"/>
              <a:buFont typeface="Cambria"/>
              <a:buNone/>
            </a:pPr>
            <a:r>
              <a:rPr b="0" i="0" lang="en-US" sz="4000" u="none" cap="none" strike="noStrike">
                <a:solidFill>
                  <a:schemeClr val="dk1"/>
                </a:solidFill>
                <a:latin typeface="Cambria"/>
                <a:ea typeface="Cambria"/>
                <a:cs typeface="Cambria"/>
                <a:sym typeface="Cambria"/>
              </a:rPr>
              <a:t>Future Data Analysis</a:t>
            </a:r>
          </a:p>
        </p:txBody>
      </p:sp>
      <p:sp>
        <p:nvSpPr>
          <p:cNvPr id="182" name="Shape 182"/>
          <p:cNvSpPr/>
          <p:nvPr/>
        </p:nvSpPr>
        <p:spPr>
          <a:xfrm>
            <a:off x="44275353" y="2054527"/>
            <a:ext cx="4244110" cy="1390650"/>
          </a:xfrm>
          <a:prstGeom prst="rect">
            <a:avLst/>
          </a:prstGeom>
          <a:solidFill>
            <a:schemeClr val="lt1"/>
          </a:solidFill>
          <a:ln cap="flat" cmpd="sng" w="12700">
            <a:solidFill>
              <a:srgbClr val="42719B"/>
            </a:solidFill>
            <a:prstDash val="solid"/>
            <a:miter/>
            <a:headEnd len="med" w="med" type="none"/>
            <a:tailEnd len="med" w="med" type="none"/>
          </a:ln>
        </p:spPr>
        <p:txBody>
          <a:bodyPr anchorCtr="0" anchor="ctr" bIns="53325" lIns="106650" rIns="106650" tIns="53325">
            <a:noAutofit/>
          </a:bodyPr>
          <a:lstStyle/>
          <a:p>
            <a:pPr indent="0" lvl="0" marL="0" marR="0" rtl="0" algn="ctr">
              <a:lnSpc>
                <a:spcPct val="100000"/>
              </a:lnSpc>
              <a:spcBef>
                <a:spcPts val="0"/>
              </a:spcBef>
              <a:spcAft>
                <a:spcPts val="0"/>
              </a:spcAft>
              <a:buClr>
                <a:srgbClr val="000000"/>
              </a:buClr>
              <a:buFont typeface="Arial"/>
              <a:buNone/>
            </a:pPr>
            <a:r>
              <a:t/>
            </a:r>
            <a:endParaRPr b="0" i="0" sz="4700" u="none" cap="none" strike="noStrike">
              <a:solidFill>
                <a:schemeClr val="dk1"/>
              </a:solidFill>
              <a:latin typeface="Calibri"/>
              <a:ea typeface="Calibri"/>
              <a:cs typeface="Calibri"/>
              <a:sym typeface="Calibri"/>
            </a:endParaRPr>
          </a:p>
        </p:txBody>
      </p:sp>
      <p:sp>
        <p:nvSpPr>
          <p:cNvPr id="183" name="Shape 183"/>
          <p:cNvSpPr txBox="1"/>
          <p:nvPr/>
        </p:nvSpPr>
        <p:spPr>
          <a:xfrm>
            <a:off x="431197" y="29494009"/>
            <a:ext cx="12733866" cy="1065349"/>
          </a:xfrm>
          <a:prstGeom prst="rect">
            <a:avLst/>
          </a:prstGeom>
          <a:solidFill>
            <a:srgbClr val="002060"/>
          </a:solidFill>
          <a:ln cap="flat" cmpd="sng" w="9525">
            <a:solidFill>
              <a:srgbClr val="002060"/>
            </a:solidFill>
            <a:prstDash val="solid"/>
            <a:round/>
            <a:headEnd len="med" w="med" type="none"/>
            <a:tailEnd len="med" w="med" type="none"/>
          </a:ln>
        </p:spPr>
        <p:txBody>
          <a:bodyPr anchorCtr="0" anchor="ctr" bIns="53325" lIns="106650" rIns="106650" tIns="53325">
            <a:noAutofit/>
          </a:bodyPr>
          <a:lstStyle/>
          <a:p>
            <a:pPr indent="0" lvl="0" marL="0" marR="0" rtl="0" algn="ctr">
              <a:lnSpc>
                <a:spcPct val="90000"/>
              </a:lnSpc>
              <a:spcBef>
                <a:spcPts val="0"/>
              </a:spcBef>
              <a:spcAft>
                <a:spcPts val="0"/>
              </a:spcAft>
              <a:buClr>
                <a:schemeClr val="lt1"/>
              </a:buClr>
              <a:buSzPct val="25000"/>
              <a:buFont typeface="Arial"/>
              <a:buNone/>
            </a:pPr>
            <a:r>
              <a:rPr b="0" i="0" lang="en-US" sz="6300" u="none" cap="none" strike="noStrike">
                <a:solidFill>
                  <a:schemeClr val="lt1"/>
                </a:solidFill>
                <a:latin typeface="Cambria"/>
                <a:ea typeface="Cambria"/>
                <a:cs typeface="Cambria"/>
                <a:sym typeface="Cambria"/>
              </a:rPr>
              <a:t> </a:t>
            </a:r>
            <a:r>
              <a:rPr b="0" i="0" lang="en-US" sz="5800" u="none" cap="none" strike="noStrike">
                <a:solidFill>
                  <a:schemeClr val="lt1"/>
                </a:solidFill>
                <a:latin typeface="Cambria"/>
                <a:ea typeface="Cambria"/>
                <a:cs typeface="Cambria"/>
                <a:sym typeface="Cambria"/>
              </a:rPr>
              <a:t>Search Procedure</a:t>
            </a:r>
          </a:p>
        </p:txBody>
      </p:sp>
      <p:sp>
        <p:nvSpPr>
          <p:cNvPr id="184" name="Shape 184"/>
          <p:cNvSpPr txBox="1"/>
          <p:nvPr/>
        </p:nvSpPr>
        <p:spPr>
          <a:xfrm>
            <a:off x="778629" y="17488823"/>
            <a:ext cx="12039000" cy="11655900"/>
          </a:xfrm>
          <a:prstGeom prst="rect">
            <a:avLst/>
          </a:prstGeom>
          <a:noFill/>
          <a:ln cap="flat" cmpd="sng" w="9525">
            <a:solidFill>
              <a:srgbClr val="002060"/>
            </a:solidFill>
            <a:prstDash val="solid"/>
            <a:round/>
            <a:headEnd len="med" w="med" type="none"/>
            <a:tailEnd len="med" w="med" type="none"/>
          </a:ln>
        </p:spPr>
        <p:txBody>
          <a:bodyPr anchorCtr="0" anchor="t" bIns="53325" lIns="106650" rIns="106650" tIns="53325">
            <a:noAutofit/>
          </a:bodyPr>
          <a:lstStyle/>
          <a:p>
            <a:pPr indent="0" lvl="0" marL="0" marR="0" rtl="0" algn="ctr">
              <a:lnSpc>
                <a:spcPct val="100000"/>
              </a:lnSpc>
              <a:spcBef>
                <a:spcPts val="0"/>
              </a:spcBef>
              <a:spcAft>
                <a:spcPts val="0"/>
              </a:spcAft>
              <a:buClr>
                <a:schemeClr val="dk1"/>
              </a:buClr>
              <a:buSzPct val="25000"/>
              <a:buFont typeface="Arial"/>
              <a:buNone/>
            </a:pPr>
            <a:r>
              <a:rPr b="0" i="0" lang="en-US" sz="3200" u="none" cap="none" strike="noStrike">
                <a:solidFill>
                  <a:schemeClr val="dk1"/>
                </a:solidFill>
                <a:latin typeface="Calibri"/>
                <a:ea typeface="Calibri"/>
                <a:cs typeface="Calibri"/>
                <a:sym typeface="Calibri"/>
              </a:rPr>
              <a:t>Before performing research, steps had to be taken in order to ensure research was being performed in an efficient manner; these  steps are as follows:</a:t>
            </a:r>
          </a:p>
          <a:p>
            <a:pPr indent="-514350" lvl="0" marL="514350" marR="0" rtl="0" algn="l">
              <a:lnSpc>
                <a:spcPct val="100000"/>
              </a:lnSpc>
              <a:spcBef>
                <a:spcPts val="0"/>
              </a:spcBef>
              <a:spcAft>
                <a:spcPts val="0"/>
              </a:spcAft>
              <a:buClr>
                <a:schemeClr val="dk1"/>
              </a:buClr>
              <a:buSzPct val="54000"/>
              <a:buFont typeface="Arial"/>
              <a:buAutoNum type="arabicPeriod"/>
            </a:pPr>
            <a:r>
              <a:rPr b="0" i="0" lang="en-US" sz="3200" u="none" cap="none" strike="noStrike">
                <a:solidFill>
                  <a:schemeClr val="dk1"/>
                </a:solidFill>
                <a:latin typeface="Calibri"/>
                <a:ea typeface="Calibri"/>
                <a:cs typeface="Calibri"/>
                <a:sym typeface="Calibri"/>
              </a:rPr>
              <a:t>Defining a search procedure, </a:t>
            </a:r>
          </a:p>
          <a:p>
            <a:pPr indent="-514350" lvl="0" marL="514350" marR="0" rtl="0" algn="l">
              <a:lnSpc>
                <a:spcPct val="100000"/>
              </a:lnSpc>
              <a:spcBef>
                <a:spcPts val="0"/>
              </a:spcBef>
              <a:spcAft>
                <a:spcPts val="0"/>
              </a:spcAft>
              <a:buClr>
                <a:schemeClr val="dk1"/>
              </a:buClr>
              <a:buSzPct val="54000"/>
              <a:buFont typeface="Arial"/>
              <a:buAutoNum type="arabicPeriod"/>
            </a:pPr>
            <a:r>
              <a:rPr b="0" i="0" lang="en-US" sz="3200" u="none" cap="none" strike="noStrike">
                <a:solidFill>
                  <a:schemeClr val="dk1"/>
                </a:solidFill>
                <a:latin typeface="Calibri"/>
                <a:ea typeface="Calibri"/>
                <a:cs typeface="Calibri"/>
                <a:sym typeface="Calibri"/>
              </a:rPr>
              <a:t>Select a framework to notate our research. </a:t>
            </a:r>
          </a:p>
          <a:p>
            <a:pPr indent="-571500" lvl="8" marL="571500" marR="0" rtl="0" algn="ctr">
              <a:lnSpc>
                <a:spcPct val="100000"/>
              </a:lnSpc>
              <a:spcBef>
                <a:spcPts val="0"/>
              </a:spcBef>
              <a:spcAft>
                <a:spcPts val="0"/>
              </a:spcAft>
              <a:buClr>
                <a:schemeClr val="dk1"/>
              </a:buClr>
              <a:buSzPct val="54000"/>
              <a:buFont typeface="Arial"/>
              <a:buAutoNum type="romanUcPeriod"/>
            </a:pPr>
            <a:r>
              <a:rPr b="0" i="0" lang="en-US" sz="3200" u="none" cap="none" strike="noStrike">
                <a:solidFill>
                  <a:schemeClr val="dk1"/>
                </a:solidFill>
                <a:latin typeface="Calibri"/>
                <a:ea typeface="Calibri"/>
                <a:cs typeface="Calibri"/>
                <a:sym typeface="Calibri"/>
              </a:rPr>
              <a:t>Veris selected due to ease of use and consistent organization of data.</a:t>
            </a:r>
          </a:p>
          <a:p>
            <a:pPr indent="-571500" lvl="8" marL="571500" marR="0" rtl="0" algn="l">
              <a:lnSpc>
                <a:spcPct val="100000"/>
              </a:lnSpc>
              <a:spcBef>
                <a:spcPts val="0"/>
              </a:spcBef>
              <a:spcAft>
                <a:spcPts val="0"/>
              </a:spcAft>
              <a:buClr>
                <a:schemeClr val="dk1"/>
              </a:buClr>
              <a:buSzPct val="54000"/>
              <a:buFont typeface="Arial"/>
              <a:buAutoNum type="romanUcPeriod"/>
            </a:pPr>
            <a:r>
              <a:rPr b="0" i="0" lang="en-US" sz="3200" u="none" cap="none" strike="noStrike">
                <a:solidFill>
                  <a:schemeClr val="dk1"/>
                </a:solidFill>
                <a:latin typeface="Calibri"/>
                <a:ea typeface="Calibri"/>
                <a:cs typeface="Calibri"/>
                <a:sym typeface="Calibri"/>
              </a:rPr>
              <a:t>Designed to support decision making.</a:t>
            </a:r>
          </a:p>
          <a:p>
            <a:pPr indent="-514350" lvl="0" marL="514350" marR="0" rtl="0" algn="l">
              <a:lnSpc>
                <a:spcPct val="100000"/>
              </a:lnSpc>
              <a:spcBef>
                <a:spcPts val="0"/>
              </a:spcBef>
              <a:spcAft>
                <a:spcPts val="0"/>
              </a:spcAft>
              <a:buClr>
                <a:schemeClr val="dk1"/>
              </a:buClr>
              <a:buSzPct val="54000"/>
              <a:buFont typeface="Arial"/>
              <a:buAutoNum type="arabicPeriod"/>
            </a:pPr>
            <a:r>
              <a:rPr b="0" i="0" lang="en-US" sz="3200" u="none" cap="none" strike="noStrike">
                <a:solidFill>
                  <a:schemeClr val="dk1"/>
                </a:solidFill>
                <a:latin typeface="Calibri"/>
                <a:ea typeface="Calibri"/>
                <a:cs typeface="Calibri"/>
                <a:sym typeface="Calibri"/>
              </a:rPr>
              <a:t>Select a format to place research into</a:t>
            </a:r>
          </a:p>
          <a:p>
            <a:pPr indent="0" lvl="0" marL="0" marR="0" rtl="0" algn="l">
              <a:lnSpc>
                <a:spcPct val="70000"/>
              </a:lnSpc>
              <a:spcBef>
                <a:spcPts val="0"/>
              </a:spcBef>
              <a:spcAft>
                <a:spcPts val="0"/>
              </a:spcAft>
              <a:buClr>
                <a:schemeClr val="dk1"/>
              </a:buClr>
              <a:buFont typeface="Arial"/>
              <a:buNone/>
            </a:pPr>
            <a:r>
              <a:t/>
            </a:r>
            <a:endParaRPr b="0" i="0" sz="3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ct val="25000"/>
              <a:buFont typeface="Calibri"/>
              <a:buNone/>
            </a:pPr>
            <a:r>
              <a:rPr b="0" i="0" lang="en-US" sz="3200" u="none" cap="none" strike="noStrike">
                <a:solidFill>
                  <a:schemeClr val="dk1"/>
                </a:solidFill>
                <a:latin typeface="Calibri"/>
                <a:ea typeface="Calibri"/>
                <a:cs typeface="Calibri"/>
                <a:sym typeface="Calibri"/>
              </a:rPr>
              <a:t>We simply asked ourselves what we wanted VERIS for, and prioritized the elements it has pre-defined. Here are some uses we had with VERIS: </a:t>
            </a:r>
          </a:p>
          <a:p>
            <a:pPr indent="-1143000" lvl="0" marL="1143000" marR="0" rtl="0" algn="l">
              <a:lnSpc>
                <a:spcPct val="100000"/>
              </a:lnSpc>
              <a:spcBef>
                <a:spcPts val="4200"/>
              </a:spcBef>
              <a:spcAft>
                <a:spcPts val="0"/>
              </a:spcAft>
              <a:buClr>
                <a:schemeClr val="dk1"/>
              </a:buClr>
              <a:buSzPct val="80000"/>
              <a:buFont typeface="Arial"/>
              <a:buAutoNum type="arabicPeriod"/>
            </a:pPr>
            <a:r>
              <a:rPr b="0" i="0" lang="en-US" sz="3200" u="none" cap="none" strike="noStrike">
                <a:solidFill>
                  <a:schemeClr val="dk1"/>
                </a:solidFill>
                <a:latin typeface="Calibri"/>
                <a:ea typeface="Calibri"/>
                <a:cs typeface="Calibri"/>
                <a:sym typeface="Calibri"/>
              </a:rPr>
              <a:t>An analysis of fields was included, displaying fields most often used by other organizations to decide what fields we would use. </a:t>
            </a:r>
          </a:p>
          <a:p>
            <a:pPr indent="-1143000" lvl="0" marL="1143000" marR="0" rtl="0" algn="l">
              <a:lnSpc>
                <a:spcPct val="100000"/>
              </a:lnSpc>
              <a:spcBef>
                <a:spcPts val="4200"/>
              </a:spcBef>
              <a:spcAft>
                <a:spcPts val="0"/>
              </a:spcAft>
              <a:buClr>
                <a:schemeClr val="dk1"/>
              </a:buClr>
              <a:buSzPct val="80000"/>
              <a:buFont typeface="Arial"/>
              <a:buAutoNum type="arabicPeriod"/>
            </a:pPr>
            <a:r>
              <a:rPr b="0" i="0" lang="en-US" sz="3200" u="none" cap="none" strike="noStrike">
                <a:solidFill>
                  <a:schemeClr val="dk1"/>
                </a:solidFill>
                <a:latin typeface="Calibri"/>
                <a:ea typeface="Calibri"/>
                <a:cs typeface="Calibri"/>
                <a:sym typeface="Calibri"/>
              </a:rPr>
              <a:t>Defining the Action (what was done to cause/contribute to the incident) of an event </a:t>
            </a:r>
          </a:p>
          <a:p>
            <a:pPr indent="-1143000" lvl="0" marL="1143000" marR="0" rtl="0" algn="l">
              <a:lnSpc>
                <a:spcPct val="100000"/>
              </a:lnSpc>
              <a:spcBef>
                <a:spcPts val="4200"/>
              </a:spcBef>
              <a:spcAft>
                <a:spcPts val="0"/>
              </a:spcAft>
              <a:buClr>
                <a:schemeClr val="dk1"/>
              </a:buClr>
              <a:buSzPct val="80000"/>
              <a:buFont typeface="Arial"/>
              <a:buAutoNum type="arabicPeriod"/>
            </a:pPr>
            <a:r>
              <a:rPr b="0" i="0" lang="en-US" sz="3200" u="none" cap="none" strike="noStrike">
                <a:solidFill>
                  <a:schemeClr val="dk1"/>
                </a:solidFill>
                <a:latin typeface="Calibri"/>
                <a:ea typeface="Calibri"/>
                <a:cs typeface="Calibri"/>
                <a:sym typeface="Calibri"/>
              </a:rPr>
              <a:t>Defining the Actor (who caused the incident), Asset (assets compromised), Attribute(security attributes compromised), source id, timeline, summary, and notes of an event.</a:t>
            </a:r>
          </a:p>
          <a:p>
            <a:pPr indent="-1143000" lvl="0" marL="1143000" marR="0" rtl="0" algn="l">
              <a:lnSpc>
                <a:spcPct val="70000"/>
              </a:lnSpc>
              <a:spcBef>
                <a:spcPts val="4200"/>
              </a:spcBef>
              <a:spcAft>
                <a:spcPts val="0"/>
              </a:spcAft>
              <a:buClr>
                <a:schemeClr val="dk1"/>
              </a:buClr>
              <a:buFont typeface="Arial"/>
              <a:buNone/>
            </a:pPr>
            <a:r>
              <a:t/>
            </a:r>
            <a:endParaRPr b="0" i="0" sz="2520" u="none" cap="none" strike="noStrike">
              <a:solidFill>
                <a:schemeClr val="dk1"/>
              </a:solidFill>
              <a:latin typeface="Calibri"/>
              <a:ea typeface="Calibri"/>
              <a:cs typeface="Calibri"/>
              <a:sym typeface="Calibri"/>
            </a:endParaRPr>
          </a:p>
          <a:p>
            <a:pPr indent="-400027" lvl="0" marL="400027" marR="0" rtl="0" algn="just">
              <a:lnSpc>
                <a:spcPct val="70000"/>
              </a:lnSpc>
              <a:spcBef>
                <a:spcPts val="0"/>
              </a:spcBef>
              <a:spcAft>
                <a:spcPts val="0"/>
              </a:spcAft>
              <a:buClr>
                <a:schemeClr val="dk1"/>
              </a:buClr>
              <a:buFont typeface="Arial"/>
              <a:buNone/>
            </a:pPr>
            <a:r>
              <a:t/>
            </a:r>
            <a:endParaRPr b="0" i="0" sz="725" u="none" cap="none" strike="noStrike">
              <a:solidFill>
                <a:schemeClr val="dk1"/>
              </a:solidFill>
              <a:latin typeface="Cambria"/>
              <a:ea typeface="Cambria"/>
              <a:cs typeface="Cambria"/>
              <a:sym typeface="Cambria"/>
            </a:endParaRPr>
          </a:p>
          <a:p>
            <a:pPr indent="-400027" lvl="0" marL="400027" marR="0" rtl="0" algn="just">
              <a:lnSpc>
                <a:spcPct val="70000"/>
              </a:lnSpc>
              <a:spcBef>
                <a:spcPts val="0"/>
              </a:spcBef>
              <a:spcAft>
                <a:spcPts val="0"/>
              </a:spcAft>
              <a:buClr>
                <a:schemeClr val="dk1"/>
              </a:buClr>
              <a:buFont typeface="Arial"/>
              <a:buNone/>
            </a:pPr>
            <a:r>
              <a:t/>
            </a:r>
            <a:endParaRPr b="0" i="0" sz="725" u="none" cap="none" strike="noStrike">
              <a:solidFill>
                <a:schemeClr val="dk1"/>
              </a:solidFill>
              <a:latin typeface="Cambria"/>
              <a:ea typeface="Cambria"/>
              <a:cs typeface="Cambria"/>
              <a:sym typeface="Cambria"/>
            </a:endParaRPr>
          </a:p>
          <a:p>
            <a:pPr indent="-400027" lvl="0" marL="400027" marR="0" rtl="0" algn="just">
              <a:lnSpc>
                <a:spcPct val="70000"/>
              </a:lnSpc>
              <a:spcBef>
                <a:spcPts val="0"/>
              </a:spcBef>
              <a:spcAft>
                <a:spcPts val="0"/>
              </a:spcAft>
              <a:buClr>
                <a:schemeClr val="dk1"/>
              </a:buClr>
              <a:buFont typeface="Arial"/>
              <a:buNone/>
            </a:pPr>
            <a:r>
              <a:t/>
            </a:r>
            <a:endParaRPr b="0" i="0" sz="725" u="none" cap="none" strike="noStrike">
              <a:solidFill>
                <a:schemeClr val="dk1"/>
              </a:solidFill>
              <a:latin typeface="Cambria"/>
              <a:ea typeface="Cambria"/>
              <a:cs typeface="Cambria"/>
              <a:sym typeface="Cambria"/>
            </a:endParaRPr>
          </a:p>
          <a:p>
            <a:pPr indent="0" lvl="0" marL="0" marR="0" rtl="0" algn="just">
              <a:lnSpc>
                <a:spcPct val="70000"/>
              </a:lnSpc>
              <a:spcBef>
                <a:spcPts val="0"/>
              </a:spcBef>
              <a:spcAft>
                <a:spcPts val="0"/>
              </a:spcAft>
              <a:buClr>
                <a:schemeClr val="dk1"/>
              </a:buClr>
              <a:buFont typeface="Arial"/>
              <a:buNone/>
            </a:pPr>
            <a:r>
              <a:t/>
            </a:r>
            <a:endParaRPr b="0" i="0" sz="725" u="none" cap="none" strike="noStrike">
              <a:solidFill>
                <a:schemeClr val="dk1"/>
              </a:solidFill>
              <a:latin typeface="Cambria"/>
              <a:ea typeface="Cambria"/>
              <a:cs typeface="Cambria"/>
              <a:sym typeface="Cambria"/>
            </a:endParaRPr>
          </a:p>
          <a:p>
            <a:pPr indent="0" lvl="0" marL="0" marR="0" rtl="0" algn="just">
              <a:lnSpc>
                <a:spcPct val="70000"/>
              </a:lnSpc>
              <a:spcBef>
                <a:spcPts val="0"/>
              </a:spcBef>
              <a:spcAft>
                <a:spcPts val="0"/>
              </a:spcAft>
              <a:buClr>
                <a:schemeClr val="dk1"/>
              </a:buClr>
              <a:buFont typeface="Arial"/>
              <a:buNone/>
            </a:pPr>
            <a:r>
              <a:t/>
            </a:r>
            <a:endParaRPr b="0" i="0" sz="725" u="none" cap="none" strike="noStrike">
              <a:solidFill>
                <a:schemeClr val="dk1"/>
              </a:solidFill>
              <a:latin typeface="Cambria"/>
              <a:ea typeface="Cambria"/>
              <a:cs typeface="Cambria"/>
              <a:sym typeface="Cambria"/>
            </a:endParaRPr>
          </a:p>
          <a:p>
            <a:pPr indent="0" lvl="0" marL="0" marR="0" rtl="0" algn="just">
              <a:lnSpc>
                <a:spcPct val="70000"/>
              </a:lnSpc>
              <a:spcBef>
                <a:spcPts val="0"/>
              </a:spcBef>
              <a:spcAft>
                <a:spcPts val="0"/>
              </a:spcAft>
              <a:buClr>
                <a:schemeClr val="dk1"/>
              </a:buClr>
              <a:buFont typeface="Arial"/>
              <a:buNone/>
            </a:pPr>
            <a:r>
              <a:t/>
            </a:r>
            <a:endParaRPr b="0" i="0" sz="725" u="none" cap="none" strike="noStrike">
              <a:solidFill>
                <a:schemeClr val="dk1"/>
              </a:solidFill>
              <a:latin typeface="Cambria"/>
              <a:ea typeface="Cambria"/>
              <a:cs typeface="Cambria"/>
              <a:sym typeface="Cambria"/>
            </a:endParaRPr>
          </a:p>
          <a:p>
            <a:pPr indent="-400027" lvl="0" marL="400027" marR="0" rtl="0" algn="just">
              <a:lnSpc>
                <a:spcPct val="70000"/>
              </a:lnSpc>
              <a:spcBef>
                <a:spcPts val="0"/>
              </a:spcBef>
              <a:spcAft>
                <a:spcPts val="0"/>
              </a:spcAft>
              <a:buClr>
                <a:schemeClr val="dk1"/>
              </a:buClr>
              <a:buFont typeface="Arial"/>
              <a:buNone/>
            </a:pPr>
            <a:r>
              <a:t/>
            </a:r>
            <a:endParaRPr b="0" i="0" sz="725" u="none" cap="none" strike="noStrike">
              <a:solidFill>
                <a:schemeClr val="dk1"/>
              </a:solidFill>
              <a:latin typeface="Cambria"/>
              <a:ea typeface="Cambria"/>
              <a:cs typeface="Cambria"/>
              <a:sym typeface="Cambria"/>
            </a:endParaRPr>
          </a:p>
          <a:p>
            <a:pPr indent="0" lvl="0" marL="0" marR="0" rtl="0" algn="just">
              <a:lnSpc>
                <a:spcPct val="70000"/>
              </a:lnSpc>
              <a:spcBef>
                <a:spcPts val="0"/>
              </a:spcBef>
              <a:spcAft>
                <a:spcPts val="0"/>
              </a:spcAft>
              <a:buClr>
                <a:schemeClr val="dk1"/>
              </a:buClr>
              <a:buFont typeface="Arial"/>
              <a:buNone/>
            </a:pPr>
            <a:r>
              <a:t/>
            </a:r>
            <a:endParaRPr b="0" i="0" sz="725" u="none" cap="none" strike="noStrike">
              <a:solidFill>
                <a:schemeClr val="dk1"/>
              </a:solidFill>
              <a:latin typeface="Cambria"/>
              <a:ea typeface="Cambria"/>
              <a:cs typeface="Cambria"/>
              <a:sym typeface="Cambria"/>
            </a:endParaRPr>
          </a:p>
          <a:p>
            <a:pPr indent="-400027" lvl="0" marL="400027" marR="0" rtl="0" algn="just">
              <a:lnSpc>
                <a:spcPct val="70000"/>
              </a:lnSpc>
              <a:spcBef>
                <a:spcPts val="0"/>
              </a:spcBef>
              <a:spcAft>
                <a:spcPts val="0"/>
              </a:spcAft>
              <a:buClr>
                <a:schemeClr val="dk1"/>
              </a:buClr>
              <a:buFont typeface="Arial"/>
              <a:buNone/>
            </a:pPr>
            <a:r>
              <a:t/>
            </a:r>
            <a:endParaRPr b="0" i="0" sz="725" u="none" cap="none" strike="noStrike">
              <a:solidFill>
                <a:schemeClr val="dk1"/>
              </a:solidFill>
              <a:latin typeface="Cambria"/>
              <a:ea typeface="Cambria"/>
              <a:cs typeface="Cambria"/>
              <a:sym typeface="Cambria"/>
            </a:endParaRPr>
          </a:p>
          <a:p>
            <a:pPr indent="-400027" lvl="0" marL="400027" marR="0" rtl="0" algn="just">
              <a:lnSpc>
                <a:spcPct val="70000"/>
              </a:lnSpc>
              <a:spcBef>
                <a:spcPts val="0"/>
              </a:spcBef>
              <a:spcAft>
                <a:spcPts val="0"/>
              </a:spcAft>
              <a:buClr>
                <a:schemeClr val="dk1"/>
              </a:buClr>
              <a:buFont typeface="Arial"/>
              <a:buNone/>
            </a:pPr>
            <a:r>
              <a:t/>
            </a:r>
            <a:endParaRPr b="0" i="0" sz="725" u="none" cap="none" strike="noStrike">
              <a:solidFill>
                <a:schemeClr val="dk1"/>
              </a:solidFill>
              <a:latin typeface="Cambria"/>
              <a:ea typeface="Cambria"/>
              <a:cs typeface="Cambria"/>
              <a:sym typeface="Cambria"/>
            </a:endParaRPr>
          </a:p>
          <a:p>
            <a:pPr indent="-400027" lvl="0" marL="400027" marR="0" rtl="0" algn="just">
              <a:lnSpc>
                <a:spcPct val="70000"/>
              </a:lnSpc>
              <a:spcBef>
                <a:spcPts val="0"/>
              </a:spcBef>
              <a:spcAft>
                <a:spcPts val="0"/>
              </a:spcAft>
              <a:buClr>
                <a:schemeClr val="dk1"/>
              </a:buClr>
              <a:buFont typeface="Arial"/>
              <a:buNone/>
            </a:pPr>
            <a:r>
              <a:t/>
            </a:r>
            <a:endParaRPr b="0" i="0" sz="725" u="none" cap="none" strike="noStrike">
              <a:solidFill>
                <a:schemeClr val="dk1"/>
              </a:solidFill>
              <a:latin typeface="Cambria"/>
              <a:ea typeface="Cambria"/>
              <a:cs typeface="Cambria"/>
              <a:sym typeface="Cambria"/>
            </a:endParaRPr>
          </a:p>
          <a:p>
            <a:pPr indent="0" lvl="0" marL="0" marR="0" rtl="0" algn="l">
              <a:lnSpc>
                <a:spcPct val="70000"/>
              </a:lnSpc>
              <a:spcBef>
                <a:spcPts val="0"/>
              </a:spcBef>
              <a:spcAft>
                <a:spcPts val="0"/>
              </a:spcAft>
              <a:buClr>
                <a:schemeClr val="dk1"/>
              </a:buClr>
              <a:buFont typeface="Arial"/>
              <a:buNone/>
            </a:pPr>
            <a:r>
              <a:t/>
            </a:r>
            <a:endParaRPr b="0" i="0" sz="725" u="none" cap="none" strike="noStrike">
              <a:solidFill>
                <a:schemeClr val="dk1"/>
              </a:solidFill>
              <a:latin typeface="Cambria"/>
              <a:ea typeface="Cambria"/>
              <a:cs typeface="Cambria"/>
              <a:sym typeface="Cambria"/>
            </a:endParaRPr>
          </a:p>
          <a:p>
            <a:pPr indent="0" lvl="0" marL="0" marR="0" rtl="0" algn="just">
              <a:lnSpc>
                <a:spcPct val="70000"/>
              </a:lnSpc>
              <a:spcBef>
                <a:spcPts val="0"/>
              </a:spcBef>
              <a:spcAft>
                <a:spcPts val="0"/>
              </a:spcAft>
              <a:buClr>
                <a:schemeClr val="dk1"/>
              </a:buClr>
              <a:buFont typeface="Arial"/>
              <a:buNone/>
            </a:pPr>
            <a:r>
              <a:t/>
            </a:r>
            <a:endParaRPr b="0" i="0" sz="725" u="none" cap="none" strike="noStrike">
              <a:solidFill>
                <a:schemeClr val="dk1"/>
              </a:solidFill>
              <a:latin typeface="Cambria"/>
              <a:ea typeface="Cambria"/>
              <a:cs typeface="Cambria"/>
              <a:sym typeface="Cambria"/>
            </a:endParaRPr>
          </a:p>
          <a:p>
            <a:pPr indent="0" lvl="0" marL="0" marR="0" rtl="0" algn="l">
              <a:lnSpc>
                <a:spcPct val="70000"/>
              </a:lnSpc>
              <a:spcBef>
                <a:spcPts val="0"/>
              </a:spcBef>
              <a:spcAft>
                <a:spcPts val="0"/>
              </a:spcAft>
              <a:buClr>
                <a:schemeClr val="dk1"/>
              </a:buClr>
              <a:buFont typeface="Arial"/>
              <a:buNone/>
            </a:pPr>
            <a:r>
              <a:t/>
            </a:r>
            <a:endParaRPr b="0" i="0" sz="725" u="none" cap="none" strike="noStrike">
              <a:solidFill>
                <a:schemeClr val="dk1"/>
              </a:solidFill>
              <a:latin typeface="Cambria"/>
              <a:ea typeface="Cambria"/>
              <a:cs typeface="Cambria"/>
              <a:sym typeface="Cambria"/>
            </a:endParaRPr>
          </a:p>
          <a:p>
            <a:pPr indent="0" lvl="0" marL="0" marR="0" rtl="0" algn="l">
              <a:lnSpc>
                <a:spcPct val="70000"/>
              </a:lnSpc>
              <a:spcBef>
                <a:spcPts val="0"/>
              </a:spcBef>
              <a:spcAft>
                <a:spcPts val="0"/>
              </a:spcAft>
              <a:buClr>
                <a:schemeClr val="dk1"/>
              </a:buClr>
              <a:buFont typeface="Arial"/>
              <a:buNone/>
            </a:pPr>
            <a:r>
              <a:t/>
            </a:r>
            <a:endParaRPr b="0" i="0" sz="725" u="none" cap="none" strike="noStrike">
              <a:solidFill>
                <a:schemeClr val="dk1"/>
              </a:solidFill>
              <a:latin typeface="Cambria"/>
              <a:ea typeface="Cambria"/>
              <a:cs typeface="Cambria"/>
              <a:sym typeface="Cambria"/>
            </a:endParaRPr>
          </a:p>
          <a:p>
            <a:pPr indent="0" lvl="0" marL="0" marR="0" rtl="0" algn="l">
              <a:lnSpc>
                <a:spcPct val="70000"/>
              </a:lnSpc>
              <a:spcBef>
                <a:spcPts val="0"/>
              </a:spcBef>
              <a:spcAft>
                <a:spcPts val="0"/>
              </a:spcAft>
              <a:buClr>
                <a:schemeClr val="dk1"/>
              </a:buClr>
              <a:buFont typeface="Arial"/>
              <a:buNone/>
            </a:pPr>
            <a:r>
              <a:t/>
            </a:r>
            <a:endParaRPr b="0" i="0" sz="725" u="none" cap="none" strike="noStrike">
              <a:solidFill>
                <a:schemeClr val="dk1"/>
              </a:solidFill>
              <a:latin typeface="Cambria"/>
              <a:ea typeface="Cambria"/>
              <a:cs typeface="Cambria"/>
              <a:sym typeface="Cambria"/>
            </a:endParaRPr>
          </a:p>
        </p:txBody>
      </p:sp>
      <p:sp>
        <p:nvSpPr>
          <p:cNvPr id="185" name="Shape 185"/>
          <p:cNvSpPr txBox="1"/>
          <p:nvPr/>
        </p:nvSpPr>
        <p:spPr>
          <a:xfrm>
            <a:off x="22954459" y="18183798"/>
            <a:ext cx="6922362" cy="723269"/>
          </a:xfrm>
          <a:prstGeom prst="rect">
            <a:avLst/>
          </a:prstGeom>
          <a:noFill/>
          <a:ln>
            <a:noFill/>
          </a:ln>
        </p:spPr>
        <p:txBody>
          <a:bodyPr anchorCtr="0" anchor="t" bIns="53325" lIns="106650" rIns="106650" tIns="53325">
            <a:noAutofit/>
          </a:bodyPr>
          <a:lstStyle/>
          <a:p>
            <a:pPr indent="0" lvl="0" marL="0" marR="0" rtl="0" algn="l">
              <a:lnSpc>
                <a:spcPct val="100000"/>
              </a:lnSpc>
              <a:spcBef>
                <a:spcPts val="0"/>
              </a:spcBef>
              <a:spcAft>
                <a:spcPts val="0"/>
              </a:spcAft>
              <a:buClr>
                <a:schemeClr val="dk1"/>
              </a:buClr>
              <a:buSzPct val="25000"/>
              <a:buFont typeface="Cambria"/>
              <a:buNone/>
            </a:pPr>
            <a:r>
              <a:rPr b="0" i="0" lang="en-US" sz="4000" u="none" cap="none" strike="noStrike">
                <a:solidFill>
                  <a:schemeClr val="dk1"/>
                </a:solidFill>
                <a:latin typeface="Cambria"/>
                <a:ea typeface="Cambria"/>
                <a:cs typeface="Cambria"/>
                <a:sym typeface="Cambria"/>
              </a:rPr>
              <a:t>Search Procedure Flowchart</a:t>
            </a:r>
          </a:p>
        </p:txBody>
      </p:sp>
      <p:sp>
        <p:nvSpPr>
          <p:cNvPr id="186" name="Shape 186"/>
          <p:cNvSpPr txBox="1"/>
          <p:nvPr/>
        </p:nvSpPr>
        <p:spPr>
          <a:xfrm>
            <a:off x="22283820" y="27841040"/>
            <a:ext cx="6922362" cy="723269"/>
          </a:xfrm>
          <a:prstGeom prst="rect">
            <a:avLst/>
          </a:prstGeom>
          <a:noFill/>
          <a:ln>
            <a:noFill/>
          </a:ln>
        </p:spPr>
        <p:txBody>
          <a:bodyPr anchorCtr="0" anchor="t" bIns="53325" lIns="106650" rIns="106650" tIns="53325">
            <a:noAutofit/>
          </a:bodyPr>
          <a:lstStyle/>
          <a:p>
            <a:pPr indent="0" lvl="0" marL="0" marR="0" rtl="0" algn="ctr">
              <a:lnSpc>
                <a:spcPct val="100000"/>
              </a:lnSpc>
              <a:spcBef>
                <a:spcPts val="0"/>
              </a:spcBef>
              <a:spcAft>
                <a:spcPts val="0"/>
              </a:spcAft>
              <a:buClr>
                <a:schemeClr val="dk1"/>
              </a:buClr>
              <a:buSzPct val="25000"/>
              <a:buFont typeface="Cambria"/>
              <a:buNone/>
            </a:pPr>
            <a:r>
              <a:rPr b="0" i="0" lang="en-US" sz="4000" u="none" cap="none" strike="noStrike">
                <a:solidFill>
                  <a:schemeClr val="dk1"/>
                </a:solidFill>
                <a:latin typeface="Cambria"/>
                <a:ea typeface="Cambria"/>
                <a:cs typeface="Cambria"/>
                <a:sym typeface="Cambria"/>
              </a:rPr>
              <a:t>JSON format</a:t>
            </a:r>
          </a:p>
        </p:txBody>
      </p:sp>
      <p:sp>
        <p:nvSpPr>
          <p:cNvPr id="187" name="Shape 187"/>
          <p:cNvSpPr txBox="1"/>
          <p:nvPr/>
        </p:nvSpPr>
        <p:spPr>
          <a:xfrm>
            <a:off x="15274481" y="36341303"/>
            <a:ext cx="9906191" cy="461658"/>
          </a:xfrm>
          <a:prstGeom prst="rect">
            <a:avLst/>
          </a:prstGeom>
          <a:noFill/>
          <a:ln>
            <a:noFill/>
          </a:ln>
        </p:spPr>
        <p:txBody>
          <a:bodyPr anchorCtr="0" anchor="t" bIns="53325" lIns="106650" rIns="106650" tIns="53325">
            <a:noAutofit/>
          </a:bodyPr>
          <a:lstStyle/>
          <a:p>
            <a:pPr indent="0" lvl="0" marL="0" marR="0" rtl="0" algn="l">
              <a:lnSpc>
                <a:spcPct val="100000"/>
              </a:lnSpc>
              <a:spcBef>
                <a:spcPts val="0"/>
              </a:spcBef>
              <a:spcAft>
                <a:spcPts val="0"/>
              </a:spcAft>
              <a:buClr>
                <a:schemeClr val="dk1"/>
              </a:buClr>
              <a:buSzPct val="25000"/>
              <a:buFont typeface="Cambria"/>
              <a:buNone/>
            </a:pPr>
            <a:r>
              <a:rPr b="0" i="0" lang="en-US" sz="2300" u="none" cap="none" strike="noStrike">
                <a:solidFill>
                  <a:schemeClr val="dk1"/>
                </a:solidFill>
                <a:latin typeface="Cambria"/>
                <a:ea typeface="Cambria"/>
                <a:cs typeface="Cambria"/>
                <a:sym typeface="Cambria"/>
              </a:rPr>
              <a:t>An example of a coded breach </a:t>
            </a:r>
          </a:p>
        </p:txBody>
      </p:sp>
      <p:sp>
        <p:nvSpPr>
          <p:cNvPr id="188" name="Shape 188"/>
          <p:cNvSpPr txBox="1"/>
          <p:nvPr/>
        </p:nvSpPr>
        <p:spPr>
          <a:xfrm>
            <a:off x="38180928" y="27602000"/>
            <a:ext cx="12733866" cy="3230927"/>
          </a:xfrm>
          <a:prstGeom prst="rect">
            <a:avLst/>
          </a:prstGeom>
          <a:noFill/>
          <a:ln cap="flat" cmpd="sng" w="9525">
            <a:solidFill>
              <a:srgbClr val="002060"/>
            </a:solidFill>
            <a:prstDash val="solid"/>
            <a:round/>
            <a:headEnd len="med" w="med" type="none"/>
            <a:tailEnd len="med" w="med" type="none"/>
          </a:ln>
        </p:spPr>
        <p:txBody>
          <a:bodyPr anchorCtr="0" anchor="t" bIns="53325" lIns="106650" rIns="106650" tIns="53325">
            <a:noAutofit/>
          </a:bodyPr>
          <a:lstStyle/>
          <a:p>
            <a:pPr indent="-444500" lvl="0" marL="457200" marR="0" rtl="0" algn="l">
              <a:lnSpc>
                <a:spcPct val="90000"/>
              </a:lnSpc>
              <a:spcBef>
                <a:spcPts val="0"/>
              </a:spcBef>
              <a:spcAft>
                <a:spcPts val="0"/>
              </a:spcAft>
              <a:buClr>
                <a:schemeClr val="dk1"/>
              </a:buClr>
              <a:buSzPct val="100000"/>
              <a:buFont typeface="Cambria"/>
              <a:buChar char="●"/>
            </a:pPr>
            <a:r>
              <a:rPr lang="en-US" sz="3400">
                <a:solidFill>
                  <a:schemeClr val="dk1"/>
                </a:solidFill>
                <a:latin typeface="Cambria"/>
                <a:ea typeface="Cambria"/>
                <a:cs typeface="Cambria"/>
                <a:sym typeface="Cambria"/>
              </a:rPr>
              <a:t>Sponsor: Stephen Patton - Information Security at Liberty Mutual</a:t>
            </a:r>
          </a:p>
          <a:p>
            <a:pPr lvl="0" marR="0" rtl="0" algn="l">
              <a:lnSpc>
                <a:spcPct val="90000"/>
              </a:lnSpc>
              <a:spcBef>
                <a:spcPts val="0"/>
              </a:spcBef>
              <a:spcAft>
                <a:spcPts val="0"/>
              </a:spcAft>
              <a:buNone/>
            </a:pPr>
            <a:r>
              <a:t/>
            </a:r>
            <a:endParaRPr sz="3400">
              <a:solidFill>
                <a:schemeClr val="dk1"/>
              </a:solidFill>
              <a:latin typeface="Cambria"/>
              <a:ea typeface="Cambria"/>
              <a:cs typeface="Cambria"/>
              <a:sym typeface="Cambria"/>
            </a:endParaRPr>
          </a:p>
          <a:p>
            <a:pPr indent="-444500" lvl="0" marL="457200" marR="0" rtl="0" algn="l">
              <a:lnSpc>
                <a:spcPct val="90000"/>
              </a:lnSpc>
              <a:spcBef>
                <a:spcPts val="0"/>
              </a:spcBef>
              <a:spcAft>
                <a:spcPts val="0"/>
              </a:spcAft>
              <a:buClr>
                <a:schemeClr val="dk1"/>
              </a:buClr>
              <a:buSzPct val="100000"/>
              <a:buFont typeface="Cambria"/>
              <a:buChar char="●"/>
            </a:pPr>
            <a:r>
              <a:rPr b="0" i="0" lang="en-US" sz="3400" u="none" cap="none" strike="noStrike">
                <a:solidFill>
                  <a:schemeClr val="dk1"/>
                </a:solidFill>
                <a:latin typeface="Cambria"/>
                <a:ea typeface="Cambria"/>
                <a:cs typeface="Cambria"/>
                <a:sym typeface="Cambria"/>
              </a:rPr>
              <a:t>VCDB Format</a:t>
            </a:r>
          </a:p>
        </p:txBody>
      </p:sp>
      <p:pic>
        <p:nvPicPr>
          <p:cNvPr id="189" name="Shape 189"/>
          <p:cNvPicPr preferRelativeResize="0"/>
          <p:nvPr/>
        </p:nvPicPr>
        <p:blipFill rotWithShape="1">
          <a:blip r:embed="rId3">
            <a:alphaModFix/>
          </a:blip>
          <a:srcRect b="0" l="0" r="0" t="0"/>
          <a:stretch/>
        </p:blipFill>
        <p:spPr>
          <a:xfrm>
            <a:off x="3900542" y="1363833"/>
            <a:ext cx="2478029" cy="2983997"/>
          </a:xfrm>
          <a:prstGeom prst="rect">
            <a:avLst/>
          </a:prstGeom>
          <a:noFill/>
          <a:ln>
            <a:noFill/>
          </a:ln>
        </p:spPr>
      </p:pic>
      <p:pic>
        <p:nvPicPr>
          <p:cNvPr id="190" name="Shape 190"/>
          <p:cNvPicPr preferRelativeResize="0"/>
          <p:nvPr/>
        </p:nvPicPr>
        <p:blipFill rotWithShape="1">
          <a:blip r:embed="rId4">
            <a:alphaModFix/>
          </a:blip>
          <a:srcRect b="0" l="0" r="0" t="0"/>
          <a:stretch/>
        </p:blipFill>
        <p:spPr>
          <a:xfrm>
            <a:off x="43663734" y="2054527"/>
            <a:ext cx="5467350" cy="1390650"/>
          </a:xfrm>
          <a:prstGeom prst="rect">
            <a:avLst/>
          </a:prstGeom>
          <a:noFill/>
          <a:ln>
            <a:noFill/>
          </a:ln>
        </p:spPr>
      </p:pic>
      <p:pic>
        <p:nvPicPr>
          <p:cNvPr id="191" name="Shape 191"/>
          <p:cNvPicPr preferRelativeResize="0"/>
          <p:nvPr/>
        </p:nvPicPr>
        <p:blipFill rotWithShape="1">
          <a:blip r:embed="rId5">
            <a:alphaModFix/>
          </a:blip>
          <a:srcRect b="0" l="0" r="0" t="0"/>
          <a:stretch/>
        </p:blipFill>
        <p:spPr>
          <a:xfrm>
            <a:off x="14851506" y="27671159"/>
            <a:ext cx="8816242" cy="8690023"/>
          </a:xfrm>
          <a:prstGeom prst="rect">
            <a:avLst/>
          </a:prstGeom>
          <a:noFill/>
          <a:ln>
            <a:noFill/>
          </a:ln>
        </p:spPr>
      </p:pic>
      <p:pic>
        <p:nvPicPr>
          <p:cNvPr id="192" name="Shape 192"/>
          <p:cNvPicPr preferRelativeResize="0"/>
          <p:nvPr/>
        </p:nvPicPr>
        <p:blipFill rotWithShape="1">
          <a:blip r:embed="rId6">
            <a:alphaModFix/>
          </a:blip>
          <a:srcRect b="0" l="0" r="0" t="0"/>
          <a:stretch/>
        </p:blipFill>
        <p:spPr>
          <a:xfrm>
            <a:off x="32089684" y="27934034"/>
            <a:ext cx="4448794" cy="8160105"/>
          </a:xfrm>
          <a:prstGeom prst="rect">
            <a:avLst/>
          </a:prstGeom>
          <a:noFill/>
          <a:ln>
            <a:noFill/>
          </a:ln>
        </p:spPr>
      </p:pic>
      <p:sp>
        <p:nvSpPr>
          <p:cNvPr id="193" name="Shape 193"/>
          <p:cNvSpPr txBox="1"/>
          <p:nvPr/>
        </p:nvSpPr>
        <p:spPr>
          <a:xfrm>
            <a:off x="29876821" y="36392121"/>
            <a:ext cx="9906191" cy="461658"/>
          </a:xfrm>
          <a:prstGeom prst="rect">
            <a:avLst/>
          </a:prstGeom>
          <a:noFill/>
          <a:ln>
            <a:noFill/>
          </a:ln>
        </p:spPr>
        <p:txBody>
          <a:bodyPr anchorCtr="0" anchor="t" bIns="53325" lIns="106650" rIns="106650" tIns="53325">
            <a:noAutofit/>
          </a:bodyPr>
          <a:lstStyle/>
          <a:p>
            <a:pPr indent="0" lvl="0" marL="0" marR="0" rtl="0" algn="l">
              <a:lnSpc>
                <a:spcPct val="100000"/>
              </a:lnSpc>
              <a:spcBef>
                <a:spcPts val="0"/>
              </a:spcBef>
              <a:spcAft>
                <a:spcPts val="0"/>
              </a:spcAft>
              <a:buClr>
                <a:schemeClr val="dk1"/>
              </a:buClr>
              <a:buSzPct val="25000"/>
              <a:buFont typeface="Cambria"/>
              <a:buNone/>
            </a:pPr>
            <a:r>
              <a:rPr b="0" i="0" lang="en-US" sz="2300" u="none" cap="none" strike="noStrike">
                <a:solidFill>
                  <a:schemeClr val="dk1"/>
                </a:solidFill>
                <a:latin typeface="Cambria"/>
                <a:ea typeface="Cambria"/>
                <a:cs typeface="Cambria"/>
                <a:sym typeface="Cambria"/>
              </a:rPr>
              <a:t>Example of coded breach continued</a:t>
            </a:r>
          </a:p>
        </p:txBody>
      </p:sp>
      <p:pic>
        <p:nvPicPr>
          <p:cNvPr id="194" name="Shape 194"/>
          <p:cNvPicPr preferRelativeResize="0"/>
          <p:nvPr/>
        </p:nvPicPr>
        <p:blipFill rotWithShape="1">
          <a:blip r:embed="rId7">
            <a:alphaModFix/>
          </a:blip>
          <a:srcRect b="0" l="0" r="0" t="0"/>
          <a:stretch/>
        </p:blipFill>
        <p:spPr>
          <a:xfrm>
            <a:off x="14284234" y="19839442"/>
            <a:ext cx="12994743" cy="2887720"/>
          </a:xfrm>
          <a:prstGeom prst="rect">
            <a:avLst/>
          </a:prstGeom>
          <a:noFill/>
          <a:ln>
            <a:noFill/>
          </a:ln>
        </p:spPr>
      </p:pic>
      <p:pic>
        <p:nvPicPr>
          <p:cNvPr id="195" name="Shape 195"/>
          <p:cNvPicPr preferRelativeResize="0"/>
          <p:nvPr/>
        </p:nvPicPr>
        <p:blipFill rotWithShape="1">
          <a:blip r:embed="rId8">
            <a:alphaModFix/>
          </a:blip>
          <a:srcRect b="0" l="0" r="0" t="0"/>
          <a:stretch/>
        </p:blipFill>
        <p:spPr>
          <a:xfrm>
            <a:off x="29419690" y="19772845"/>
            <a:ext cx="7404150" cy="3156932"/>
          </a:xfrm>
          <a:prstGeom prst="rect">
            <a:avLst/>
          </a:prstGeom>
          <a:noFill/>
          <a:ln>
            <a:noFill/>
          </a:ln>
        </p:spPr>
      </p:pic>
      <p:sp>
        <p:nvSpPr>
          <p:cNvPr id="196" name="Shape 196"/>
          <p:cNvSpPr/>
          <p:nvPr/>
        </p:nvSpPr>
        <p:spPr>
          <a:xfrm>
            <a:off x="27598356" y="20903740"/>
            <a:ext cx="1583419" cy="747337"/>
          </a:xfrm>
          <a:prstGeom prst="rightArrow">
            <a:avLst>
              <a:gd fmla="val 50000" name="adj1"/>
              <a:gd fmla="val 50000" name="adj2"/>
            </a:avLst>
          </a:prstGeom>
          <a:solidFill>
            <a:srgbClr val="C00000"/>
          </a:solidFill>
          <a:ln cap="flat" cmpd="sng" w="12700">
            <a:solidFill>
              <a:srgbClr val="42719B"/>
            </a:solidFill>
            <a:prstDash val="solid"/>
            <a:miter/>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i="0" sz="8500" u="none" cap="none" strike="noStrike">
              <a:solidFill>
                <a:schemeClr val="lt1"/>
              </a:solidFill>
              <a:latin typeface="Calibri"/>
              <a:ea typeface="Calibri"/>
              <a:cs typeface="Calibri"/>
              <a:sym typeface="Calibri"/>
            </a:endParaRPr>
          </a:p>
        </p:txBody>
      </p:sp>
      <p:pic>
        <p:nvPicPr>
          <p:cNvPr id="197" name="Shape 197"/>
          <p:cNvPicPr preferRelativeResize="0"/>
          <p:nvPr/>
        </p:nvPicPr>
        <p:blipFill rotWithShape="1">
          <a:blip r:embed="rId9">
            <a:alphaModFix/>
          </a:blip>
          <a:srcRect b="0" l="0" r="0" t="0"/>
          <a:stretch/>
        </p:blipFill>
        <p:spPr>
          <a:xfrm>
            <a:off x="15274475" y="9820475"/>
            <a:ext cx="9815249" cy="4089687"/>
          </a:xfrm>
          <a:prstGeom prst="rect">
            <a:avLst/>
          </a:prstGeom>
          <a:noFill/>
          <a:ln>
            <a:noFill/>
          </a:ln>
        </p:spPr>
      </p:pic>
      <p:pic>
        <p:nvPicPr>
          <p:cNvPr id="198" name="Shape 198"/>
          <p:cNvPicPr preferRelativeResize="0"/>
          <p:nvPr/>
        </p:nvPicPr>
        <p:blipFill rotWithShape="1">
          <a:blip r:embed="rId10">
            <a:alphaModFix/>
          </a:blip>
          <a:srcRect b="0" l="0" r="0" t="0"/>
          <a:stretch/>
        </p:blipFill>
        <p:spPr>
          <a:xfrm>
            <a:off x="25778650" y="8507650"/>
            <a:ext cx="11045198" cy="549007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