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43891200" cy="32918400"/>
  <p:notesSz cx="7023100" cy="9309100"/>
  <p:defaultTextStyle>
    <a:defPPr>
      <a:defRPr lang="en-US"/>
    </a:defPPr>
    <a:lvl1pPr marL="0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5491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70983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806474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41966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77457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612948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48440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83931" algn="l" defTabSz="3870983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057" autoAdjust="0"/>
  </p:normalViewPr>
  <p:slideViewPr>
    <p:cSldViewPr snapToGrid="0">
      <p:cViewPr>
        <p:scale>
          <a:sx n="20" d="100"/>
          <a:sy n="20" d="100"/>
        </p:scale>
        <p:origin x="-1926" y="-93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3"/>
            <a:ext cx="37307520" cy="11460480"/>
          </a:xfrm>
        </p:spPr>
        <p:txBody>
          <a:bodyPr anchor="b"/>
          <a:lstStyle>
            <a:lvl1pPr algn="ctr">
              <a:defRPr sz="2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8"/>
          </a:xfrm>
        </p:spPr>
        <p:txBody>
          <a:bodyPr/>
          <a:lstStyle>
            <a:lvl1pPr marL="0" indent="0" algn="ctr">
              <a:buNone/>
              <a:defRPr sz="11200"/>
            </a:lvl1pPr>
            <a:lvl2pPr marL="2133478" indent="0" algn="ctr">
              <a:buNone/>
              <a:defRPr sz="9300"/>
            </a:lvl2pPr>
            <a:lvl3pPr marL="4266956" indent="0" algn="ctr">
              <a:buNone/>
              <a:defRPr sz="8400"/>
            </a:lvl3pPr>
            <a:lvl4pPr marL="6400434" indent="0" algn="ctr">
              <a:buNone/>
              <a:defRPr sz="7500"/>
            </a:lvl4pPr>
            <a:lvl5pPr marL="8533912" indent="0" algn="ctr">
              <a:buNone/>
              <a:defRPr sz="7500"/>
            </a:lvl5pPr>
            <a:lvl6pPr marL="10667390" indent="0" algn="ctr">
              <a:buNone/>
              <a:defRPr sz="7500"/>
            </a:lvl6pPr>
            <a:lvl7pPr marL="12800868" indent="0" algn="ctr">
              <a:buNone/>
              <a:defRPr sz="7500"/>
            </a:lvl7pPr>
            <a:lvl8pPr marL="14934347" indent="0" algn="ctr">
              <a:buNone/>
              <a:defRPr sz="7500"/>
            </a:lvl8pPr>
            <a:lvl9pPr marL="17067825" indent="0" algn="ctr">
              <a:buNone/>
              <a:defRPr sz="7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1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1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0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5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40"/>
            <a:ext cx="12801600" cy="9088165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1"/>
            <a:ext cx="12801600" cy="1752600"/>
          </a:xfrm>
        </p:spPr>
        <p:txBody>
          <a:bodyPr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33897" anchor="ctr">
            <a:noAutofit/>
          </a:bodyPr>
          <a:lstStyle>
            <a:lvl1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5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33897" tIns="166949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738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200">
                <a:solidFill>
                  <a:schemeClr val="tx1"/>
                </a:solidFill>
              </a:defRPr>
            </a:lvl1pPr>
            <a:lvl2pPr marL="213347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266956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6400434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4pPr>
            <a:lvl5pPr marL="8533912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5pPr>
            <a:lvl6pPr marL="1066739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6pPr>
            <a:lvl7pPr marL="12800868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7pPr>
            <a:lvl8pPr marL="14934347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8pPr>
            <a:lvl9pPr marL="17067825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4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8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478" indent="0">
              <a:buNone/>
              <a:defRPr sz="9300" b="1"/>
            </a:lvl2pPr>
            <a:lvl3pPr marL="4266956" indent="0">
              <a:buNone/>
              <a:defRPr sz="8400" b="1"/>
            </a:lvl3pPr>
            <a:lvl4pPr marL="6400434" indent="0">
              <a:buNone/>
              <a:defRPr sz="7500" b="1"/>
            </a:lvl4pPr>
            <a:lvl5pPr marL="8533912" indent="0">
              <a:buNone/>
              <a:defRPr sz="7500" b="1"/>
            </a:lvl5pPr>
            <a:lvl6pPr marL="10667390" indent="0">
              <a:buNone/>
              <a:defRPr sz="7500" b="1"/>
            </a:lvl6pPr>
            <a:lvl7pPr marL="12800868" indent="0">
              <a:buNone/>
              <a:defRPr sz="7500" b="1"/>
            </a:lvl7pPr>
            <a:lvl8pPr marL="14934347" indent="0">
              <a:buNone/>
              <a:defRPr sz="7500" b="1"/>
            </a:lvl8pPr>
            <a:lvl9pPr marL="17067825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478" indent="0">
              <a:buNone/>
              <a:defRPr sz="9300" b="1"/>
            </a:lvl2pPr>
            <a:lvl3pPr marL="4266956" indent="0">
              <a:buNone/>
              <a:defRPr sz="8400" b="1"/>
            </a:lvl3pPr>
            <a:lvl4pPr marL="6400434" indent="0">
              <a:buNone/>
              <a:defRPr sz="7500" b="1"/>
            </a:lvl4pPr>
            <a:lvl5pPr marL="8533912" indent="0">
              <a:buNone/>
              <a:defRPr sz="7500" b="1"/>
            </a:lvl5pPr>
            <a:lvl6pPr marL="10667390" indent="0">
              <a:buNone/>
              <a:defRPr sz="7500" b="1"/>
            </a:lvl6pPr>
            <a:lvl7pPr marL="12800868" indent="0">
              <a:buNone/>
              <a:defRPr sz="7500" b="1"/>
            </a:lvl7pPr>
            <a:lvl8pPr marL="14934347" indent="0">
              <a:buNone/>
              <a:defRPr sz="7500" b="1"/>
            </a:lvl8pPr>
            <a:lvl9pPr marL="17067825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4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14900"/>
            </a:lvl1pPr>
            <a:lvl2pPr>
              <a:defRPr sz="131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500"/>
            </a:lvl1pPr>
            <a:lvl2pPr marL="2133478" indent="0">
              <a:buNone/>
              <a:defRPr sz="6500"/>
            </a:lvl2pPr>
            <a:lvl3pPr marL="4266956" indent="0">
              <a:buNone/>
              <a:defRPr sz="5600"/>
            </a:lvl3pPr>
            <a:lvl4pPr marL="6400434" indent="0">
              <a:buNone/>
              <a:defRPr sz="4700"/>
            </a:lvl4pPr>
            <a:lvl5pPr marL="8533912" indent="0">
              <a:buNone/>
              <a:defRPr sz="4700"/>
            </a:lvl5pPr>
            <a:lvl6pPr marL="10667390" indent="0">
              <a:buNone/>
              <a:defRPr sz="4700"/>
            </a:lvl6pPr>
            <a:lvl7pPr marL="12800868" indent="0">
              <a:buNone/>
              <a:defRPr sz="4700"/>
            </a:lvl7pPr>
            <a:lvl8pPr marL="14934347" indent="0">
              <a:buNone/>
              <a:defRPr sz="4700"/>
            </a:lvl8pPr>
            <a:lvl9pPr marL="17067825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4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14900"/>
            </a:lvl1pPr>
            <a:lvl2pPr marL="2133478" indent="0">
              <a:buNone/>
              <a:defRPr sz="13100"/>
            </a:lvl2pPr>
            <a:lvl3pPr marL="4266956" indent="0">
              <a:buNone/>
              <a:defRPr sz="11200"/>
            </a:lvl3pPr>
            <a:lvl4pPr marL="6400434" indent="0">
              <a:buNone/>
              <a:defRPr sz="9300"/>
            </a:lvl4pPr>
            <a:lvl5pPr marL="8533912" indent="0">
              <a:buNone/>
              <a:defRPr sz="9300"/>
            </a:lvl5pPr>
            <a:lvl6pPr marL="10667390" indent="0">
              <a:buNone/>
              <a:defRPr sz="9300"/>
            </a:lvl6pPr>
            <a:lvl7pPr marL="12800868" indent="0">
              <a:buNone/>
              <a:defRPr sz="9300"/>
            </a:lvl7pPr>
            <a:lvl8pPr marL="14934347" indent="0">
              <a:buNone/>
              <a:defRPr sz="9300"/>
            </a:lvl8pPr>
            <a:lvl9pPr marL="17067825" indent="0">
              <a:buNone/>
              <a:defRPr sz="9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7500"/>
            </a:lvl1pPr>
            <a:lvl2pPr marL="2133478" indent="0">
              <a:buNone/>
              <a:defRPr sz="6500"/>
            </a:lvl2pPr>
            <a:lvl3pPr marL="4266956" indent="0">
              <a:buNone/>
              <a:defRPr sz="5600"/>
            </a:lvl3pPr>
            <a:lvl4pPr marL="6400434" indent="0">
              <a:buNone/>
              <a:defRPr sz="4700"/>
            </a:lvl4pPr>
            <a:lvl5pPr marL="8533912" indent="0">
              <a:buNone/>
              <a:defRPr sz="4700"/>
            </a:lvl5pPr>
            <a:lvl6pPr marL="10667390" indent="0">
              <a:buNone/>
              <a:defRPr sz="4700"/>
            </a:lvl6pPr>
            <a:lvl7pPr marL="12800868" indent="0">
              <a:buNone/>
              <a:defRPr sz="4700"/>
            </a:lvl7pPr>
            <a:lvl8pPr marL="14934347" indent="0">
              <a:buNone/>
              <a:defRPr sz="4700"/>
            </a:lvl8pPr>
            <a:lvl9pPr marL="17067825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8"/>
            <a:ext cx="37856160" cy="6362702"/>
          </a:xfrm>
          <a:prstGeom prst="rect">
            <a:avLst/>
          </a:prstGeom>
        </p:spPr>
        <p:txBody>
          <a:bodyPr vert="horz" lIns="106674" tIns="53337" rIns="106674" bIns="533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3"/>
          </a:xfrm>
          <a:prstGeom prst="rect">
            <a:avLst/>
          </a:prstGeom>
        </p:spPr>
        <p:txBody>
          <a:bodyPr vert="horz" lIns="106674" tIns="53337" rIns="106674" bIns="533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4266956" rtl="0" eaLnBrk="1" latinLnBrk="0" hangingPunct="1">
        <a:lnSpc>
          <a:spcPct val="90000"/>
        </a:lnSpc>
        <a:spcBef>
          <a:spcPct val="0"/>
        </a:spcBef>
        <a:buNone/>
        <a:defRPr sz="2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6739" indent="-1066739" algn="l" defTabSz="4266956" rtl="0" eaLnBrk="1" latinLnBrk="0" hangingPunct="1">
        <a:lnSpc>
          <a:spcPct val="90000"/>
        </a:lnSpc>
        <a:spcBef>
          <a:spcPts val="4666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200217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33695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467173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9600651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34129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7608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1086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8134564" indent="-1066739" algn="l" defTabSz="4266956" rtl="0" eaLnBrk="1" latinLnBrk="0" hangingPunct="1">
        <a:lnSpc>
          <a:spcPct val="90000"/>
        </a:lnSpc>
        <a:spcBef>
          <a:spcPts val="2333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478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956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434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912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7390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0868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4347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7825" algn="l" defTabSz="4266956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783" y="290962"/>
            <a:ext cx="21713623" cy="1831264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11200" b="1" dirty="0">
                <a:latin typeface="+mj-lt"/>
              </a:rPr>
              <a:t>Name of Poster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8408" y="5462212"/>
            <a:ext cx="1316736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8408" y="13011155"/>
            <a:ext cx="13167360" cy="121571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Background text goes 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8408" y="17942918"/>
            <a:ext cx="1316736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8408" y="18947326"/>
            <a:ext cx="13167360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Introductory text goes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8408" y="24418341"/>
            <a:ext cx="1316736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Research Objectives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8408" y="25586107"/>
            <a:ext cx="13167360" cy="969490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5600" dirty="0"/>
              <a:t>Research objectives go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19121" y="5462212"/>
            <a:ext cx="1316736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14091" y="6460394"/>
            <a:ext cx="13177422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Results discussion goes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509060" y="14134741"/>
            <a:ext cx="13177422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More discussion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514091" y="20056416"/>
            <a:ext cx="13177422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514091" y="21058949"/>
            <a:ext cx="13177422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smtClean="0"/>
              <a:t>Conclusions  </a:t>
            </a:r>
            <a:r>
              <a:rPr lang="en-US" sz="5600" dirty="0"/>
              <a:t>go here.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826175" y="5462213"/>
            <a:ext cx="1316736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Areas for Further Study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831207" y="6526019"/>
            <a:ext cx="13167360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Text goes here.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826175" y="18769744"/>
            <a:ext cx="13167360" cy="7540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1201783" y="2599858"/>
            <a:ext cx="9663146" cy="830991"/>
          </a:xfrm>
          <a:prstGeom prst="rect">
            <a:avLst/>
          </a:prstGeom>
          <a:noFill/>
        </p:spPr>
        <p:txBody>
          <a:bodyPr wrap="none" lIns="106674" tIns="53337" rIns="106674" bIns="53337" rtlCol="0">
            <a:spAutoFit/>
          </a:bodyPr>
          <a:lstStyle/>
          <a:p>
            <a:r>
              <a:rPr lang="en-US" sz="4700" dirty="0">
                <a:latin typeface="+mj-lt"/>
              </a:rPr>
              <a:t>Author 1, University of New Hampshire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01783" y="3332625"/>
            <a:ext cx="9663146" cy="830991"/>
          </a:xfrm>
          <a:prstGeom prst="rect">
            <a:avLst/>
          </a:prstGeom>
          <a:noFill/>
        </p:spPr>
        <p:txBody>
          <a:bodyPr wrap="none" lIns="106674" tIns="53337" rIns="106674" bIns="53337" rtlCol="0">
            <a:spAutoFit/>
          </a:bodyPr>
          <a:lstStyle/>
          <a:p>
            <a:r>
              <a:rPr lang="en-US" sz="4700" dirty="0">
                <a:latin typeface="+mj-lt"/>
              </a:rPr>
              <a:t>Author 2, University of New Hampshire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01783" y="4082842"/>
            <a:ext cx="9663146" cy="830991"/>
          </a:xfrm>
          <a:prstGeom prst="rect">
            <a:avLst/>
          </a:prstGeom>
          <a:noFill/>
        </p:spPr>
        <p:txBody>
          <a:bodyPr wrap="none" lIns="106674" tIns="53337" rIns="106674" bIns="53337" rtlCol="0">
            <a:spAutoFit/>
          </a:bodyPr>
          <a:lstStyle/>
          <a:p>
            <a:r>
              <a:rPr lang="en-US" sz="4700" dirty="0">
                <a:latin typeface="+mj-lt"/>
              </a:rPr>
              <a:t>Author 3, University of New Hampshire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28408" y="29535424"/>
            <a:ext cx="13167360" cy="7540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28408" y="30357327"/>
            <a:ext cx="13167360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Acknowledgements go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826175" y="28513829"/>
            <a:ext cx="13167360" cy="754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826175" y="19778323"/>
            <a:ext cx="13167360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References go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26459" y="6466621"/>
            <a:ext cx="13171258" cy="110111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228408" y="19114732"/>
            <a:ext cx="13167360" cy="50609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228408" y="25398477"/>
            <a:ext cx="13167360" cy="39091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519121" y="6459376"/>
            <a:ext cx="13167360" cy="133810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28408" y="30450547"/>
            <a:ext cx="13167360" cy="15238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5519121" y="21028328"/>
            <a:ext cx="13167360" cy="107339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826175" y="6459374"/>
            <a:ext cx="13167360" cy="120960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9826175" y="19676800"/>
            <a:ext cx="13167360" cy="86256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9826175" y="29455271"/>
            <a:ext cx="13167360" cy="29299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4668254" y="26395306"/>
            <a:ext cx="2844613" cy="538603"/>
          </a:xfrm>
          <a:prstGeom prst="rect">
            <a:avLst/>
          </a:prstGeom>
          <a:noFill/>
        </p:spPr>
        <p:txBody>
          <a:bodyPr wrap="none" lIns="106674" tIns="53337" rIns="106674" bIns="53337" rtlCol="0">
            <a:spAutoFit/>
          </a:bodyPr>
          <a:lstStyle/>
          <a:p>
            <a:r>
              <a:rPr lang="en-US" sz="2800" dirty="0"/>
              <a:t>Image 3 – Caption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566" y="21645227"/>
            <a:ext cx="5191842" cy="48673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453" y="8604622"/>
            <a:ext cx="5143500" cy="48220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181" y="8529775"/>
            <a:ext cx="5143500" cy="4822031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9826175" y="29619550"/>
            <a:ext cx="13167360" cy="140037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Contact information goes here.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703687" y="17753909"/>
            <a:ext cx="2769664" cy="501129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2800" dirty="0"/>
              <a:t>Image 2 – Caption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4582" y="13797131"/>
            <a:ext cx="8693898" cy="3475971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385116" y="10260202"/>
            <a:ext cx="2769664" cy="501129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2800" dirty="0"/>
              <a:t>Image 1 – Caption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506" y="6844279"/>
            <a:ext cx="4497850" cy="2987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8567" y="728196"/>
            <a:ext cx="3272592" cy="394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-14288"/>
            <a:ext cx="43891200" cy="32932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969679" y="2350455"/>
            <a:ext cx="33951842" cy="10402842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 algn="ctr"/>
            <a:r>
              <a:rPr lang="en-US" sz="120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20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11200" dirty="0">
              <a:solidFill>
                <a:schemeClr val="tx2"/>
              </a:solidFill>
            </a:endParaRPr>
          </a:p>
          <a:p>
            <a:pPr algn="ctr"/>
            <a:endParaRPr lang="en-US" sz="11200" dirty="0">
              <a:solidFill>
                <a:schemeClr val="tx2"/>
              </a:solidFill>
            </a:endParaRPr>
          </a:p>
          <a:p>
            <a:pPr algn="ctr"/>
            <a:r>
              <a:rPr lang="en-US" sz="12000" dirty="0">
                <a:solidFill>
                  <a:srgbClr val="002060"/>
                </a:solidFill>
              </a:rPr>
              <a:t>Trust us to make your poster look </a:t>
            </a:r>
            <a:r>
              <a:rPr lang="en-US" sz="12000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85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00" y="27649842"/>
            <a:ext cx="3642785" cy="427188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167641" y="15786844"/>
            <a:ext cx="26753879" cy="4755142"/>
          </a:xfrm>
          <a:prstGeom prst="rect">
            <a:avLst/>
          </a:prstGeom>
          <a:noFill/>
        </p:spPr>
        <p:txBody>
          <a:bodyPr wrap="square" lIns="106674" tIns="53337" rIns="106674" bIns="53337" rtlCol="0" anchor="ctr">
            <a:spAutoFit/>
          </a:bodyPr>
          <a:lstStyle/>
          <a:p>
            <a:r>
              <a:rPr lang="en-US" sz="11200" b="1" dirty="0">
                <a:solidFill>
                  <a:srgbClr val="002060"/>
                </a:solidFill>
              </a:rPr>
              <a:t>Website: </a:t>
            </a:r>
            <a:r>
              <a:rPr lang="en-US" sz="112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11200" dirty="0">
              <a:solidFill>
                <a:srgbClr val="002060"/>
              </a:solidFill>
            </a:endParaRPr>
          </a:p>
          <a:p>
            <a:r>
              <a:rPr lang="en-US" sz="11200" b="1" dirty="0">
                <a:solidFill>
                  <a:srgbClr val="002060"/>
                </a:solidFill>
              </a:rPr>
              <a:t>Poster Guide: </a:t>
            </a:r>
            <a:r>
              <a:rPr lang="en-US" sz="112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11200" dirty="0">
              <a:solidFill>
                <a:srgbClr val="002060"/>
              </a:solidFill>
            </a:endParaRPr>
          </a:p>
          <a:p>
            <a:endParaRPr lang="en-US" sz="78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63116" y="28902850"/>
            <a:ext cx="30713760" cy="2262152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14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</TotalTime>
  <Words>127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Taylor-Power</dc:creator>
  <cp:lastModifiedBy>Denise</cp:lastModifiedBy>
  <cp:revision>72</cp:revision>
  <cp:lastPrinted>2015-11-20T18:54:22Z</cp:lastPrinted>
  <dcterms:created xsi:type="dcterms:W3CDTF">2015-11-17T19:25:36Z</dcterms:created>
  <dcterms:modified xsi:type="dcterms:W3CDTF">2016-04-05T19:32:52Z</dcterms:modified>
</cp:coreProperties>
</file>