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64" r:id="rId2"/>
    <p:sldMasterId id="2147483666" r:id="rId3"/>
    <p:sldMasterId id="2147483668" r:id="rId4"/>
    <p:sldMasterId id="2147483670" r:id="rId5"/>
  </p:sldMasterIdLst>
  <p:notesMasterIdLst>
    <p:notesMasterId r:id="rId7"/>
  </p:notesMasterIdLst>
  <p:sldIdLst>
    <p:sldId id="257" r:id="rId6"/>
  </p:sldIdLst>
  <p:sldSz cx="43891200" cy="32918400"/>
  <p:notesSz cx="6858000" cy="9144000"/>
  <p:defaultTextStyle>
    <a:defPPr>
      <a:defRPr lang="en-US"/>
    </a:defPPr>
    <a:lvl1pPr marL="0" algn="l" defTabSz="2194534" rtl="0" eaLnBrk="1" latinLnBrk="0" hangingPunct="1">
      <a:defRPr sz="8663" kern="1200">
        <a:solidFill>
          <a:schemeClr val="tx1"/>
        </a:solidFill>
        <a:latin typeface="+mn-lt"/>
        <a:ea typeface="+mn-ea"/>
        <a:cs typeface="+mn-cs"/>
      </a:defRPr>
    </a:lvl1pPr>
    <a:lvl2pPr marL="2194534" algn="l" defTabSz="2194534" rtl="0" eaLnBrk="1" latinLnBrk="0" hangingPunct="1">
      <a:defRPr sz="8663" kern="1200">
        <a:solidFill>
          <a:schemeClr val="tx1"/>
        </a:solidFill>
        <a:latin typeface="+mn-lt"/>
        <a:ea typeface="+mn-ea"/>
        <a:cs typeface="+mn-cs"/>
      </a:defRPr>
    </a:lvl2pPr>
    <a:lvl3pPr marL="4389068" algn="l" defTabSz="2194534" rtl="0" eaLnBrk="1" latinLnBrk="0" hangingPunct="1">
      <a:defRPr sz="8663" kern="1200">
        <a:solidFill>
          <a:schemeClr val="tx1"/>
        </a:solidFill>
        <a:latin typeface="+mn-lt"/>
        <a:ea typeface="+mn-ea"/>
        <a:cs typeface="+mn-cs"/>
      </a:defRPr>
    </a:lvl3pPr>
    <a:lvl4pPr marL="6583602" algn="l" defTabSz="2194534" rtl="0" eaLnBrk="1" latinLnBrk="0" hangingPunct="1">
      <a:defRPr sz="8663" kern="1200">
        <a:solidFill>
          <a:schemeClr val="tx1"/>
        </a:solidFill>
        <a:latin typeface="+mn-lt"/>
        <a:ea typeface="+mn-ea"/>
        <a:cs typeface="+mn-cs"/>
      </a:defRPr>
    </a:lvl4pPr>
    <a:lvl5pPr marL="8778137" algn="l" defTabSz="2194534" rtl="0" eaLnBrk="1" latinLnBrk="0" hangingPunct="1">
      <a:defRPr sz="8663" kern="1200">
        <a:solidFill>
          <a:schemeClr val="tx1"/>
        </a:solidFill>
        <a:latin typeface="+mn-lt"/>
        <a:ea typeface="+mn-ea"/>
        <a:cs typeface="+mn-cs"/>
      </a:defRPr>
    </a:lvl5pPr>
    <a:lvl6pPr marL="10972672" algn="l" defTabSz="2194534" rtl="0" eaLnBrk="1" latinLnBrk="0" hangingPunct="1">
      <a:defRPr sz="8663" kern="1200">
        <a:solidFill>
          <a:schemeClr val="tx1"/>
        </a:solidFill>
        <a:latin typeface="+mn-lt"/>
        <a:ea typeface="+mn-ea"/>
        <a:cs typeface="+mn-cs"/>
      </a:defRPr>
    </a:lvl6pPr>
    <a:lvl7pPr marL="13167206" algn="l" defTabSz="2194534" rtl="0" eaLnBrk="1" latinLnBrk="0" hangingPunct="1">
      <a:defRPr sz="8663" kern="1200">
        <a:solidFill>
          <a:schemeClr val="tx1"/>
        </a:solidFill>
        <a:latin typeface="+mn-lt"/>
        <a:ea typeface="+mn-ea"/>
        <a:cs typeface="+mn-cs"/>
      </a:defRPr>
    </a:lvl7pPr>
    <a:lvl8pPr marL="15361740" algn="l" defTabSz="2194534" rtl="0" eaLnBrk="1" latinLnBrk="0" hangingPunct="1">
      <a:defRPr sz="8663" kern="1200">
        <a:solidFill>
          <a:schemeClr val="tx1"/>
        </a:solidFill>
        <a:latin typeface="+mn-lt"/>
        <a:ea typeface="+mn-ea"/>
        <a:cs typeface="+mn-cs"/>
      </a:defRPr>
    </a:lvl8pPr>
    <a:lvl9pPr marL="17556274" algn="l" defTabSz="2194534" rtl="0" eaLnBrk="1" latinLnBrk="0" hangingPunct="1">
      <a:defRPr sz="866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536" userDrawn="1">
          <p15:clr>
            <a:srgbClr val="A4A3A4"/>
          </p15:clr>
        </p15:guide>
        <p15:guide id="2" orient="horz" pos="4963" userDrawn="1">
          <p15:clr>
            <a:srgbClr val="A4A3A4"/>
          </p15:clr>
        </p15:guide>
        <p15:guide id="3" orient="horz" pos="10368" userDrawn="1">
          <p15:clr>
            <a:srgbClr val="A4A3A4"/>
          </p15:clr>
        </p15:guide>
        <p15:guide id="4" orient="horz" pos="5017" userDrawn="1">
          <p15:clr>
            <a:srgbClr val="A4A3A4"/>
          </p15:clr>
        </p15:guide>
        <p15:guide id="5" pos="13387" userDrawn="1">
          <p15:clr>
            <a:srgbClr val="A4A3A4"/>
          </p15:clr>
        </p15:guide>
        <p15:guide id="6" orient="horz" pos="10525" userDrawn="1">
          <p15:clr>
            <a:srgbClr val="A4A3A4"/>
          </p15:clr>
        </p15:guide>
        <p15:guide id="7"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imah Hussien" initials="SH" lastIdx="1" clrIdx="0">
    <p:extLst>
      <p:ext uri="{19B8F6BF-5375-455C-9EA6-DF929625EA0E}">
        <p15:presenceInfo xmlns:p15="http://schemas.microsoft.com/office/powerpoint/2012/main" userId="Salimah Huss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1"/>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2" autoAdjust="0"/>
    <p:restoredTop sz="94651" autoAdjust="0"/>
  </p:normalViewPr>
  <p:slideViewPr>
    <p:cSldViewPr snapToGrid="0" snapToObjects="1">
      <p:cViewPr>
        <p:scale>
          <a:sx n="20" d="100"/>
          <a:sy n="20" d="100"/>
        </p:scale>
        <p:origin x="1147" y="34"/>
      </p:cViewPr>
      <p:guideLst>
        <p:guide orient="horz" pos="20536"/>
        <p:guide orient="horz" pos="4963"/>
        <p:guide orient="horz" pos="10368"/>
        <p:guide orient="horz" pos="5017"/>
        <p:guide pos="13387"/>
        <p:guide orient="horz" pos="10525"/>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 Id="rId9"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2AE3D-FB94-4E49-AE90-16B2398408C2}" type="datetimeFigureOut">
              <a:rPr lang="en-US" smtClean="0"/>
              <a:t>3/29/2017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AED17-A2F1-4818-B8D2-7D0B5CE0789F}" type="slidenum">
              <a:rPr lang="en-US" smtClean="0"/>
              <a:t>‹#›</a:t>
            </a:fld>
            <a:endParaRPr lang="en-US"/>
          </a:p>
        </p:txBody>
      </p:sp>
    </p:spTree>
    <p:extLst>
      <p:ext uri="{BB962C8B-B14F-4D97-AF65-F5344CB8AC3E}">
        <p14:creationId xmlns:p14="http://schemas.microsoft.com/office/powerpoint/2010/main" val="203999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EAED17-A2F1-4818-B8D2-7D0B5CE0789F}" type="slidenum">
              <a:rPr lang="en-US" smtClean="0"/>
              <a:t>1</a:t>
            </a:fld>
            <a:endParaRPr lang="en-US"/>
          </a:p>
        </p:txBody>
      </p:sp>
    </p:spTree>
    <p:extLst>
      <p:ext uri="{BB962C8B-B14F-4D97-AF65-F5344CB8AC3E}">
        <p14:creationId xmlns:p14="http://schemas.microsoft.com/office/powerpoint/2010/main" val="387618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6496270" y="1309485"/>
            <a:ext cx="30898661" cy="2169509"/>
          </a:xfrm>
          <a:prstGeom prst="rect">
            <a:avLst/>
          </a:prstGeom>
        </p:spPr>
        <p:txBody>
          <a:bodyPr vert="horz" anchor="ctr"/>
          <a:lstStyle>
            <a:lvl1pPr marL="0" indent="0" algn="ctr">
              <a:buNone/>
              <a:defRPr sz="7200" baseline="0">
                <a:solidFill>
                  <a:srgbClr val="FFFFFF"/>
                </a:solidFill>
              </a:defRPr>
            </a:lvl1pPr>
          </a:lstStyle>
          <a:p>
            <a:pPr lvl="0"/>
            <a:r>
              <a:rPr lang="en-US" dirty="0"/>
              <a:t>Click to add Title</a:t>
            </a:r>
          </a:p>
        </p:txBody>
      </p:sp>
      <p:sp>
        <p:nvSpPr>
          <p:cNvPr id="19" name="Text Placeholder 17"/>
          <p:cNvSpPr>
            <a:spLocks noGrp="1"/>
          </p:cNvSpPr>
          <p:nvPr>
            <p:ph type="body" sz="quarter" idx="11" hasCustomPrompt="1"/>
          </p:nvPr>
        </p:nvSpPr>
        <p:spPr>
          <a:xfrm>
            <a:off x="6496270" y="3478993"/>
            <a:ext cx="30898661" cy="1553121"/>
          </a:xfrm>
          <a:prstGeom prst="rect">
            <a:avLst/>
          </a:prstGeom>
        </p:spPr>
        <p:txBody>
          <a:bodyPr vert="horz" anchor="ctr"/>
          <a:lstStyle>
            <a:lvl1pPr marL="0" indent="0" algn="ctr">
              <a:buNone/>
              <a:defRPr sz="5400" baseline="0">
                <a:solidFill>
                  <a:srgbClr val="FFFFFF"/>
                </a:solidFill>
              </a:defRPr>
            </a:lvl1pPr>
          </a:lstStyle>
          <a:p>
            <a:pPr lvl="0"/>
            <a:r>
              <a:rPr lang="en-US" dirty="0"/>
              <a:t>Click to add authors</a:t>
            </a:r>
          </a:p>
        </p:txBody>
      </p:sp>
      <p:sp>
        <p:nvSpPr>
          <p:cNvPr id="20" name="Text Placeholder 17"/>
          <p:cNvSpPr>
            <a:spLocks noGrp="1"/>
          </p:cNvSpPr>
          <p:nvPr>
            <p:ph type="body" sz="quarter" idx="12" hasCustomPrompt="1"/>
          </p:nvPr>
        </p:nvSpPr>
        <p:spPr>
          <a:xfrm>
            <a:off x="6496270" y="5032115"/>
            <a:ext cx="30898661" cy="1553121"/>
          </a:xfrm>
          <a:prstGeom prst="rect">
            <a:avLst/>
          </a:prstGeom>
        </p:spPr>
        <p:txBody>
          <a:bodyPr vert="horz" anchor="ctr"/>
          <a:lstStyle>
            <a:lvl1pPr marL="0" indent="0" algn="ctr">
              <a:buNone/>
              <a:defRPr sz="4400" baseline="0">
                <a:solidFill>
                  <a:srgbClr val="FFFFFF"/>
                </a:solidFill>
              </a:defRPr>
            </a:lvl1pPr>
          </a:lstStyle>
          <a:p>
            <a:pPr lvl="0"/>
            <a:r>
              <a:rPr lang="en-US" dirty="0"/>
              <a:t>Click here to add affiliations</a:t>
            </a:r>
          </a:p>
        </p:txBody>
      </p:sp>
      <p:sp>
        <p:nvSpPr>
          <p:cNvPr id="26" name="Text Placeholder 25"/>
          <p:cNvSpPr>
            <a:spLocks noGrp="1"/>
          </p:cNvSpPr>
          <p:nvPr>
            <p:ph type="body" sz="quarter" idx="13" hasCustomPrompt="1"/>
          </p:nvPr>
        </p:nvSpPr>
        <p:spPr>
          <a:xfrm>
            <a:off x="1099749" y="8237475"/>
            <a:ext cx="20339824" cy="1344675"/>
          </a:xfrm>
          <a:prstGeom prst="rect">
            <a:avLst/>
          </a:prstGeom>
        </p:spPr>
        <p:txBody>
          <a:bodyPr vert="horz" anchor="ctr"/>
          <a:lstStyle>
            <a:lvl1pPr marL="0" indent="0" algn="ctr">
              <a:buNone/>
              <a:defRPr sz="4000" u="sng" baseline="0"/>
            </a:lvl1pPr>
          </a:lstStyle>
          <a:p>
            <a:pPr lvl="0"/>
            <a:r>
              <a:rPr lang="en-US" sz="4000" dirty="0"/>
              <a:t>Introduction/Abstract (click to edit)</a:t>
            </a:r>
            <a:endParaRPr lang="en-US" dirty="0"/>
          </a:p>
        </p:txBody>
      </p:sp>
      <p:sp>
        <p:nvSpPr>
          <p:cNvPr id="28" name="Content Placeholder 27"/>
          <p:cNvSpPr>
            <a:spLocks noGrp="1"/>
          </p:cNvSpPr>
          <p:nvPr>
            <p:ph sz="quarter" idx="14" hasCustomPrompt="1"/>
          </p:nvPr>
        </p:nvSpPr>
        <p:spPr>
          <a:xfrm>
            <a:off x="1077885" y="9623288"/>
            <a:ext cx="20339824" cy="8062427"/>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9" name="Text Placeholder 25"/>
          <p:cNvSpPr>
            <a:spLocks noGrp="1"/>
          </p:cNvSpPr>
          <p:nvPr>
            <p:ph type="body" sz="quarter" idx="15" hasCustomPrompt="1"/>
          </p:nvPr>
        </p:nvSpPr>
        <p:spPr>
          <a:xfrm>
            <a:off x="22483581" y="19777771"/>
            <a:ext cx="20339824" cy="1344675"/>
          </a:xfrm>
          <a:prstGeom prst="rect">
            <a:avLst/>
          </a:prstGeom>
        </p:spPr>
        <p:txBody>
          <a:bodyPr vert="horz" anchor="ctr"/>
          <a:lstStyle>
            <a:lvl1pPr marL="0" indent="0" algn="ctr">
              <a:buNone/>
              <a:defRPr sz="4000" u="sng" baseline="0"/>
            </a:lvl1pPr>
          </a:lstStyle>
          <a:p>
            <a:pPr lvl="0"/>
            <a:r>
              <a:rPr lang="en-US" sz="4000" dirty="0"/>
              <a:t>Conclusion (click to edit)</a:t>
            </a:r>
            <a:endParaRPr lang="en-US" dirty="0"/>
          </a:p>
        </p:txBody>
      </p:sp>
      <p:sp>
        <p:nvSpPr>
          <p:cNvPr id="31" name="Text Placeholder 25"/>
          <p:cNvSpPr>
            <a:spLocks noGrp="1"/>
          </p:cNvSpPr>
          <p:nvPr>
            <p:ph type="body" sz="quarter" idx="17" hasCustomPrompt="1"/>
          </p:nvPr>
        </p:nvSpPr>
        <p:spPr>
          <a:xfrm>
            <a:off x="1077885" y="17749248"/>
            <a:ext cx="20339824" cy="1344675"/>
          </a:xfrm>
          <a:prstGeom prst="rect">
            <a:avLst/>
          </a:prstGeom>
        </p:spPr>
        <p:txBody>
          <a:bodyPr vert="horz" anchor="ctr"/>
          <a:lstStyle>
            <a:lvl1pPr marL="0" indent="0" algn="ctr">
              <a:buNone/>
              <a:defRPr sz="4000" u="sng" baseline="0"/>
            </a:lvl1pPr>
          </a:lstStyle>
          <a:p>
            <a:pPr lvl="0"/>
            <a:r>
              <a:rPr lang="en-US" sz="4000" dirty="0"/>
              <a:t>Methods (click to edit)</a:t>
            </a:r>
            <a:endParaRPr lang="en-US" dirty="0"/>
          </a:p>
        </p:txBody>
      </p:sp>
      <p:sp>
        <p:nvSpPr>
          <p:cNvPr id="32" name="Content Placeholder 27"/>
          <p:cNvSpPr>
            <a:spLocks noGrp="1"/>
          </p:cNvSpPr>
          <p:nvPr>
            <p:ph sz="quarter" idx="18" hasCustomPrompt="1"/>
          </p:nvPr>
        </p:nvSpPr>
        <p:spPr>
          <a:xfrm>
            <a:off x="1077885" y="19093923"/>
            <a:ext cx="20339824" cy="1350642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4" name="Content Placeholder 27"/>
          <p:cNvSpPr>
            <a:spLocks noGrp="1"/>
          </p:cNvSpPr>
          <p:nvPr>
            <p:ph sz="quarter" idx="20" hasCustomPrompt="1"/>
          </p:nvPr>
        </p:nvSpPr>
        <p:spPr>
          <a:xfrm>
            <a:off x="22483581" y="21122448"/>
            <a:ext cx="20339824" cy="5799680"/>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5" name="Text Placeholder 25"/>
          <p:cNvSpPr>
            <a:spLocks noGrp="1"/>
          </p:cNvSpPr>
          <p:nvPr>
            <p:ph type="body" sz="quarter" idx="21" hasCustomPrompt="1"/>
          </p:nvPr>
        </p:nvSpPr>
        <p:spPr>
          <a:xfrm>
            <a:off x="22483581" y="26922127"/>
            <a:ext cx="20339824" cy="1344675"/>
          </a:xfrm>
          <a:prstGeom prst="rect">
            <a:avLst/>
          </a:prstGeom>
        </p:spPr>
        <p:txBody>
          <a:bodyPr vert="horz" anchor="ctr"/>
          <a:lstStyle>
            <a:lvl1pPr marL="0" indent="0" algn="ctr">
              <a:buNone/>
              <a:defRPr sz="4000" u="sng" baseline="0"/>
            </a:lvl1pPr>
          </a:lstStyle>
          <a:p>
            <a:pPr lvl="0"/>
            <a:r>
              <a:rPr lang="en-US" sz="4000" dirty="0"/>
              <a:t>References (click to edit)</a:t>
            </a:r>
            <a:endParaRPr lang="en-US" dirty="0"/>
          </a:p>
        </p:txBody>
      </p:sp>
      <p:sp>
        <p:nvSpPr>
          <p:cNvPr id="36" name="Content Placeholder 27"/>
          <p:cNvSpPr>
            <a:spLocks noGrp="1"/>
          </p:cNvSpPr>
          <p:nvPr>
            <p:ph sz="quarter" idx="22" hasCustomPrompt="1"/>
          </p:nvPr>
        </p:nvSpPr>
        <p:spPr>
          <a:xfrm>
            <a:off x="22483581" y="28266803"/>
            <a:ext cx="20339824" cy="433354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15" name="Text Placeholder 25"/>
          <p:cNvSpPr>
            <a:spLocks noGrp="1"/>
          </p:cNvSpPr>
          <p:nvPr>
            <p:ph type="body" sz="quarter" idx="23" hasCustomPrompt="1"/>
          </p:nvPr>
        </p:nvSpPr>
        <p:spPr>
          <a:xfrm>
            <a:off x="22483581" y="8272545"/>
            <a:ext cx="20339824" cy="1344675"/>
          </a:xfrm>
          <a:prstGeom prst="rect">
            <a:avLst/>
          </a:prstGeom>
        </p:spPr>
        <p:txBody>
          <a:bodyPr vert="horz" anchor="ctr"/>
          <a:lstStyle>
            <a:lvl1pPr marL="0" indent="0" algn="ctr">
              <a:buNone/>
              <a:defRPr sz="4000" u="sng" baseline="0"/>
            </a:lvl1pPr>
          </a:lstStyle>
          <a:p>
            <a:pPr lvl="0"/>
            <a:r>
              <a:rPr lang="en-US" sz="4000" dirty="0"/>
              <a:t>Results (click to edit)</a:t>
            </a:r>
            <a:endParaRPr lang="en-US" dirty="0"/>
          </a:p>
        </p:txBody>
      </p:sp>
      <p:sp>
        <p:nvSpPr>
          <p:cNvPr id="17" name="Content Placeholder 27"/>
          <p:cNvSpPr>
            <a:spLocks noGrp="1"/>
          </p:cNvSpPr>
          <p:nvPr>
            <p:ph sz="quarter" idx="24" hasCustomPrompt="1"/>
          </p:nvPr>
        </p:nvSpPr>
        <p:spPr>
          <a:xfrm>
            <a:off x="22483581" y="9617221"/>
            <a:ext cx="20339824" cy="10160551"/>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Tree>
    <p:extLst>
      <p:ext uri="{BB962C8B-B14F-4D97-AF65-F5344CB8AC3E}">
        <p14:creationId xmlns:p14="http://schemas.microsoft.com/office/powerpoint/2010/main" val="243831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6496270" y="1309485"/>
            <a:ext cx="30898661" cy="2169509"/>
          </a:xfrm>
          <a:prstGeom prst="rect">
            <a:avLst/>
          </a:prstGeom>
        </p:spPr>
        <p:txBody>
          <a:bodyPr vert="horz" anchor="ctr"/>
          <a:lstStyle>
            <a:lvl1pPr marL="0" indent="0" algn="ctr">
              <a:buNone/>
              <a:defRPr sz="7200" baseline="0">
                <a:solidFill>
                  <a:srgbClr val="FFFFFF"/>
                </a:solidFill>
              </a:defRPr>
            </a:lvl1pPr>
          </a:lstStyle>
          <a:p>
            <a:pPr lvl="0"/>
            <a:r>
              <a:rPr lang="en-US" dirty="0"/>
              <a:t>Click to add Title</a:t>
            </a:r>
          </a:p>
        </p:txBody>
      </p:sp>
      <p:sp>
        <p:nvSpPr>
          <p:cNvPr id="19" name="Text Placeholder 17"/>
          <p:cNvSpPr>
            <a:spLocks noGrp="1"/>
          </p:cNvSpPr>
          <p:nvPr>
            <p:ph type="body" sz="quarter" idx="11" hasCustomPrompt="1"/>
          </p:nvPr>
        </p:nvSpPr>
        <p:spPr>
          <a:xfrm>
            <a:off x="6496270" y="3478993"/>
            <a:ext cx="30898661" cy="1553121"/>
          </a:xfrm>
          <a:prstGeom prst="rect">
            <a:avLst/>
          </a:prstGeom>
        </p:spPr>
        <p:txBody>
          <a:bodyPr vert="horz" anchor="ctr"/>
          <a:lstStyle>
            <a:lvl1pPr marL="0" indent="0" algn="ctr">
              <a:buNone/>
              <a:defRPr sz="5400" baseline="0">
                <a:solidFill>
                  <a:srgbClr val="FFFFFF"/>
                </a:solidFill>
              </a:defRPr>
            </a:lvl1pPr>
          </a:lstStyle>
          <a:p>
            <a:pPr lvl="0"/>
            <a:r>
              <a:rPr lang="en-US" dirty="0"/>
              <a:t>Click to add authors</a:t>
            </a:r>
          </a:p>
        </p:txBody>
      </p:sp>
      <p:sp>
        <p:nvSpPr>
          <p:cNvPr id="20" name="Text Placeholder 17"/>
          <p:cNvSpPr>
            <a:spLocks noGrp="1"/>
          </p:cNvSpPr>
          <p:nvPr>
            <p:ph type="body" sz="quarter" idx="12" hasCustomPrompt="1"/>
          </p:nvPr>
        </p:nvSpPr>
        <p:spPr>
          <a:xfrm>
            <a:off x="6496270" y="5032115"/>
            <a:ext cx="30898661" cy="1553121"/>
          </a:xfrm>
          <a:prstGeom prst="rect">
            <a:avLst/>
          </a:prstGeom>
        </p:spPr>
        <p:txBody>
          <a:bodyPr vert="horz" anchor="ctr"/>
          <a:lstStyle>
            <a:lvl1pPr marL="0" indent="0" algn="ctr">
              <a:buNone/>
              <a:defRPr sz="4400" baseline="0">
                <a:solidFill>
                  <a:srgbClr val="FFFFFF"/>
                </a:solidFill>
              </a:defRPr>
            </a:lvl1pPr>
          </a:lstStyle>
          <a:p>
            <a:pPr lvl="0"/>
            <a:r>
              <a:rPr lang="en-US" dirty="0"/>
              <a:t>Click here to add affiliations</a:t>
            </a:r>
          </a:p>
        </p:txBody>
      </p:sp>
      <p:sp>
        <p:nvSpPr>
          <p:cNvPr id="26" name="Text Placeholder 25"/>
          <p:cNvSpPr>
            <a:spLocks noGrp="1"/>
          </p:cNvSpPr>
          <p:nvPr>
            <p:ph type="body" sz="quarter" idx="13" hasCustomPrompt="1"/>
          </p:nvPr>
        </p:nvSpPr>
        <p:spPr>
          <a:xfrm>
            <a:off x="495716" y="8237475"/>
            <a:ext cx="13916722" cy="1379747"/>
          </a:xfrm>
          <a:prstGeom prst="rect">
            <a:avLst/>
          </a:prstGeom>
        </p:spPr>
        <p:txBody>
          <a:bodyPr vert="horz" anchor="ctr"/>
          <a:lstStyle>
            <a:lvl1pPr marL="0" indent="0" algn="ctr">
              <a:buNone/>
              <a:defRPr sz="4000" u="sng" baseline="0"/>
            </a:lvl1pPr>
          </a:lstStyle>
          <a:p>
            <a:pPr lvl="0"/>
            <a:r>
              <a:rPr lang="en-US" sz="4000" dirty="0"/>
              <a:t>Introduction/Abstract (click to edit)</a:t>
            </a:r>
            <a:endParaRPr lang="en-US" dirty="0"/>
          </a:p>
        </p:txBody>
      </p:sp>
      <p:sp>
        <p:nvSpPr>
          <p:cNvPr id="28" name="Content Placeholder 27"/>
          <p:cNvSpPr>
            <a:spLocks noGrp="1"/>
          </p:cNvSpPr>
          <p:nvPr>
            <p:ph sz="quarter" idx="14" hasCustomPrompt="1"/>
          </p:nvPr>
        </p:nvSpPr>
        <p:spPr>
          <a:xfrm>
            <a:off x="495716" y="9637739"/>
            <a:ext cx="13916722" cy="8062427"/>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9" name="Text Placeholder 25"/>
          <p:cNvSpPr>
            <a:spLocks noGrp="1"/>
          </p:cNvSpPr>
          <p:nvPr>
            <p:ph type="body" sz="quarter" idx="15" hasCustomPrompt="1"/>
          </p:nvPr>
        </p:nvSpPr>
        <p:spPr>
          <a:xfrm>
            <a:off x="29441943" y="8272545"/>
            <a:ext cx="13916722" cy="1344675"/>
          </a:xfrm>
          <a:prstGeom prst="rect">
            <a:avLst/>
          </a:prstGeom>
        </p:spPr>
        <p:txBody>
          <a:bodyPr vert="horz" anchor="ctr"/>
          <a:lstStyle>
            <a:lvl1pPr marL="0" indent="0" algn="ctr">
              <a:buNone/>
              <a:defRPr sz="4000" u="sng" baseline="0"/>
            </a:lvl1pPr>
          </a:lstStyle>
          <a:p>
            <a:pPr lvl="0"/>
            <a:r>
              <a:rPr lang="en-US" sz="4000" dirty="0"/>
              <a:t>Conclusion (click to edit)</a:t>
            </a:r>
            <a:endParaRPr lang="en-US" dirty="0"/>
          </a:p>
        </p:txBody>
      </p:sp>
      <p:sp>
        <p:nvSpPr>
          <p:cNvPr id="31" name="Text Placeholder 25"/>
          <p:cNvSpPr>
            <a:spLocks noGrp="1"/>
          </p:cNvSpPr>
          <p:nvPr>
            <p:ph type="body" sz="quarter" idx="17" hasCustomPrompt="1"/>
          </p:nvPr>
        </p:nvSpPr>
        <p:spPr>
          <a:xfrm>
            <a:off x="495716" y="17749248"/>
            <a:ext cx="13916722" cy="1344675"/>
          </a:xfrm>
          <a:prstGeom prst="rect">
            <a:avLst/>
          </a:prstGeom>
        </p:spPr>
        <p:txBody>
          <a:bodyPr vert="horz" anchor="ctr"/>
          <a:lstStyle>
            <a:lvl1pPr marL="0" indent="0" algn="ctr">
              <a:buNone/>
              <a:defRPr sz="4000" u="sng" baseline="0"/>
            </a:lvl1pPr>
          </a:lstStyle>
          <a:p>
            <a:pPr lvl="0"/>
            <a:r>
              <a:rPr lang="en-US" sz="4000" dirty="0"/>
              <a:t>Methods (click to edit)</a:t>
            </a:r>
            <a:endParaRPr lang="en-US" dirty="0"/>
          </a:p>
        </p:txBody>
      </p:sp>
      <p:sp>
        <p:nvSpPr>
          <p:cNvPr id="32" name="Content Placeholder 27"/>
          <p:cNvSpPr>
            <a:spLocks noGrp="1"/>
          </p:cNvSpPr>
          <p:nvPr>
            <p:ph sz="quarter" idx="18" hasCustomPrompt="1"/>
          </p:nvPr>
        </p:nvSpPr>
        <p:spPr>
          <a:xfrm>
            <a:off x="495716" y="19093923"/>
            <a:ext cx="13916722" cy="1350642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4" name="Content Placeholder 27"/>
          <p:cNvSpPr>
            <a:spLocks noGrp="1"/>
          </p:cNvSpPr>
          <p:nvPr>
            <p:ph sz="quarter" idx="20" hasCustomPrompt="1"/>
          </p:nvPr>
        </p:nvSpPr>
        <p:spPr>
          <a:xfrm>
            <a:off x="29441943" y="9643306"/>
            <a:ext cx="13916722" cy="1287197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5" name="Text Placeholder 25"/>
          <p:cNvSpPr>
            <a:spLocks noGrp="1"/>
          </p:cNvSpPr>
          <p:nvPr>
            <p:ph type="body" sz="quarter" idx="21" hasCustomPrompt="1"/>
          </p:nvPr>
        </p:nvSpPr>
        <p:spPr>
          <a:xfrm>
            <a:off x="29441943" y="22613442"/>
            <a:ext cx="13916722" cy="1344675"/>
          </a:xfrm>
          <a:prstGeom prst="rect">
            <a:avLst/>
          </a:prstGeom>
        </p:spPr>
        <p:txBody>
          <a:bodyPr vert="horz" anchor="ctr"/>
          <a:lstStyle>
            <a:lvl1pPr marL="0" indent="0" algn="ctr">
              <a:buNone/>
              <a:defRPr sz="4000" u="sng" baseline="0"/>
            </a:lvl1pPr>
          </a:lstStyle>
          <a:p>
            <a:pPr lvl="0"/>
            <a:r>
              <a:rPr lang="en-US" sz="4000" dirty="0"/>
              <a:t>References (click to edit)</a:t>
            </a:r>
            <a:endParaRPr lang="en-US" dirty="0"/>
          </a:p>
        </p:txBody>
      </p:sp>
      <p:sp>
        <p:nvSpPr>
          <p:cNvPr id="36" name="Content Placeholder 27"/>
          <p:cNvSpPr>
            <a:spLocks noGrp="1"/>
          </p:cNvSpPr>
          <p:nvPr>
            <p:ph sz="quarter" idx="22" hasCustomPrompt="1"/>
          </p:nvPr>
        </p:nvSpPr>
        <p:spPr>
          <a:xfrm>
            <a:off x="29498789" y="23933260"/>
            <a:ext cx="13916722" cy="8667085"/>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15" name="Text Placeholder 25"/>
          <p:cNvSpPr>
            <a:spLocks noGrp="1"/>
          </p:cNvSpPr>
          <p:nvPr>
            <p:ph type="body" sz="quarter" idx="23" hasCustomPrompt="1"/>
          </p:nvPr>
        </p:nvSpPr>
        <p:spPr>
          <a:xfrm>
            <a:off x="14987241" y="8272545"/>
            <a:ext cx="13916722" cy="1344675"/>
          </a:xfrm>
          <a:prstGeom prst="rect">
            <a:avLst/>
          </a:prstGeom>
        </p:spPr>
        <p:txBody>
          <a:bodyPr vert="horz" anchor="ctr"/>
          <a:lstStyle>
            <a:lvl1pPr marL="0" indent="0" algn="ctr">
              <a:buNone/>
              <a:defRPr sz="4000" u="sng" baseline="0"/>
            </a:lvl1pPr>
          </a:lstStyle>
          <a:p>
            <a:pPr lvl="0"/>
            <a:r>
              <a:rPr lang="en-US" sz="4000" dirty="0"/>
              <a:t>Results (click to edit)</a:t>
            </a:r>
            <a:endParaRPr lang="en-US" dirty="0"/>
          </a:p>
        </p:txBody>
      </p:sp>
      <p:sp>
        <p:nvSpPr>
          <p:cNvPr id="17" name="Content Placeholder 27"/>
          <p:cNvSpPr>
            <a:spLocks noGrp="1"/>
          </p:cNvSpPr>
          <p:nvPr>
            <p:ph sz="quarter" idx="24" hasCustomPrompt="1"/>
          </p:nvPr>
        </p:nvSpPr>
        <p:spPr>
          <a:xfrm>
            <a:off x="14987241" y="9637739"/>
            <a:ext cx="13916722" cy="22913524"/>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Tree>
    <p:extLst>
      <p:ext uri="{BB962C8B-B14F-4D97-AF65-F5344CB8AC3E}">
        <p14:creationId xmlns:p14="http://schemas.microsoft.com/office/powerpoint/2010/main" val="18300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6496270" y="1309485"/>
            <a:ext cx="30898661" cy="2169509"/>
          </a:xfrm>
          <a:prstGeom prst="rect">
            <a:avLst/>
          </a:prstGeom>
        </p:spPr>
        <p:txBody>
          <a:bodyPr vert="horz" anchor="ctr"/>
          <a:lstStyle>
            <a:lvl1pPr marL="0" indent="0" algn="ctr">
              <a:buNone/>
              <a:defRPr sz="7200" baseline="0">
                <a:solidFill>
                  <a:srgbClr val="FFFFFF"/>
                </a:solidFill>
              </a:defRPr>
            </a:lvl1pPr>
          </a:lstStyle>
          <a:p>
            <a:pPr lvl="0"/>
            <a:r>
              <a:rPr lang="en-US" dirty="0"/>
              <a:t>Click to add Title</a:t>
            </a:r>
          </a:p>
        </p:txBody>
      </p:sp>
      <p:sp>
        <p:nvSpPr>
          <p:cNvPr id="19" name="Text Placeholder 17"/>
          <p:cNvSpPr>
            <a:spLocks noGrp="1"/>
          </p:cNvSpPr>
          <p:nvPr>
            <p:ph type="body" sz="quarter" idx="11" hasCustomPrompt="1"/>
          </p:nvPr>
        </p:nvSpPr>
        <p:spPr>
          <a:xfrm>
            <a:off x="6496270" y="3478993"/>
            <a:ext cx="30898661" cy="1553121"/>
          </a:xfrm>
          <a:prstGeom prst="rect">
            <a:avLst/>
          </a:prstGeom>
        </p:spPr>
        <p:txBody>
          <a:bodyPr vert="horz" anchor="ctr"/>
          <a:lstStyle>
            <a:lvl1pPr marL="0" indent="0" algn="ctr">
              <a:buNone/>
              <a:defRPr sz="5400" baseline="0">
                <a:solidFill>
                  <a:srgbClr val="FFFFFF"/>
                </a:solidFill>
              </a:defRPr>
            </a:lvl1pPr>
          </a:lstStyle>
          <a:p>
            <a:pPr lvl="0"/>
            <a:r>
              <a:rPr lang="en-US" dirty="0"/>
              <a:t>Click to add authors</a:t>
            </a:r>
          </a:p>
        </p:txBody>
      </p:sp>
      <p:sp>
        <p:nvSpPr>
          <p:cNvPr id="20" name="Text Placeholder 17"/>
          <p:cNvSpPr>
            <a:spLocks noGrp="1"/>
          </p:cNvSpPr>
          <p:nvPr>
            <p:ph type="body" sz="quarter" idx="12" hasCustomPrompt="1"/>
          </p:nvPr>
        </p:nvSpPr>
        <p:spPr>
          <a:xfrm>
            <a:off x="6496270" y="5032115"/>
            <a:ext cx="30898661" cy="1553121"/>
          </a:xfrm>
          <a:prstGeom prst="rect">
            <a:avLst/>
          </a:prstGeom>
        </p:spPr>
        <p:txBody>
          <a:bodyPr vert="horz" anchor="ctr"/>
          <a:lstStyle>
            <a:lvl1pPr marL="0" indent="0" algn="ctr">
              <a:buNone/>
              <a:defRPr sz="4400" baseline="0">
                <a:solidFill>
                  <a:srgbClr val="FFFFFF"/>
                </a:solidFill>
              </a:defRPr>
            </a:lvl1pPr>
          </a:lstStyle>
          <a:p>
            <a:pPr lvl="0"/>
            <a:r>
              <a:rPr lang="en-US" dirty="0"/>
              <a:t>Click here to add affiliations</a:t>
            </a:r>
          </a:p>
        </p:txBody>
      </p:sp>
      <p:sp>
        <p:nvSpPr>
          <p:cNvPr id="26" name="Text Placeholder 25"/>
          <p:cNvSpPr>
            <a:spLocks noGrp="1"/>
          </p:cNvSpPr>
          <p:nvPr>
            <p:ph type="body" sz="quarter" idx="13" hasCustomPrompt="1"/>
          </p:nvPr>
        </p:nvSpPr>
        <p:spPr>
          <a:xfrm>
            <a:off x="495716" y="8237475"/>
            <a:ext cx="13916722" cy="1379747"/>
          </a:xfrm>
          <a:prstGeom prst="rect">
            <a:avLst/>
          </a:prstGeom>
          <a:solidFill>
            <a:schemeClr val="tx2">
              <a:lumMod val="75000"/>
            </a:schemeClr>
          </a:solidFill>
        </p:spPr>
        <p:txBody>
          <a:bodyPr vert="horz" anchor="ctr"/>
          <a:lstStyle>
            <a:lvl1pPr marL="0" indent="0" algn="ctr">
              <a:buNone/>
              <a:defRPr sz="4000" u="sng" baseline="0">
                <a:solidFill>
                  <a:srgbClr val="FFFFFF"/>
                </a:solidFill>
              </a:defRPr>
            </a:lvl1pPr>
          </a:lstStyle>
          <a:p>
            <a:pPr lvl="0"/>
            <a:r>
              <a:rPr lang="en-US" sz="4000" dirty="0"/>
              <a:t>Introduction/Abstract (click to edit)</a:t>
            </a:r>
            <a:endParaRPr lang="en-US" dirty="0"/>
          </a:p>
        </p:txBody>
      </p:sp>
      <p:sp>
        <p:nvSpPr>
          <p:cNvPr id="28" name="Content Placeholder 27"/>
          <p:cNvSpPr>
            <a:spLocks noGrp="1"/>
          </p:cNvSpPr>
          <p:nvPr>
            <p:ph sz="quarter" idx="14" hasCustomPrompt="1"/>
          </p:nvPr>
        </p:nvSpPr>
        <p:spPr>
          <a:xfrm>
            <a:off x="495716" y="9637739"/>
            <a:ext cx="13916722" cy="8062427"/>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9" name="Text Placeholder 25"/>
          <p:cNvSpPr>
            <a:spLocks noGrp="1"/>
          </p:cNvSpPr>
          <p:nvPr>
            <p:ph type="body" sz="quarter" idx="15" hasCustomPrompt="1"/>
          </p:nvPr>
        </p:nvSpPr>
        <p:spPr>
          <a:xfrm>
            <a:off x="29441943" y="8272545"/>
            <a:ext cx="13916722"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Conclusion (click to edit)</a:t>
            </a:r>
            <a:endParaRPr lang="en-US" dirty="0"/>
          </a:p>
        </p:txBody>
      </p:sp>
      <p:sp>
        <p:nvSpPr>
          <p:cNvPr id="31" name="Text Placeholder 25"/>
          <p:cNvSpPr>
            <a:spLocks noGrp="1"/>
          </p:cNvSpPr>
          <p:nvPr>
            <p:ph type="body" sz="quarter" idx="17" hasCustomPrompt="1"/>
          </p:nvPr>
        </p:nvSpPr>
        <p:spPr>
          <a:xfrm>
            <a:off x="495716" y="17749248"/>
            <a:ext cx="13916722"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Methods (click to edit)</a:t>
            </a:r>
            <a:endParaRPr lang="en-US" dirty="0"/>
          </a:p>
        </p:txBody>
      </p:sp>
      <p:sp>
        <p:nvSpPr>
          <p:cNvPr id="32" name="Content Placeholder 27"/>
          <p:cNvSpPr>
            <a:spLocks noGrp="1"/>
          </p:cNvSpPr>
          <p:nvPr>
            <p:ph sz="quarter" idx="18" hasCustomPrompt="1"/>
          </p:nvPr>
        </p:nvSpPr>
        <p:spPr>
          <a:xfrm>
            <a:off x="495716" y="19093923"/>
            <a:ext cx="13916722" cy="1350642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4" name="Content Placeholder 27"/>
          <p:cNvSpPr>
            <a:spLocks noGrp="1"/>
          </p:cNvSpPr>
          <p:nvPr>
            <p:ph sz="quarter" idx="20" hasCustomPrompt="1"/>
          </p:nvPr>
        </p:nvSpPr>
        <p:spPr>
          <a:xfrm>
            <a:off x="29441943" y="9643306"/>
            <a:ext cx="13916722" cy="1287197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5" name="Text Placeholder 25"/>
          <p:cNvSpPr>
            <a:spLocks noGrp="1"/>
          </p:cNvSpPr>
          <p:nvPr>
            <p:ph type="body" sz="quarter" idx="21" hasCustomPrompt="1"/>
          </p:nvPr>
        </p:nvSpPr>
        <p:spPr>
          <a:xfrm>
            <a:off x="29441943" y="22613442"/>
            <a:ext cx="13916722"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References (click to edit)</a:t>
            </a:r>
            <a:endParaRPr lang="en-US" dirty="0"/>
          </a:p>
        </p:txBody>
      </p:sp>
      <p:sp>
        <p:nvSpPr>
          <p:cNvPr id="36" name="Content Placeholder 27"/>
          <p:cNvSpPr>
            <a:spLocks noGrp="1"/>
          </p:cNvSpPr>
          <p:nvPr>
            <p:ph sz="quarter" idx="22" hasCustomPrompt="1"/>
          </p:nvPr>
        </p:nvSpPr>
        <p:spPr>
          <a:xfrm>
            <a:off x="29498789" y="23933260"/>
            <a:ext cx="13916722" cy="8667085"/>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15" name="Text Placeholder 25"/>
          <p:cNvSpPr>
            <a:spLocks noGrp="1"/>
          </p:cNvSpPr>
          <p:nvPr>
            <p:ph type="body" sz="quarter" idx="23" hasCustomPrompt="1"/>
          </p:nvPr>
        </p:nvSpPr>
        <p:spPr>
          <a:xfrm>
            <a:off x="14987241" y="8272545"/>
            <a:ext cx="13916722"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Results (click to edit)</a:t>
            </a:r>
            <a:endParaRPr lang="en-US" dirty="0"/>
          </a:p>
        </p:txBody>
      </p:sp>
      <p:sp>
        <p:nvSpPr>
          <p:cNvPr id="17" name="Content Placeholder 27"/>
          <p:cNvSpPr>
            <a:spLocks noGrp="1"/>
          </p:cNvSpPr>
          <p:nvPr>
            <p:ph sz="quarter" idx="24" hasCustomPrompt="1"/>
          </p:nvPr>
        </p:nvSpPr>
        <p:spPr>
          <a:xfrm>
            <a:off x="14987241" y="9637739"/>
            <a:ext cx="13916722" cy="22913524"/>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Tree>
    <p:extLst>
      <p:ext uri="{BB962C8B-B14F-4D97-AF65-F5344CB8AC3E}">
        <p14:creationId xmlns:p14="http://schemas.microsoft.com/office/powerpoint/2010/main" val="107685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6496270" y="1309485"/>
            <a:ext cx="30898661" cy="2169509"/>
          </a:xfrm>
          <a:prstGeom prst="rect">
            <a:avLst/>
          </a:prstGeom>
        </p:spPr>
        <p:txBody>
          <a:bodyPr vert="horz" anchor="ctr"/>
          <a:lstStyle>
            <a:lvl1pPr marL="0" indent="0" algn="ctr">
              <a:buNone/>
              <a:defRPr sz="7200" baseline="0">
                <a:solidFill>
                  <a:srgbClr val="FFFFFF"/>
                </a:solidFill>
              </a:defRPr>
            </a:lvl1pPr>
          </a:lstStyle>
          <a:p>
            <a:pPr lvl="0"/>
            <a:r>
              <a:rPr lang="en-US" dirty="0"/>
              <a:t>Click to add Title</a:t>
            </a:r>
          </a:p>
        </p:txBody>
      </p:sp>
      <p:sp>
        <p:nvSpPr>
          <p:cNvPr id="19" name="Text Placeholder 17"/>
          <p:cNvSpPr>
            <a:spLocks noGrp="1"/>
          </p:cNvSpPr>
          <p:nvPr>
            <p:ph type="body" sz="quarter" idx="11" hasCustomPrompt="1"/>
          </p:nvPr>
        </p:nvSpPr>
        <p:spPr>
          <a:xfrm>
            <a:off x="6496270" y="3478993"/>
            <a:ext cx="30898661" cy="1553121"/>
          </a:xfrm>
          <a:prstGeom prst="rect">
            <a:avLst/>
          </a:prstGeom>
        </p:spPr>
        <p:txBody>
          <a:bodyPr vert="horz" anchor="ctr"/>
          <a:lstStyle>
            <a:lvl1pPr marL="0" indent="0" algn="ctr">
              <a:buNone/>
              <a:defRPr sz="5400" baseline="0">
                <a:solidFill>
                  <a:srgbClr val="FFFFFF"/>
                </a:solidFill>
              </a:defRPr>
            </a:lvl1pPr>
          </a:lstStyle>
          <a:p>
            <a:pPr lvl="0"/>
            <a:r>
              <a:rPr lang="en-US" dirty="0"/>
              <a:t>Click to add authors</a:t>
            </a:r>
          </a:p>
        </p:txBody>
      </p:sp>
      <p:sp>
        <p:nvSpPr>
          <p:cNvPr id="20" name="Text Placeholder 17"/>
          <p:cNvSpPr>
            <a:spLocks noGrp="1"/>
          </p:cNvSpPr>
          <p:nvPr>
            <p:ph type="body" sz="quarter" idx="12" hasCustomPrompt="1"/>
          </p:nvPr>
        </p:nvSpPr>
        <p:spPr>
          <a:xfrm>
            <a:off x="6496270" y="5032115"/>
            <a:ext cx="30898661" cy="1553121"/>
          </a:xfrm>
          <a:prstGeom prst="rect">
            <a:avLst/>
          </a:prstGeom>
        </p:spPr>
        <p:txBody>
          <a:bodyPr vert="horz" anchor="ctr"/>
          <a:lstStyle>
            <a:lvl1pPr marL="0" indent="0" algn="ctr">
              <a:buNone/>
              <a:defRPr sz="4400" baseline="0">
                <a:solidFill>
                  <a:srgbClr val="FFFFFF"/>
                </a:solidFill>
              </a:defRPr>
            </a:lvl1pPr>
          </a:lstStyle>
          <a:p>
            <a:pPr lvl="0"/>
            <a:r>
              <a:rPr lang="en-US" dirty="0"/>
              <a:t>Click here to add affiliations</a:t>
            </a:r>
          </a:p>
        </p:txBody>
      </p:sp>
      <p:sp>
        <p:nvSpPr>
          <p:cNvPr id="26" name="Text Placeholder 25"/>
          <p:cNvSpPr>
            <a:spLocks noGrp="1"/>
          </p:cNvSpPr>
          <p:nvPr>
            <p:ph type="body" sz="quarter" idx="13" hasCustomPrompt="1"/>
          </p:nvPr>
        </p:nvSpPr>
        <p:spPr>
          <a:xfrm>
            <a:off x="1099749" y="8237475"/>
            <a:ext cx="20339824"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Introduction/Abstract (click to edit)</a:t>
            </a:r>
            <a:endParaRPr lang="en-US" dirty="0"/>
          </a:p>
        </p:txBody>
      </p:sp>
      <p:sp>
        <p:nvSpPr>
          <p:cNvPr id="28" name="Content Placeholder 27"/>
          <p:cNvSpPr>
            <a:spLocks noGrp="1"/>
          </p:cNvSpPr>
          <p:nvPr>
            <p:ph sz="quarter" idx="14" hasCustomPrompt="1"/>
          </p:nvPr>
        </p:nvSpPr>
        <p:spPr>
          <a:xfrm>
            <a:off x="1077885" y="9623288"/>
            <a:ext cx="20339824" cy="8062427"/>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9" name="Text Placeholder 25"/>
          <p:cNvSpPr>
            <a:spLocks noGrp="1"/>
          </p:cNvSpPr>
          <p:nvPr>
            <p:ph type="body" sz="quarter" idx="15" hasCustomPrompt="1"/>
          </p:nvPr>
        </p:nvSpPr>
        <p:spPr>
          <a:xfrm>
            <a:off x="22483581" y="19777771"/>
            <a:ext cx="20339824"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Conclusion (click to edit)</a:t>
            </a:r>
            <a:endParaRPr lang="en-US" dirty="0"/>
          </a:p>
        </p:txBody>
      </p:sp>
      <p:sp>
        <p:nvSpPr>
          <p:cNvPr id="31" name="Text Placeholder 25"/>
          <p:cNvSpPr>
            <a:spLocks noGrp="1"/>
          </p:cNvSpPr>
          <p:nvPr>
            <p:ph type="body" sz="quarter" idx="17" hasCustomPrompt="1"/>
          </p:nvPr>
        </p:nvSpPr>
        <p:spPr>
          <a:xfrm>
            <a:off x="1077885" y="17749248"/>
            <a:ext cx="20339824"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Methods (click to edit)</a:t>
            </a:r>
            <a:endParaRPr lang="en-US" dirty="0"/>
          </a:p>
        </p:txBody>
      </p:sp>
      <p:sp>
        <p:nvSpPr>
          <p:cNvPr id="32" name="Content Placeholder 27"/>
          <p:cNvSpPr>
            <a:spLocks noGrp="1"/>
          </p:cNvSpPr>
          <p:nvPr>
            <p:ph sz="quarter" idx="18" hasCustomPrompt="1"/>
          </p:nvPr>
        </p:nvSpPr>
        <p:spPr>
          <a:xfrm>
            <a:off x="1077885" y="19093923"/>
            <a:ext cx="20339824" cy="1350642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4" name="Content Placeholder 27"/>
          <p:cNvSpPr>
            <a:spLocks noGrp="1"/>
          </p:cNvSpPr>
          <p:nvPr>
            <p:ph sz="quarter" idx="20" hasCustomPrompt="1"/>
          </p:nvPr>
        </p:nvSpPr>
        <p:spPr>
          <a:xfrm>
            <a:off x="22483581" y="21122448"/>
            <a:ext cx="20339824" cy="5799680"/>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5" name="Text Placeholder 25"/>
          <p:cNvSpPr>
            <a:spLocks noGrp="1"/>
          </p:cNvSpPr>
          <p:nvPr>
            <p:ph type="body" sz="quarter" idx="21" hasCustomPrompt="1"/>
          </p:nvPr>
        </p:nvSpPr>
        <p:spPr>
          <a:xfrm>
            <a:off x="22483581" y="26922127"/>
            <a:ext cx="20339824"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References (click to edit)</a:t>
            </a:r>
            <a:endParaRPr lang="en-US" dirty="0"/>
          </a:p>
        </p:txBody>
      </p:sp>
      <p:sp>
        <p:nvSpPr>
          <p:cNvPr id="36" name="Content Placeholder 27"/>
          <p:cNvSpPr>
            <a:spLocks noGrp="1"/>
          </p:cNvSpPr>
          <p:nvPr>
            <p:ph sz="quarter" idx="22" hasCustomPrompt="1"/>
          </p:nvPr>
        </p:nvSpPr>
        <p:spPr>
          <a:xfrm>
            <a:off x="22483581" y="28266803"/>
            <a:ext cx="20339824" cy="4333542"/>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15" name="Text Placeholder 25"/>
          <p:cNvSpPr>
            <a:spLocks noGrp="1"/>
          </p:cNvSpPr>
          <p:nvPr>
            <p:ph type="body" sz="quarter" idx="23" hasCustomPrompt="1"/>
          </p:nvPr>
        </p:nvSpPr>
        <p:spPr>
          <a:xfrm>
            <a:off x="22483581" y="8272545"/>
            <a:ext cx="20339824"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Results (click to edit)</a:t>
            </a:r>
            <a:endParaRPr lang="en-US" dirty="0"/>
          </a:p>
        </p:txBody>
      </p:sp>
      <p:sp>
        <p:nvSpPr>
          <p:cNvPr id="17" name="Content Placeholder 27"/>
          <p:cNvSpPr>
            <a:spLocks noGrp="1"/>
          </p:cNvSpPr>
          <p:nvPr>
            <p:ph sz="quarter" idx="24" hasCustomPrompt="1"/>
          </p:nvPr>
        </p:nvSpPr>
        <p:spPr>
          <a:xfrm>
            <a:off x="22483581" y="9617221"/>
            <a:ext cx="20339824" cy="10160551"/>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Tree>
    <p:extLst>
      <p:ext uri="{BB962C8B-B14F-4D97-AF65-F5344CB8AC3E}">
        <p14:creationId xmlns:p14="http://schemas.microsoft.com/office/powerpoint/2010/main" val="362138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6496270" y="1309485"/>
            <a:ext cx="30898661" cy="2169509"/>
          </a:xfrm>
          <a:prstGeom prst="rect">
            <a:avLst/>
          </a:prstGeom>
        </p:spPr>
        <p:txBody>
          <a:bodyPr vert="horz" anchor="ctr"/>
          <a:lstStyle>
            <a:lvl1pPr marL="0" indent="0" algn="ctr">
              <a:buNone/>
              <a:defRPr sz="7200" baseline="0">
                <a:solidFill>
                  <a:srgbClr val="FFFFFF"/>
                </a:solidFill>
              </a:defRPr>
            </a:lvl1pPr>
          </a:lstStyle>
          <a:p>
            <a:pPr lvl="0"/>
            <a:r>
              <a:rPr lang="en-US" dirty="0"/>
              <a:t>Click to add Title</a:t>
            </a:r>
          </a:p>
        </p:txBody>
      </p:sp>
      <p:sp>
        <p:nvSpPr>
          <p:cNvPr id="19" name="Text Placeholder 17"/>
          <p:cNvSpPr>
            <a:spLocks noGrp="1"/>
          </p:cNvSpPr>
          <p:nvPr>
            <p:ph type="body" sz="quarter" idx="11" hasCustomPrompt="1"/>
          </p:nvPr>
        </p:nvSpPr>
        <p:spPr>
          <a:xfrm>
            <a:off x="6496270" y="3478993"/>
            <a:ext cx="30898661" cy="1553121"/>
          </a:xfrm>
          <a:prstGeom prst="rect">
            <a:avLst/>
          </a:prstGeom>
        </p:spPr>
        <p:txBody>
          <a:bodyPr vert="horz" anchor="ctr"/>
          <a:lstStyle>
            <a:lvl1pPr marL="0" indent="0" algn="ctr">
              <a:buNone/>
              <a:defRPr sz="5400" baseline="0">
                <a:solidFill>
                  <a:srgbClr val="FFFFFF"/>
                </a:solidFill>
              </a:defRPr>
            </a:lvl1pPr>
          </a:lstStyle>
          <a:p>
            <a:pPr lvl="0"/>
            <a:r>
              <a:rPr lang="en-US" dirty="0"/>
              <a:t>Click to add authors</a:t>
            </a:r>
          </a:p>
        </p:txBody>
      </p:sp>
      <p:sp>
        <p:nvSpPr>
          <p:cNvPr id="20" name="Text Placeholder 17"/>
          <p:cNvSpPr>
            <a:spLocks noGrp="1"/>
          </p:cNvSpPr>
          <p:nvPr>
            <p:ph type="body" sz="quarter" idx="12" hasCustomPrompt="1"/>
          </p:nvPr>
        </p:nvSpPr>
        <p:spPr>
          <a:xfrm>
            <a:off x="6496270" y="5032115"/>
            <a:ext cx="30898661" cy="1553121"/>
          </a:xfrm>
          <a:prstGeom prst="rect">
            <a:avLst/>
          </a:prstGeom>
        </p:spPr>
        <p:txBody>
          <a:bodyPr vert="horz" anchor="ctr"/>
          <a:lstStyle>
            <a:lvl1pPr marL="0" indent="0" algn="ctr">
              <a:buNone/>
              <a:defRPr sz="4400" baseline="0">
                <a:solidFill>
                  <a:srgbClr val="FFFFFF"/>
                </a:solidFill>
              </a:defRPr>
            </a:lvl1pPr>
          </a:lstStyle>
          <a:p>
            <a:pPr lvl="0"/>
            <a:r>
              <a:rPr lang="en-US" dirty="0"/>
              <a:t>Click here to add affiliations</a:t>
            </a:r>
          </a:p>
        </p:txBody>
      </p:sp>
      <p:sp>
        <p:nvSpPr>
          <p:cNvPr id="26" name="Text Placeholder 25"/>
          <p:cNvSpPr>
            <a:spLocks noGrp="1"/>
          </p:cNvSpPr>
          <p:nvPr>
            <p:ph type="body" sz="quarter" idx="13" hasCustomPrompt="1"/>
          </p:nvPr>
        </p:nvSpPr>
        <p:spPr>
          <a:xfrm>
            <a:off x="954158" y="8237475"/>
            <a:ext cx="41982887"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Introduction/Abstract (click to edit)</a:t>
            </a:r>
            <a:endParaRPr lang="en-US" dirty="0"/>
          </a:p>
        </p:txBody>
      </p:sp>
      <p:sp>
        <p:nvSpPr>
          <p:cNvPr id="28" name="Content Placeholder 27"/>
          <p:cNvSpPr>
            <a:spLocks noGrp="1"/>
          </p:cNvSpPr>
          <p:nvPr>
            <p:ph sz="quarter" idx="14" hasCustomPrompt="1"/>
          </p:nvPr>
        </p:nvSpPr>
        <p:spPr>
          <a:xfrm>
            <a:off x="944219" y="9611475"/>
            <a:ext cx="20609781" cy="5218771"/>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9" name="Text Placeholder 25"/>
          <p:cNvSpPr>
            <a:spLocks noGrp="1"/>
          </p:cNvSpPr>
          <p:nvPr>
            <p:ph type="body" sz="quarter" idx="15" hasCustomPrompt="1"/>
          </p:nvPr>
        </p:nvSpPr>
        <p:spPr>
          <a:xfrm>
            <a:off x="26502571" y="19549485"/>
            <a:ext cx="16320835"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Conclusion (click to edit)</a:t>
            </a:r>
            <a:endParaRPr lang="en-US" dirty="0"/>
          </a:p>
        </p:txBody>
      </p:sp>
      <p:sp>
        <p:nvSpPr>
          <p:cNvPr id="31" name="Text Placeholder 25"/>
          <p:cNvSpPr>
            <a:spLocks noGrp="1"/>
          </p:cNvSpPr>
          <p:nvPr>
            <p:ph type="body" sz="quarter" idx="17" hasCustomPrompt="1"/>
          </p:nvPr>
        </p:nvSpPr>
        <p:spPr>
          <a:xfrm>
            <a:off x="944219" y="14830245"/>
            <a:ext cx="41879186"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Methods (click to edit)</a:t>
            </a:r>
            <a:endParaRPr lang="en-US" dirty="0"/>
          </a:p>
        </p:txBody>
      </p:sp>
      <p:sp>
        <p:nvSpPr>
          <p:cNvPr id="34" name="Content Placeholder 27"/>
          <p:cNvSpPr>
            <a:spLocks noGrp="1"/>
          </p:cNvSpPr>
          <p:nvPr>
            <p:ph sz="quarter" idx="20" hasCustomPrompt="1"/>
          </p:nvPr>
        </p:nvSpPr>
        <p:spPr>
          <a:xfrm>
            <a:off x="26502570" y="20880981"/>
            <a:ext cx="16334070" cy="7139774"/>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35" name="Text Placeholder 25"/>
          <p:cNvSpPr>
            <a:spLocks noGrp="1"/>
          </p:cNvSpPr>
          <p:nvPr>
            <p:ph type="body" sz="quarter" idx="21" hasCustomPrompt="1"/>
          </p:nvPr>
        </p:nvSpPr>
        <p:spPr>
          <a:xfrm>
            <a:off x="26502569" y="28020755"/>
            <a:ext cx="16434474"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References (click to edit)</a:t>
            </a:r>
            <a:endParaRPr lang="en-US" dirty="0"/>
          </a:p>
        </p:txBody>
      </p:sp>
      <p:sp>
        <p:nvSpPr>
          <p:cNvPr id="36" name="Content Placeholder 27"/>
          <p:cNvSpPr>
            <a:spLocks noGrp="1"/>
          </p:cNvSpPr>
          <p:nvPr>
            <p:ph sz="quarter" idx="22" hasCustomPrompt="1"/>
          </p:nvPr>
        </p:nvSpPr>
        <p:spPr>
          <a:xfrm>
            <a:off x="26502571" y="29365432"/>
            <a:ext cx="16320835" cy="3234913"/>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15" name="Text Placeholder 25"/>
          <p:cNvSpPr>
            <a:spLocks noGrp="1"/>
          </p:cNvSpPr>
          <p:nvPr>
            <p:ph type="body" sz="quarter" idx="23" hasCustomPrompt="1"/>
          </p:nvPr>
        </p:nvSpPr>
        <p:spPr>
          <a:xfrm>
            <a:off x="702827" y="19549485"/>
            <a:ext cx="24268249" cy="1344675"/>
          </a:xfrm>
          <a:prstGeom prst="rect">
            <a:avLst/>
          </a:prstGeom>
          <a:solidFill>
            <a:srgbClr val="17375E"/>
          </a:solidFill>
        </p:spPr>
        <p:txBody>
          <a:bodyPr vert="horz" anchor="ctr"/>
          <a:lstStyle>
            <a:lvl1pPr marL="0" indent="0" algn="ctr">
              <a:buNone/>
              <a:defRPr sz="4000" u="sng" baseline="0">
                <a:solidFill>
                  <a:srgbClr val="FFFFFF"/>
                </a:solidFill>
              </a:defRPr>
            </a:lvl1pPr>
          </a:lstStyle>
          <a:p>
            <a:pPr lvl="0"/>
            <a:r>
              <a:rPr lang="en-US" sz="4000" dirty="0"/>
              <a:t>Results (click to edit)</a:t>
            </a:r>
            <a:endParaRPr lang="en-US" dirty="0"/>
          </a:p>
        </p:txBody>
      </p:sp>
      <p:sp>
        <p:nvSpPr>
          <p:cNvPr id="17" name="Content Placeholder 27"/>
          <p:cNvSpPr>
            <a:spLocks noGrp="1"/>
          </p:cNvSpPr>
          <p:nvPr>
            <p:ph sz="quarter" idx="24" hasCustomPrompt="1"/>
          </p:nvPr>
        </p:nvSpPr>
        <p:spPr>
          <a:xfrm>
            <a:off x="702827" y="20894161"/>
            <a:ext cx="24268249" cy="11706184"/>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16" name="Content Placeholder 27"/>
          <p:cNvSpPr>
            <a:spLocks noGrp="1"/>
          </p:cNvSpPr>
          <p:nvPr>
            <p:ph sz="quarter" idx="25" hasCustomPrompt="1"/>
          </p:nvPr>
        </p:nvSpPr>
        <p:spPr>
          <a:xfrm>
            <a:off x="22344079" y="9602046"/>
            <a:ext cx="20592965" cy="5218771"/>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1" name="Content Placeholder 27"/>
          <p:cNvSpPr>
            <a:spLocks noGrp="1"/>
          </p:cNvSpPr>
          <p:nvPr>
            <p:ph sz="quarter" idx="26" hasCustomPrompt="1"/>
          </p:nvPr>
        </p:nvSpPr>
        <p:spPr>
          <a:xfrm>
            <a:off x="944219" y="16205060"/>
            <a:ext cx="20609781" cy="3211551"/>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
        <p:nvSpPr>
          <p:cNvPr id="22" name="Content Placeholder 27"/>
          <p:cNvSpPr>
            <a:spLocks noGrp="1"/>
          </p:cNvSpPr>
          <p:nvPr>
            <p:ph sz="quarter" idx="27" hasCustomPrompt="1"/>
          </p:nvPr>
        </p:nvSpPr>
        <p:spPr>
          <a:xfrm>
            <a:off x="22327262" y="16205060"/>
            <a:ext cx="20609781" cy="3211551"/>
          </a:xfrm>
          <a:prstGeom prst="rect">
            <a:avLst/>
          </a:prstGeom>
        </p:spPr>
        <p:txBody>
          <a:bodyPr vert="horz"/>
          <a:lstStyle>
            <a:lvl1pPr marL="0" indent="0">
              <a:buNone/>
              <a:defRPr sz="2800" baseline="0"/>
            </a:lvl1pPr>
          </a:lstStyle>
          <a:p>
            <a:pPr lvl="0"/>
            <a:r>
              <a:rPr lang="en-US" sz="2800" dirty="0"/>
              <a:t>Click here to insert content</a:t>
            </a:r>
            <a:endParaRPr lang="en-US" dirty="0"/>
          </a:p>
        </p:txBody>
      </p:sp>
    </p:spTree>
    <p:extLst>
      <p:ext uri="{BB962C8B-B14F-4D97-AF65-F5344CB8AC3E}">
        <p14:creationId xmlns:p14="http://schemas.microsoft.com/office/powerpoint/2010/main" val="368677102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43891200" cy="7656727"/>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4" name="Rounded Rectangle 23"/>
          <p:cNvSpPr>
            <a:spLocks/>
          </p:cNvSpPr>
          <p:nvPr userDrawn="1"/>
        </p:nvSpPr>
        <p:spPr>
          <a:xfrm>
            <a:off x="1070517" y="8231245"/>
            <a:ext cx="20339824" cy="24332140"/>
          </a:xfrm>
          <a:prstGeom prst="roundRect">
            <a:avLst>
              <a:gd name="adj" fmla="val 6556"/>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solidFill>
                <a:schemeClr val="accent1">
                  <a:lumMod val="20000"/>
                  <a:lumOff val="80000"/>
                </a:schemeClr>
              </a:solidFill>
            </a:endParaRPr>
          </a:p>
        </p:txBody>
      </p:sp>
      <p:sp>
        <p:nvSpPr>
          <p:cNvPr id="25" name="Rounded Rectangle 24"/>
          <p:cNvSpPr>
            <a:spLocks/>
          </p:cNvSpPr>
          <p:nvPr userDrawn="1"/>
        </p:nvSpPr>
        <p:spPr>
          <a:xfrm>
            <a:off x="22480859" y="8231245"/>
            <a:ext cx="20339824" cy="24332140"/>
          </a:xfrm>
          <a:prstGeom prst="roundRect">
            <a:avLst>
              <a:gd name="adj" fmla="val 6556"/>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solidFill>
                <a:schemeClr val="accent1">
                  <a:lumMod val="20000"/>
                  <a:lumOff val="80000"/>
                </a:schemeClr>
              </a:solidFill>
            </a:endParaRPr>
          </a:p>
        </p:txBody>
      </p:sp>
    </p:spTree>
    <p:extLst>
      <p:ext uri="{BB962C8B-B14F-4D97-AF65-F5344CB8AC3E}">
        <p14:creationId xmlns:p14="http://schemas.microsoft.com/office/powerpoint/2010/main" val="3912718737"/>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43891200" cy="7656727"/>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
        <p:nvSpPr>
          <p:cNvPr id="24" name="Rounded Rectangle 23"/>
          <p:cNvSpPr>
            <a:spLocks/>
          </p:cNvSpPr>
          <p:nvPr userDrawn="1"/>
        </p:nvSpPr>
        <p:spPr>
          <a:xfrm>
            <a:off x="535259" y="8231245"/>
            <a:ext cx="42820683" cy="24332140"/>
          </a:xfrm>
          <a:prstGeom prst="roundRect">
            <a:avLst>
              <a:gd name="adj" fmla="val 6556"/>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solidFill>
                <a:schemeClr val="accent1">
                  <a:lumMod val="20000"/>
                  <a:lumOff val="80000"/>
                </a:schemeClr>
              </a:solidFill>
            </a:endParaRPr>
          </a:p>
        </p:txBody>
      </p:sp>
    </p:spTree>
    <p:extLst>
      <p:ext uri="{BB962C8B-B14F-4D97-AF65-F5344CB8AC3E}">
        <p14:creationId xmlns:p14="http://schemas.microsoft.com/office/powerpoint/2010/main" val="790830232"/>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43891200" cy="7656727"/>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09724833"/>
      </p:ext>
    </p:extLst>
  </p:cSld>
  <p:clrMap bg1="lt1" tx1="dk1" bg2="lt2" tx2="dk2" accent1="accent1" accent2="accent2" accent3="accent3" accent4="accent4" accent5="accent5" accent6="accent6" hlink="hlink" folHlink="folHlink"/>
  <p:sldLayoutIdLst>
    <p:sldLayoutId id="2147483667"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43891200" cy="7656727"/>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74019808"/>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0" y="0"/>
            <a:ext cx="43891200" cy="7656727"/>
            <a:chOff x="0" y="0"/>
            <a:chExt cx="37490400" cy="4891798"/>
          </a:xfrm>
          <a:solidFill>
            <a:schemeClr val="tx2">
              <a:lumMod val="75000"/>
            </a:schemeClr>
          </a:solidFill>
        </p:grpSpPr>
        <p:sp>
          <p:nvSpPr>
            <p:cNvPr id="7" name="Rectangle 6"/>
            <p:cNvSpPr/>
            <p:nvPr userDrawn="1"/>
          </p:nvSpPr>
          <p:spPr>
            <a:xfrm>
              <a:off x="0" y="0"/>
              <a:ext cx="37490400" cy="4797724"/>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63"/>
            </a:p>
          </p:txBody>
        </p:sp>
        <p:cxnSp>
          <p:nvCxnSpPr>
            <p:cNvPr id="9" name="Straight Connector 8"/>
            <p:cNvCxnSpPr/>
            <p:nvPr userDrawn="1"/>
          </p:nvCxnSpPr>
          <p:spPr>
            <a:xfrm flipH="1">
              <a:off x="0" y="4891798"/>
              <a:ext cx="37490400" cy="0"/>
            </a:xfrm>
            <a:prstGeom prst="line">
              <a:avLst/>
            </a:prstGeom>
            <a:grpFill/>
            <a:ln w="254000" cmpd="sng">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1420128"/>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1672026" rtl="0" eaLnBrk="1" latinLnBrk="0" hangingPunct="1">
        <a:spcBef>
          <a:spcPct val="0"/>
        </a:spcBef>
        <a:buNone/>
        <a:defRPr sz="16100" kern="1200">
          <a:solidFill>
            <a:schemeClr val="tx1"/>
          </a:solidFill>
          <a:latin typeface="+mj-lt"/>
          <a:ea typeface="+mj-ea"/>
          <a:cs typeface="+mj-cs"/>
        </a:defRPr>
      </a:lvl1pPr>
    </p:titleStyle>
    <p:bodyStyle>
      <a:lvl1pPr marL="1254020" indent="-1254020" algn="l" defTabSz="1672026" rtl="0" eaLnBrk="1" latinLnBrk="0" hangingPunct="1">
        <a:spcBef>
          <a:spcPct val="20000"/>
        </a:spcBef>
        <a:buFont typeface="Arial"/>
        <a:buChar char="•"/>
        <a:defRPr sz="11700" kern="1200">
          <a:solidFill>
            <a:schemeClr val="tx1"/>
          </a:solidFill>
          <a:latin typeface="+mn-lt"/>
          <a:ea typeface="+mn-ea"/>
          <a:cs typeface="+mn-cs"/>
        </a:defRPr>
      </a:lvl1pPr>
      <a:lvl2pPr marL="2717042" indent="-1045016" algn="l" defTabSz="1672026" rtl="0" eaLnBrk="1" latinLnBrk="0" hangingPunct="1">
        <a:spcBef>
          <a:spcPct val="20000"/>
        </a:spcBef>
        <a:buFont typeface="Arial"/>
        <a:buChar char="–"/>
        <a:defRPr sz="10200" kern="1200">
          <a:solidFill>
            <a:schemeClr val="tx1"/>
          </a:solidFill>
          <a:latin typeface="+mn-lt"/>
          <a:ea typeface="+mn-ea"/>
          <a:cs typeface="+mn-cs"/>
        </a:defRPr>
      </a:lvl2pPr>
      <a:lvl3pPr marL="4180065" indent="-836013" algn="l" defTabSz="1672026" rtl="0" eaLnBrk="1" latinLnBrk="0" hangingPunct="1">
        <a:spcBef>
          <a:spcPct val="20000"/>
        </a:spcBef>
        <a:buFont typeface="Arial"/>
        <a:buChar char="•"/>
        <a:defRPr sz="8800" kern="1200">
          <a:solidFill>
            <a:schemeClr val="tx1"/>
          </a:solidFill>
          <a:latin typeface="+mn-lt"/>
          <a:ea typeface="+mn-ea"/>
          <a:cs typeface="+mn-cs"/>
        </a:defRPr>
      </a:lvl3pPr>
      <a:lvl4pPr marL="5852091" indent="-836013" algn="l" defTabSz="1672026" rtl="0" eaLnBrk="1" latinLnBrk="0" hangingPunct="1">
        <a:spcBef>
          <a:spcPct val="20000"/>
        </a:spcBef>
        <a:buFont typeface="Arial"/>
        <a:buChar char="–"/>
        <a:defRPr sz="7300" kern="1200">
          <a:solidFill>
            <a:schemeClr val="tx1"/>
          </a:solidFill>
          <a:latin typeface="+mn-lt"/>
          <a:ea typeface="+mn-ea"/>
          <a:cs typeface="+mn-cs"/>
        </a:defRPr>
      </a:lvl4pPr>
      <a:lvl5pPr marL="7524118" indent="-836013" algn="l" defTabSz="1672026" rtl="0" eaLnBrk="1" latinLnBrk="0" hangingPunct="1">
        <a:spcBef>
          <a:spcPct val="20000"/>
        </a:spcBef>
        <a:buFont typeface="Arial"/>
        <a:buChar char="»"/>
        <a:defRPr sz="7300" kern="1200">
          <a:solidFill>
            <a:schemeClr val="tx1"/>
          </a:solidFill>
          <a:latin typeface="+mn-lt"/>
          <a:ea typeface="+mn-ea"/>
          <a:cs typeface="+mn-cs"/>
        </a:defRPr>
      </a:lvl5pPr>
      <a:lvl6pPr marL="9196144" indent="-836013" algn="l" defTabSz="1672026" rtl="0" eaLnBrk="1" latinLnBrk="0" hangingPunct="1">
        <a:spcBef>
          <a:spcPct val="20000"/>
        </a:spcBef>
        <a:buFont typeface="Arial"/>
        <a:buChar char="•"/>
        <a:defRPr sz="7300" kern="1200">
          <a:solidFill>
            <a:schemeClr val="tx1"/>
          </a:solidFill>
          <a:latin typeface="+mn-lt"/>
          <a:ea typeface="+mn-ea"/>
          <a:cs typeface="+mn-cs"/>
        </a:defRPr>
      </a:lvl6pPr>
      <a:lvl7pPr marL="10868170" indent="-836013" algn="l" defTabSz="1672026" rtl="0" eaLnBrk="1" latinLnBrk="0" hangingPunct="1">
        <a:spcBef>
          <a:spcPct val="20000"/>
        </a:spcBef>
        <a:buFont typeface="Arial"/>
        <a:buChar char="•"/>
        <a:defRPr sz="7300" kern="1200">
          <a:solidFill>
            <a:schemeClr val="tx1"/>
          </a:solidFill>
          <a:latin typeface="+mn-lt"/>
          <a:ea typeface="+mn-ea"/>
          <a:cs typeface="+mn-cs"/>
        </a:defRPr>
      </a:lvl7pPr>
      <a:lvl8pPr marL="12540196" indent="-836013" algn="l" defTabSz="1672026" rtl="0" eaLnBrk="1" latinLnBrk="0" hangingPunct="1">
        <a:spcBef>
          <a:spcPct val="20000"/>
        </a:spcBef>
        <a:buFont typeface="Arial"/>
        <a:buChar char="•"/>
        <a:defRPr sz="7300" kern="1200">
          <a:solidFill>
            <a:schemeClr val="tx1"/>
          </a:solidFill>
          <a:latin typeface="+mn-lt"/>
          <a:ea typeface="+mn-ea"/>
          <a:cs typeface="+mn-cs"/>
        </a:defRPr>
      </a:lvl8pPr>
      <a:lvl9pPr marL="14212222" indent="-836013" algn="l" defTabSz="1672026"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026" rtl="0" eaLnBrk="1" latinLnBrk="0" hangingPunct="1">
        <a:defRPr sz="6600" kern="1200">
          <a:solidFill>
            <a:schemeClr val="tx1"/>
          </a:solidFill>
          <a:latin typeface="+mn-lt"/>
          <a:ea typeface="+mn-ea"/>
          <a:cs typeface="+mn-cs"/>
        </a:defRPr>
      </a:lvl1pPr>
      <a:lvl2pPr marL="1672026" algn="l" defTabSz="1672026" rtl="0" eaLnBrk="1" latinLnBrk="0" hangingPunct="1">
        <a:defRPr sz="6600" kern="1200">
          <a:solidFill>
            <a:schemeClr val="tx1"/>
          </a:solidFill>
          <a:latin typeface="+mn-lt"/>
          <a:ea typeface="+mn-ea"/>
          <a:cs typeface="+mn-cs"/>
        </a:defRPr>
      </a:lvl2pPr>
      <a:lvl3pPr marL="3344052" algn="l" defTabSz="1672026" rtl="0" eaLnBrk="1" latinLnBrk="0" hangingPunct="1">
        <a:defRPr sz="6600" kern="1200">
          <a:solidFill>
            <a:schemeClr val="tx1"/>
          </a:solidFill>
          <a:latin typeface="+mn-lt"/>
          <a:ea typeface="+mn-ea"/>
          <a:cs typeface="+mn-cs"/>
        </a:defRPr>
      </a:lvl3pPr>
      <a:lvl4pPr marL="5016078" algn="l" defTabSz="1672026" rtl="0" eaLnBrk="1" latinLnBrk="0" hangingPunct="1">
        <a:defRPr sz="6600" kern="1200">
          <a:solidFill>
            <a:schemeClr val="tx1"/>
          </a:solidFill>
          <a:latin typeface="+mn-lt"/>
          <a:ea typeface="+mn-ea"/>
          <a:cs typeface="+mn-cs"/>
        </a:defRPr>
      </a:lvl4pPr>
      <a:lvl5pPr marL="6688104" algn="l" defTabSz="1672026" rtl="0" eaLnBrk="1" latinLnBrk="0" hangingPunct="1">
        <a:defRPr sz="6600" kern="1200">
          <a:solidFill>
            <a:schemeClr val="tx1"/>
          </a:solidFill>
          <a:latin typeface="+mn-lt"/>
          <a:ea typeface="+mn-ea"/>
          <a:cs typeface="+mn-cs"/>
        </a:defRPr>
      </a:lvl5pPr>
      <a:lvl6pPr marL="8360131" algn="l" defTabSz="1672026" rtl="0" eaLnBrk="1" latinLnBrk="0" hangingPunct="1">
        <a:defRPr sz="6600" kern="1200">
          <a:solidFill>
            <a:schemeClr val="tx1"/>
          </a:solidFill>
          <a:latin typeface="+mn-lt"/>
          <a:ea typeface="+mn-ea"/>
          <a:cs typeface="+mn-cs"/>
        </a:defRPr>
      </a:lvl6pPr>
      <a:lvl7pPr marL="10032157" algn="l" defTabSz="1672026" rtl="0" eaLnBrk="1" latinLnBrk="0" hangingPunct="1">
        <a:defRPr sz="6600" kern="1200">
          <a:solidFill>
            <a:schemeClr val="tx1"/>
          </a:solidFill>
          <a:latin typeface="+mn-lt"/>
          <a:ea typeface="+mn-ea"/>
          <a:cs typeface="+mn-cs"/>
        </a:defRPr>
      </a:lvl7pPr>
      <a:lvl8pPr marL="11704183" algn="l" defTabSz="1672026" rtl="0" eaLnBrk="1" latinLnBrk="0" hangingPunct="1">
        <a:defRPr sz="6600" kern="1200">
          <a:solidFill>
            <a:schemeClr val="tx1"/>
          </a:solidFill>
          <a:latin typeface="+mn-lt"/>
          <a:ea typeface="+mn-ea"/>
          <a:cs typeface="+mn-cs"/>
        </a:defRPr>
      </a:lvl8pPr>
      <a:lvl9pPr marL="13376209" algn="l" defTabSz="1672026"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oleObject" Target="../embeddings/oleObject5.bin"/><Relationship Id="rId18" Type="http://schemas.openxmlformats.org/officeDocument/2006/relationships/image" Target="../media/image7.emf"/><Relationship Id="rId26" Type="http://schemas.openxmlformats.org/officeDocument/2006/relationships/image" Target="../media/image14.wmf"/><Relationship Id="rId3" Type="http://schemas.openxmlformats.org/officeDocument/2006/relationships/notesSlide" Target="../notesSlides/notesSlide1.xml"/><Relationship Id="rId21" Type="http://schemas.openxmlformats.org/officeDocument/2006/relationships/oleObject" Target="../embeddings/oleObject9.bin"/><Relationship Id="rId7" Type="http://schemas.openxmlformats.org/officeDocument/2006/relationships/oleObject" Target="../embeddings/oleObject2.bin"/><Relationship Id="rId12" Type="http://schemas.openxmlformats.org/officeDocument/2006/relationships/image" Target="../media/image4.emf"/><Relationship Id="rId17" Type="http://schemas.openxmlformats.org/officeDocument/2006/relationships/oleObject" Target="../embeddings/oleObject7.bin"/><Relationship Id="rId25" Type="http://schemas.openxmlformats.org/officeDocument/2006/relationships/image" Target="../media/image13.png"/><Relationship Id="rId2" Type="http://schemas.openxmlformats.org/officeDocument/2006/relationships/slideLayout" Target="../slideLayouts/slideLayout4.xml"/><Relationship Id="rId16" Type="http://schemas.openxmlformats.org/officeDocument/2006/relationships/image" Target="../media/image6.emf"/><Relationship Id="rId20" Type="http://schemas.openxmlformats.org/officeDocument/2006/relationships/image" Target="../media/image8.emf"/><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oleObject" Target="../embeddings/oleObject4.bin"/><Relationship Id="rId24" Type="http://schemas.openxmlformats.org/officeDocument/2006/relationships/image" Target="../media/image12.png"/><Relationship Id="rId5" Type="http://schemas.openxmlformats.org/officeDocument/2006/relationships/oleObject" Target="../embeddings/oleObject1.bin"/><Relationship Id="rId15" Type="http://schemas.openxmlformats.org/officeDocument/2006/relationships/oleObject" Target="../embeddings/oleObject6.bin"/><Relationship Id="rId23" Type="http://schemas.openxmlformats.org/officeDocument/2006/relationships/image" Target="../media/image11.jpeg"/><Relationship Id="rId10" Type="http://schemas.openxmlformats.org/officeDocument/2006/relationships/image" Target="../media/image3.emf"/><Relationship Id="rId19" Type="http://schemas.openxmlformats.org/officeDocument/2006/relationships/oleObject" Target="../embeddings/oleObject8.bin"/><Relationship Id="rId4" Type="http://schemas.openxmlformats.org/officeDocument/2006/relationships/image" Target="../media/image10.png"/><Relationship Id="rId9" Type="http://schemas.openxmlformats.org/officeDocument/2006/relationships/oleObject" Target="../embeddings/oleObject3.bin"/><Relationship Id="rId14" Type="http://schemas.openxmlformats.org/officeDocument/2006/relationships/image" Target="../media/image5.emf"/><Relationship Id="rId22"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alpha val="94000"/>
          </a:schemeClr>
        </a:solidFill>
        <a:effectLst/>
      </p:bgPr>
    </p:bg>
    <p:spTree>
      <p:nvGrpSpPr>
        <p:cNvPr id="1" name=""/>
        <p:cNvGrpSpPr/>
        <p:nvPr/>
      </p:nvGrpSpPr>
      <p:grpSpPr>
        <a:xfrm>
          <a:off x="0" y="0"/>
          <a:ext cx="0" cy="0"/>
          <a:chOff x="0" y="0"/>
          <a:chExt cx="0" cy="0"/>
        </a:xfrm>
      </p:grpSpPr>
      <p:sp>
        <p:nvSpPr>
          <p:cNvPr id="43" name="TextBox 42"/>
          <p:cNvSpPr txBox="1"/>
          <p:nvPr/>
        </p:nvSpPr>
        <p:spPr>
          <a:xfrm>
            <a:off x="29970602" y="9236942"/>
            <a:ext cx="4104727" cy="534762"/>
          </a:xfrm>
          <a:prstGeom prst="rect">
            <a:avLst/>
          </a:prstGeom>
          <a:noFill/>
        </p:spPr>
        <p:txBody>
          <a:bodyPr wrap="square" rtlCol="0">
            <a:spAutoFit/>
          </a:bodyPr>
          <a:lstStyle/>
          <a:p>
            <a:endParaRPr lang="en-US" sz="1342" u="sng" dirty="0">
              <a:latin typeface="Times New Roman" panose="02020603050405020304" pitchFamily="18" charset="0"/>
              <a:cs typeface="Times New Roman" panose="02020603050405020304" pitchFamily="18" charset="0"/>
            </a:endParaRPr>
          </a:p>
          <a:p>
            <a:endParaRPr lang="en-US" sz="1533" u="sng" dirty="0"/>
          </a:p>
        </p:txBody>
      </p:sp>
      <p:sp>
        <p:nvSpPr>
          <p:cNvPr id="17" name="Rounded Rectangle 16"/>
          <p:cNvSpPr/>
          <p:nvPr/>
        </p:nvSpPr>
        <p:spPr>
          <a:xfrm>
            <a:off x="-7925" y="-171430"/>
            <a:ext cx="43899125" cy="3807724"/>
          </a:xfrm>
          <a:prstGeom prst="round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200" b="1" dirty="0">
                <a:solidFill>
                  <a:schemeClr val="tx1"/>
                </a:solidFill>
                <a:latin typeface="Times New Roman" panose="02020603050405020304" pitchFamily="18" charset="0"/>
                <a:cs typeface="Times New Roman" panose="02020603050405020304" pitchFamily="18" charset="0"/>
              </a:rPr>
              <a:t>Synthesis of Super Potent Antibiotic Cystobactamide 861-2</a:t>
            </a:r>
          </a:p>
          <a:p>
            <a:pPr algn="ctr"/>
            <a:r>
              <a:rPr lang="en-US" sz="4000" dirty="0">
                <a:solidFill>
                  <a:schemeClr val="tx1"/>
                </a:solidFill>
                <a:latin typeface="Times New Roman" panose="02020603050405020304" pitchFamily="18" charset="0"/>
                <a:cs typeface="Times New Roman" panose="02020603050405020304" pitchFamily="18" charset="0"/>
              </a:rPr>
              <a:t>Alison </a:t>
            </a:r>
            <a:r>
              <a:rPr lang="en-US" sz="4000" dirty="0" err="1">
                <a:solidFill>
                  <a:schemeClr val="tx1"/>
                </a:solidFill>
                <a:latin typeface="Times New Roman" panose="02020603050405020304" pitchFamily="18" charset="0"/>
                <a:cs typeface="Times New Roman" panose="02020603050405020304" pitchFamily="18" charset="0"/>
              </a:rPr>
              <a:t>Deyett</a:t>
            </a:r>
            <a:r>
              <a:rPr lang="en-US" sz="4000" dirty="0">
                <a:solidFill>
                  <a:schemeClr val="tx1"/>
                </a:solidFill>
                <a:latin typeface="Times New Roman" panose="02020603050405020304" pitchFamily="18" charset="0"/>
                <a:cs typeface="Times New Roman" panose="02020603050405020304" pitchFamily="18" charset="0"/>
              </a:rPr>
              <a:t> , Therese </a:t>
            </a:r>
            <a:r>
              <a:rPr lang="en-US" sz="4000" dirty="0" err="1">
                <a:solidFill>
                  <a:schemeClr val="tx1"/>
                </a:solidFill>
                <a:latin typeface="Times New Roman" panose="02020603050405020304" pitchFamily="18" charset="0"/>
                <a:cs typeface="Times New Roman" panose="02020603050405020304" pitchFamily="18" charset="0"/>
              </a:rPr>
              <a:t>Planke</a:t>
            </a:r>
            <a:r>
              <a:rPr lang="en-US" sz="4000" dirty="0">
                <a:solidFill>
                  <a:schemeClr val="tx1"/>
                </a:solidFill>
                <a:latin typeface="Times New Roman" panose="02020603050405020304" pitchFamily="18" charset="0"/>
                <a:cs typeface="Times New Roman" panose="02020603050405020304" pitchFamily="18" charset="0"/>
              </a:rPr>
              <a:t>, and  Andreas </a:t>
            </a:r>
            <a:r>
              <a:rPr lang="en-US" sz="4000" dirty="0" err="1">
                <a:solidFill>
                  <a:schemeClr val="tx1"/>
                </a:solidFill>
                <a:latin typeface="Times New Roman" panose="02020603050405020304" pitchFamily="18" charset="0"/>
                <a:cs typeface="Times New Roman" panose="02020603050405020304" pitchFamily="18" charset="0"/>
              </a:rPr>
              <a:t>Kirsching</a:t>
            </a:r>
            <a:r>
              <a:rPr lang="en-US" sz="4000" dirty="0">
                <a:solidFill>
                  <a:schemeClr val="tx1"/>
                </a:solidFill>
                <a:latin typeface="Times New Roman" panose="02020603050405020304" pitchFamily="18" charset="0"/>
                <a:cs typeface="Times New Roman" panose="02020603050405020304" pitchFamily="18" charset="0"/>
              </a:rPr>
              <a:t> </a:t>
            </a:r>
            <a:endParaRPr lang="en-US" sz="3200" baseline="30000"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atin typeface="Times New Roman" panose="02020603050405020304" pitchFamily="18" charset="0"/>
              <a:cs typeface="Times New Roman" panose="02020603050405020304" pitchFamily="18" charset="0"/>
            </a:endParaRPr>
          </a:p>
          <a:p>
            <a:pPr algn="ctr"/>
            <a:r>
              <a:rPr lang="en-US" sz="3200" dirty="0">
                <a:solidFill>
                  <a:schemeClr val="tx1"/>
                </a:solidFill>
                <a:latin typeface="Times New Roman" panose="02020603050405020304" pitchFamily="18" charset="0"/>
                <a:cs typeface="Times New Roman" panose="02020603050405020304" pitchFamily="18" charset="0"/>
              </a:rPr>
              <a:t>   Department of Organic Chemistry, Leibniz University</a:t>
            </a:r>
            <a:r>
              <a:rPr lang="en-US" sz="3200" baseline="30000"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 Hannover, Germany</a:t>
            </a:r>
          </a:p>
        </p:txBody>
      </p:sp>
      <p:sp>
        <p:nvSpPr>
          <p:cNvPr id="25" name="Rounded Rectangle 24"/>
          <p:cNvSpPr/>
          <p:nvPr/>
        </p:nvSpPr>
        <p:spPr>
          <a:xfrm>
            <a:off x="159710" y="3492316"/>
            <a:ext cx="13020827" cy="1007598"/>
          </a:xfrm>
          <a:prstGeom prst="roundRect">
            <a:avLst/>
          </a:prstGeom>
          <a:solidFill>
            <a:srgbClr val="003591"/>
          </a:solidFill>
          <a:ln>
            <a:solidFill>
              <a:srgbClr val="00359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Abstract</a:t>
            </a:r>
          </a:p>
        </p:txBody>
      </p:sp>
      <p:sp>
        <p:nvSpPr>
          <p:cNvPr id="50" name="Content Placeholder 49"/>
          <p:cNvSpPr>
            <a:spLocks noGrp="1"/>
          </p:cNvSpPr>
          <p:nvPr>
            <p:ph sz="quarter" idx="14"/>
          </p:nvPr>
        </p:nvSpPr>
        <p:spPr>
          <a:xfrm>
            <a:off x="317501" y="9239821"/>
            <a:ext cx="12827000" cy="1037053"/>
          </a:xfrm>
          <a:prstGeom prst="roundRect">
            <a:avLst/>
          </a:prstGeom>
          <a:solidFill>
            <a:srgbClr val="003591"/>
          </a:solidFill>
          <a:ln>
            <a:solidFill>
              <a:srgbClr val="00359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Background </a:t>
            </a:r>
          </a:p>
        </p:txBody>
      </p:sp>
      <p:sp>
        <p:nvSpPr>
          <p:cNvPr id="54" name="Content Placeholder 49"/>
          <p:cNvSpPr>
            <a:spLocks noGrp="1"/>
          </p:cNvSpPr>
          <p:nvPr>
            <p:ph sz="quarter" idx="14"/>
          </p:nvPr>
        </p:nvSpPr>
        <p:spPr>
          <a:xfrm>
            <a:off x="30443123" y="11911964"/>
            <a:ext cx="13302949" cy="1004853"/>
          </a:xfrm>
          <a:prstGeom prst="roundRect">
            <a:avLst/>
          </a:prstGeom>
          <a:solidFill>
            <a:srgbClr val="003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Summary</a:t>
            </a:r>
          </a:p>
        </p:txBody>
      </p:sp>
      <p:sp>
        <p:nvSpPr>
          <p:cNvPr id="63" name="Content Placeholder 49"/>
          <p:cNvSpPr>
            <a:spLocks noGrp="1"/>
          </p:cNvSpPr>
          <p:nvPr>
            <p:ph sz="quarter" idx="14"/>
          </p:nvPr>
        </p:nvSpPr>
        <p:spPr>
          <a:xfrm>
            <a:off x="30443121" y="3569784"/>
            <a:ext cx="13129264" cy="1092197"/>
          </a:xfrm>
          <a:prstGeom prst="roundRect">
            <a:avLst/>
          </a:prstGeom>
          <a:solidFill>
            <a:srgbClr val="003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NMR</a:t>
            </a:r>
          </a:p>
        </p:txBody>
      </p:sp>
      <p:sp>
        <p:nvSpPr>
          <p:cNvPr id="64" name="Content Placeholder 49"/>
          <p:cNvSpPr>
            <a:spLocks noGrp="1"/>
          </p:cNvSpPr>
          <p:nvPr>
            <p:ph sz="quarter" idx="14"/>
          </p:nvPr>
        </p:nvSpPr>
        <p:spPr>
          <a:xfrm>
            <a:off x="30479316" y="23500116"/>
            <a:ext cx="13221599" cy="1113471"/>
          </a:xfrm>
          <a:prstGeom prst="roundRect">
            <a:avLst/>
          </a:prstGeom>
          <a:solidFill>
            <a:srgbClr val="003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References</a:t>
            </a:r>
          </a:p>
        </p:txBody>
      </p:sp>
      <p:sp>
        <p:nvSpPr>
          <p:cNvPr id="65" name="Content Placeholder 49"/>
          <p:cNvSpPr>
            <a:spLocks noGrp="1"/>
          </p:cNvSpPr>
          <p:nvPr>
            <p:ph sz="quarter" idx="14"/>
          </p:nvPr>
        </p:nvSpPr>
        <p:spPr>
          <a:xfrm>
            <a:off x="30335415" y="28494442"/>
            <a:ext cx="13448075" cy="1120490"/>
          </a:xfrm>
          <a:prstGeom prst="roundRect">
            <a:avLst/>
          </a:prstGeom>
          <a:solidFill>
            <a:srgbClr val="003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Acknowledgement</a:t>
            </a:r>
          </a:p>
        </p:txBody>
      </p:sp>
      <p:sp>
        <p:nvSpPr>
          <p:cNvPr id="6" name="Content Placeholder 5"/>
          <p:cNvSpPr>
            <a:spLocks noGrp="1"/>
          </p:cNvSpPr>
          <p:nvPr>
            <p:ph sz="quarter" idx="14"/>
          </p:nvPr>
        </p:nvSpPr>
        <p:spPr>
          <a:xfrm>
            <a:off x="195747" y="4959680"/>
            <a:ext cx="12984790" cy="3820375"/>
          </a:xfrm>
          <a:solidFill>
            <a:schemeClr val="bg1"/>
          </a:solidFill>
        </p:spPr>
        <p:txBody>
          <a:bodyPr/>
          <a:lstStyle/>
          <a:p>
            <a:pPr defTabSz="3686861">
              <a:spcBef>
                <a:spcPts val="0"/>
              </a:spcBef>
            </a:pPr>
            <a:r>
              <a:rPr lang="en-US" sz="3200" dirty="0"/>
              <a:t>The need for new potent antibiotics to fight both gram negative and gram positive bacteria is overwhelmingly extant in today’s society. Cystobactamides may hold the key to filling this void in medical resources, but they cannot be isolated in any amount to even test their validity. In order to combat this issue the complete synthesis of cystobactamide 861-2 has been developed and optimized to make this special compound in high enough yields for testing.</a:t>
            </a:r>
          </a:p>
        </p:txBody>
      </p:sp>
      <p:sp>
        <p:nvSpPr>
          <p:cNvPr id="52" name="Content Placeholder 49"/>
          <p:cNvSpPr>
            <a:spLocks noGrp="1"/>
          </p:cNvSpPr>
          <p:nvPr>
            <p:ph sz="quarter" idx="14"/>
          </p:nvPr>
        </p:nvSpPr>
        <p:spPr>
          <a:xfrm>
            <a:off x="288758" y="25064388"/>
            <a:ext cx="12891779" cy="1164454"/>
          </a:xfrm>
          <a:prstGeom prst="roundRect">
            <a:avLst/>
          </a:prstGeom>
          <a:solidFill>
            <a:srgbClr val="003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Objective</a:t>
            </a:r>
          </a:p>
        </p:txBody>
      </p:sp>
      <p:sp>
        <p:nvSpPr>
          <p:cNvPr id="11" name="TextBox 10"/>
          <p:cNvSpPr txBox="1"/>
          <p:nvPr/>
        </p:nvSpPr>
        <p:spPr>
          <a:xfrm>
            <a:off x="30443125" y="24479262"/>
            <a:ext cx="11881180" cy="584775"/>
          </a:xfrm>
          <a:prstGeom prst="rect">
            <a:avLst/>
          </a:prstGeom>
          <a:noFill/>
        </p:spPr>
        <p:txBody>
          <a:bodyPr wrap="square" rtlCol="0">
            <a:spAutoFit/>
          </a:bodyPr>
          <a:lstStyle/>
          <a:p>
            <a:pPr marL="457200"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62" name="Content Placeholder 49"/>
          <p:cNvSpPr>
            <a:spLocks noGrp="1"/>
          </p:cNvSpPr>
          <p:nvPr>
            <p:ph sz="quarter" idx="14"/>
          </p:nvPr>
        </p:nvSpPr>
        <p:spPr>
          <a:xfrm>
            <a:off x="30672339" y="17800222"/>
            <a:ext cx="13028576" cy="1040162"/>
          </a:xfrm>
          <a:prstGeom prst="roundRect">
            <a:avLst/>
          </a:prstGeom>
          <a:solidFill>
            <a:srgbClr val="003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Future work</a:t>
            </a:r>
          </a:p>
        </p:txBody>
      </p:sp>
      <p:sp>
        <p:nvSpPr>
          <p:cNvPr id="66" name="Rounded Rectangle 24"/>
          <p:cNvSpPr/>
          <p:nvPr/>
        </p:nvSpPr>
        <p:spPr>
          <a:xfrm>
            <a:off x="13890208" y="3492316"/>
            <a:ext cx="15634845" cy="1035748"/>
          </a:xfrm>
          <a:prstGeom prst="roundRect">
            <a:avLst/>
          </a:prstGeom>
          <a:solidFill>
            <a:srgbClr val="003591"/>
          </a:solidFill>
          <a:ln>
            <a:solidFill>
              <a:srgbClr val="00359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Synthesis</a:t>
            </a:r>
          </a:p>
        </p:txBody>
      </p:sp>
      <p:pic>
        <p:nvPicPr>
          <p:cNvPr id="1026" name="Picture 2" descr="http://refugees.uni-hannover.de/site/templates/img/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19160" y="697593"/>
            <a:ext cx="6753225" cy="1943101"/>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29"/>
          <p:cNvGrpSpPr/>
          <p:nvPr/>
        </p:nvGrpSpPr>
        <p:grpSpPr>
          <a:xfrm>
            <a:off x="14268760" y="5234283"/>
            <a:ext cx="15301022" cy="11882004"/>
            <a:chOff x="15963139" y="7126788"/>
            <a:chExt cx="11014722" cy="9570399"/>
          </a:xfrm>
        </p:grpSpPr>
        <p:graphicFrame>
          <p:nvGraphicFramePr>
            <p:cNvPr id="86" name="Object 85"/>
            <p:cNvGraphicFramePr>
              <a:graphicFrameLocks noChangeAspect="1"/>
            </p:cNvGraphicFramePr>
            <p:nvPr>
              <p:extLst>
                <p:ext uri="{D42A27DB-BD31-4B8C-83A1-F6EECF244321}">
                  <p14:modId xmlns:p14="http://schemas.microsoft.com/office/powerpoint/2010/main" val="2437208738"/>
                </p:ext>
              </p:extLst>
            </p:nvPr>
          </p:nvGraphicFramePr>
          <p:xfrm>
            <a:off x="15963139" y="7126788"/>
            <a:ext cx="10642176" cy="2110154"/>
          </p:xfrm>
          <a:graphic>
            <a:graphicData uri="http://schemas.openxmlformats.org/presentationml/2006/ole">
              <mc:AlternateContent xmlns:mc="http://schemas.openxmlformats.org/markup-compatibility/2006">
                <mc:Choice xmlns:v="urn:schemas-microsoft-com:vml" Requires="v">
                  <p:oleObj spid="_x0000_s1324" name="CS ChemDraw Drawing" r:id="rId5" imgW="6469274" imgH="1283224" progId="ChemDraw.Document.6.0">
                    <p:embed/>
                  </p:oleObj>
                </mc:Choice>
                <mc:Fallback>
                  <p:oleObj name="CS ChemDraw Drawing" r:id="rId5" imgW="6469274" imgH="1283224" progId="ChemDraw.Document.6.0">
                    <p:embed/>
                    <p:pic>
                      <p:nvPicPr>
                        <p:cNvPr id="4" name="Object 3"/>
                        <p:cNvPicPr/>
                        <p:nvPr/>
                      </p:nvPicPr>
                      <p:blipFill>
                        <a:blip r:embed="rId6"/>
                        <a:stretch>
                          <a:fillRect/>
                        </a:stretch>
                      </p:blipFill>
                      <p:spPr>
                        <a:xfrm>
                          <a:off x="15963139" y="7126788"/>
                          <a:ext cx="10642176" cy="2110154"/>
                        </a:xfrm>
                        <a:prstGeom prst="rect">
                          <a:avLst/>
                        </a:prstGeom>
                      </p:spPr>
                    </p:pic>
                  </p:oleObj>
                </mc:Fallback>
              </mc:AlternateContent>
            </a:graphicData>
          </a:graphic>
        </p:graphicFrame>
        <p:graphicFrame>
          <p:nvGraphicFramePr>
            <p:cNvPr id="87" name="Object 86"/>
            <p:cNvGraphicFramePr>
              <a:graphicFrameLocks noChangeAspect="1"/>
            </p:cNvGraphicFramePr>
            <p:nvPr>
              <p:extLst>
                <p:ext uri="{D42A27DB-BD31-4B8C-83A1-F6EECF244321}">
                  <p14:modId xmlns:p14="http://schemas.microsoft.com/office/powerpoint/2010/main" val="1278940593"/>
                </p:ext>
              </p:extLst>
            </p:nvPr>
          </p:nvGraphicFramePr>
          <p:xfrm>
            <a:off x="15963139" y="9463514"/>
            <a:ext cx="10941304" cy="1725490"/>
          </p:xfrm>
          <a:graphic>
            <a:graphicData uri="http://schemas.openxmlformats.org/presentationml/2006/ole">
              <mc:AlternateContent xmlns:mc="http://schemas.openxmlformats.org/markup-compatibility/2006">
                <mc:Choice xmlns:v="urn:schemas-microsoft-com:vml" Requires="v">
                  <p:oleObj spid="_x0000_s1325" name="CS ChemDraw Drawing" r:id="rId7" imgW="6140090" imgH="967614" progId="ChemDraw.Document.6.0">
                    <p:embed/>
                  </p:oleObj>
                </mc:Choice>
                <mc:Fallback>
                  <p:oleObj name="CS ChemDraw Drawing" r:id="rId7" imgW="6140090" imgH="967614" progId="ChemDraw.Document.6.0">
                    <p:embed/>
                    <p:pic>
                      <p:nvPicPr>
                        <p:cNvPr id="5" name="Object 4"/>
                        <p:cNvPicPr/>
                        <p:nvPr/>
                      </p:nvPicPr>
                      <p:blipFill>
                        <a:blip r:embed="rId8"/>
                        <a:stretch>
                          <a:fillRect/>
                        </a:stretch>
                      </p:blipFill>
                      <p:spPr>
                        <a:xfrm>
                          <a:off x="15963139" y="9463514"/>
                          <a:ext cx="10941304" cy="1725490"/>
                        </a:xfrm>
                        <a:prstGeom prst="rect">
                          <a:avLst/>
                        </a:prstGeom>
                      </p:spPr>
                    </p:pic>
                  </p:oleObj>
                </mc:Fallback>
              </mc:AlternateContent>
            </a:graphicData>
          </a:graphic>
        </p:graphicFrame>
        <p:graphicFrame>
          <p:nvGraphicFramePr>
            <p:cNvPr id="93" name="Object 92"/>
            <p:cNvGraphicFramePr>
              <a:graphicFrameLocks noChangeAspect="1"/>
            </p:cNvGraphicFramePr>
            <p:nvPr>
              <p:extLst>
                <p:ext uri="{D42A27DB-BD31-4B8C-83A1-F6EECF244321}">
                  <p14:modId xmlns:p14="http://schemas.microsoft.com/office/powerpoint/2010/main" val="3926744512"/>
                </p:ext>
              </p:extLst>
            </p:nvPr>
          </p:nvGraphicFramePr>
          <p:xfrm>
            <a:off x="15995339" y="11415576"/>
            <a:ext cx="10982522" cy="2549769"/>
          </p:xfrm>
          <a:graphic>
            <a:graphicData uri="http://schemas.openxmlformats.org/presentationml/2006/ole">
              <mc:AlternateContent xmlns:mc="http://schemas.openxmlformats.org/markup-compatibility/2006">
                <mc:Choice xmlns:v="urn:schemas-microsoft-com:vml" Requires="v">
                  <p:oleObj spid="_x0000_s1326" name="CS ChemDraw Drawing" r:id="rId9" imgW="6120100" imgH="1420667" progId="ChemDraw.Document.6.0">
                    <p:embed/>
                  </p:oleObj>
                </mc:Choice>
                <mc:Fallback>
                  <p:oleObj name="CS ChemDraw Drawing" r:id="rId9" imgW="6120100" imgH="1420667" progId="ChemDraw.Document.6.0">
                    <p:embed/>
                    <p:pic>
                      <p:nvPicPr>
                        <p:cNvPr id="2" name="Object 1"/>
                        <p:cNvPicPr/>
                        <p:nvPr/>
                      </p:nvPicPr>
                      <p:blipFill>
                        <a:blip r:embed="rId10"/>
                        <a:stretch>
                          <a:fillRect/>
                        </a:stretch>
                      </p:blipFill>
                      <p:spPr>
                        <a:xfrm>
                          <a:off x="15995339" y="11415576"/>
                          <a:ext cx="10982522" cy="2549769"/>
                        </a:xfrm>
                        <a:prstGeom prst="rect">
                          <a:avLst/>
                        </a:prstGeom>
                      </p:spPr>
                    </p:pic>
                  </p:oleObj>
                </mc:Fallback>
              </mc:AlternateContent>
            </a:graphicData>
          </a:graphic>
        </p:graphicFrame>
        <p:graphicFrame>
          <p:nvGraphicFramePr>
            <p:cNvPr id="96" name="Object 95"/>
            <p:cNvGraphicFramePr>
              <a:graphicFrameLocks noChangeAspect="1"/>
            </p:cNvGraphicFramePr>
            <p:nvPr>
              <p:extLst>
                <p:ext uri="{D42A27DB-BD31-4B8C-83A1-F6EECF244321}">
                  <p14:modId xmlns:p14="http://schemas.microsoft.com/office/powerpoint/2010/main" val="2512865761"/>
                </p:ext>
              </p:extLst>
            </p:nvPr>
          </p:nvGraphicFramePr>
          <p:xfrm>
            <a:off x="15963139" y="14191917"/>
            <a:ext cx="10981764" cy="2505270"/>
          </p:xfrm>
          <a:graphic>
            <a:graphicData uri="http://schemas.openxmlformats.org/presentationml/2006/ole">
              <mc:AlternateContent xmlns:mc="http://schemas.openxmlformats.org/markup-compatibility/2006">
                <mc:Choice xmlns:v="urn:schemas-microsoft-com:vml" Requires="v">
                  <p:oleObj spid="_x0000_s1327" name="CS ChemDraw Drawing" r:id="rId11" imgW="6060983" imgH="1382064" progId="ChemDraw.Document.6.0">
                    <p:embed/>
                  </p:oleObj>
                </mc:Choice>
                <mc:Fallback>
                  <p:oleObj name="CS ChemDraw Drawing" r:id="rId11" imgW="6060983" imgH="1382064" progId="ChemDraw.Document.6.0">
                    <p:embed/>
                    <p:pic>
                      <p:nvPicPr>
                        <p:cNvPr id="3" name="Object 2"/>
                        <p:cNvPicPr/>
                        <p:nvPr/>
                      </p:nvPicPr>
                      <p:blipFill>
                        <a:blip r:embed="rId12"/>
                        <a:stretch>
                          <a:fillRect/>
                        </a:stretch>
                      </p:blipFill>
                      <p:spPr>
                        <a:xfrm>
                          <a:off x="15963139" y="14191917"/>
                          <a:ext cx="10981764" cy="2505270"/>
                        </a:xfrm>
                        <a:prstGeom prst="rect">
                          <a:avLst/>
                        </a:prstGeom>
                      </p:spPr>
                    </p:pic>
                  </p:oleObj>
                </mc:Fallback>
              </mc:AlternateContent>
            </a:graphicData>
          </a:graphic>
        </p:graphicFrame>
      </p:grpSp>
      <p:grpSp>
        <p:nvGrpSpPr>
          <p:cNvPr id="24" name="Group 23"/>
          <p:cNvGrpSpPr/>
          <p:nvPr/>
        </p:nvGrpSpPr>
        <p:grpSpPr>
          <a:xfrm>
            <a:off x="1613876" y="27705455"/>
            <a:ext cx="9883464" cy="4654694"/>
            <a:chOff x="3379176" y="27641406"/>
            <a:chExt cx="8669979" cy="4083194"/>
          </a:xfrm>
        </p:grpSpPr>
        <p:graphicFrame>
          <p:nvGraphicFramePr>
            <p:cNvPr id="97" name="Object 96"/>
            <p:cNvGraphicFramePr>
              <a:graphicFrameLocks noChangeAspect="1"/>
            </p:cNvGraphicFramePr>
            <p:nvPr>
              <p:extLst>
                <p:ext uri="{D42A27DB-BD31-4B8C-83A1-F6EECF244321}">
                  <p14:modId xmlns:p14="http://schemas.microsoft.com/office/powerpoint/2010/main" val="2925198026"/>
                </p:ext>
              </p:extLst>
            </p:nvPr>
          </p:nvGraphicFramePr>
          <p:xfrm>
            <a:off x="3379176" y="27909738"/>
            <a:ext cx="8669979" cy="3814862"/>
          </p:xfrm>
          <a:graphic>
            <a:graphicData uri="http://schemas.openxmlformats.org/presentationml/2006/ole">
              <mc:AlternateContent xmlns:mc="http://schemas.openxmlformats.org/markup-compatibility/2006">
                <mc:Choice xmlns:v="urn:schemas-microsoft-com:vml" Requires="v">
                  <p:oleObj spid="_x0000_s1328" name="CS ChemDraw Drawing" r:id="rId13" imgW="7754112" imgH="3411042" progId="ChemDraw.Document.6.0">
                    <p:embed/>
                  </p:oleObj>
                </mc:Choice>
                <mc:Fallback>
                  <p:oleObj name="CS ChemDraw Drawing" r:id="rId13" imgW="7754112" imgH="3411042" progId="ChemDraw.Document.6.0">
                    <p:embed/>
                    <p:pic>
                      <p:nvPicPr>
                        <p:cNvPr id="4" name="Object 3"/>
                        <p:cNvPicPr/>
                        <p:nvPr/>
                      </p:nvPicPr>
                      <p:blipFill>
                        <a:blip r:embed="rId14"/>
                        <a:stretch>
                          <a:fillRect/>
                        </a:stretch>
                      </p:blipFill>
                      <p:spPr>
                        <a:xfrm>
                          <a:off x="3379176" y="27909738"/>
                          <a:ext cx="8669979" cy="3814862"/>
                        </a:xfrm>
                        <a:prstGeom prst="rect">
                          <a:avLst/>
                        </a:prstGeom>
                      </p:spPr>
                    </p:pic>
                  </p:oleObj>
                </mc:Fallback>
              </mc:AlternateContent>
            </a:graphicData>
          </a:graphic>
        </p:graphicFrame>
        <p:sp>
          <p:nvSpPr>
            <p:cNvPr id="98" name="Oval 97"/>
            <p:cNvSpPr/>
            <p:nvPr/>
          </p:nvSpPr>
          <p:spPr>
            <a:xfrm>
              <a:off x="4910015" y="27641406"/>
              <a:ext cx="3769622" cy="35947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317500" y="26352500"/>
            <a:ext cx="12560300" cy="1077218"/>
          </a:xfrm>
          <a:prstGeom prst="rect">
            <a:avLst/>
          </a:prstGeom>
          <a:noFill/>
        </p:spPr>
        <p:txBody>
          <a:bodyPr wrap="square" rtlCol="0">
            <a:spAutoFit/>
          </a:bodyPr>
          <a:lstStyle/>
          <a:p>
            <a:pPr marL="1143000" indent="-1143000">
              <a:buFont typeface="Arial" panose="020B0604020202020204" pitchFamily="34" charset="0"/>
              <a:buChar char="•"/>
            </a:pPr>
            <a:r>
              <a:rPr lang="en-US" sz="3200" dirty="0"/>
              <a:t>To generate 1 g of the middle fragment of Cystobactamide 861-2 in order to make a enough material for proper testing of the material</a:t>
            </a:r>
          </a:p>
        </p:txBody>
      </p:sp>
      <p:sp>
        <p:nvSpPr>
          <p:cNvPr id="99" name="Rounded Rectangle 24"/>
          <p:cNvSpPr/>
          <p:nvPr/>
        </p:nvSpPr>
        <p:spPr>
          <a:xfrm>
            <a:off x="14268760" y="17739589"/>
            <a:ext cx="15634845" cy="1035748"/>
          </a:xfrm>
          <a:prstGeom prst="roundRect">
            <a:avLst/>
          </a:prstGeom>
          <a:solidFill>
            <a:srgbClr val="003591"/>
          </a:solidFill>
          <a:ln>
            <a:solidFill>
              <a:srgbClr val="00359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chemeClr val="bg1"/>
                </a:solidFill>
                <a:latin typeface="Times New Roman" panose="02020603050405020304" pitchFamily="18" charset="0"/>
                <a:cs typeface="Times New Roman" panose="02020603050405020304" pitchFamily="18" charset="0"/>
              </a:rPr>
              <a:t>Optimization </a:t>
            </a:r>
          </a:p>
        </p:txBody>
      </p:sp>
      <p:graphicFrame>
        <p:nvGraphicFramePr>
          <p:cNvPr id="100" name="Object 99"/>
          <p:cNvGraphicFramePr>
            <a:graphicFrameLocks noChangeAspect="1"/>
          </p:cNvGraphicFramePr>
          <p:nvPr>
            <p:extLst>
              <p:ext uri="{D42A27DB-BD31-4B8C-83A1-F6EECF244321}">
                <p14:modId xmlns:p14="http://schemas.microsoft.com/office/powerpoint/2010/main" val="727548774"/>
              </p:ext>
            </p:extLst>
          </p:nvPr>
        </p:nvGraphicFramePr>
        <p:xfrm>
          <a:off x="21365411" y="20489126"/>
          <a:ext cx="7065883" cy="2439500"/>
        </p:xfrm>
        <a:graphic>
          <a:graphicData uri="http://schemas.openxmlformats.org/presentationml/2006/ole">
            <mc:AlternateContent xmlns:mc="http://schemas.openxmlformats.org/markup-compatibility/2006">
              <mc:Choice xmlns:v="urn:schemas-microsoft-com:vml" Requires="v">
                <p:oleObj spid="_x0000_s1329" name="CS ChemDraw Drawing" r:id="rId15" imgW="4529470" imgH="1563624" progId="ChemDraw.Document.6.0">
                  <p:embed/>
                </p:oleObj>
              </mc:Choice>
              <mc:Fallback>
                <p:oleObj name="CS ChemDraw Drawing" r:id="rId15" imgW="4529470" imgH="1563624" progId="ChemDraw.Document.6.0">
                  <p:embed/>
                  <p:pic>
                    <p:nvPicPr>
                      <p:cNvPr id="8" name="Object 7"/>
                      <p:cNvPicPr/>
                      <p:nvPr/>
                    </p:nvPicPr>
                    <p:blipFill>
                      <a:blip r:embed="rId16"/>
                      <a:stretch>
                        <a:fillRect/>
                      </a:stretch>
                    </p:blipFill>
                    <p:spPr>
                      <a:xfrm>
                        <a:off x="21365411" y="20489126"/>
                        <a:ext cx="7065883" cy="2439500"/>
                      </a:xfrm>
                      <a:prstGeom prst="rect">
                        <a:avLst/>
                      </a:prstGeom>
                    </p:spPr>
                  </p:pic>
                </p:oleObj>
              </mc:Fallback>
            </mc:AlternateContent>
          </a:graphicData>
        </a:graphic>
      </p:graphicFrame>
      <p:graphicFrame>
        <p:nvGraphicFramePr>
          <p:cNvPr id="101" name="Object 100"/>
          <p:cNvGraphicFramePr>
            <a:graphicFrameLocks noChangeAspect="1"/>
          </p:cNvGraphicFramePr>
          <p:nvPr>
            <p:extLst>
              <p:ext uri="{D42A27DB-BD31-4B8C-83A1-F6EECF244321}">
                <p14:modId xmlns:p14="http://schemas.microsoft.com/office/powerpoint/2010/main" val="99379248"/>
              </p:ext>
            </p:extLst>
          </p:nvPr>
        </p:nvGraphicFramePr>
        <p:xfrm>
          <a:off x="21365411" y="24261261"/>
          <a:ext cx="7405625" cy="2556796"/>
        </p:xfrm>
        <a:graphic>
          <a:graphicData uri="http://schemas.openxmlformats.org/presentationml/2006/ole">
            <mc:AlternateContent xmlns:mc="http://schemas.openxmlformats.org/markup-compatibility/2006">
              <mc:Choice xmlns:v="urn:schemas-microsoft-com:vml" Requires="v">
                <p:oleObj spid="_x0000_s1330" name="CS ChemDraw Drawing" r:id="rId17" imgW="4529044" imgH="1563624" progId="ChemDraw.Document.6.0">
                  <p:embed/>
                </p:oleObj>
              </mc:Choice>
              <mc:Fallback>
                <p:oleObj name="CS ChemDraw Drawing" r:id="rId17" imgW="4529044" imgH="1563624" progId="ChemDraw.Document.6.0">
                  <p:embed/>
                  <p:pic>
                    <p:nvPicPr>
                      <p:cNvPr id="8" name="Object 7"/>
                      <p:cNvPicPr/>
                      <p:nvPr/>
                    </p:nvPicPr>
                    <p:blipFill>
                      <a:blip r:embed="rId18"/>
                      <a:stretch>
                        <a:fillRect/>
                      </a:stretch>
                    </p:blipFill>
                    <p:spPr>
                      <a:xfrm>
                        <a:off x="21365411" y="24261261"/>
                        <a:ext cx="7405625" cy="2556796"/>
                      </a:xfrm>
                      <a:prstGeom prst="rect">
                        <a:avLst/>
                      </a:prstGeom>
                    </p:spPr>
                  </p:pic>
                </p:oleObj>
              </mc:Fallback>
            </mc:AlternateContent>
          </a:graphicData>
        </a:graphic>
      </p:graphicFrame>
      <p:grpSp>
        <p:nvGrpSpPr>
          <p:cNvPr id="102" name="Group 101"/>
          <p:cNvGrpSpPr/>
          <p:nvPr/>
        </p:nvGrpSpPr>
        <p:grpSpPr>
          <a:xfrm>
            <a:off x="21433382" y="27674110"/>
            <a:ext cx="7337654" cy="3076818"/>
            <a:chOff x="1365129" y="3462215"/>
            <a:chExt cx="3504466" cy="1268413"/>
          </a:xfrm>
        </p:grpSpPr>
        <p:graphicFrame>
          <p:nvGraphicFramePr>
            <p:cNvPr id="103" name="Object 102"/>
            <p:cNvGraphicFramePr>
              <a:graphicFrameLocks noChangeAspect="1"/>
            </p:cNvGraphicFramePr>
            <p:nvPr>
              <p:extLst>
                <p:ext uri="{D42A27DB-BD31-4B8C-83A1-F6EECF244321}">
                  <p14:modId xmlns:p14="http://schemas.microsoft.com/office/powerpoint/2010/main" val="1042319849"/>
                </p:ext>
              </p:extLst>
            </p:nvPr>
          </p:nvGraphicFramePr>
          <p:xfrm>
            <a:off x="1365129" y="3462215"/>
            <a:ext cx="966787" cy="1268413"/>
          </p:xfrm>
          <a:graphic>
            <a:graphicData uri="http://schemas.openxmlformats.org/presentationml/2006/ole">
              <mc:AlternateContent xmlns:mc="http://schemas.openxmlformats.org/markup-compatibility/2006">
                <mc:Choice xmlns:v="urn:schemas-microsoft-com:vml" Requires="v">
                  <p:oleObj spid="_x0000_s1331" name="CS ChemDraw Drawing" r:id="rId19" imgW="967563" imgH="1267952" progId="ChemDraw.Document.6.0">
                    <p:embed/>
                  </p:oleObj>
                </mc:Choice>
                <mc:Fallback>
                  <p:oleObj name="CS ChemDraw Drawing" r:id="rId19" imgW="967563" imgH="1267952" progId="ChemDraw.Document.6.0">
                    <p:embed/>
                    <p:pic>
                      <p:nvPicPr>
                        <p:cNvPr id="7" name="Object 6"/>
                        <p:cNvPicPr/>
                        <p:nvPr/>
                      </p:nvPicPr>
                      <p:blipFill>
                        <a:blip r:embed="rId20"/>
                        <a:stretch>
                          <a:fillRect/>
                        </a:stretch>
                      </p:blipFill>
                      <p:spPr>
                        <a:xfrm>
                          <a:off x="1365129" y="3462215"/>
                          <a:ext cx="966787" cy="1268413"/>
                        </a:xfrm>
                        <a:prstGeom prst="rect">
                          <a:avLst/>
                        </a:prstGeom>
                      </p:spPr>
                    </p:pic>
                  </p:oleObj>
                </mc:Fallback>
              </mc:AlternateContent>
            </a:graphicData>
          </a:graphic>
        </p:graphicFrame>
        <p:graphicFrame>
          <p:nvGraphicFramePr>
            <p:cNvPr id="104" name="Object 103"/>
            <p:cNvGraphicFramePr>
              <a:graphicFrameLocks noChangeAspect="1"/>
            </p:cNvGraphicFramePr>
            <p:nvPr>
              <p:extLst>
                <p:ext uri="{D42A27DB-BD31-4B8C-83A1-F6EECF244321}">
                  <p14:modId xmlns:p14="http://schemas.microsoft.com/office/powerpoint/2010/main" val="1690110753"/>
                </p:ext>
              </p:extLst>
            </p:nvPr>
          </p:nvGraphicFramePr>
          <p:xfrm>
            <a:off x="2504220" y="3794003"/>
            <a:ext cx="2365375" cy="936625"/>
          </p:xfrm>
          <a:graphic>
            <a:graphicData uri="http://schemas.openxmlformats.org/presentationml/2006/ole">
              <mc:AlternateContent xmlns:mc="http://schemas.openxmlformats.org/markup-compatibility/2006">
                <mc:Choice xmlns:v="urn:schemas-microsoft-com:vml" Requires="v">
                  <p:oleObj spid="_x0000_s1332" name="CS ChemDraw Drawing" r:id="rId21" imgW="2365532" imgH="937071" progId="ChemDraw.Document.6.0">
                    <p:embed/>
                  </p:oleObj>
                </mc:Choice>
                <mc:Fallback>
                  <p:oleObj name="CS ChemDraw Drawing" r:id="rId21" imgW="2365532" imgH="937071" progId="ChemDraw.Document.6.0">
                    <p:embed/>
                    <p:pic>
                      <p:nvPicPr>
                        <p:cNvPr id="8" name="Object 7"/>
                        <p:cNvPicPr/>
                        <p:nvPr/>
                      </p:nvPicPr>
                      <p:blipFill>
                        <a:blip r:embed="rId22"/>
                        <a:stretch>
                          <a:fillRect/>
                        </a:stretch>
                      </p:blipFill>
                      <p:spPr>
                        <a:xfrm>
                          <a:off x="2504220" y="3794003"/>
                          <a:ext cx="2365375" cy="936625"/>
                        </a:xfrm>
                        <a:prstGeom prst="rect">
                          <a:avLst/>
                        </a:prstGeom>
                      </p:spPr>
                    </p:pic>
                  </p:oleObj>
                </mc:Fallback>
              </mc:AlternateContent>
            </a:graphicData>
          </a:graphic>
        </p:graphicFrame>
      </p:grpSp>
      <p:sp>
        <p:nvSpPr>
          <p:cNvPr id="2" name="TextBox 1"/>
          <p:cNvSpPr txBox="1"/>
          <p:nvPr/>
        </p:nvSpPr>
        <p:spPr>
          <a:xfrm>
            <a:off x="30672339" y="19735044"/>
            <a:ext cx="6275351" cy="3046988"/>
          </a:xfrm>
          <a:prstGeom prst="rect">
            <a:avLst/>
          </a:prstGeom>
          <a:noFill/>
        </p:spPr>
        <p:txBody>
          <a:bodyPr wrap="square" rtlCol="0">
            <a:spAutoFit/>
          </a:bodyPr>
          <a:lstStyle/>
          <a:p>
            <a:pPr marL="190500" indent="-190500">
              <a:buFont typeface="Arial" panose="020B0604020202020204" pitchFamily="34" charset="0"/>
              <a:buChar char="•"/>
            </a:pPr>
            <a:r>
              <a:rPr lang="en-US" sz="3200" dirty="0"/>
              <a:t>The compound will be fully synthesize and tested for usefulness in the field </a:t>
            </a:r>
          </a:p>
          <a:p>
            <a:pPr marL="190500" indent="-190500">
              <a:buFont typeface="Arial" panose="020B0604020202020204" pitchFamily="34" charset="0"/>
              <a:buChar char="•"/>
            </a:pPr>
            <a:r>
              <a:rPr lang="en-US" sz="3200" dirty="0"/>
              <a:t>Other cystobactamides will be synthesized and tested  for usefulness</a:t>
            </a:r>
          </a:p>
        </p:txBody>
      </p:sp>
      <p:sp>
        <p:nvSpPr>
          <p:cNvPr id="3" name="TextBox 2"/>
          <p:cNvSpPr txBox="1"/>
          <p:nvPr/>
        </p:nvSpPr>
        <p:spPr>
          <a:xfrm>
            <a:off x="14313491" y="19867698"/>
            <a:ext cx="6489110"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t>This is the original work up that severely hindered the ability to make large amounts of the compound. </a:t>
            </a:r>
          </a:p>
          <a:p>
            <a:pPr marL="457200" indent="-457200">
              <a:buFont typeface="Arial" panose="020B0604020202020204" pitchFamily="34" charset="0"/>
              <a:buChar char="•"/>
            </a:pPr>
            <a:r>
              <a:rPr lang="en-US" sz="3200" dirty="0"/>
              <a:t>Was first tried to change the work up of this product but it did not lead to a significant change in yield.</a:t>
            </a:r>
          </a:p>
        </p:txBody>
      </p:sp>
      <p:graphicFrame>
        <p:nvGraphicFramePr>
          <p:cNvPr id="38" name="Object 37"/>
          <p:cNvGraphicFramePr>
            <a:graphicFrameLocks noChangeAspect="1"/>
          </p:cNvGraphicFramePr>
          <p:nvPr>
            <p:extLst>
              <p:ext uri="{D42A27DB-BD31-4B8C-83A1-F6EECF244321}">
                <p14:modId xmlns:p14="http://schemas.microsoft.com/office/powerpoint/2010/main" val="2691714153"/>
              </p:ext>
            </p:extLst>
          </p:nvPr>
        </p:nvGraphicFramePr>
        <p:xfrm>
          <a:off x="36951895" y="19812408"/>
          <a:ext cx="6749020" cy="2969624"/>
        </p:xfrm>
        <a:graphic>
          <a:graphicData uri="http://schemas.openxmlformats.org/presentationml/2006/ole">
            <mc:AlternateContent xmlns:mc="http://schemas.openxmlformats.org/markup-compatibility/2006">
              <mc:Choice xmlns:v="urn:schemas-microsoft-com:vml" Requires="v">
                <p:oleObj spid="_x0000_s1333" name="CS ChemDraw Drawing" r:id="rId13" imgW="7754112" imgH="3411042" progId="ChemDraw.Document.6.0">
                  <p:embed/>
                </p:oleObj>
              </mc:Choice>
              <mc:Fallback>
                <p:oleObj name="CS ChemDraw Drawing" r:id="rId13" imgW="7754112" imgH="3411042" progId="ChemDraw.Document.6.0">
                  <p:embed/>
                  <p:pic>
                    <p:nvPicPr>
                      <p:cNvPr id="97" name="Object 96"/>
                      <p:cNvPicPr/>
                      <p:nvPr/>
                    </p:nvPicPr>
                    <p:blipFill>
                      <a:blip r:embed="rId14"/>
                      <a:stretch>
                        <a:fillRect/>
                      </a:stretch>
                    </p:blipFill>
                    <p:spPr>
                      <a:xfrm>
                        <a:off x="36951895" y="19812408"/>
                        <a:ext cx="6749020" cy="2969624"/>
                      </a:xfrm>
                      <a:prstGeom prst="rect">
                        <a:avLst/>
                      </a:prstGeom>
                    </p:spPr>
                  </p:pic>
                </p:oleObj>
              </mc:Fallback>
            </mc:AlternateContent>
          </a:graphicData>
        </a:graphic>
      </p:graphicFrame>
      <p:sp>
        <p:nvSpPr>
          <p:cNvPr id="4" name="TextBox 3"/>
          <p:cNvSpPr txBox="1"/>
          <p:nvPr/>
        </p:nvSpPr>
        <p:spPr>
          <a:xfrm>
            <a:off x="14268760" y="24414896"/>
            <a:ext cx="6533840" cy="2062103"/>
          </a:xfrm>
          <a:prstGeom prst="rect">
            <a:avLst/>
          </a:prstGeom>
          <a:noFill/>
        </p:spPr>
        <p:txBody>
          <a:bodyPr wrap="square" rtlCol="0">
            <a:spAutoFit/>
          </a:bodyPr>
          <a:lstStyle/>
          <a:p>
            <a:pPr marL="481013" indent="-481013">
              <a:buFont typeface="Arial" panose="020B0604020202020204" pitchFamily="34" charset="0"/>
              <a:buChar char="•"/>
            </a:pPr>
            <a:r>
              <a:rPr lang="en-US" sz="3200" dirty="0"/>
              <a:t>The product of this reaction was compound 4 but the alcohol group is protected by TMS and another side reaction in a 2:1 solution.  </a:t>
            </a:r>
          </a:p>
        </p:txBody>
      </p:sp>
      <p:sp>
        <p:nvSpPr>
          <p:cNvPr id="5" name="TextBox 4"/>
          <p:cNvSpPr txBox="1"/>
          <p:nvPr/>
        </p:nvSpPr>
        <p:spPr>
          <a:xfrm>
            <a:off x="14268761" y="27901817"/>
            <a:ext cx="6267140" cy="2554545"/>
          </a:xfrm>
          <a:prstGeom prst="rect">
            <a:avLst/>
          </a:prstGeom>
          <a:noFill/>
        </p:spPr>
        <p:txBody>
          <a:bodyPr wrap="square" rtlCol="0">
            <a:spAutoFit/>
          </a:bodyPr>
          <a:lstStyle/>
          <a:p>
            <a:pPr marL="385763" indent="-385763">
              <a:buFont typeface="Arial" panose="020B0604020202020204" pitchFamily="34" charset="0"/>
              <a:buChar char="•"/>
            </a:pPr>
            <a:r>
              <a:rPr lang="en-US" sz="3200" dirty="0"/>
              <a:t>Was first done in THF, but this resulted in two inseparable compounds mixed 2:1.</a:t>
            </a:r>
          </a:p>
          <a:p>
            <a:pPr marL="385763" indent="-385763">
              <a:buFont typeface="Arial" panose="020B0604020202020204" pitchFamily="34" charset="0"/>
              <a:buChar char="•"/>
            </a:pPr>
            <a:r>
              <a:rPr lang="en-US" sz="3200" dirty="0"/>
              <a:t>DMF was used to promote the desired S</a:t>
            </a:r>
            <a:r>
              <a:rPr lang="en-US" sz="3200" baseline="-25000" dirty="0"/>
              <a:t>N</a:t>
            </a:r>
            <a:r>
              <a:rPr lang="en-US" sz="3200" dirty="0"/>
              <a:t>2 product</a:t>
            </a:r>
          </a:p>
        </p:txBody>
      </p:sp>
      <p:sp>
        <p:nvSpPr>
          <p:cNvPr id="7" name="Rectangle 6"/>
          <p:cNvSpPr/>
          <p:nvPr/>
        </p:nvSpPr>
        <p:spPr>
          <a:xfrm>
            <a:off x="30443121" y="13535916"/>
            <a:ext cx="13257794" cy="3616375"/>
          </a:xfrm>
          <a:prstGeom prst="rect">
            <a:avLst/>
          </a:prstGeom>
        </p:spPr>
        <p:txBody>
          <a:bodyPr wrap="square">
            <a:spAutoFit/>
          </a:bodyPr>
          <a:lstStyle/>
          <a:p>
            <a:pPr marL="457200" indent="-457200" algn="just">
              <a:spcAft>
                <a:spcPts val="300"/>
              </a:spcAft>
              <a:buFont typeface="Arial" panose="020B0604020202020204" pitchFamily="34" charset="0"/>
              <a:buChar char="•"/>
            </a:pPr>
            <a:r>
              <a:rPr lang="en-US" sz="3200" kern="1050" dirty="0">
                <a:ea typeface="Times New Roman" panose="02020603050405020304" pitchFamily="18" charset="0"/>
                <a:cs typeface="Times New Roman" panose="02020603050405020304" pitchFamily="18" charset="0"/>
              </a:rPr>
              <a:t>There is a need for new antibiotics that have the ability to fight new antibiotic resistant strains.</a:t>
            </a:r>
          </a:p>
          <a:p>
            <a:pPr marL="457200" indent="-457200" algn="just">
              <a:spcAft>
                <a:spcPts val="300"/>
              </a:spcAft>
              <a:buFont typeface="Arial" panose="020B0604020202020204" pitchFamily="34" charset="0"/>
              <a:buChar char="•"/>
            </a:pPr>
            <a:r>
              <a:rPr lang="en-US" sz="3200" kern="1050" dirty="0">
                <a:ea typeface="Times New Roman" panose="02020603050405020304" pitchFamily="18" charset="0"/>
                <a:cs typeface="Times New Roman" panose="02020603050405020304" pitchFamily="18" charset="0"/>
              </a:rPr>
              <a:t>The optimization of the addition of the </a:t>
            </a:r>
            <a:r>
              <a:rPr lang="en-US" sz="3200" kern="1050" dirty="0" err="1">
                <a:ea typeface="Times New Roman" panose="02020603050405020304" pitchFamily="18" charset="0"/>
                <a:cs typeface="Times New Roman" panose="02020603050405020304" pitchFamily="18" charset="0"/>
              </a:rPr>
              <a:t>azide</a:t>
            </a:r>
            <a:r>
              <a:rPr lang="en-US" sz="3200" kern="1050" dirty="0">
                <a:ea typeface="Times New Roman" panose="02020603050405020304" pitchFamily="18" charset="0"/>
                <a:cs typeface="Times New Roman" panose="02020603050405020304" pitchFamily="18" charset="0"/>
              </a:rPr>
              <a:t> has increased the possible yield to provide less waste and increase the production time of the desired </a:t>
            </a:r>
            <a:r>
              <a:rPr lang="en-US" sz="3200" kern="1050" dirty="0" err="1">
                <a:ea typeface="Times New Roman" panose="02020603050405020304" pitchFamily="18" charset="0"/>
                <a:cs typeface="Times New Roman" panose="02020603050405020304" pitchFamily="18" charset="0"/>
              </a:rPr>
              <a:t>cystobactamide</a:t>
            </a:r>
            <a:r>
              <a:rPr lang="en-US" sz="3200" kern="1050" dirty="0">
                <a:ea typeface="Times New Roman" panose="02020603050405020304" pitchFamily="18" charset="0"/>
                <a:cs typeface="Times New Roman" panose="02020603050405020304" pitchFamily="18" charset="0"/>
              </a:rPr>
              <a:t>.</a:t>
            </a:r>
          </a:p>
          <a:p>
            <a:pPr marL="457200" indent="-457200" algn="just">
              <a:spcAft>
                <a:spcPts val="300"/>
              </a:spcAft>
              <a:buFont typeface="Arial" panose="020B0604020202020204" pitchFamily="34" charset="0"/>
              <a:buChar char="•"/>
            </a:pPr>
            <a:r>
              <a:rPr lang="en-US" sz="3200" kern="1050" dirty="0">
                <a:ea typeface="Times New Roman" panose="02020603050405020304" pitchFamily="18" charset="0"/>
                <a:cs typeface="Times New Roman" panose="02020603050405020304" pitchFamily="18" charset="0"/>
              </a:rPr>
              <a:t> A large amount of the middle fragment of </a:t>
            </a:r>
            <a:r>
              <a:rPr lang="en-US" sz="3200" kern="1050" dirty="0" err="1">
                <a:ea typeface="Times New Roman" panose="02020603050405020304" pitchFamily="18" charset="0"/>
                <a:cs typeface="Times New Roman" panose="02020603050405020304" pitchFamily="18" charset="0"/>
              </a:rPr>
              <a:t>cystobactemide</a:t>
            </a:r>
            <a:r>
              <a:rPr lang="en-US" sz="3200" kern="1050" dirty="0">
                <a:ea typeface="Times New Roman" panose="02020603050405020304" pitchFamily="18" charset="0"/>
                <a:cs typeface="Times New Roman" panose="02020603050405020304" pitchFamily="18" charset="0"/>
              </a:rPr>
              <a:t> 861-2 was produced to be used for the completion of the rest of the compound.  </a:t>
            </a:r>
            <a:endParaRPr lang="en-US" sz="3200" kern="1050" dirty="0">
              <a:effectLst/>
              <a:ea typeface="Times New Roman" panose="02020603050405020304" pitchFamily="18" charset="0"/>
              <a:cs typeface="Times New Roman" panose="02020603050405020304" pitchFamily="18" charset="0"/>
            </a:endParaRPr>
          </a:p>
        </p:txBody>
      </p:sp>
      <p:sp>
        <p:nvSpPr>
          <p:cNvPr id="8" name="TextBox 7"/>
          <p:cNvSpPr txBox="1"/>
          <p:nvPr/>
        </p:nvSpPr>
        <p:spPr>
          <a:xfrm>
            <a:off x="30613737" y="24902801"/>
            <a:ext cx="13087178" cy="3108543"/>
          </a:xfrm>
          <a:prstGeom prst="rect">
            <a:avLst/>
          </a:prstGeom>
          <a:noFill/>
        </p:spPr>
        <p:txBody>
          <a:bodyPr wrap="square" rtlCol="0">
            <a:spAutoFit/>
          </a:bodyPr>
          <a:lstStyle/>
          <a:p>
            <a:r>
              <a:rPr lang="en-US" sz="2800" dirty="0"/>
              <a:t>1. Moreno, M.; </a:t>
            </a:r>
            <a:r>
              <a:rPr lang="en-US" sz="2800" dirty="0" err="1"/>
              <a:t>Elgaher</a:t>
            </a:r>
            <a:r>
              <a:rPr lang="en-US" sz="2800" dirty="0"/>
              <a:t>, W.A; Herrmann, J.; </a:t>
            </a:r>
            <a:r>
              <a:rPr lang="en-US" sz="2800" dirty="0" err="1"/>
              <a:t>Schlager</a:t>
            </a:r>
            <a:r>
              <a:rPr lang="en-US" sz="2800" dirty="0"/>
              <a:t>, N.; </a:t>
            </a:r>
            <a:r>
              <a:rPr lang="en-US" sz="2800" dirty="0" err="1"/>
              <a:t>Hamed</a:t>
            </a:r>
            <a:r>
              <a:rPr lang="en-US" sz="2800" dirty="0"/>
              <a:t>, M.; Baumann, S.; Muller, R.; Hartman, R.W.; </a:t>
            </a:r>
            <a:r>
              <a:rPr lang="en-US" sz="2800" dirty="0" err="1"/>
              <a:t>Kirschning</a:t>
            </a:r>
            <a:r>
              <a:rPr lang="en-US" sz="2800" dirty="0"/>
              <a:t>, A. Synthesis and Biological Evaluation of </a:t>
            </a:r>
            <a:r>
              <a:rPr lang="en-US" sz="2800" dirty="0" err="1"/>
              <a:t>Cystobactamid</a:t>
            </a:r>
            <a:r>
              <a:rPr lang="en-US" sz="2800" dirty="0"/>
              <a:t> 507: A Bacterial Topoisomerase Inhibitor from </a:t>
            </a:r>
            <a:r>
              <a:rPr lang="en-US" sz="2800" dirty="0" err="1"/>
              <a:t>Cystobacter</a:t>
            </a:r>
            <a:r>
              <a:rPr lang="en-US" sz="2800" dirty="0"/>
              <a:t> sp. </a:t>
            </a:r>
            <a:r>
              <a:rPr lang="en-US" sz="2800" i="1" dirty="0" err="1"/>
              <a:t>Synlett</a:t>
            </a:r>
            <a:r>
              <a:rPr lang="en-US" sz="2800" dirty="0"/>
              <a:t> </a:t>
            </a:r>
            <a:r>
              <a:rPr lang="en-US" sz="2800" b="1" dirty="0"/>
              <a:t>2015</a:t>
            </a:r>
            <a:r>
              <a:rPr lang="en-US" sz="2800" dirty="0"/>
              <a:t>, 26,1175-1178. </a:t>
            </a:r>
          </a:p>
          <a:p>
            <a:r>
              <a:rPr lang="en-US" sz="2800" dirty="0"/>
              <a:t>2. Baumann, S.; Hermann, J.; Raju, R.; </a:t>
            </a:r>
            <a:r>
              <a:rPr lang="en-US" sz="2800" dirty="0" err="1"/>
              <a:t>Steinetz</a:t>
            </a:r>
            <a:r>
              <a:rPr lang="en-US" sz="2800" dirty="0"/>
              <a:t>, H.; Mohr, K.; </a:t>
            </a:r>
            <a:r>
              <a:rPr lang="en-US" sz="2800" dirty="0" err="1"/>
              <a:t>Huttel</a:t>
            </a:r>
            <a:r>
              <a:rPr lang="en-US" sz="2800" dirty="0"/>
              <a:t>, S.; </a:t>
            </a:r>
            <a:r>
              <a:rPr lang="en-US" sz="2800" dirty="0" err="1"/>
              <a:t>Harmrols</a:t>
            </a:r>
            <a:r>
              <a:rPr lang="en-US" sz="2800" dirty="0"/>
              <a:t>, K; </a:t>
            </a:r>
            <a:r>
              <a:rPr lang="en-US" sz="2800" dirty="0" err="1"/>
              <a:t>Stadler</a:t>
            </a:r>
            <a:r>
              <a:rPr lang="en-US" sz="2800" dirty="0"/>
              <a:t>, M.; Muller, R. Cystobactamides: </a:t>
            </a:r>
            <a:r>
              <a:rPr lang="en-US" sz="2800" dirty="0" err="1"/>
              <a:t>Myxobacterial</a:t>
            </a:r>
            <a:r>
              <a:rPr lang="en-US" sz="2800" dirty="0"/>
              <a:t> Topoisomerase </a:t>
            </a:r>
            <a:r>
              <a:rPr lang="en-US" sz="2800" dirty="0" err="1"/>
              <a:t>Inhibitiors</a:t>
            </a:r>
            <a:r>
              <a:rPr lang="en-US" sz="2800" dirty="0"/>
              <a:t> Exhibiting Potent Antibacterial Activity. </a:t>
            </a:r>
            <a:r>
              <a:rPr lang="en-US" sz="2800" i="1" dirty="0" err="1"/>
              <a:t>Angew</a:t>
            </a:r>
            <a:r>
              <a:rPr lang="en-US" sz="2800" i="1" dirty="0"/>
              <a:t>. Chem. It Ed. </a:t>
            </a:r>
            <a:r>
              <a:rPr lang="en-US" sz="2800" b="1" dirty="0"/>
              <a:t>2014, </a:t>
            </a:r>
            <a:r>
              <a:rPr lang="en-US" sz="2800" dirty="0"/>
              <a:t>53, 14605-14609.</a:t>
            </a:r>
          </a:p>
        </p:txBody>
      </p:sp>
      <p:sp>
        <p:nvSpPr>
          <p:cNvPr id="9" name="TextBox 8"/>
          <p:cNvSpPr txBox="1"/>
          <p:nvPr/>
        </p:nvSpPr>
        <p:spPr>
          <a:xfrm>
            <a:off x="30302831" y="29941514"/>
            <a:ext cx="13398084" cy="3887667"/>
          </a:xfrm>
          <a:prstGeom prst="rect">
            <a:avLst/>
          </a:prstGeom>
          <a:noFill/>
        </p:spPr>
        <p:txBody>
          <a:bodyPr wrap="square" rtlCol="0">
            <a:spAutoFit/>
          </a:bodyPr>
          <a:lstStyle/>
          <a:p>
            <a:r>
              <a:rPr lang="en-US" sz="3200" dirty="0"/>
              <a:t>Work for this project was supported by the American Chemical Society’s International Research Experience for Undergraduates (IREU) program which is funded by the U.S. National Science Foundation under IIA-1261104. I would also like to thank Professor Andreas </a:t>
            </a:r>
            <a:r>
              <a:rPr lang="en-US" sz="3200" dirty="0" err="1"/>
              <a:t>Kirschning</a:t>
            </a:r>
            <a:r>
              <a:rPr lang="en-US" sz="3200" dirty="0"/>
              <a:t> for the opportunity to work in his lab and the guidance he provided. </a:t>
            </a:r>
          </a:p>
          <a:p>
            <a:endParaRPr lang="en-US" dirty="0"/>
          </a:p>
        </p:txBody>
      </p:sp>
      <p:sp>
        <p:nvSpPr>
          <p:cNvPr id="10" name="TextBox 9"/>
          <p:cNvSpPr txBox="1"/>
          <p:nvPr/>
        </p:nvSpPr>
        <p:spPr>
          <a:xfrm>
            <a:off x="317501" y="10858500"/>
            <a:ext cx="12243468" cy="13388280"/>
          </a:xfrm>
          <a:prstGeom prst="rect">
            <a:avLst/>
          </a:prstGeom>
          <a:noFill/>
        </p:spPr>
        <p:txBody>
          <a:bodyPr wrap="square" rtlCol="0">
            <a:spAutoFit/>
          </a:bodyPr>
          <a:lstStyle/>
          <a:p>
            <a:pPr marL="457200" indent="-457200">
              <a:buFont typeface="Arial" panose="020B0604020202020204" pitchFamily="34" charset="0"/>
              <a:buChar char="•"/>
            </a:pPr>
            <a:r>
              <a:rPr lang="en-US" sz="3200" dirty="0"/>
              <a:t>Bacterial infections have become more prominent because bacteria have gained resistances to antibiotics already on the market</a:t>
            </a:r>
          </a:p>
          <a:p>
            <a:pPr marL="457200" indent="-457200">
              <a:buFont typeface="Arial" panose="020B0604020202020204" pitchFamily="34" charset="0"/>
              <a:buChar char="•"/>
            </a:pPr>
            <a:r>
              <a:rPr lang="en-US" sz="3200" dirty="0"/>
              <a:t>2 million people are infected by antibiotic resistance each year in the United States</a:t>
            </a:r>
          </a:p>
          <a:p>
            <a:pPr marL="457200" indent="-457200">
              <a:buFont typeface="Arial" panose="020B0604020202020204" pitchFamily="34" charset="0"/>
              <a:buChar char="•"/>
            </a:pPr>
            <a:r>
              <a:rPr lang="en-US" sz="3200" dirty="0"/>
              <a:t>23,000 people are killed from these infections each year</a:t>
            </a:r>
          </a:p>
          <a:p>
            <a:pPr marL="457200" indent="-457200">
              <a:buFont typeface="Arial" panose="020B0604020202020204" pitchFamily="34" charset="0"/>
              <a:buChar char="•"/>
            </a:pPr>
            <a:r>
              <a:rPr lang="en-US" sz="3200" dirty="0"/>
              <a:t>The production of antibiotics can not keep up with the demand of resistant bacteria</a:t>
            </a:r>
          </a:p>
          <a:p>
            <a:pPr marL="457200" indent="-457200">
              <a:buFont typeface="Arial" panose="020B0604020202020204" pitchFamily="34" charset="0"/>
              <a:buChar char="•"/>
            </a:pPr>
            <a:endParaRPr lang="en-US" sz="3200" dirty="0"/>
          </a:p>
          <a:p>
            <a:endParaRPr lang="en-US" sz="3200" dirty="0"/>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r>
              <a:rPr lang="en-US" sz="3200" b="1" dirty="0" err="1"/>
              <a:t>Cystobactemides</a:t>
            </a:r>
            <a:r>
              <a:rPr lang="en-US" sz="3200" b="1" dirty="0"/>
              <a:t> </a:t>
            </a:r>
          </a:p>
          <a:p>
            <a:pPr marL="457200" indent="-457200">
              <a:buFont typeface="Arial" panose="020B0604020202020204" pitchFamily="34" charset="0"/>
              <a:buChar char="•"/>
            </a:pPr>
            <a:r>
              <a:rPr lang="en-US" sz="3200" dirty="0"/>
              <a:t>Have shown promising results to get rid of many nosocomial infections that currently are very difficult to get rid of </a:t>
            </a:r>
          </a:p>
          <a:p>
            <a:pPr marL="457200" indent="-457200">
              <a:buFont typeface="Arial" panose="020B0604020202020204" pitchFamily="34" charset="0"/>
              <a:buChar char="•"/>
            </a:pPr>
            <a:r>
              <a:rPr lang="en-US" sz="3200" dirty="0"/>
              <a:t>Are potent bactericidal agents that inhibit several Gram-negative and Gram-positive bacteria </a:t>
            </a:r>
          </a:p>
          <a:p>
            <a:pPr marL="457200" indent="-457200">
              <a:buFont typeface="Arial" panose="020B0604020202020204" pitchFamily="34" charset="0"/>
              <a:buChar char="•"/>
            </a:pPr>
            <a:r>
              <a:rPr lang="en-US" sz="3200" dirty="0"/>
              <a:t>Are produced by </a:t>
            </a:r>
            <a:r>
              <a:rPr lang="en-US" sz="3200" i="1" dirty="0" err="1"/>
              <a:t>Cystobacter</a:t>
            </a:r>
            <a:r>
              <a:rPr lang="en-US" sz="3200" dirty="0"/>
              <a:t> </a:t>
            </a:r>
            <a:r>
              <a:rPr lang="en-US" sz="3200" i="1" dirty="0"/>
              <a:t>sp. </a:t>
            </a:r>
            <a:r>
              <a:rPr lang="en-US" sz="3200" dirty="0"/>
              <a:t>in very small amounts </a:t>
            </a:r>
          </a:p>
          <a:p>
            <a:pPr marL="457200" indent="-457200">
              <a:buFont typeface="Arial" panose="020B0604020202020204" pitchFamily="34" charset="0"/>
              <a:buChar char="•"/>
            </a:pPr>
            <a:r>
              <a:rPr lang="en-US" sz="3200" dirty="0"/>
              <a:t>Can not be isolated from the other similar compounds through the fermentation process</a:t>
            </a:r>
          </a:p>
          <a:p>
            <a:pPr marL="457200" indent="-457200">
              <a:buFont typeface="Arial" panose="020B0604020202020204" pitchFamily="34" charset="0"/>
              <a:buChar char="•"/>
            </a:pPr>
            <a:r>
              <a:rPr lang="en-US" sz="3200" dirty="0"/>
              <a:t>Must be organically synthesized </a:t>
            </a:r>
          </a:p>
        </p:txBody>
      </p:sp>
      <p:pic>
        <p:nvPicPr>
          <p:cNvPr id="12" name="Picture 11"/>
          <p:cNvPicPr>
            <a:picLocks noChangeAspect="1"/>
          </p:cNvPicPr>
          <p:nvPr/>
        </p:nvPicPr>
        <p:blipFill>
          <a:blip r:embed="rId23"/>
          <a:stretch>
            <a:fillRect/>
          </a:stretch>
        </p:blipFill>
        <p:spPr>
          <a:xfrm>
            <a:off x="317500" y="14760983"/>
            <a:ext cx="5619020" cy="3652363"/>
          </a:xfrm>
          <a:prstGeom prst="rect">
            <a:avLst/>
          </a:prstGeom>
        </p:spPr>
      </p:pic>
      <p:pic>
        <p:nvPicPr>
          <p:cNvPr id="13" name="Picture 12"/>
          <p:cNvPicPr>
            <a:picLocks noChangeAspect="1"/>
          </p:cNvPicPr>
          <p:nvPr/>
        </p:nvPicPr>
        <p:blipFill>
          <a:blip r:embed="rId24"/>
          <a:stretch>
            <a:fillRect/>
          </a:stretch>
        </p:blipFill>
        <p:spPr>
          <a:xfrm>
            <a:off x="6478472" y="14383582"/>
            <a:ext cx="5892781" cy="4787884"/>
          </a:xfrm>
          <a:prstGeom prst="rect">
            <a:avLst/>
          </a:prstGeom>
        </p:spPr>
      </p:pic>
      <p:sp>
        <p:nvSpPr>
          <p:cNvPr id="14" name="Rectangle 13"/>
          <p:cNvSpPr/>
          <p:nvPr/>
        </p:nvSpPr>
        <p:spPr>
          <a:xfrm>
            <a:off x="6619240" y="17327880"/>
            <a:ext cx="2849880" cy="1150620"/>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5"/>
          <a:stretch>
            <a:fillRect/>
          </a:stretch>
        </p:blipFill>
        <p:spPr>
          <a:xfrm>
            <a:off x="33138863" y="4858463"/>
            <a:ext cx="9185442" cy="6604132"/>
          </a:xfrm>
          <a:prstGeom prst="rect">
            <a:avLst/>
          </a:prstGeom>
        </p:spPr>
      </p:pic>
      <p:pic>
        <p:nvPicPr>
          <p:cNvPr id="19" name="Picture 18"/>
          <p:cNvPicPr>
            <a:picLocks noChangeAspect="1"/>
          </p:cNvPicPr>
          <p:nvPr/>
        </p:nvPicPr>
        <p:blipFill>
          <a:blip r:embed="rId26"/>
          <a:stretch>
            <a:fillRect/>
          </a:stretch>
        </p:blipFill>
        <p:spPr>
          <a:xfrm>
            <a:off x="283384" y="825727"/>
            <a:ext cx="4000500" cy="1762125"/>
          </a:xfrm>
          <a:prstGeom prst="rect">
            <a:avLst/>
          </a:prstGeom>
        </p:spPr>
      </p:pic>
    </p:spTree>
    <p:extLst>
      <p:ext uri="{BB962C8B-B14F-4D97-AF65-F5344CB8AC3E}">
        <p14:creationId xmlns:p14="http://schemas.microsoft.com/office/powerpoint/2010/main" val="2852592039"/>
      </p:ext>
    </p:extLst>
  </p:cSld>
  <p:clrMapOvr>
    <a:masterClrMapping/>
  </p:clrMapOvr>
</p:sld>
</file>

<file path=ppt/theme/theme1.xml><?xml version="1.0" encoding="utf-8"?>
<a:theme xmlns:a="http://schemas.openxmlformats.org/drawingml/2006/main" name="2 Column w/box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 Background Bo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 Column w/ no box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 Column with no box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ortrait 23 x 41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20648</TotalTime>
  <Words>616</Words>
  <Application>Microsoft Office PowerPoint</Application>
  <PresentationFormat>Custom</PresentationFormat>
  <Paragraphs>50</Paragraphs>
  <Slides>1</Slides>
  <Notes>1</Notes>
  <HiddenSlides>0</HiddenSlides>
  <MMClips>0</MMClips>
  <ScaleCrop>false</ScaleCrop>
  <HeadingPairs>
    <vt:vector size="8" baseType="variant">
      <vt:variant>
        <vt:lpstr>Fonts Used</vt:lpstr>
      </vt:variant>
      <vt:variant>
        <vt:i4>3</vt:i4>
      </vt:variant>
      <vt:variant>
        <vt:lpstr>Theme</vt:lpstr>
      </vt:variant>
      <vt:variant>
        <vt:i4>5</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Times New Roman</vt:lpstr>
      <vt:lpstr>2 Column w/boxes</vt:lpstr>
      <vt:lpstr>1 Background Box</vt:lpstr>
      <vt:lpstr>3 Column w/ no boxes</vt:lpstr>
      <vt:lpstr>2 Column with no boxes</vt:lpstr>
      <vt:lpstr>Portrait 23 x 41_1</vt:lpstr>
      <vt:lpstr>CS ChemDraw Drawing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at ePosterBoards LLC</dc:creator>
  <cp:lastModifiedBy>Ali</cp:lastModifiedBy>
  <cp:revision>253</cp:revision>
  <dcterms:created xsi:type="dcterms:W3CDTF">2013-11-25T16:31:35Z</dcterms:created>
  <dcterms:modified xsi:type="dcterms:W3CDTF">2017-03-29T17:38:37Z</dcterms:modified>
</cp:coreProperties>
</file>