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oleObject"/>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Lst>
  <p:notesMasterIdLst>
    <p:notesMasterId r:id="rId4"/>
  </p:notesMasterIdLst>
  <p:sldIdLst>
    <p:sldId id="256" r:id="rId3"/>
  </p:sldIdLst>
  <p:sldSz cx="43891200" cy="32918400"/>
  <p:notesSz cx="9144000" cy="6858000"/>
  <p:defaultTextStyle>
    <a:defPPr>
      <a:defRPr lang="en-US"/>
    </a:defPPr>
    <a:lvl1pPr marL="0" algn="l" defTabSz="3686861" rtl="0" eaLnBrk="1" latinLnBrk="0" hangingPunct="1">
      <a:defRPr sz="7258" kern="1200">
        <a:solidFill>
          <a:schemeClr val="tx1"/>
        </a:solidFill>
        <a:latin typeface="+mn-lt"/>
        <a:ea typeface="+mn-ea"/>
        <a:cs typeface="+mn-cs"/>
      </a:defRPr>
    </a:lvl1pPr>
    <a:lvl2pPr marL="1843430" algn="l" defTabSz="3686861" rtl="0" eaLnBrk="1" latinLnBrk="0" hangingPunct="1">
      <a:defRPr sz="7258" kern="1200">
        <a:solidFill>
          <a:schemeClr val="tx1"/>
        </a:solidFill>
        <a:latin typeface="+mn-lt"/>
        <a:ea typeface="+mn-ea"/>
        <a:cs typeface="+mn-cs"/>
      </a:defRPr>
    </a:lvl2pPr>
    <a:lvl3pPr marL="3686861" algn="l" defTabSz="3686861" rtl="0" eaLnBrk="1" latinLnBrk="0" hangingPunct="1">
      <a:defRPr sz="7258" kern="1200">
        <a:solidFill>
          <a:schemeClr val="tx1"/>
        </a:solidFill>
        <a:latin typeface="+mn-lt"/>
        <a:ea typeface="+mn-ea"/>
        <a:cs typeface="+mn-cs"/>
      </a:defRPr>
    </a:lvl3pPr>
    <a:lvl4pPr marL="5530291" algn="l" defTabSz="3686861" rtl="0" eaLnBrk="1" latinLnBrk="0" hangingPunct="1">
      <a:defRPr sz="7258" kern="1200">
        <a:solidFill>
          <a:schemeClr val="tx1"/>
        </a:solidFill>
        <a:latin typeface="+mn-lt"/>
        <a:ea typeface="+mn-ea"/>
        <a:cs typeface="+mn-cs"/>
      </a:defRPr>
    </a:lvl4pPr>
    <a:lvl5pPr marL="7373722" algn="l" defTabSz="3686861" rtl="0" eaLnBrk="1" latinLnBrk="0" hangingPunct="1">
      <a:defRPr sz="7258" kern="1200">
        <a:solidFill>
          <a:schemeClr val="tx1"/>
        </a:solidFill>
        <a:latin typeface="+mn-lt"/>
        <a:ea typeface="+mn-ea"/>
        <a:cs typeface="+mn-cs"/>
      </a:defRPr>
    </a:lvl5pPr>
    <a:lvl6pPr marL="9217152" algn="l" defTabSz="3686861" rtl="0" eaLnBrk="1" latinLnBrk="0" hangingPunct="1">
      <a:defRPr sz="7258" kern="1200">
        <a:solidFill>
          <a:schemeClr val="tx1"/>
        </a:solidFill>
        <a:latin typeface="+mn-lt"/>
        <a:ea typeface="+mn-ea"/>
        <a:cs typeface="+mn-cs"/>
      </a:defRPr>
    </a:lvl6pPr>
    <a:lvl7pPr marL="11060582" algn="l" defTabSz="3686861" rtl="0" eaLnBrk="1" latinLnBrk="0" hangingPunct="1">
      <a:defRPr sz="7258" kern="1200">
        <a:solidFill>
          <a:schemeClr val="tx1"/>
        </a:solidFill>
        <a:latin typeface="+mn-lt"/>
        <a:ea typeface="+mn-ea"/>
        <a:cs typeface="+mn-cs"/>
      </a:defRPr>
    </a:lvl7pPr>
    <a:lvl8pPr marL="12904013" algn="l" defTabSz="3686861" rtl="0" eaLnBrk="1" latinLnBrk="0" hangingPunct="1">
      <a:defRPr sz="7258" kern="1200">
        <a:solidFill>
          <a:schemeClr val="tx1"/>
        </a:solidFill>
        <a:latin typeface="+mn-lt"/>
        <a:ea typeface="+mn-ea"/>
        <a:cs typeface="+mn-cs"/>
      </a:defRPr>
    </a:lvl8pPr>
    <a:lvl9pPr marL="14747443" algn="l" defTabSz="3686861" rtl="0" eaLnBrk="1" latinLnBrk="0" hangingPunct="1">
      <a:defRPr sz="7258"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Jaffee, Eleanor" initials="JE" lastIdx="3" clrIdx="0">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inimized" horzBarState="maximized">
    <p:restoredLeft sz="9700" autoAdjust="0"/>
    <p:restoredTop sz="95701"/>
  </p:normalViewPr>
  <p:slideViewPr>
    <p:cSldViewPr snapToGrid="0">
      <p:cViewPr>
        <p:scale>
          <a:sx n="25" d="100"/>
          <a:sy n="25" d="100"/>
        </p:scale>
        <p:origin x="1376" y="14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slide" Target="slides/slide1.xml"/><Relationship Id="rId4" Type="http://schemas.openxmlformats.org/officeDocument/2006/relationships/notesMaster" Target="notesMasters/notesMaster1.xml"/><Relationship Id="rId5" Type="http://schemas.openxmlformats.org/officeDocument/2006/relationships/commentAuthors" Target="commentAuthors.xml"/><Relationship Id="rId6" Type="http://schemas.openxmlformats.org/officeDocument/2006/relationships/presProps" Target="presProps.xml"/><Relationship Id="rId7" Type="http://schemas.openxmlformats.org/officeDocument/2006/relationships/viewProps" Target="viewProps.xml"/><Relationship Id="rId8" Type="http://schemas.openxmlformats.org/officeDocument/2006/relationships/theme" Target="theme/theme1.xml"/><Relationship Id="rId9"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Master" Target="slideMasters/slideMaster2.xml"/></Relationships>
</file>

<file path=ppt/charts/_rels/chart1.xml.rels><?xml version="1.0" encoding="UTF-8" standalone="yes"?>
<Relationships xmlns="http://schemas.openxmlformats.org/package/2006/relationships"><Relationship Id="rId1" Type="http://schemas.microsoft.com/office/2011/relationships/chartStyle" Target="style1.xml"/><Relationship Id="rId2" Type="http://schemas.microsoft.com/office/2011/relationships/chartColorStyle" Target="colors1.xml"/><Relationship Id="rId3" Type="http://schemas.openxmlformats.org/officeDocument/2006/relationships/oleObject" Target="../embeddings/oleObject1.bin"/></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4400" b="0" i="0" u="none" strike="noStrike" kern="1200" spc="0" baseline="0">
                <a:solidFill>
                  <a:schemeClr val="tx1">
                    <a:lumMod val="65000"/>
                    <a:lumOff val="35000"/>
                  </a:schemeClr>
                </a:solidFill>
                <a:latin typeface="+mn-lt"/>
                <a:ea typeface="+mn-ea"/>
                <a:cs typeface="+mn-cs"/>
              </a:defRPr>
            </a:pPr>
            <a:r>
              <a:rPr lang="en-US" sz="4400" b="1" dirty="0">
                <a:solidFill>
                  <a:schemeClr val="tx1"/>
                </a:solidFill>
              </a:rPr>
              <a:t>Selected</a:t>
            </a:r>
            <a:r>
              <a:rPr lang="en-US" sz="4400" b="1" baseline="0" dirty="0">
                <a:solidFill>
                  <a:schemeClr val="tx1"/>
                </a:solidFill>
              </a:rPr>
              <a:t> Sectors of Community Partners Located in Manchester and Gorham</a:t>
            </a:r>
            <a:endParaRPr lang="en-US" sz="4400" b="1" dirty="0">
              <a:solidFill>
                <a:schemeClr val="tx1"/>
              </a:solidFill>
            </a:endParaRPr>
          </a:p>
        </c:rich>
      </c:tx>
      <c:layout>
        <c:manualLayout>
          <c:xMode val="edge"/>
          <c:yMode val="edge"/>
          <c:x val="0.197444405068343"/>
          <c:y val="0.0"/>
        </c:manualLayout>
      </c:layout>
      <c:overlay val="0"/>
      <c:spPr>
        <a:noFill/>
        <a:ln>
          <a:noFill/>
        </a:ln>
        <a:effectLst/>
      </c:spPr>
      <c:txPr>
        <a:bodyPr rot="0" spcFirstLastPara="1" vertOverflow="ellipsis" vert="horz" wrap="square" anchor="ctr" anchorCtr="1"/>
        <a:lstStyle/>
        <a:p>
          <a:pPr>
            <a:defRPr sz="4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0.415369690132343"/>
          <c:y val="0.155245430132212"/>
          <c:w val="0.670416853407845"/>
          <c:h val="0.669815364776333"/>
        </c:manualLayout>
      </c:layout>
      <c:barChart>
        <c:barDir val="bar"/>
        <c:grouping val="clustered"/>
        <c:varyColors val="0"/>
        <c:ser>
          <c:idx val="0"/>
          <c:order val="0"/>
          <c:tx>
            <c:strRef>
              <c:f>'[Chart for LEND poster.xlsx]Sheet1'!$B$1</c:f>
              <c:strCache>
                <c:ptCount val="1"/>
                <c:pt idx="0">
                  <c:v>Manchester</c:v>
                </c:pt>
              </c:strCache>
            </c:strRef>
          </c:tx>
          <c:spPr>
            <a:solidFill>
              <a:schemeClr val="accent1"/>
            </a:solidFill>
            <a:ln>
              <a:noFill/>
            </a:ln>
            <a:effectLst/>
          </c:spPr>
          <c:invertIfNegative val="0"/>
          <c:cat>
            <c:strRef>
              <c:f>'[Chart for LEND poster.xlsx]Sheet1'!$A$2:$A$13</c:f>
              <c:strCache>
                <c:ptCount val="12"/>
                <c:pt idx="0">
                  <c:v>Adult education and job training</c:v>
                </c:pt>
                <c:pt idx="1">
                  <c:v>Nutrition and financial assistance</c:v>
                </c:pt>
                <c:pt idx="2">
                  <c:v>Family support services</c:v>
                </c:pt>
                <c:pt idx="3">
                  <c:v>Housing and shelter</c:v>
                </c:pt>
                <c:pt idx="4">
                  <c:v>Other</c:v>
                </c:pt>
                <c:pt idx="5">
                  <c:v>Health care</c:v>
                </c:pt>
                <c:pt idx="6">
                  <c:v>Substance abuse services</c:v>
                </c:pt>
                <c:pt idx="7">
                  <c:v>Youth Program</c:v>
                </c:pt>
                <c:pt idx="8">
                  <c:v>Material assistance</c:v>
                </c:pt>
                <c:pt idx="9">
                  <c:v>Mental health services</c:v>
                </c:pt>
                <c:pt idx="10">
                  <c:v>Developmental services</c:v>
                </c:pt>
                <c:pt idx="11">
                  <c:v>Early childhood education</c:v>
                </c:pt>
              </c:strCache>
            </c:strRef>
          </c:cat>
          <c:val>
            <c:numRef>
              <c:f>'[Chart for LEND poster.xlsx]Sheet1'!$B$2:$B$13</c:f>
              <c:numCache>
                <c:formatCode>General</c:formatCode>
                <c:ptCount val="12"/>
                <c:pt idx="0">
                  <c:v>14.0</c:v>
                </c:pt>
                <c:pt idx="1">
                  <c:v>14.0</c:v>
                </c:pt>
                <c:pt idx="2">
                  <c:v>13.0</c:v>
                </c:pt>
                <c:pt idx="3">
                  <c:v>12.0</c:v>
                </c:pt>
                <c:pt idx="4">
                  <c:v>12.0</c:v>
                </c:pt>
                <c:pt idx="5">
                  <c:v>6.0</c:v>
                </c:pt>
                <c:pt idx="6">
                  <c:v>6.0</c:v>
                </c:pt>
                <c:pt idx="7">
                  <c:v>5.0</c:v>
                </c:pt>
                <c:pt idx="8">
                  <c:v>4.0</c:v>
                </c:pt>
                <c:pt idx="9">
                  <c:v>4.0</c:v>
                </c:pt>
                <c:pt idx="10">
                  <c:v>3.0</c:v>
                </c:pt>
                <c:pt idx="11">
                  <c:v>3.0</c:v>
                </c:pt>
              </c:numCache>
            </c:numRef>
          </c:val>
        </c:ser>
        <c:ser>
          <c:idx val="1"/>
          <c:order val="1"/>
          <c:tx>
            <c:strRef>
              <c:f>'[Chart for LEND poster.xlsx]Sheet1'!$C$1</c:f>
              <c:strCache>
                <c:ptCount val="1"/>
                <c:pt idx="0">
                  <c:v>Gorham</c:v>
                </c:pt>
              </c:strCache>
            </c:strRef>
          </c:tx>
          <c:spPr>
            <a:solidFill>
              <a:schemeClr val="accent2"/>
            </a:solidFill>
            <a:ln>
              <a:noFill/>
            </a:ln>
            <a:effectLst/>
          </c:spPr>
          <c:invertIfNegative val="0"/>
          <c:cat>
            <c:strRef>
              <c:f>'[Chart for LEND poster.xlsx]Sheet1'!$A$2:$A$13</c:f>
              <c:strCache>
                <c:ptCount val="12"/>
                <c:pt idx="0">
                  <c:v>Adult education and job training</c:v>
                </c:pt>
                <c:pt idx="1">
                  <c:v>Nutrition and financial assistance</c:v>
                </c:pt>
                <c:pt idx="2">
                  <c:v>Family support services</c:v>
                </c:pt>
                <c:pt idx="3">
                  <c:v>Housing and shelter</c:v>
                </c:pt>
                <c:pt idx="4">
                  <c:v>Other</c:v>
                </c:pt>
                <c:pt idx="5">
                  <c:v>Health care</c:v>
                </c:pt>
                <c:pt idx="6">
                  <c:v>Substance abuse services</c:v>
                </c:pt>
                <c:pt idx="7">
                  <c:v>Youth Program</c:v>
                </c:pt>
                <c:pt idx="8">
                  <c:v>Material assistance</c:v>
                </c:pt>
                <c:pt idx="9">
                  <c:v>Mental health services</c:v>
                </c:pt>
                <c:pt idx="10">
                  <c:v>Developmental services</c:v>
                </c:pt>
                <c:pt idx="11">
                  <c:v>Early childhood education</c:v>
                </c:pt>
              </c:strCache>
            </c:strRef>
          </c:cat>
          <c:val>
            <c:numRef>
              <c:f>'[Chart for LEND poster.xlsx]Sheet1'!$C$2:$C$13</c:f>
              <c:numCache>
                <c:formatCode>General</c:formatCode>
                <c:ptCount val="12"/>
                <c:pt idx="0">
                  <c:v>0.0</c:v>
                </c:pt>
                <c:pt idx="1">
                  <c:v>0.0</c:v>
                </c:pt>
                <c:pt idx="2">
                  <c:v>0.0</c:v>
                </c:pt>
                <c:pt idx="3">
                  <c:v>0.0</c:v>
                </c:pt>
                <c:pt idx="4">
                  <c:v>1.0</c:v>
                </c:pt>
                <c:pt idx="5">
                  <c:v>1.0</c:v>
                </c:pt>
                <c:pt idx="6">
                  <c:v>0.0</c:v>
                </c:pt>
                <c:pt idx="7">
                  <c:v>1.0</c:v>
                </c:pt>
                <c:pt idx="8">
                  <c:v>0.0</c:v>
                </c:pt>
                <c:pt idx="9">
                  <c:v>0.0</c:v>
                </c:pt>
                <c:pt idx="10">
                  <c:v>1.0</c:v>
                </c:pt>
                <c:pt idx="11">
                  <c:v>0.0</c:v>
                </c:pt>
              </c:numCache>
            </c:numRef>
          </c:val>
        </c:ser>
        <c:dLbls>
          <c:showLegendKey val="0"/>
          <c:showVal val="0"/>
          <c:showCatName val="0"/>
          <c:showSerName val="0"/>
          <c:showPercent val="0"/>
          <c:showBubbleSize val="0"/>
        </c:dLbls>
        <c:gapWidth val="182"/>
        <c:axId val="769072192"/>
        <c:axId val="769074240"/>
      </c:barChart>
      <c:catAx>
        <c:axId val="769072192"/>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3600" b="0" i="0" u="none" strike="noStrike" kern="1200" baseline="0">
                <a:solidFill>
                  <a:schemeClr val="tx1">
                    <a:lumMod val="65000"/>
                    <a:lumOff val="35000"/>
                  </a:schemeClr>
                </a:solidFill>
                <a:latin typeface="+mn-lt"/>
                <a:ea typeface="+mn-ea"/>
                <a:cs typeface="+mn-cs"/>
              </a:defRPr>
            </a:pPr>
            <a:endParaRPr lang="en-US"/>
          </a:p>
        </c:txPr>
        <c:crossAx val="769074240"/>
        <c:crosses val="autoZero"/>
        <c:auto val="1"/>
        <c:lblAlgn val="ctr"/>
        <c:lblOffset val="100"/>
        <c:noMultiLvlLbl val="0"/>
      </c:catAx>
      <c:valAx>
        <c:axId val="769074240"/>
        <c:scaling>
          <c:orientation val="minMax"/>
          <c:max val="14.0"/>
        </c:scaling>
        <c:delete val="0"/>
        <c:axPos val="b"/>
        <c:majorGridlines>
          <c:spPr>
            <a:ln w="9525" cap="flat" cmpd="sng" algn="ctr">
              <a:solidFill>
                <a:schemeClr val="tx1">
                  <a:lumMod val="15000"/>
                  <a:lumOff val="85000"/>
                </a:schemeClr>
              </a:solidFill>
              <a:round/>
            </a:ln>
            <a:effectLst/>
          </c:spPr>
        </c:majorGridlines>
        <c:title>
          <c:tx>
            <c:rich>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sz="3600" dirty="0" smtClean="0"/>
                  <a:t>Number</a:t>
                </a:r>
                <a:r>
                  <a:rPr lang="en-US" sz="3600" baseline="0" dirty="0" smtClean="0"/>
                  <a:t> of Community Partners in Sector</a:t>
                </a:r>
                <a:endParaRPr lang="en-US" sz="3600" dirty="0"/>
              </a:p>
            </c:rich>
          </c:tx>
          <c:layout/>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3600" b="0" i="0" u="none" strike="noStrike" kern="1200" baseline="0">
                <a:solidFill>
                  <a:schemeClr val="tx1">
                    <a:lumMod val="65000"/>
                    <a:lumOff val="35000"/>
                  </a:schemeClr>
                </a:solidFill>
                <a:latin typeface="+mn-lt"/>
                <a:ea typeface="+mn-ea"/>
                <a:cs typeface="+mn-cs"/>
              </a:defRPr>
            </a:pPr>
            <a:endParaRPr lang="en-US"/>
          </a:p>
        </c:txPr>
        <c:crossAx val="769072192"/>
        <c:crosses val="autoZero"/>
        <c:crossBetween val="between"/>
      </c:valAx>
      <c:spPr>
        <a:noFill/>
        <a:ln w="6350">
          <a:solidFill>
            <a:schemeClr val="bg1">
              <a:lumMod val="85000"/>
            </a:schemeClr>
          </a:solidFill>
        </a:ln>
        <a:effectLst/>
      </c:spPr>
    </c:plotArea>
    <c:legend>
      <c:legendPos val="b"/>
      <c:layout>
        <c:manualLayout>
          <c:xMode val="edge"/>
          <c:yMode val="edge"/>
          <c:x val="0.669722284069885"/>
          <c:y val="0.166121559141889"/>
          <c:w val="0.308054886876226"/>
          <c:h val="0.0554970862300619"/>
        </c:manualLayout>
      </c:layout>
      <c:overlay val="0"/>
      <c:spPr>
        <a:solidFill>
          <a:schemeClr val="bg1">
            <a:lumMod val="95000"/>
          </a:schemeClr>
        </a:solidFill>
        <a:ln>
          <a:noFill/>
        </a:ln>
        <a:effectLst/>
      </c:spPr>
      <c:txPr>
        <a:bodyPr rot="0" spcFirstLastPara="1" vertOverflow="ellipsis" vert="horz" wrap="square" anchor="ctr" anchorCtr="1"/>
        <a:lstStyle/>
        <a:p>
          <a:pPr>
            <a:defRPr sz="36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44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5180013" y="0"/>
            <a:ext cx="3962400" cy="344488"/>
          </a:xfrm>
          <a:prstGeom prst="rect">
            <a:avLst/>
          </a:prstGeom>
        </p:spPr>
        <p:txBody>
          <a:bodyPr vert="horz" lIns="91440" tIns="45720" rIns="91440" bIns="45720" rtlCol="0"/>
          <a:lstStyle>
            <a:lvl1pPr algn="r">
              <a:defRPr sz="1200"/>
            </a:lvl1pPr>
          </a:lstStyle>
          <a:p>
            <a:fld id="{D90C5C82-EC41-0843-99EA-801473A28EF3}" type="datetimeFigureOut">
              <a:rPr lang="en-US" smtClean="0"/>
              <a:t>4/3/17</a:t>
            </a:fld>
            <a:endParaRPr lang="en-US"/>
          </a:p>
        </p:txBody>
      </p:sp>
      <p:sp>
        <p:nvSpPr>
          <p:cNvPr id="4" name="Slide Image Placeholder 3"/>
          <p:cNvSpPr>
            <a:spLocks noGrp="1" noRot="1" noChangeAspect="1"/>
          </p:cNvSpPr>
          <p:nvPr>
            <p:ph type="sldImg" idx="2"/>
          </p:nvPr>
        </p:nvSpPr>
        <p:spPr>
          <a:xfrm>
            <a:off x="3028950" y="857250"/>
            <a:ext cx="3086100" cy="2314575"/>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914400" y="3300413"/>
            <a:ext cx="7315200" cy="2700337"/>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6513513"/>
            <a:ext cx="3962400" cy="3444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5180013" y="6513513"/>
            <a:ext cx="3962400" cy="344487"/>
          </a:xfrm>
          <a:prstGeom prst="rect">
            <a:avLst/>
          </a:prstGeom>
        </p:spPr>
        <p:txBody>
          <a:bodyPr vert="horz" lIns="91440" tIns="45720" rIns="91440" bIns="45720" rtlCol="0" anchor="b"/>
          <a:lstStyle>
            <a:lvl1pPr algn="r">
              <a:defRPr sz="1200"/>
            </a:lvl1pPr>
          </a:lstStyle>
          <a:p>
            <a:fld id="{FEA9EC4B-91DA-9A40-9755-7D043E2F79B4}" type="slidenum">
              <a:rPr lang="en-US" smtClean="0"/>
              <a:t>‹#›</a:t>
            </a:fld>
            <a:endParaRPr lang="en-US"/>
          </a:p>
        </p:txBody>
      </p:sp>
    </p:spTree>
    <p:extLst>
      <p:ext uri="{BB962C8B-B14F-4D97-AF65-F5344CB8AC3E}">
        <p14:creationId xmlns:p14="http://schemas.microsoft.com/office/powerpoint/2010/main" val="101159709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p:txBody>
      </p:sp>
      <p:sp>
        <p:nvSpPr>
          <p:cNvPr id="4" name="Slide Number Placeholder 3"/>
          <p:cNvSpPr>
            <a:spLocks noGrp="1"/>
          </p:cNvSpPr>
          <p:nvPr>
            <p:ph type="sldNum" sz="quarter" idx="10"/>
          </p:nvPr>
        </p:nvSpPr>
        <p:spPr/>
        <p:txBody>
          <a:bodyPr/>
          <a:lstStyle/>
          <a:p>
            <a:fld id="{FEA9EC4B-91DA-9A40-9755-7D043E2F79B4}" type="slidenum">
              <a:rPr lang="en-US" smtClean="0"/>
              <a:t>1</a:t>
            </a:fld>
            <a:endParaRPr lang="en-US"/>
          </a:p>
        </p:txBody>
      </p:sp>
    </p:spTree>
    <p:extLst>
      <p:ext uri="{BB962C8B-B14F-4D97-AF65-F5344CB8AC3E}">
        <p14:creationId xmlns:p14="http://schemas.microsoft.com/office/powerpoint/2010/main" val="28440959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3291840" y="5387342"/>
            <a:ext cx="37307520" cy="11460480"/>
          </a:xfrm>
        </p:spPr>
        <p:txBody>
          <a:bodyPr anchor="b"/>
          <a:lstStyle>
            <a:lvl1pPr algn="ctr">
              <a:defRPr sz="28800"/>
            </a:lvl1pPr>
          </a:lstStyle>
          <a:p>
            <a:r>
              <a:rPr lang="en-US" smtClean="0"/>
              <a:t>Click to edit Master title style</a:t>
            </a:r>
            <a:endParaRPr lang="en-US" dirty="0"/>
          </a:p>
        </p:txBody>
      </p:sp>
      <p:sp>
        <p:nvSpPr>
          <p:cNvPr id="3" name="Subtitle 2"/>
          <p:cNvSpPr>
            <a:spLocks noGrp="1"/>
          </p:cNvSpPr>
          <p:nvPr>
            <p:ph type="subTitle" idx="1"/>
          </p:nvPr>
        </p:nvSpPr>
        <p:spPr>
          <a:xfrm>
            <a:off x="5486400" y="17289782"/>
            <a:ext cx="32918400" cy="7947658"/>
          </a:xfrm>
        </p:spPr>
        <p:txBody>
          <a:bodyPr/>
          <a:lstStyle>
            <a:lvl1pPr marL="0" indent="0" algn="ctr">
              <a:buNone/>
              <a:defRPr sz="11520"/>
            </a:lvl1pPr>
            <a:lvl2pPr marL="2194560" indent="0" algn="ctr">
              <a:buNone/>
              <a:defRPr sz="9600"/>
            </a:lvl2pPr>
            <a:lvl3pPr marL="4389120" indent="0" algn="ctr">
              <a:buNone/>
              <a:defRPr sz="8640"/>
            </a:lvl3pPr>
            <a:lvl4pPr marL="6583680" indent="0" algn="ctr">
              <a:buNone/>
              <a:defRPr sz="7680"/>
            </a:lvl4pPr>
            <a:lvl5pPr marL="8778240" indent="0" algn="ctr">
              <a:buNone/>
              <a:defRPr sz="7680"/>
            </a:lvl5pPr>
            <a:lvl6pPr marL="10972800" indent="0" algn="ctr">
              <a:buNone/>
              <a:defRPr sz="7680"/>
            </a:lvl6pPr>
            <a:lvl7pPr marL="13167360" indent="0" algn="ctr">
              <a:buNone/>
              <a:defRPr sz="7680"/>
            </a:lvl7pPr>
            <a:lvl8pPr marL="15361920" indent="0" algn="ctr">
              <a:buNone/>
              <a:defRPr sz="7680"/>
            </a:lvl8pPr>
            <a:lvl9pPr marL="17556480" indent="0" algn="ctr">
              <a:buNone/>
              <a:defRPr sz="768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6D9F2A90-EBCC-4A33-A5B5-1BD96337D968}" type="datetimeFigureOut">
              <a:rPr lang="en-US" smtClean="0"/>
              <a:t>4/3/17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D8A0F4E-6A04-4FB6-BF85-C12A642EB0E1}" type="slidenum">
              <a:rPr lang="en-US" smtClean="0"/>
              <a:t>‹#›</a:t>
            </a:fld>
            <a:endParaRPr lang="en-US"/>
          </a:p>
        </p:txBody>
      </p:sp>
    </p:spTree>
    <p:extLst>
      <p:ext uri="{BB962C8B-B14F-4D97-AF65-F5344CB8AC3E}">
        <p14:creationId xmlns:p14="http://schemas.microsoft.com/office/powerpoint/2010/main" val="58621078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6D9F2A90-EBCC-4A33-A5B5-1BD96337D968}" type="datetimeFigureOut">
              <a:rPr lang="en-US" smtClean="0"/>
              <a:t>4/3/17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D8A0F4E-6A04-4FB6-BF85-C12A642EB0E1}" type="slidenum">
              <a:rPr lang="en-US" smtClean="0"/>
              <a:t>‹#›</a:t>
            </a:fld>
            <a:endParaRPr lang="en-US"/>
          </a:p>
        </p:txBody>
      </p:sp>
    </p:spTree>
    <p:extLst>
      <p:ext uri="{BB962C8B-B14F-4D97-AF65-F5344CB8AC3E}">
        <p14:creationId xmlns:p14="http://schemas.microsoft.com/office/powerpoint/2010/main" val="268987004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31409642" y="1752600"/>
            <a:ext cx="9464040" cy="27896822"/>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3017522" y="1752600"/>
            <a:ext cx="27843480" cy="2789682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6D9F2A90-EBCC-4A33-A5B5-1BD96337D968}" type="datetimeFigureOut">
              <a:rPr lang="en-US" smtClean="0"/>
              <a:t>4/3/17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D8A0F4E-6A04-4FB6-BF85-C12A642EB0E1}" type="slidenum">
              <a:rPr lang="en-US" smtClean="0"/>
              <a:t>‹#›</a:t>
            </a:fld>
            <a:endParaRPr lang="en-US"/>
          </a:p>
        </p:txBody>
      </p:sp>
    </p:spTree>
    <p:extLst>
      <p:ext uri="{BB962C8B-B14F-4D97-AF65-F5344CB8AC3E}">
        <p14:creationId xmlns:p14="http://schemas.microsoft.com/office/powerpoint/2010/main" val="257283362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486400" y="5387975"/>
            <a:ext cx="32918400" cy="11460163"/>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5486400" y="17289463"/>
            <a:ext cx="32918400" cy="794861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24AEEAC0-AE7D-41F2-BB8B-88041E3E93C6}" type="datetimeFigureOut">
              <a:rPr lang="en-US" smtClean="0"/>
              <a:t>4/3/17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38260B6-AD4F-41D9-A024-2F7061D6CFD4}" type="slidenum">
              <a:rPr lang="en-US" smtClean="0"/>
              <a:t>‹#›</a:t>
            </a:fld>
            <a:endParaRPr lang="en-US"/>
          </a:p>
        </p:txBody>
      </p:sp>
    </p:spTree>
    <p:extLst>
      <p:ext uri="{BB962C8B-B14F-4D97-AF65-F5344CB8AC3E}">
        <p14:creationId xmlns:p14="http://schemas.microsoft.com/office/powerpoint/2010/main" val="170770749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4AEEAC0-AE7D-41F2-BB8B-88041E3E93C6}" type="datetimeFigureOut">
              <a:rPr lang="en-US" smtClean="0"/>
              <a:t>4/3/17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38260B6-AD4F-41D9-A024-2F7061D6CFD4}" type="slidenum">
              <a:rPr lang="en-US" smtClean="0"/>
              <a:t>‹#›</a:t>
            </a:fld>
            <a:endParaRPr lang="en-US"/>
          </a:p>
        </p:txBody>
      </p:sp>
    </p:spTree>
    <p:extLst>
      <p:ext uri="{BB962C8B-B14F-4D97-AF65-F5344CB8AC3E}">
        <p14:creationId xmlns:p14="http://schemas.microsoft.com/office/powerpoint/2010/main" val="5718063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994025" y="8207375"/>
            <a:ext cx="37857113" cy="13692188"/>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2994025" y="22029738"/>
            <a:ext cx="37857113" cy="7200900"/>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4AEEAC0-AE7D-41F2-BB8B-88041E3E93C6}" type="datetimeFigureOut">
              <a:rPr lang="en-US" smtClean="0"/>
              <a:t>4/3/17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38260B6-AD4F-41D9-A024-2F7061D6CFD4}" type="slidenum">
              <a:rPr lang="en-US" smtClean="0"/>
              <a:t>‹#›</a:t>
            </a:fld>
            <a:endParaRPr lang="en-US"/>
          </a:p>
        </p:txBody>
      </p:sp>
    </p:spTree>
    <p:extLst>
      <p:ext uri="{BB962C8B-B14F-4D97-AF65-F5344CB8AC3E}">
        <p14:creationId xmlns:p14="http://schemas.microsoft.com/office/powerpoint/2010/main" val="225954848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3017838" y="8763000"/>
            <a:ext cx="18851562" cy="208867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22021800" y="8763000"/>
            <a:ext cx="18851563" cy="208867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24AEEAC0-AE7D-41F2-BB8B-88041E3E93C6}" type="datetimeFigureOut">
              <a:rPr lang="en-US" smtClean="0"/>
              <a:t>4/3/17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38260B6-AD4F-41D9-A024-2F7061D6CFD4}" type="slidenum">
              <a:rPr lang="en-US" smtClean="0"/>
              <a:t>‹#›</a:t>
            </a:fld>
            <a:endParaRPr lang="en-US"/>
          </a:p>
        </p:txBody>
      </p:sp>
    </p:spTree>
    <p:extLst>
      <p:ext uri="{BB962C8B-B14F-4D97-AF65-F5344CB8AC3E}">
        <p14:creationId xmlns:p14="http://schemas.microsoft.com/office/powerpoint/2010/main" val="96718712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3022600" y="1752600"/>
            <a:ext cx="37857113" cy="6362700"/>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3022600" y="8069263"/>
            <a:ext cx="18568988" cy="39544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3022600" y="12023725"/>
            <a:ext cx="18568988" cy="17686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22220238" y="8069263"/>
            <a:ext cx="18659475" cy="39544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22220238" y="12023725"/>
            <a:ext cx="18659475" cy="17686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24AEEAC0-AE7D-41F2-BB8B-88041E3E93C6}" type="datetimeFigureOut">
              <a:rPr lang="en-US" smtClean="0"/>
              <a:t>4/3/17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38260B6-AD4F-41D9-A024-2F7061D6CFD4}" type="slidenum">
              <a:rPr lang="en-US" smtClean="0"/>
              <a:t>‹#›</a:t>
            </a:fld>
            <a:endParaRPr lang="en-US"/>
          </a:p>
        </p:txBody>
      </p:sp>
    </p:spTree>
    <p:extLst>
      <p:ext uri="{BB962C8B-B14F-4D97-AF65-F5344CB8AC3E}">
        <p14:creationId xmlns:p14="http://schemas.microsoft.com/office/powerpoint/2010/main" val="114901384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24AEEAC0-AE7D-41F2-BB8B-88041E3E93C6}" type="datetimeFigureOut">
              <a:rPr lang="en-US" smtClean="0"/>
              <a:t>4/3/17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38260B6-AD4F-41D9-A024-2F7061D6CFD4}" type="slidenum">
              <a:rPr lang="en-US" smtClean="0"/>
              <a:t>‹#›</a:t>
            </a:fld>
            <a:endParaRPr lang="en-US"/>
          </a:p>
        </p:txBody>
      </p:sp>
    </p:spTree>
    <p:extLst>
      <p:ext uri="{BB962C8B-B14F-4D97-AF65-F5344CB8AC3E}">
        <p14:creationId xmlns:p14="http://schemas.microsoft.com/office/powerpoint/2010/main" val="122049621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4AEEAC0-AE7D-41F2-BB8B-88041E3E93C6}" type="datetimeFigureOut">
              <a:rPr lang="en-US" smtClean="0"/>
              <a:t>4/3/17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38260B6-AD4F-41D9-A024-2F7061D6CFD4}" type="slidenum">
              <a:rPr lang="en-US" smtClean="0"/>
              <a:t>‹#›</a:t>
            </a:fld>
            <a:endParaRPr lang="en-US"/>
          </a:p>
        </p:txBody>
      </p:sp>
    </p:spTree>
    <p:extLst>
      <p:ext uri="{BB962C8B-B14F-4D97-AF65-F5344CB8AC3E}">
        <p14:creationId xmlns:p14="http://schemas.microsoft.com/office/powerpoint/2010/main" val="296951591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22600" y="2193925"/>
            <a:ext cx="14157325" cy="7681913"/>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18659475" y="4740275"/>
            <a:ext cx="22220238" cy="2339340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3022600" y="9875838"/>
            <a:ext cx="14157325" cy="18295937"/>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4AEEAC0-AE7D-41F2-BB8B-88041E3E93C6}" type="datetimeFigureOut">
              <a:rPr lang="en-US" smtClean="0"/>
              <a:t>4/3/17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38260B6-AD4F-41D9-A024-2F7061D6CFD4}" type="slidenum">
              <a:rPr lang="en-US" smtClean="0"/>
              <a:t>‹#›</a:t>
            </a:fld>
            <a:endParaRPr lang="en-US"/>
          </a:p>
        </p:txBody>
      </p:sp>
    </p:spTree>
    <p:extLst>
      <p:ext uri="{BB962C8B-B14F-4D97-AF65-F5344CB8AC3E}">
        <p14:creationId xmlns:p14="http://schemas.microsoft.com/office/powerpoint/2010/main" val="59411061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6D9F2A90-EBCC-4A33-A5B5-1BD96337D968}" type="datetimeFigureOut">
              <a:rPr lang="en-US" smtClean="0"/>
              <a:t>4/3/17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D8A0F4E-6A04-4FB6-BF85-C12A642EB0E1}" type="slidenum">
              <a:rPr lang="en-US" smtClean="0"/>
              <a:t>‹#›</a:t>
            </a:fld>
            <a:endParaRPr lang="en-US"/>
          </a:p>
        </p:txBody>
      </p:sp>
    </p:spTree>
    <p:extLst>
      <p:ext uri="{BB962C8B-B14F-4D97-AF65-F5344CB8AC3E}">
        <p14:creationId xmlns:p14="http://schemas.microsoft.com/office/powerpoint/2010/main" val="37232398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22600" y="2193925"/>
            <a:ext cx="14157325" cy="7681913"/>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18659475" y="4740275"/>
            <a:ext cx="22220238" cy="233934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3022600" y="9875838"/>
            <a:ext cx="14157325" cy="18295937"/>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4AEEAC0-AE7D-41F2-BB8B-88041E3E93C6}" type="datetimeFigureOut">
              <a:rPr lang="en-US" smtClean="0"/>
              <a:t>4/3/17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38260B6-AD4F-41D9-A024-2F7061D6CFD4}" type="slidenum">
              <a:rPr lang="en-US" smtClean="0"/>
              <a:t>‹#›</a:t>
            </a:fld>
            <a:endParaRPr lang="en-US"/>
          </a:p>
        </p:txBody>
      </p:sp>
    </p:spTree>
    <p:extLst>
      <p:ext uri="{BB962C8B-B14F-4D97-AF65-F5344CB8AC3E}">
        <p14:creationId xmlns:p14="http://schemas.microsoft.com/office/powerpoint/2010/main" val="211957525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4AEEAC0-AE7D-41F2-BB8B-88041E3E93C6}" type="datetimeFigureOut">
              <a:rPr lang="en-US" smtClean="0"/>
              <a:t>4/3/17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38260B6-AD4F-41D9-A024-2F7061D6CFD4}" type="slidenum">
              <a:rPr lang="en-US" smtClean="0"/>
              <a:t>‹#›</a:t>
            </a:fld>
            <a:endParaRPr lang="en-US"/>
          </a:p>
        </p:txBody>
      </p:sp>
    </p:spTree>
    <p:extLst>
      <p:ext uri="{BB962C8B-B14F-4D97-AF65-F5344CB8AC3E}">
        <p14:creationId xmlns:p14="http://schemas.microsoft.com/office/powerpoint/2010/main" val="198690357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31410275" y="1752600"/>
            <a:ext cx="9463088" cy="278971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3017838" y="1752600"/>
            <a:ext cx="28240037" cy="278971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4AEEAC0-AE7D-41F2-BB8B-88041E3E93C6}" type="datetimeFigureOut">
              <a:rPr lang="en-US" smtClean="0"/>
              <a:t>4/3/17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38260B6-AD4F-41D9-A024-2F7061D6CFD4}" type="slidenum">
              <a:rPr lang="en-US" smtClean="0"/>
              <a:t>‹#›</a:t>
            </a:fld>
            <a:endParaRPr lang="en-US"/>
          </a:p>
        </p:txBody>
      </p:sp>
    </p:spTree>
    <p:extLst>
      <p:ext uri="{BB962C8B-B14F-4D97-AF65-F5344CB8AC3E}">
        <p14:creationId xmlns:p14="http://schemas.microsoft.com/office/powerpoint/2010/main" val="161877765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994662" y="8206749"/>
            <a:ext cx="37856160" cy="13693138"/>
          </a:xfrm>
        </p:spPr>
        <p:txBody>
          <a:bodyPr anchor="b"/>
          <a:lstStyle>
            <a:lvl1pPr>
              <a:defRPr sz="28800"/>
            </a:lvl1pPr>
          </a:lstStyle>
          <a:p>
            <a:r>
              <a:rPr lang="en-US" smtClean="0"/>
              <a:t>Click to edit Master title style</a:t>
            </a:r>
            <a:endParaRPr lang="en-US" dirty="0"/>
          </a:p>
        </p:txBody>
      </p:sp>
      <p:sp>
        <p:nvSpPr>
          <p:cNvPr id="3" name="Text Placeholder 2"/>
          <p:cNvSpPr>
            <a:spLocks noGrp="1"/>
          </p:cNvSpPr>
          <p:nvPr>
            <p:ph type="body" idx="1"/>
          </p:nvPr>
        </p:nvSpPr>
        <p:spPr>
          <a:xfrm>
            <a:off x="2994662" y="22029429"/>
            <a:ext cx="37856160" cy="7200898"/>
          </a:xfrm>
        </p:spPr>
        <p:txBody>
          <a:bodyPr/>
          <a:lstStyle>
            <a:lvl1pPr marL="0" indent="0">
              <a:buNone/>
              <a:defRPr sz="11520">
                <a:solidFill>
                  <a:schemeClr val="tx1"/>
                </a:solidFill>
              </a:defRPr>
            </a:lvl1pPr>
            <a:lvl2pPr marL="2194560" indent="0">
              <a:buNone/>
              <a:defRPr sz="9600">
                <a:solidFill>
                  <a:schemeClr val="tx1">
                    <a:tint val="75000"/>
                  </a:schemeClr>
                </a:solidFill>
              </a:defRPr>
            </a:lvl2pPr>
            <a:lvl3pPr marL="4389120" indent="0">
              <a:buNone/>
              <a:defRPr sz="8640">
                <a:solidFill>
                  <a:schemeClr val="tx1">
                    <a:tint val="75000"/>
                  </a:schemeClr>
                </a:solidFill>
              </a:defRPr>
            </a:lvl3pPr>
            <a:lvl4pPr marL="6583680" indent="0">
              <a:buNone/>
              <a:defRPr sz="7680">
                <a:solidFill>
                  <a:schemeClr val="tx1">
                    <a:tint val="75000"/>
                  </a:schemeClr>
                </a:solidFill>
              </a:defRPr>
            </a:lvl4pPr>
            <a:lvl5pPr marL="8778240" indent="0">
              <a:buNone/>
              <a:defRPr sz="7680">
                <a:solidFill>
                  <a:schemeClr val="tx1">
                    <a:tint val="75000"/>
                  </a:schemeClr>
                </a:solidFill>
              </a:defRPr>
            </a:lvl5pPr>
            <a:lvl6pPr marL="10972800" indent="0">
              <a:buNone/>
              <a:defRPr sz="7680">
                <a:solidFill>
                  <a:schemeClr val="tx1">
                    <a:tint val="75000"/>
                  </a:schemeClr>
                </a:solidFill>
              </a:defRPr>
            </a:lvl6pPr>
            <a:lvl7pPr marL="13167360" indent="0">
              <a:buNone/>
              <a:defRPr sz="7680">
                <a:solidFill>
                  <a:schemeClr val="tx1">
                    <a:tint val="75000"/>
                  </a:schemeClr>
                </a:solidFill>
              </a:defRPr>
            </a:lvl7pPr>
            <a:lvl8pPr marL="15361920" indent="0">
              <a:buNone/>
              <a:defRPr sz="7680">
                <a:solidFill>
                  <a:schemeClr val="tx1">
                    <a:tint val="75000"/>
                  </a:schemeClr>
                </a:solidFill>
              </a:defRPr>
            </a:lvl8pPr>
            <a:lvl9pPr marL="17556480" indent="0">
              <a:buNone/>
              <a:defRPr sz="768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D9F2A90-EBCC-4A33-A5B5-1BD96337D968}" type="datetimeFigureOut">
              <a:rPr lang="en-US" smtClean="0"/>
              <a:t>4/3/17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D8A0F4E-6A04-4FB6-BF85-C12A642EB0E1}" type="slidenum">
              <a:rPr lang="en-US" smtClean="0"/>
              <a:t>‹#›</a:t>
            </a:fld>
            <a:endParaRPr lang="en-US"/>
          </a:p>
        </p:txBody>
      </p:sp>
    </p:spTree>
    <p:extLst>
      <p:ext uri="{BB962C8B-B14F-4D97-AF65-F5344CB8AC3E}">
        <p14:creationId xmlns:p14="http://schemas.microsoft.com/office/powerpoint/2010/main" val="192732571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3017520" y="8763000"/>
            <a:ext cx="18653760" cy="2088642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22219920" y="8763000"/>
            <a:ext cx="18653760" cy="2088642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6D9F2A90-EBCC-4A33-A5B5-1BD96337D968}" type="datetimeFigureOut">
              <a:rPr lang="en-US" smtClean="0"/>
              <a:t>4/3/17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D8A0F4E-6A04-4FB6-BF85-C12A642EB0E1}" type="slidenum">
              <a:rPr lang="en-US" smtClean="0"/>
              <a:t>‹#›</a:t>
            </a:fld>
            <a:endParaRPr lang="en-US"/>
          </a:p>
        </p:txBody>
      </p:sp>
    </p:spTree>
    <p:extLst>
      <p:ext uri="{BB962C8B-B14F-4D97-AF65-F5344CB8AC3E}">
        <p14:creationId xmlns:p14="http://schemas.microsoft.com/office/powerpoint/2010/main" val="111299883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3023237" y="1752607"/>
            <a:ext cx="37856160" cy="6362702"/>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3023242" y="8069582"/>
            <a:ext cx="18568032" cy="3954778"/>
          </a:xfrm>
        </p:spPr>
        <p:txBody>
          <a:bodyPr anchor="b"/>
          <a:lstStyle>
            <a:lvl1pPr marL="0" indent="0">
              <a:buNone/>
              <a:defRPr sz="11520" b="1"/>
            </a:lvl1pPr>
            <a:lvl2pPr marL="2194560" indent="0">
              <a:buNone/>
              <a:defRPr sz="9600" b="1"/>
            </a:lvl2pPr>
            <a:lvl3pPr marL="4389120" indent="0">
              <a:buNone/>
              <a:defRPr sz="8640" b="1"/>
            </a:lvl3pPr>
            <a:lvl4pPr marL="6583680" indent="0">
              <a:buNone/>
              <a:defRPr sz="7680" b="1"/>
            </a:lvl4pPr>
            <a:lvl5pPr marL="8778240" indent="0">
              <a:buNone/>
              <a:defRPr sz="7680" b="1"/>
            </a:lvl5pPr>
            <a:lvl6pPr marL="10972800" indent="0">
              <a:buNone/>
              <a:defRPr sz="7680" b="1"/>
            </a:lvl6pPr>
            <a:lvl7pPr marL="13167360" indent="0">
              <a:buNone/>
              <a:defRPr sz="7680" b="1"/>
            </a:lvl7pPr>
            <a:lvl8pPr marL="15361920" indent="0">
              <a:buNone/>
              <a:defRPr sz="7680" b="1"/>
            </a:lvl8pPr>
            <a:lvl9pPr marL="17556480" indent="0">
              <a:buNone/>
              <a:defRPr sz="7680" b="1"/>
            </a:lvl9pPr>
          </a:lstStyle>
          <a:p>
            <a:pPr lvl="0"/>
            <a:r>
              <a:rPr lang="en-US" smtClean="0"/>
              <a:t>Click to edit Master text styles</a:t>
            </a:r>
          </a:p>
        </p:txBody>
      </p:sp>
      <p:sp>
        <p:nvSpPr>
          <p:cNvPr id="4" name="Content Placeholder 3"/>
          <p:cNvSpPr>
            <a:spLocks noGrp="1"/>
          </p:cNvSpPr>
          <p:nvPr>
            <p:ph sz="half" idx="2"/>
          </p:nvPr>
        </p:nvSpPr>
        <p:spPr>
          <a:xfrm>
            <a:off x="3023242" y="12024360"/>
            <a:ext cx="18568032" cy="1768602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22219922" y="8069582"/>
            <a:ext cx="18659477" cy="3954778"/>
          </a:xfrm>
        </p:spPr>
        <p:txBody>
          <a:bodyPr anchor="b"/>
          <a:lstStyle>
            <a:lvl1pPr marL="0" indent="0">
              <a:buNone/>
              <a:defRPr sz="11520" b="1"/>
            </a:lvl1pPr>
            <a:lvl2pPr marL="2194560" indent="0">
              <a:buNone/>
              <a:defRPr sz="9600" b="1"/>
            </a:lvl2pPr>
            <a:lvl3pPr marL="4389120" indent="0">
              <a:buNone/>
              <a:defRPr sz="8640" b="1"/>
            </a:lvl3pPr>
            <a:lvl4pPr marL="6583680" indent="0">
              <a:buNone/>
              <a:defRPr sz="7680" b="1"/>
            </a:lvl4pPr>
            <a:lvl5pPr marL="8778240" indent="0">
              <a:buNone/>
              <a:defRPr sz="7680" b="1"/>
            </a:lvl5pPr>
            <a:lvl6pPr marL="10972800" indent="0">
              <a:buNone/>
              <a:defRPr sz="7680" b="1"/>
            </a:lvl6pPr>
            <a:lvl7pPr marL="13167360" indent="0">
              <a:buNone/>
              <a:defRPr sz="7680" b="1"/>
            </a:lvl7pPr>
            <a:lvl8pPr marL="15361920" indent="0">
              <a:buNone/>
              <a:defRPr sz="7680" b="1"/>
            </a:lvl8pPr>
            <a:lvl9pPr marL="17556480" indent="0">
              <a:buNone/>
              <a:defRPr sz="7680" b="1"/>
            </a:lvl9pPr>
          </a:lstStyle>
          <a:p>
            <a:pPr lvl="0"/>
            <a:r>
              <a:rPr lang="en-US" smtClean="0"/>
              <a:t>Click to edit Master text styles</a:t>
            </a:r>
          </a:p>
        </p:txBody>
      </p:sp>
      <p:sp>
        <p:nvSpPr>
          <p:cNvPr id="6" name="Content Placeholder 5"/>
          <p:cNvSpPr>
            <a:spLocks noGrp="1"/>
          </p:cNvSpPr>
          <p:nvPr>
            <p:ph sz="quarter" idx="4"/>
          </p:nvPr>
        </p:nvSpPr>
        <p:spPr>
          <a:xfrm>
            <a:off x="22219922" y="12024360"/>
            <a:ext cx="18659477" cy="1768602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6D9F2A90-EBCC-4A33-A5B5-1BD96337D968}" type="datetimeFigureOut">
              <a:rPr lang="en-US" smtClean="0"/>
              <a:t>4/3/17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D8A0F4E-6A04-4FB6-BF85-C12A642EB0E1}" type="slidenum">
              <a:rPr lang="en-US" smtClean="0"/>
              <a:t>‹#›</a:t>
            </a:fld>
            <a:endParaRPr lang="en-US"/>
          </a:p>
        </p:txBody>
      </p:sp>
    </p:spTree>
    <p:extLst>
      <p:ext uri="{BB962C8B-B14F-4D97-AF65-F5344CB8AC3E}">
        <p14:creationId xmlns:p14="http://schemas.microsoft.com/office/powerpoint/2010/main" val="267878937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6D9F2A90-EBCC-4A33-A5B5-1BD96337D968}" type="datetimeFigureOut">
              <a:rPr lang="en-US" smtClean="0"/>
              <a:t>4/3/17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D8A0F4E-6A04-4FB6-BF85-C12A642EB0E1}" type="slidenum">
              <a:rPr lang="en-US" smtClean="0"/>
              <a:t>‹#›</a:t>
            </a:fld>
            <a:endParaRPr lang="en-US"/>
          </a:p>
        </p:txBody>
      </p:sp>
    </p:spTree>
    <p:extLst>
      <p:ext uri="{BB962C8B-B14F-4D97-AF65-F5344CB8AC3E}">
        <p14:creationId xmlns:p14="http://schemas.microsoft.com/office/powerpoint/2010/main" val="405319496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D9F2A90-EBCC-4A33-A5B5-1BD96337D968}" type="datetimeFigureOut">
              <a:rPr lang="en-US" smtClean="0"/>
              <a:t>4/3/17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D8A0F4E-6A04-4FB6-BF85-C12A642EB0E1}" type="slidenum">
              <a:rPr lang="en-US" smtClean="0"/>
              <a:t>‹#›</a:t>
            </a:fld>
            <a:endParaRPr lang="en-US"/>
          </a:p>
        </p:txBody>
      </p:sp>
    </p:spTree>
    <p:extLst>
      <p:ext uri="{BB962C8B-B14F-4D97-AF65-F5344CB8AC3E}">
        <p14:creationId xmlns:p14="http://schemas.microsoft.com/office/powerpoint/2010/main" val="229461447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23237" y="2194560"/>
            <a:ext cx="14156054" cy="7680960"/>
          </a:xfrm>
        </p:spPr>
        <p:txBody>
          <a:bodyPr anchor="b"/>
          <a:lstStyle>
            <a:lvl1pPr>
              <a:defRPr sz="15360"/>
            </a:lvl1pPr>
          </a:lstStyle>
          <a:p>
            <a:r>
              <a:rPr lang="en-US" smtClean="0"/>
              <a:t>Click to edit Master title style</a:t>
            </a:r>
            <a:endParaRPr lang="en-US" dirty="0"/>
          </a:p>
        </p:txBody>
      </p:sp>
      <p:sp>
        <p:nvSpPr>
          <p:cNvPr id="3" name="Content Placeholder 2"/>
          <p:cNvSpPr>
            <a:spLocks noGrp="1"/>
          </p:cNvSpPr>
          <p:nvPr>
            <p:ph idx="1"/>
          </p:nvPr>
        </p:nvSpPr>
        <p:spPr>
          <a:xfrm>
            <a:off x="18659477" y="4739647"/>
            <a:ext cx="22219920" cy="23393400"/>
          </a:xfrm>
        </p:spPr>
        <p:txBody>
          <a:bodyPr/>
          <a:lstStyle>
            <a:lvl1pPr>
              <a:defRPr sz="15360"/>
            </a:lvl1pPr>
            <a:lvl2pPr>
              <a:defRPr sz="13440"/>
            </a:lvl2pPr>
            <a:lvl3pPr>
              <a:defRPr sz="11520"/>
            </a:lvl3pPr>
            <a:lvl4pPr>
              <a:defRPr sz="9600"/>
            </a:lvl4pPr>
            <a:lvl5pPr>
              <a:defRPr sz="9600"/>
            </a:lvl5pPr>
            <a:lvl6pPr>
              <a:defRPr sz="9600"/>
            </a:lvl6pPr>
            <a:lvl7pPr>
              <a:defRPr sz="9600"/>
            </a:lvl7pPr>
            <a:lvl8pPr>
              <a:defRPr sz="9600"/>
            </a:lvl8pPr>
            <a:lvl9pPr>
              <a:defRPr sz="9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3023237" y="9875520"/>
            <a:ext cx="14156054" cy="18295622"/>
          </a:xfrm>
        </p:spPr>
        <p:txBody>
          <a:bodyPr/>
          <a:lstStyle>
            <a:lvl1pPr marL="0" indent="0">
              <a:buNone/>
              <a:defRPr sz="7680"/>
            </a:lvl1pPr>
            <a:lvl2pPr marL="2194560" indent="0">
              <a:buNone/>
              <a:defRPr sz="6720"/>
            </a:lvl2pPr>
            <a:lvl3pPr marL="4389120" indent="0">
              <a:buNone/>
              <a:defRPr sz="5760"/>
            </a:lvl3pPr>
            <a:lvl4pPr marL="6583680" indent="0">
              <a:buNone/>
              <a:defRPr sz="4800"/>
            </a:lvl4pPr>
            <a:lvl5pPr marL="8778240" indent="0">
              <a:buNone/>
              <a:defRPr sz="4800"/>
            </a:lvl5pPr>
            <a:lvl6pPr marL="10972800" indent="0">
              <a:buNone/>
              <a:defRPr sz="4800"/>
            </a:lvl6pPr>
            <a:lvl7pPr marL="13167360" indent="0">
              <a:buNone/>
              <a:defRPr sz="4800"/>
            </a:lvl7pPr>
            <a:lvl8pPr marL="15361920" indent="0">
              <a:buNone/>
              <a:defRPr sz="4800"/>
            </a:lvl8pPr>
            <a:lvl9pPr marL="17556480" indent="0">
              <a:buNone/>
              <a:defRPr sz="48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D9F2A90-EBCC-4A33-A5B5-1BD96337D968}" type="datetimeFigureOut">
              <a:rPr lang="en-US" smtClean="0"/>
              <a:t>4/3/17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D8A0F4E-6A04-4FB6-BF85-C12A642EB0E1}" type="slidenum">
              <a:rPr lang="en-US" smtClean="0"/>
              <a:t>‹#›</a:t>
            </a:fld>
            <a:endParaRPr lang="en-US"/>
          </a:p>
        </p:txBody>
      </p:sp>
    </p:spTree>
    <p:extLst>
      <p:ext uri="{BB962C8B-B14F-4D97-AF65-F5344CB8AC3E}">
        <p14:creationId xmlns:p14="http://schemas.microsoft.com/office/powerpoint/2010/main" val="275387495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23237" y="2194560"/>
            <a:ext cx="14156054" cy="7680960"/>
          </a:xfrm>
        </p:spPr>
        <p:txBody>
          <a:bodyPr anchor="b"/>
          <a:lstStyle>
            <a:lvl1pPr>
              <a:defRPr sz="1536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8659477" y="4739647"/>
            <a:ext cx="22219920" cy="23393400"/>
          </a:xfrm>
        </p:spPr>
        <p:txBody>
          <a:bodyPr anchor="t"/>
          <a:lstStyle>
            <a:lvl1pPr marL="0" indent="0">
              <a:buNone/>
              <a:defRPr sz="15360"/>
            </a:lvl1pPr>
            <a:lvl2pPr marL="2194560" indent="0">
              <a:buNone/>
              <a:defRPr sz="13440"/>
            </a:lvl2pPr>
            <a:lvl3pPr marL="4389120" indent="0">
              <a:buNone/>
              <a:defRPr sz="11520"/>
            </a:lvl3pPr>
            <a:lvl4pPr marL="6583680" indent="0">
              <a:buNone/>
              <a:defRPr sz="9600"/>
            </a:lvl4pPr>
            <a:lvl5pPr marL="8778240" indent="0">
              <a:buNone/>
              <a:defRPr sz="9600"/>
            </a:lvl5pPr>
            <a:lvl6pPr marL="10972800" indent="0">
              <a:buNone/>
              <a:defRPr sz="9600"/>
            </a:lvl6pPr>
            <a:lvl7pPr marL="13167360" indent="0">
              <a:buNone/>
              <a:defRPr sz="9600"/>
            </a:lvl7pPr>
            <a:lvl8pPr marL="15361920" indent="0">
              <a:buNone/>
              <a:defRPr sz="9600"/>
            </a:lvl8pPr>
            <a:lvl9pPr marL="17556480" indent="0">
              <a:buNone/>
              <a:defRPr sz="9600"/>
            </a:lvl9pPr>
          </a:lstStyle>
          <a:p>
            <a:r>
              <a:rPr lang="en-US" smtClean="0"/>
              <a:t>Click icon to add picture</a:t>
            </a:r>
            <a:endParaRPr lang="en-US" dirty="0"/>
          </a:p>
        </p:txBody>
      </p:sp>
      <p:sp>
        <p:nvSpPr>
          <p:cNvPr id="4" name="Text Placeholder 3"/>
          <p:cNvSpPr>
            <a:spLocks noGrp="1"/>
          </p:cNvSpPr>
          <p:nvPr>
            <p:ph type="body" sz="half" idx="2"/>
          </p:nvPr>
        </p:nvSpPr>
        <p:spPr>
          <a:xfrm>
            <a:off x="3023237" y="9875520"/>
            <a:ext cx="14156054" cy="18295622"/>
          </a:xfrm>
        </p:spPr>
        <p:txBody>
          <a:bodyPr/>
          <a:lstStyle>
            <a:lvl1pPr marL="0" indent="0">
              <a:buNone/>
              <a:defRPr sz="7680"/>
            </a:lvl1pPr>
            <a:lvl2pPr marL="2194560" indent="0">
              <a:buNone/>
              <a:defRPr sz="6720"/>
            </a:lvl2pPr>
            <a:lvl3pPr marL="4389120" indent="0">
              <a:buNone/>
              <a:defRPr sz="5760"/>
            </a:lvl3pPr>
            <a:lvl4pPr marL="6583680" indent="0">
              <a:buNone/>
              <a:defRPr sz="4800"/>
            </a:lvl4pPr>
            <a:lvl5pPr marL="8778240" indent="0">
              <a:buNone/>
              <a:defRPr sz="4800"/>
            </a:lvl5pPr>
            <a:lvl6pPr marL="10972800" indent="0">
              <a:buNone/>
              <a:defRPr sz="4800"/>
            </a:lvl6pPr>
            <a:lvl7pPr marL="13167360" indent="0">
              <a:buNone/>
              <a:defRPr sz="4800"/>
            </a:lvl7pPr>
            <a:lvl8pPr marL="15361920" indent="0">
              <a:buNone/>
              <a:defRPr sz="4800"/>
            </a:lvl8pPr>
            <a:lvl9pPr marL="17556480" indent="0">
              <a:buNone/>
              <a:defRPr sz="48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D9F2A90-EBCC-4A33-A5B5-1BD96337D968}" type="datetimeFigureOut">
              <a:rPr lang="en-US" smtClean="0"/>
              <a:t>4/3/17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D8A0F4E-6A04-4FB6-BF85-C12A642EB0E1}" type="slidenum">
              <a:rPr lang="en-US" smtClean="0"/>
              <a:t>‹#›</a:t>
            </a:fld>
            <a:endParaRPr lang="en-US"/>
          </a:p>
        </p:txBody>
      </p:sp>
    </p:spTree>
    <p:extLst>
      <p:ext uri="{BB962C8B-B14F-4D97-AF65-F5344CB8AC3E}">
        <p14:creationId xmlns:p14="http://schemas.microsoft.com/office/powerpoint/2010/main" val="445488430"/>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3" Type="http://schemas.openxmlformats.org/officeDocument/2006/relationships/image" Target="../media/image1.jpe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_rels/slideMaster2.xml.rels><?xml version="1.0" encoding="UTF-8" standalone="yes"?>
<Relationships xmlns="http://schemas.openxmlformats.org/package/2006/relationships"><Relationship Id="rId11" Type="http://schemas.openxmlformats.org/officeDocument/2006/relationships/slideLayout" Target="../slideLayouts/slideLayout22.xml"/><Relationship Id="rId12" Type="http://schemas.openxmlformats.org/officeDocument/2006/relationships/theme" Target="../theme/theme2.xml"/><Relationship Id="rId1" Type="http://schemas.openxmlformats.org/officeDocument/2006/relationships/slideLayout" Target="../slideLayouts/slideLayout12.xml"/><Relationship Id="rId2" Type="http://schemas.openxmlformats.org/officeDocument/2006/relationships/slideLayout" Target="../slideLayouts/slideLayout13.xml"/><Relationship Id="rId3" Type="http://schemas.openxmlformats.org/officeDocument/2006/relationships/slideLayout" Target="../slideLayouts/slideLayout14.xml"/><Relationship Id="rId4" Type="http://schemas.openxmlformats.org/officeDocument/2006/relationships/slideLayout" Target="../slideLayouts/slideLayout15.xml"/><Relationship Id="rId5" Type="http://schemas.openxmlformats.org/officeDocument/2006/relationships/slideLayout" Target="../slideLayouts/slideLayout16.xml"/><Relationship Id="rId6" Type="http://schemas.openxmlformats.org/officeDocument/2006/relationships/slideLayout" Target="../slideLayouts/slideLayout17.xml"/><Relationship Id="rId7" Type="http://schemas.openxmlformats.org/officeDocument/2006/relationships/slideLayout" Target="../slideLayouts/slideLayout18.xml"/><Relationship Id="rId8" Type="http://schemas.openxmlformats.org/officeDocument/2006/relationships/slideLayout" Target="../slideLayouts/slideLayout19.xml"/><Relationship Id="rId9" Type="http://schemas.openxmlformats.org/officeDocument/2006/relationships/slideLayout" Target="../slideLayouts/slideLayout20.xml"/><Relationship Id="rId10"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37837" y="0"/>
            <a:ext cx="43891200" cy="32975249"/>
          </a:xfrm>
          <a:prstGeom prst="rect">
            <a:avLst/>
          </a:prstGeom>
        </p:spPr>
      </p:pic>
      <p:sp>
        <p:nvSpPr>
          <p:cNvPr id="2" name="Title Placeholder 1"/>
          <p:cNvSpPr>
            <a:spLocks noGrp="1"/>
          </p:cNvSpPr>
          <p:nvPr>
            <p:ph type="title"/>
          </p:nvPr>
        </p:nvSpPr>
        <p:spPr>
          <a:xfrm>
            <a:off x="3017520" y="1752607"/>
            <a:ext cx="37856160" cy="6362702"/>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3017520" y="8763000"/>
            <a:ext cx="37856160" cy="2088642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3017520" y="30510487"/>
            <a:ext cx="9875520" cy="1752600"/>
          </a:xfrm>
          <a:prstGeom prst="rect">
            <a:avLst/>
          </a:prstGeom>
        </p:spPr>
        <p:txBody>
          <a:bodyPr vert="horz" lIns="91440" tIns="45720" rIns="91440" bIns="45720" rtlCol="0" anchor="ctr"/>
          <a:lstStyle>
            <a:lvl1pPr algn="l">
              <a:defRPr sz="5760">
                <a:solidFill>
                  <a:schemeClr val="tx1">
                    <a:tint val="75000"/>
                  </a:schemeClr>
                </a:solidFill>
              </a:defRPr>
            </a:lvl1pPr>
          </a:lstStyle>
          <a:p>
            <a:fld id="{6D9F2A90-EBCC-4A33-A5B5-1BD96337D968}" type="datetimeFigureOut">
              <a:rPr lang="en-US" smtClean="0"/>
              <a:t>4/3/17</a:t>
            </a:fld>
            <a:endParaRPr lang="en-US"/>
          </a:p>
        </p:txBody>
      </p:sp>
      <p:sp>
        <p:nvSpPr>
          <p:cNvPr id="5" name="Footer Placeholder 4"/>
          <p:cNvSpPr>
            <a:spLocks noGrp="1"/>
          </p:cNvSpPr>
          <p:nvPr>
            <p:ph type="ftr" sz="quarter" idx="3"/>
          </p:nvPr>
        </p:nvSpPr>
        <p:spPr>
          <a:xfrm>
            <a:off x="14538960" y="30510487"/>
            <a:ext cx="14813280" cy="1752600"/>
          </a:xfrm>
          <a:prstGeom prst="rect">
            <a:avLst/>
          </a:prstGeom>
        </p:spPr>
        <p:txBody>
          <a:bodyPr vert="horz" lIns="91440" tIns="45720" rIns="91440" bIns="45720" rtlCol="0" anchor="ctr"/>
          <a:lstStyle>
            <a:lvl1pPr algn="ctr">
              <a:defRPr sz="576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30998160" y="30510487"/>
            <a:ext cx="9875520" cy="1752600"/>
          </a:xfrm>
          <a:prstGeom prst="rect">
            <a:avLst/>
          </a:prstGeom>
        </p:spPr>
        <p:txBody>
          <a:bodyPr vert="horz" lIns="91440" tIns="45720" rIns="91440" bIns="45720" rtlCol="0" anchor="ctr"/>
          <a:lstStyle>
            <a:lvl1pPr algn="r">
              <a:defRPr sz="5760">
                <a:solidFill>
                  <a:schemeClr val="tx1">
                    <a:tint val="75000"/>
                  </a:schemeClr>
                </a:solidFill>
              </a:defRPr>
            </a:lvl1pPr>
          </a:lstStyle>
          <a:p>
            <a:fld id="{3D8A0F4E-6A04-4FB6-BF85-C12A642EB0E1}" type="slidenum">
              <a:rPr lang="en-US" smtClean="0"/>
              <a:t>‹#›</a:t>
            </a:fld>
            <a:endParaRPr lang="en-US"/>
          </a:p>
        </p:txBody>
      </p:sp>
    </p:spTree>
    <p:extLst>
      <p:ext uri="{BB962C8B-B14F-4D97-AF65-F5344CB8AC3E}">
        <p14:creationId xmlns:p14="http://schemas.microsoft.com/office/powerpoint/2010/main" val="215048960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4389120" rtl="0" eaLnBrk="1" latinLnBrk="0" hangingPunct="1">
        <a:lnSpc>
          <a:spcPct val="90000"/>
        </a:lnSpc>
        <a:spcBef>
          <a:spcPct val="0"/>
        </a:spcBef>
        <a:buNone/>
        <a:defRPr sz="21120" kern="1200">
          <a:solidFill>
            <a:schemeClr val="tx1"/>
          </a:solidFill>
          <a:latin typeface="+mj-lt"/>
          <a:ea typeface="+mj-ea"/>
          <a:cs typeface="+mj-cs"/>
        </a:defRPr>
      </a:lvl1pPr>
    </p:titleStyle>
    <p:bodyStyle>
      <a:lvl1pPr marL="1097280" indent="-1097280" algn="l" defTabSz="4389120" rtl="0" eaLnBrk="1" latinLnBrk="0" hangingPunct="1">
        <a:lnSpc>
          <a:spcPct val="90000"/>
        </a:lnSpc>
        <a:spcBef>
          <a:spcPts val="4800"/>
        </a:spcBef>
        <a:buFont typeface="Arial" panose="020B0604020202020204" pitchFamily="34" charset="0"/>
        <a:buChar char="•"/>
        <a:defRPr sz="13440" kern="1200">
          <a:solidFill>
            <a:schemeClr val="tx1"/>
          </a:solidFill>
          <a:latin typeface="+mn-lt"/>
          <a:ea typeface="+mn-ea"/>
          <a:cs typeface="+mn-cs"/>
        </a:defRPr>
      </a:lvl1pPr>
      <a:lvl2pPr marL="3291840" indent="-1097280" algn="l" defTabSz="4389120" rtl="0" eaLnBrk="1" latinLnBrk="0" hangingPunct="1">
        <a:lnSpc>
          <a:spcPct val="90000"/>
        </a:lnSpc>
        <a:spcBef>
          <a:spcPts val="2400"/>
        </a:spcBef>
        <a:buFont typeface="Arial" panose="020B0604020202020204" pitchFamily="34" charset="0"/>
        <a:buChar char="•"/>
        <a:defRPr sz="11520" kern="1200">
          <a:solidFill>
            <a:schemeClr val="tx1"/>
          </a:solidFill>
          <a:latin typeface="+mn-lt"/>
          <a:ea typeface="+mn-ea"/>
          <a:cs typeface="+mn-cs"/>
        </a:defRPr>
      </a:lvl2pPr>
      <a:lvl3pPr marL="5486400" indent="-1097280" algn="l" defTabSz="4389120" rtl="0" eaLnBrk="1" latinLnBrk="0" hangingPunct="1">
        <a:lnSpc>
          <a:spcPct val="90000"/>
        </a:lnSpc>
        <a:spcBef>
          <a:spcPts val="2400"/>
        </a:spcBef>
        <a:buFont typeface="Arial" panose="020B0604020202020204" pitchFamily="34" charset="0"/>
        <a:buChar char="•"/>
        <a:defRPr sz="9600" kern="1200">
          <a:solidFill>
            <a:schemeClr val="tx1"/>
          </a:solidFill>
          <a:latin typeface="+mn-lt"/>
          <a:ea typeface="+mn-ea"/>
          <a:cs typeface="+mn-cs"/>
        </a:defRPr>
      </a:lvl3pPr>
      <a:lvl4pPr marL="7680960" indent="-1097280" algn="l" defTabSz="4389120" rtl="0" eaLnBrk="1" latinLnBrk="0" hangingPunct="1">
        <a:lnSpc>
          <a:spcPct val="90000"/>
        </a:lnSpc>
        <a:spcBef>
          <a:spcPts val="2400"/>
        </a:spcBef>
        <a:buFont typeface="Arial" panose="020B0604020202020204" pitchFamily="34" charset="0"/>
        <a:buChar char="•"/>
        <a:defRPr sz="8640" kern="1200">
          <a:solidFill>
            <a:schemeClr val="tx1"/>
          </a:solidFill>
          <a:latin typeface="+mn-lt"/>
          <a:ea typeface="+mn-ea"/>
          <a:cs typeface="+mn-cs"/>
        </a:defRPr>
      </a:lvl4pPr>
      <a:lvl5pPr marL="9875520" indent="-1097280" algn="l" defTabSz="4389120" rtl="0" eaLnBrk="1" latinLnBrk="0" hangingPunct="1">
        <a:lnSpc>
          <a:spcPct val="90000"/>
        </a:lnSpc>
        <a:spcBef>
          <a:spcPts val="2400"/>
        </a:spcBef>
        <a:buFont typeface="Arial" panose="020B0604020202020204" pitchFamily="34" charset="0"/>
        <a:buChar char="•"/>
        <a:defRPr sz="8640" kern="1200">
          <a:solidFill>
            <a:schemeClr val="tx1"/>
          </a:solidFill>
          <a:latin typeface="+mn-lt"/>
          <a:ea typeface="+mn-ea"/>
          <a:cs typeface="+mn-cs"/>
        </a:defRPr>
      </a:lvl5pPr>
      <a:lvl6pPr marL="12070080" indent="-1097280" algn="l" defTabSz="4389120" rtl="0" eaLnBrk="1" latinLnBrk="0" hangingPunct="1">
        <a:lnSpc>
          <a:spcPct val="90000"/>
        </a:lnSpc>
        <a:spcBef>
          <a:spcPts val="2400"/>
        </a:spcBef>
        <a:buFont typeface="Arial" panose="020B0604020202020204" pitchFamily="34" charset="0"/>
        <a:buChar char="•"/>
        <a:defRPr sz="8640" kern="1200">
          <a:solidFill>
            <a:schemeClr val="tx1"/>
          </a:solidFill>
          <a:latin typeface="+mn-lt"/>
          <a:ea typeface="+mn-ea"/>
          <a:cs typeface="+mn-cs"/>
        </a:defRPr>
      </a:lvl6pPr>
      <a:lvl7pPr marL="14264640" indent="-1097280" algn="l" defTabSz="4389120" rtl="0" eaLnBrk="1" latinLnBrk="0" hangingPunct="1">
        <a:lnSpc>
          <a:spcPct val="90000"/>
        </a:lnSpc>
        <a:spcBef>
          <a:spcPts val="2400"/>
        </a:spcBef>
        <a:buFont typeface="Arial" panose="020B0604020202020204" pitchFamily="34" charset="0"/>
        <a:buChar char="•"/>
        <a:defRPr sz="8640" kern="1200">
          <a:solidFill>
            <a:schemeClr val="tx1"/>
          </a:solidFill>
          <a:latin typeface="+mn-lt"/>
          <a:ea typeface="+mn-ea"/>
          <a:cs typeface="+mn-cs"/>
        </a:defRPr>
      </a:lvl7pPr>
      <a:lvl8pPr marL="16459200" indent="-1097280" algn="l" defTabSz="4389120" rtl="0" eaLnBrk="1" latinLnBrk="0" hangingPunct="1">
        <a:lnSpc>
          <a:spcPct val="90000"/>
        </a:lnSpc>
        <a:spcBef>
          <a:spcPts val="2400"/>
        </a:spcBef>
        <a:buFont typeface="Arial" panose="020B0604020202020204" pitchFamily="34" charset="0"/>
        <a:buChar char="•"/>
        <a:defRPr sz="8640" kern="1200">
          <a:solidFill>
            <a:schemeClr val="tx1"/>
          </a:solidFill>
          <a:latin typeface="+mn-lt"/>
          <a:ea typeface="+mn-ea"/>
          <a:cs typeface="+mn-cs"/>
        </a:defRPr>
      </a:lvl8pPr>
      <a:lvl9pPr marL="18653760" indent="-1097280" algn="l" defTabSz="4389120" rtl="0" eaLnBrk="1" latinLnBrk="0" hangingPunct="1">
        <a:lnSpc>
          <a:spcPct val="90000"/>
        </a:lnSpc>
        <a:spcBef>
          <a:spcPts val="2400"/>
        </a:spcBef>
        <a:buFont typeface="Arial" panose="020B0604020202020204" pitchFamily="34" charset="0"/>
        <a:buChar char="•"/>
        <a:defRPr sz="8640" kern="1200">
          <a:solidFill>
            <a:schemeClr val="tx1"/>
          </a:solidFill>
          <a:latin typeface="+mn-lt"/>
          <a:ea typeface="+mn-ea"/>
          <a:cs typeface="+mn-cs"/>
        </a:defRPr>
      </a:lvl9pPr>
    </p:bodyStyle>
    <p:otherStyle>
      <a:defPPr>
        <a:defRPr lang="en-US"/>
      </a:defPPr>
      <a:lvl1pPr marL="0" algn="l" defTabSz="4389120" rtl="0" eaLnBrk="1" latinLnBrk="0" hangingPunct="1">
        <a:defRPr sz="8640" kern="1200">
          <a:solidFill>
            <a:schemeClr val="tx1"/>
          </a:solidFill>
          <a:latin typeface="+mn-lt"/>
          <a:ea typeface="+mn-ea"/>
          <a:cs typeface="+mn-cs"/>
        </a:defRPr>
      </a:lvl1pPr>
      <a:lvl2pPr marL="2194560" algn="l" defTabSz="4389120" rtl="0" eaLnBrk="1" latinLnBrk="0" hangingPunct="1">
        <a:defRPr sz="8640" kern="1200">
          <a:solidFill>
            <a:schemeClr val="tx1"/>
          </a:solidFill>
          <a:latin typeface="+mn-lt"/>
          <a:ea typeface="+mn-ea"/>
          <a:cs typeface="+mn-cs"/>
        </a:defRPr>
      </a:lvl2pPr>
      <a:lvl3pPr marL="4389120" algn="l" defTabSz="4389120" rtl="0" eaLnBrk="1" latinLnBrk="0" hangingPunct="1">
        <a:defRPr sz="8640" kern="1200">
          <a:solidFill>
            <a:schemeClr val="tx1"/>
          </a:solidFill>
          <a:latin typeface="+mn-lt"/>
          <a:ea typeface="+mn-ea"/>
          <a:cs typeface="+mn-cs"/>
        </a:defRPr>
      </a:lvl3pPr>
      <a:lvl4pPr marL="6583680" algn="l" defTabSz="4389120" rtl="0" eaLnBrk="1" latinLnBrk="0" hangingPunct="1">
        <a:defRPr sz="8640" kern="1200">
          <a:solidFill>
            <a:schemeClr val="tx1"/>
          </a:solidFill>
          <a:latin typeface="+mn-lt"/>
          <a:ea typeface="+mn-ea"/>
          <a:cs typeface="+mn-cs"/>
        </a:defRPr>
      </a:lvl4pPr>
      <a:lvl5pPr marL="8778240" algn="l" defTabSz="4389120" rtl="0" eaLnBrk="1" latinLnBrk="0" hangingPunct="1">
        <a:defRPr sz="8640" kern="1200">
          <a:solidFill>
            <a:schemeClr val="tx1"/>
          </a:solidFill>
          <a:latin typeface="+mn-lt"/>
          <a:ea typeface="+mn-ea"/>
          <a:cs typeface="+mn-cs"/>
        </a:defRPr>
      </a:lvl5pPr>
      <a:lvl6pPr marL="10972800" algn="l" defTabSz="4389120" rtl="0" eaLnBrk="1" latinLnBrk="0" hangingPunct="1">
        <a:defRPr sz="8640" kern="1200">
          <a:solidFill>
            <a:schemeClr val="tx1"/>
          </a:solidFill>
          <a:latin typeface="+mn-lt"/>
          <a:ea typeface="+mn-ea"/>
          <a:cs typeface="+mn-cs"/>
        </a:defRPr>
      </a:lvl6pPr>
      <a:lvl7pPr marL="13167360" algn="l" defTabSz="4389120" rtl="0" eaLnBrk="1" latinLnBrk="0" hangingPunct="1">
        <a:defRPr sz="8640" kern="1200">
          <a:solidFill>
            <a:schemeClr val="tx1"/>
          </a:solidFill>
          <a:latin typeface="+mn-lt"/>
          <a:ea typeface="+mn-ea"/>
          <a:cs typeface="+mn-cs"/>
        </a:defRPr>
      </a:lvl7pPr>
      <a:lvl8pPr marL="15361920" algn="l" defTabSz="4389120" rtl="0" eaLnBrk="1" latinLnBrk="0" hangingPunct="1">
        <a:defRPr sz="8640" kern="1200">
          <a:solidFill>
            <a:schemeClr val="tx1"/>
          </a:solidFill>
          <a:latin typeface="+mn-lt"/>
          <a:ea typeface="+mn-ea"/>
          <a:cs typeface="+mn-cs"/>
        </a:defRPr>
      </a:lvl8pPr>
      <a:lvl9pPr marL="17556480" algn="l" defTabSz="4389120" rtl="0" eaLnBrk="1" latinLnBrk="0" hangingPunct="1">
        <a:defRPr sz="864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017838" y="1752600"/>
            <a:ext cx="37855525" cy="63627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3017838" y="8763000"/>
            <a:ext cx="37855525" cy="208867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3017838" y="30510163"/>
            <a:ext cx="9875837" cy="1752600"/>
          </a:xfrm>
          <a:prstGeom prst="rect">
            <a:avLst/>
          </a:prstGeom>
        </p:spPr>
        <p:txBody>
          <a:bodyPr vert="horz" lIns="91440" tIns="45720" rIns="91440" bIns="45720" rtlCol="0" anchor="ctr"/>
          <a:lstStyle>
            <a:lvl1pPr algn="l">
              <a:defRPr sz="1200">
                <a:solidFill>
                  <a:schemeClr val="tx1">
                    <a:tint val="75000"/>
                  </a:schemeClr>
                </a:solidFill>
              </a:defRPr>
            </a:lvl1pPr>
          </a:lstStyle>
          <a:p>
            <a:fld id="{24AEEAC0-AE7D-41F2-BB8B-88041E3E93C6}" type="datetimeFigureOut">
              <a:rPr lang="en-US" smtClean="0"/>
              <a:t>4/3/17</a:t>
            </a:fld>
            <a:endParaRPr lang="en-US"/>
          </a:p>
        </p:txBody>
      </p:sp>
      <p:sp>
        <p:nvSpPr>
          <p:cNvPr id="5" name="Footer Placeholder 4"/>
          <p:cNvSpPr>
            <a:spLocks noGrp="1"/>
          </p:cNvSpPr>
          <p:nvPr>
            <p:ph type="ftr" sz="quarter" idx="3"/>
          </p:nvPr>
        </p:nvSpPr>
        <p:spPr>
          <a:xfrm>
            <a:off x="14538325" y="30510163"/>
            <a:ext cx="14814550" cy="1752600"/>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30997525" y="30510163"/>
            <a:ext cx="9875838" cy="1752600"/>
          </a:xfrm>
          <a:prstGeom prst="rect">
            <a:avLst/>
          </a:prstGeom>
        </p:spPr>
        <p:txBody>
          <a:bodyPr vert="horz" lIns="91440" tIns="45720" rIns="91440" bIns="45720" rtlCol="0" anchor="ctr"/>
          <a:lstStyle>
            <a:lvl1pPr algn="r">
              <a:defRPr sz="1200">
                <a:solidFill>
                  <a:schemeClr val="tx1">
                    <a:tint val="75000"/>
                  </a:schemeClr>
                </a:solidFill>
              </a:defRPr>
            </a:lvl1pPr>
          </a:lstStyle>
          <a:p>
            <a:fld id="{E38260B6-AD4F-41D9-A024-2F7061D6CFD4}" type="slidenum">
              <a:rPr lang="en-US" smtClean="0"/>
              <a:t>‹#›</a:t>
            </a:fld>
            <a:endParaRPr lang="en-US"/>
          </a:p>
        </p:txBody>
      </p:sp>
    </p:spTree>
    <p:extLst>
      <p:ext uri="{BB962C8B-B14F-4D97-AF65-F5344CB8AC3E}">
        <p14:creationId xmlns:p14="http://schemas.microsoft.com/office/powerpoint/2010/main" val="859019539"/>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4.png"/><Relationship Id="rId6" Type="http://schemas.openxmlformats.org/officeDocument/2006/relationships/chart" Target="../charts/chart1.xml"/><Relationship Id="rId1" Type="http://schemas.openxmlformats.org/officeDocument/2006/relationships/slideLayout" Target="../slideLayouts/slideLayout9.xml"/><Relationship Id="rId2" Type="http://schemas.openxmlformats.org/officeDocument/2006/relationships/notesSlide" Target="../notesSlides/notesSlide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8181582" y="1313976"/>
            <a:ext cx="29207218" cy="2073648"/>
          </a:xfrm>
        </p:spPr>
        <p:txBody>
          <a:bodyPr>
            <a:normAutofit fontScale="90000"/>
          </a:bodyPr>
          <a:lstStyle/>
          <a:p>
            <a:pPr algn="ctr"/>
            <a:r>
              <a:rPr lang="en-US" sz="9800" b="1" dirty="0"/>
              <a:t>New Hampshire's Healthy Families America (HFA) Program: Rural versus Urban Community </a:t>
            </a:r>
            <a:r>
              <a:rPr lang="en-US" sz="9800" b="1" dirty="0" smtClean="0"/>
              <a:t>Networks</a:t>
            </a:r>
            <a:r>
              <a:rPr lang="en-US" sz="10700" b="1" dirty="0" smtClean="0"/>
              <a:t/>
            </a:r>
            <a:br>
              <a:rPr lang="en-US" sz="10700" b="1" dirty="0" smtClean="0"/>
            </a:br>
            <a:r>
              <a:rPr lang="en-US" sz="5400" dirty="0" err="1" smtClean="0"/>
              <a:t>Laurissa</a:t>
            </a:r>
            <a:r>
              <a:rPr lang="en-US" sz="5400" dirty="0" smtClean="0"/>
              <a:t> </a:t>
            </a:r>
            <a:r>
              <a:rPr lang="en-US" sz="5400" dirty="0" err="1" smtClean="0"/>
              <a:t>Galipeau</a:t>
            </a:r>
            <a:r>
              <a:rPr lang="en-US" sz="5400" dirty="0" smtClean="0"/>
              <a:t>, B.S. Communication Sciences and Disorders Trainee</a:t>
            </a:r>
            <a:endParaRPr lang="en-US" sz="6600" dirty="0"/>
          </a:p>
        </p:txBody>
      </p:sp>
      <p:sp>
        <p:nvSpPr>
          <p:cNvPr id="8" name="Text Placeholder 7"/>
          <p:cNvSpPr>
            <a:spLocks noGrp="1"/>
          </p:cNvSpPr>
          <p:nvPr>
            <p:ph type="body" sz="half" idx="2"/>
          </p:nvPr>
        </p:nvSpPr>
        <p:spPr>
          <a:xfrm>
            <a:off x="461125" y="5199128"/>
            <a:ext cx="16024858" cy="12039329"/>
          </a:xfrm>
        </p:spPr>
        <p:txBody>
          <a:bodyPr>
            <a:normAutofit/>
          </a:bodyPr>
          <a:lstStyle/>
          <a:p>
            <a:pPr lvl="0" defTabSz="914400" eaLnBrk="0" fontAlgn="base" hangingPunct="0">
              <a:lnSpc>
                <a:spcPct val="100000"/>
              </a:lnSpc>
              <a:spcBef>
                <a:spcPct val="0"/>
              </a:spcBef>
              <a:spcAft>
                <a:spcPct val="0"/>
              </a:spcAft>
            </a:pPr>
            <a:r>
              <a:rPr lang="x-none" altLang="x-none" sz="4400" b="1" dirty="0" smtClean="0"/>
              <a:t>BACKGROUND INFORMATION: </a:t>
            </a:r>
          </a:p>
          <a:p>
            <a:pPr defTabSz="914400">
              <a:lnSpc>
                <a:spcPct val="100000"/>
              </a:lnSpc>
              <a:spcBef>
                <a:spcPts val="0"/>
              </a:spcBef>
              <a:defRPr/>
            </a:pPr>
            <a:r>
              <a:rPr lang="en-US" sz="4400" dirty="0" smtClean="0"/>
              <a:t>The </a:t>
            </a:r>
            <a:r>
              <a:rPr lang="en-US" sz="4400" dirty="0" err="1"/>
              <a:t>Carsey</a:t>
            </a:r>
            <a:r>
              <a:rPr lang="en-US" sz="4400" dirty="0"/>
              <a:t> School of Public Policy at the University of New Hampshire conducts research, policy education, and leadership engagement. In collaboration with the Institute on Disability, they are currently evaluating New Hampshire's Healthy Families America (HFA) maternal, infant, and early childhood home visiting program for families facing multiple challenges to their health and well-being. This program is aimed at promoting child well-being and preventing the abuse and neglect of children throughout the country through intensive home visiting services. </a:t>
            </a:r>
            <a:r>
              <a:rPr lang="en-US" sz="4400" dirty="0" err="1"/>
              <a:t>Carsey</a:t>
            </a:r>
            <a:r>
              <a:rPr lang="en-US" sz="4400" dirty="0"/>
              <a:t> is specifically looking at the systems level of program implementation and operation of the program at eleven sites in New Hampshire.</a:t>
            </a:r>
            <a:r>
              <a:rPr lang="en-US" sz="4400" strike="sngStrike" dirty="0"/>
              <a:t> </a:t>
            </a:r>
            <a:endParaRPr lang="en-US" sz="4400" dirty="0"/>
          </a:p>
          <a:p>
            <a:pPr defTabSz="914400">
              <a:lnSpc>
                <a:spcPct val="100000"/>
              </a:lnSpc>
              <a:spcBef>
                <a:spcPts val="0"/>
              </a:spcBef>
              <a:defRPr/>
            </a:pPr>
            <a:endParaRPr lang="en-US" sz="4400" dirty="0"/>
          </a:p>
          <a:p>
            <a:pPr>
              <a:lnSpc>
                <a:spcPct val="100000"/>
              </a:lnSpc>
              <a:spcBef>
                <a:spcPts val="1800"/>
              </a:spcBef>
            </a:pPr>
            <a:endParaRPr lang="en-US" sz="4400" b="1" dirty="0" smtClean="0"/>
          </a:p>
        </p:txBody>
      </p:sp>
      <p:pic>
        <p:nvPicPr>
          <p:cNvPr id="1028" name="Picture 4" descr="mage result for Carsey school of public policy logo"/>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2951196" y="24303108"/>
            <a:ext cx="10201838" cy="1668472"/>
          </a:xfrm>
          <a:prstGeom prst="rect">
            <a:avLst/>
          </a:prstGeom>
          <a:noFill/>
          <a:extLst>
            <a:ext uri="{909E8E84-426E-40DD-AFC4-6F175D3DCCD1}">
              <a14:hiddenFill xmlns:a14="http://schemas.microsoft.com/office/drawing/2010/main">
                <a:solidFill>
                  <a:srgbClr val="FFFFFF"/>
                </a:solidFill>
              </a14:hiddenFill>
            </a:ext>
          </a:extLst>
        </p:spPr>
      </p:pic>
      <p:sp>
        <p:nvSpPr>
          <p:cNvPr id="12" name="TextBox 11"/>
          <p:cNvSpPr txBox="1"/>
          <p:nvPr/>
        </p:nvSpPr>
        <p:spPr>
          <a:xfrm>
            <a:off x="33057743" y="26029897"/>
            <a:ext cx="10811435" cy="3108543"/>
          </a:xfrm>
          <a:prstGeom prst="rect">
            <a:avLst/>
          </a:prstGeom>
          <a:noFill/>
        </p:spPr>
        <p:txBody>
          <a:bodyPr wrap="square" rtlCol="0">
            <a:spAutoFit/>
          </a:bodyPr>
          <a:lstStyle/>
          <a:p>
            <a:r>
              <a:rPr lang="en-US" sz="4000" b="1" dirty="0" smtClean="0"/>
              <a:t>FOR MORE INFORMATION PLEASE CONTACT:</a:t>
            </a:r>
          </a:p>
          <a:p>
            <a:r>
              <a:rPr lang="en-US" sz="4000" b="1" dirty="0"/>
              <a:t>Eleanor M. </a:t>
            </a:r>
            <a:r>
              <a:rPr lang="en-US" sz="4000" b="1" dirty="0" err="1"/>
              <a:t>Jaffee</a:t>
            </a:r>
            <a:r>
              <a:rPr lang="en-US" sz="4000" b="1" dirty="0"/>
              <a:t>, Ph.D</a:t>
            </a:r>
            <a:r>
              <a:rPr lang="en-US" sz="4000" b="1" dirty="0" smtClean="0"/>
              <a:t>.,</a:t>
            </a:r>
            <a:endParaRPr lang="en-US" sz="4000" b="1" dirty="0"/>
          </a:p>
          <a:p>
            <a:r>
              <a:rPr lang="en-US" sz="4000" b="1" dirty="0" smtClean="0"/>
              <a:t>Evaluation Program Director</a:t>
            </a:r>
            <a:endParaRPr lang="en-US" sz="4000" b="1" dirty="0"/>
          </a:p>
          <a:p>
            <a:r>
              <a:rPr lang="en-US" sz="4000" b="1" dirty="0" err="1"/>
              <a:t>eleanor.jaffee@unh.edu</a:t>
            </a:r>
            <a:endParaRPr lang="en-US" sz="4000" dirty="0"/>
          </a:p>
          <a:p>
            <a:endParaRPr lang="en-US" sz="3600" b="1" dirty="0"/>
          </a:p>
        </p:txBody>
      </p:sp>
      <p:sp>
        <p:nvSpPr>
          <p:cNvPr id="14" name="TextBox 13"/>
          <p:cNvSpPr txBox="1"/>
          <p:nvPr/>
        </p:nvSpPr>
        <p:spPr>
          <a:xfrm>
            <a:off x="32951196" y="5157436"/>
            <a:ext cx="9665057" cy="17697152"/>
          </a:xfrm>
          <a:prstGeom prst="rect">
            <a:avLst/>
          </a:prstGeom>
          <a:noFill/>
        </p:spPr>
        <p:txBody>
          <a:bodyPr wrap="square" rtlCol="0">
            <a:spAutoFit/>
          </a:bodyPr>
          <a:lstStyle/>
          <a:p>
            <a:r>
              <a:rPr lang="en-US" sz="4400" b="1" dirty="0" smtClean="0"/>
              <a:t>RESULTS:</a:t>
            </a:r>
          </a:p>
          <a:p>
            <a:r>
              <a:rPr lang="en-US" sz="4400" dirty="0" smtClean="0"/>
              <a:t>There </a:t>
            </a:r>
            <a:r>
              <a:rPr lang="en-US" sz="4400" dirty="0" smtClean="0"/>
              <a:t>are 20 different service categories that were included in coding community partners for this project. In Gorham, NH, a rural northern town, there are only five services/community partners available to residents within the town</a:t>
            </a:r>
            <a:r>
              <a:rPr lang="en-US" sz="4400" dirty="0"/>
              <a:t>. All five of these sites were community partners of the HFA site located in Gorham. Two </a:t>
            </a:r>
            <a:r>
              <a:rPr lang="en-US" sz="4400" dirty="0" smtClean="0"/>
              <a:t>of the partners were located within the HFA site itself. </a:t>
            </a:r>
            <a:r>
              <a:rPr lang="en-US" sz="4400" dirty="0"/>
              <a:t>This HFA site is networked with many other organizations and service providers, but they are widely dispersed throughout the North County region. The </a:t>
            </a:r>
            <a:r>
              <a:rPr lang="en-US" sz="4400" dirty="0" smtClean="0"/>
              <a:t>remainder of service providers were an average of 27.3 miles away from the HFA site.</a:t>
            </a:r>
          </a:p>
          <a:p>
            <a:r>
              <a:rPr lang="en-US" sz="4400" dirty="0" smtClean="0"/>
              <a:t> </a:t>
            </a:r>
          </a:p>
          <a:p>
            <a:r>
              <a:rPr lang="en-US" sz="4400" dirty="0" smtClean="0"/>
              <a:t>In Manchester, NH, an urban city, there were 106 community partners that families could use within the city. They represented a large variety of services available and 105 out of 106 sites were linked with the HFA located in Manchester. The average distance from the HFA site was 1.82 miles. </a:t>
            </a:r>
          </a:p>
        </p:txBody>
      </p:sp>
      <p:sp>
        <p:nvSpPr>
          <p:cNvPr id="16" name="TextBox 15"/>
          <p:cNvSpPr txBox="1"/>
          <p:nvPr/>
        </p:nvSpPr>
        <p:spPr>
          <a:xfrm>
            <a:off x="388622" y="13691332"/>
            <a:ext cx="16097361" cy="7094250"/>
          </a:xfrm>
          <a:prstGeom prst="rect">
            <a:avLst/>
          </a:prstGeom>
          <a:noFill/>
        </p:spPr>
        <p:txBody>
          <a:bodyPr wrap="square" rtlCol="0">
            <a:spAutoFit/>
          </a:bodyPr>
          <a:lstStyle/>
          <a:p>
            <a:pPr>
              <a:spcAft>
                <a:spcPts val="1800"/>
              </a:spcAft>
            </a:pPr>
            <a:r>
              <a:rPr lang="en-US" sz="4400" b="1" dirty="0" smtClean="0"/>
              <a:t>PROJECT DESCRIPTION:</a:t>
            </a:r>
          </a:p>
          <a:p>
            <a:r>
              <a:rPr lang="en-US" sz="4400" dirty="0" smtClean="0"/>
              <a:t>This </a:t>
            </a:r>
            <a:r>
              <a:rPr lang="en-US" sz="4400" dirty="0" smtClean="0"/>
              <a:t>LEND </a:t>
            </a:r>
            <a:r>
              <a:rPr lang="en-US" sz="4400" dirty="0" smtClean="0"/>
              <a:t>leadership</a:t>
            </a:r>
            <a:r>
              <a:rPr lang="en-US" sz="4400" dirty="0" smtClean="0"/>
              <a:t> </a:t>
            </a:r>
            <a:r>
              <a:rPr lang="en-US" sz="4400" dirty="0" smtClean="0"/>
              <a:t>project has involved coding community organizations and service providers that are networked with New Hampshire’s HFA program site locations. The networked organizations and providers were coded based on the types of services that they provide for families. We are evaluating the availability of services located in rural versus urban regions and comparing the distance of these services across settings. Additionally, we are determining how many community partners each of these HFA sites currently connect within their region. </a:t>
            </a:r>
            <a:endParaRPr lang="en-US" sz="4400" dirty="0"/>
          </a:p>
        </p:txBody>
      </p:sp>
      <p:sp>
        <p:nvSpPr>
          <p:cNvPr id="17" name="TextBox 16"/>
          <p:cNvSpPr txBox="1"/>
          <p:nvPr/>
        </p:nvSpPr>
        <p:spPr>
          <a:xfrm>
            <a:off x="388622" y="21434711"/>
            <a:ext cx="14447522" cy="8525411"/>
          </a:xfrm>
          <a:prstGeom prst="rect">
            <a:avLst/>
          </a:prstGeom>
          <a:noFill/>
        </p:spPr>
        <p:txBody>
          <a:bodyPr wrap="square" rtlCol="0">
            <a:spAutoFit/>
          </a:bodyPr>
          <a:lstStyle/>
          <a:p>
            <a:r>
              <a:rPr lang="en-US" sz="4400" b="1" dirty="0" smtClean="0"/>
              <a:t>IMPACT ON LEADERSHIP EDUCATION:</a:t>
            </a:r>
          </a:p>
          <a:p>
            <a:r>
              <a:rPr lang="en-US" sz="4400" dirty="0" smtClean="0"/>
              <a:t>This </a:t>
            </a:r>
            <a:r>
              <a:rPr lang="en-US" sz="4400" dirty="0" smtClean="0"/>
              <a:t>program </a:t>
            </a:r>
            <a:r>
              <a:rPr lang="en-US" sz="4400" dirty="0"/>
              <a:t>has given me a new perspective concerning the different system levels within this project. I have learned a lot about the increased barriers facing low income families in rural areas. </a:t>
            </a:r>
            <a:r>
              <a:rPr lang="en-US" sz="4400" dirty="0" smtClean="0"/>
              <a:t>It is immensely important that the HFA sites are connected to connect these to </a:t>
            </a:r>
            <a:r>
              <a:rPr lang="en-US" sz="4400" dirty="0"/>
              <a:t>resources in their areas </a:t>
            </a:r>
            <a:r>
              <a:rPr lang="en-US" sz="4400" dirty="0" smtClean="0"/>
              <a:t>to ensure that </a:t>
            </a:r>
            <a:r>
              <a:rPr lang="en-US" sz="4400" dirty="0"/>
              <a:t>these families connect with the resources that they </a:t>
            </a:r>
            <a:r>
              <a:rPr lang="en-US" sz="4400" dirty="0" smtClean="0"/>
              <a:t>need.  This is vitally important in rural areas where there are fewer resources and they are much more spread out. They may have to travel across different towns to get the services that they need for their families. </a:t>
            </a:r>
            <a:endParaRPr lang="en-US" sz="4400" dirty="0"/>
          </a:p>
          <a:p>
            <a:endParaRPr lang="en-US" sz="5400" b="1" dirty="0"/>
          </a:p>
        </p:txBody>
      </p:sp>
      <p:pic>
        <p:nvPicPr>
          <p:cNvPr id="18" name="Picture 17"/>
          <p:cNvPicPr>
            <a:picLocks noChangeAspect="1"/>
          </p:cNvPicPr>
          <p:nvPr/>
        </p:nvPicPr>
        <p:blipFill rotWithShape="1">
          <a:blip r:embed="rId4">
            <a:extLst>
              <a:ext uri="{28A0092B-C50C-407E-A947-70E740481C1C}">
                <a14:useLocalDpi xmlns:a14="http://schemas.microsoft.com/office/drawing/2010/main" val="0"/>
              </a:ext>
            </a:extLst>
          </a:blip>
          <a:srcRect t="4909" b="10121"/>
          <a:stretch/>
        </p:blipFill>
        <p:spPr>
          <a:xfrm>
            <a:off x="25611134" y="6071894"/>
            <a:ext cx="5380243" cy="7752523"/>
          </a:xfrm>
          <a:prstGeom prst="rect">
            <a:avLst/>
          </a:prstGeom>
        </p:spPr>
      </p:pic>
      <p:pic>
        <p:nvPicPr>
          <p:cNvPr id="19" name="Picture 18"/>
          <p:cNvPicPr>
            <a:picLocks noChangeAspect="1"/>
          </p:cNvPicPr>
          <p:nvPr/>
        </p:nvPicPr>
        <p:blipFill rotWithShape="1">
          <a:blip r:embed="rId5">
            <a:extLst>
              <a:ext uri="{28A0092B-C50C-407E-A947-70E740481C1C}">
                <a14:useLocalDpi xmlns:a14="http://schemas.microsoft.com/office/drawing/2010/main" val="0"/>
              </a:ext>
            </a:extLst>
          </a:blip>
          <a:srcRect l="4877" t="4626" r="15080" b="10219"/>
          <a:stretch/>
        </p:blipFill>
        <p:spPr>
          <a:xfrm>
            <a:off x="18058368" y="5978896"/>
            <a:ext cx="5486400" cy="7951305"/>
          </a:xfrm>
          <a:prstGeom prst="rect">
            <a:avLst/>
          </a:prstGeom>
        </p:spPr>
      </p:pic>
      <p:sp>
        <p:nvSpPr>
          <p:cNvPr id="20" name="TextBox 19"/>
          <p:cNvSpPr txBox="1"/>
          <p:nvPr/>
        </p:nvSpPr>
        <p:spPr>
          <a:xfrm>
            <a:off x="20157639" y="4585020"/>
            <a:ext cx="8745352" cy="769441"/>
          </a:xfrm>
          <a:prstGeom prst="rect">
            <a:avLst/>
          </a:prstGeom>
          <a:noFill/>
        </p:spPr>
        <p:txBody>
          <a:bodyPr wrap="square" rtlCol="0">
            <a:spAutoFit/>
          </a:bodyPr>
          <a:lstStyle/>
          <a:p>
            <a:pPr algn="ctr"/>
            <a:r>
              <a:rPr lang="en-US" sz="4400" b="1" dirty="0" smtClean="0"/>
              <a:t>Approximately 1 mile/2 KM view</a:t>
            </a:r>
            <a:endParaRPr lang="en-US" sz="4400" b="1" dirty="0"/>
          </a:p>
        </p:txBody>
      </p:sp>
      <p:sp>
        <p:nvSpPr>
          <p:cNvPr id="21" name="TextBox 20"/>
          <p:cNvSpPr txBox="1"/>
          <p:nvPr/>
        </p:nvSpPr>
        <p:spPr>
          <a:xfrm>
            <a:off x="17409661" y="14444855"/>
            <a:ext cx="6891639" cy="3785652"/>
          </a:xfrm>
          <a:prstGeom prst="rect">
            <a:avLst/>
          </a:prstGeom>
          <a:noFill/>
        </p:spPr>
        <p:txBody>
          <a:bodyPr wrap="square" rtlCol="0">
            <a:spAutoFit/>
          </a:bodyPr>
          <a:lstStyle/>
          <a:p>
            <a:pPr algn="ctr"/>
            <a:r>
              <a:rPr lang="en-US" sz="4000" dirty="0"/>
              <a:t>Locations of 106 community partners of the Manchester HFA site that provide services HFA families may need. Note that they cluster in a small geographic area. </a:t>
            </a:r>
            <a:endParaRPr lang="en-US" sz="6000" dirty="0"/>
          </a:p>
        </p:txBody>
      </p:sp>
      <p:sp>
        <p:nvSpPr>
          <p:cNvPr id="22" name="TextBox 21"/>
          <p:cNvSpPr txBox="1"/>
          <p:nvPr/>
        </p:nvSpPr>
        <p:spPr>
          <a:xfrm>
            <a:off x="25381126" y="14391963"/>
            <a:ext cx="6193893" cy="3785652"/>
          </a:xfrm>
          <a:prstGeom prst="rect">
            <a:avLst/>
          </a:prstGeom>
          <a:noFill/>
        </p:spPr>
        <p:txBody>
          <a:bodyPr wrap="square" rtlCol="0">
            <a:spAutoFit/>
          </a:bodyPr>
          <a:lstStyle/>
          <a:p>
            <a:pPr algn="ctr"/>
            <a:r>
              <a:rPr lang="en-US" sz="4000" dirty="0" smtClean="0"/>
              <a:t>Locations of 5 community partners of the Gorham HFA site that provide services that HFA families may need. Note that there are only a few partners within the town  </a:t>
            </a:r>
            <a:endParaRPr lang="en-US" sz="4000" dirty="0"/>
          </a:p>
        </p:txBody>
      </p:sp>
      <p:graphicFrame>
        <p:nvGraphicFramePr>
          <p:cNvPr id="15" name="Chart 14"/>
          <p:cNvGraphicFramePr>
            <a:graphicFrameLocks/>
          </p:cNvGraphicFramePr>
          <p:nvPr>
            <p:extLst>
              <p:ext uri="{D42A27DB-BD31-4B8C-83A1-F6EECF244321}">
                <p14:modId xmlns:p14="http://schemas.microsoft.com/office/powerpoint/2010/main" val="1955387706"/>
              </p:ext>
            </p:extLst>
          </p:nvPr>
        </p:nvGraphicFramePr>
        <p:xfrm>
          <a:off x="15306262" y="19049961"/>
          <a:ext cx="17174816" cy="10171082"/>
        </p:xfrm>
        <a:graphic>
          <a:graphicData uri="http://schemas.openxmlformats.org/drawingml/2006/chart">
            <c:chart xmlns:c="http://schemas.openxmlformats.org/drawingml/2006/chart" xmlns:r="http://schemas.openxmlformats.org/officeDocument/2006/relationships" r:id="rId6"/>
          </a:graphicData>
        </a:graphic>
      </p:graphicFrame>
    </p:spTree>
    <p:extLst>
      <p:ext uri="{BB962C8B-B14F-4D97-AF65-F5344CB8AC3E}">
        <p14:creationId xmlns:p14="http://schemas.microsoft.com/office/powerpoint/2010/main" val="1279821393"/>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4902</TotalTime>
  <Words>591</Words>
  <Application>Microsoft Macintosh PowerPoint</Application>
  <PresentationFormat>Custom</PresentationFormat>
  <Paragraphs>21</Paragraphs>
  <Slides>1</Slides>
  <Notes>1</Notes>
  <HiddenSlides>0</HiddenSlides>
  <MMClips>0</MMClips>
  <ScaleCrop>false</ScaleCrop>
  <HeadingPairs>
    <vt:vector size="6" baseType="variant">
      <vt:variant>
        <vt:lpstr>Fonts Used</vt:lpstr>
      </vt:variant>
      <vt:variant>
        <vt:i4>3</vt:i4>
      </vt:variant>
      <vt:variant>
        <vt:lpstr>Theme</vt:lpstr>
      </vt:variant>
      <vt:variant>
        <vt:i4>2</vt:i4>
      </vt:variant>
      <vt:variant>
        <vt:lpstr>Slide Titles</vt:lpstr>
      </vt:variant>
      <vt:variant>
        <vt:i4>1</vt:i4>
      </vt:variant>
    </vt:vector>
  </HeadingPairs>
  <TitlesOfParts>
    <vt:vector size="6" baseType="lpstr">
      <vt:lpstr>Calibri</vt:lpstr>
      <vt:lpstr>Calibri Light</vt:lpstr>
      <vt:lpstr>Arial</vt:lpstr>
      <vt:lpstr>Office Theme</vt:lpstr>
      <vt:lpstr>Custom Design</vt:lpstr>
      <vt:lpstr>New Hampshire's Healthy Families America (HFA) Program: Rural versus Urban Community Networks Laurissa Galipeau, B.S. Communication Sciences and Disorders Trainee</vt:lpstr>
    </vt:vector>
  </TitlesOfParts>
  <Company>UNH Institute on Disability</Company>
  <LinksUpToDate>false</LinksUpToDate>
  <SharedDoc>false</SharedDoc>
  <HyperlinksChanged>false</HyperlinksChanged>
  <AppVersion>15.0032</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Brennan-Curry, Anna</dc:creator>
  <cp:lastModifiedBy>Laurissa Galipeau</cp:lastModifiedBy>
  <cp:revision>34</cp:revision>
  <dcterms:created xsi:type="dcterms:W3CDTF">2016-11-23T16:20:03Z</dcterms:created>
  <dcterms:modified xsi:type="dcterms:W3CDTF">2017-04-03T22:35:34Z</dcterms:modified>
</cp:coreProperties>
</file>