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</p:sldIdLst>
  <p:sldSz cx="43891200" cy="32918400"/>
  <p:notesSz cx="9144000" cy="6858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>
        <p:scale>
          <a:sx n="23" d="100"/>
          <a:sy n="23" d="100"/>
        </p:scale>
        <p:origin x="268" y="-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1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7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3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5387975"/>
            <a:ext cx="32918400" cy="114601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463"/>
            <a:ext cx="32918400" cy="79486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0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0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025" y="8207375"/>
            <a:ext cx="37857113" cy="136921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025" y="22029738"/>
            <a:ext cx="37857113" cy="72009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4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838" y="8763000"/>
            <a:ext cx="18851562" cy="20886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8763000"/>
            <a:ext cx="18851563" cy="20886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1752600"/>
            <a:ext cx="37857113" cy="6362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0" y="8069263"/>
            <a:ext cx="18568988" cy="39544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2600" y="12023725"/>
            <a:ext cx="18568988" cy="17686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20238" y="8069263"/>
            <a:ext cx="18659475" cy="39544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20238" y="12023725"/>
            <a:ext cx="18659475" cy="17686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13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9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15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2193925"/>
            <a:ext cx="14157325" cy="7681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5" y="4740275"/>
            <a:ext cx="22220238" cy="2339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600" y="9875838"/>
            <a:ext cx="14157325" cy="182959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1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2193925"/>
            <a:ext cx="14157325" cy="7681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59475" y="4740275"/>
            <a:ext cx="22220238" cy="2339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600" y="9875838"/>
            <a:ext cx="14157325" cy="182959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03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10275" y="1752600"/>
            <a:ext cx="9463088" cy="2789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838" y="1752600"/>
            <a:ext cx="28240037" cy="2789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7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2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9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9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1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" y="0"/>
            <a:ext cx="43891200" cy="329752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F2A90-EBCC-4A33-A5B5-1BD96337D9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A0F4E-6A04-4FB6-BF85-C12A642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8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838" y="1752600"/>
            <a:ext cx="37855525" cy="636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838" y="8763000"/>
            <a:ext cx="37855525" cy="20886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838" y="30510163"/>
            <a:ext cx="9875837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EEAC0-AE7D-41F2-BB8B-88041E3E93C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325" y="30510163"/>
            <a:ext cx="1481455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7525" y="30510163"/>
            <a:ext cx="9875838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260B6-AD4F-41D9-A024-2F7061D6C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1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247" y="4420825"/>
            <a:ext cx="36972240" cy="1874081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Youth Peer Support Specialist Training Curriculum</a:t>
            </a:r>
            <a:b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5753" y="6058253"/>
            <a:ext cx="14417040" cy="1302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Leadership Placement </a:t>
            </a:r>
          </a:p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Leadership in Neurodevelopmental Disabilities </a:t>
            </a:r>
          </a:p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program (NH-ME LEND) </a:t>
            </a:r>
          </a:p>
          <a:p>
            <a:pPr lvl="1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improves the health of youth and families who experience neurodevelopmental disabilities </a:t>
            </a:r>
          </a:p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Institute on Disability </a:t>
            </a:r>
          </a:p>
          <a:p>
            <a:pPr lvl="1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improves knowledge, policies, and practices related to the lives of people with disabilities &amp; their families </a:t>
            </a:r>
          </a:p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Youth M.O.V.E. (YM) NH</a:t>
            </a:r>
          </a:p>
          <a:p>
            <a:pPr lvl="1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empowers youth to advocate for better services, enhanced youth rights, and stronger mental health systems </a:t>
            </a:r>
          </a:p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Youth Peer Support (YPS) Specialists</a:t>
            </a:r>
          </a:p>
          <a:p>
            <a:pPr lvl="1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“provides support, education, skills training, and advocacy in ways that are both accessible and acceptable to families and youth” (2013 Joint CMCS and SAMHSA)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0145" y="22399499"/>
            <a:ext cx="152327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Acquired an understanding of the NIRN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program development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skills in program development and implementation, as well as 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adult learning theory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Acquired leadership skills in communication, active listening,  and team facilitation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Gained skills in developing program evaluations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02085" y="6058253"/>
            <a:ext cx="13167361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Objectives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and rollout a comprehensive training program for YM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 Implementation Science as it pertains to training and evaluation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training strategies based on youth and adult learning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 new YPS Specialists in</a:t>
            </a:r>
          </a:p>
          <a:p>
            <a:pPr lvl="1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Purpose, Values, Principles, and Philosophies Context of Wraparound/System of Care </a:t>
            </a:r>
          </a:p>
          <a:p>
            <a:pPr marL="2700680" lvl="1" indent="-857250">
              <a:buFont typeface="Wingdings" panose="05000000000000000000" pitchFamily="2" charset="2"/>
              <a:buChar char="v"/>
            </a:pP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13088" y="17497068"/>
            <a:ext cx="15794006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Researched program development through National Implementation Research Network (NIRN) framework </a:t>
            </a:r>
          </a:p>
          <a:p>
            <a:pPr lvl="1"/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Reviewing YPS competencies, Practice Profile, Fidelity instruments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Qualitatively interviewed a current YPS Specialist to identify themes used in YM Evidence Based Practice (EBP), Profile and Competencies</a:t>
            </a:r>
          </a:p>
          <a:p>
            <a:pPr lvl="1"/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Sharing Lived Experience/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Wellness Strategies 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and Strategies for developing youth/YPS relationship</a:t>
            </a:r>
          </a:p>
          <a:p>
            <a:pPr lvl="1"/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Trauma and Boundaries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76698" y="25314593"/>
            <a:ext cx="155415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 was developed based on qualitative themes and EBP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Curriculum was developed based on adult learning theory and NIRN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Piloted training was completed, along with experience survey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8" y="14060360"/>
            <a:ext cx="1480030" cy="146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4" y="9283731"/>
            <a:ext cx="1277658" cy="156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7687" t="37738" r="33817" b="33723"/>
          <a:stretch/>
        </p:blipFill>
        <p:spPr>
          <a:xfrm>
            <a:off x="282290" y="11475612"/>
            <a:ext cx="1432607" cy="141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3411" y="18960838"/>
            <a:ext cx="9545463" cy="9154522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2971" y="13752667"/>
            <a:ext cx="10365903" cy="4368441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7486" y="18121108"/>
            <a:ext cx="6461629" cy="477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121533" y="5253178"/>
            <a:ext cx="11391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Greta DeVolder</a:t>
            </a:r>
            <a:b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Therapist</a:t>
            </a:r>
            <a:endParaRPr lang="en-US" sz="7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25684" y="12259544"/>
            <a:ext cx="6942636" cy="4627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87067" y="8247643"/>
            <a:ext cx="8120576" cy="476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821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9315</TotalTime>
  <Words>305</Words>
  <Application>Microsoft Office PowerPoint</Application>
  <PresentationFormat>Custom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Wingdings</vt:lpstr>
      <vt:lpstr>Office Theme</vt:lpstr>
      <vt:lpstr>Custom Design</vt:lpstr>
      <vt:lpstr>Developing Youth Peer Support Specialist Training Curriculum  </vt:lpstr>
    </vt:vector>
  </TitlesOfParts>
  <Company>UNH Institute on Disability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Brennan-Curry, Anna</dc:creator>
  <cp:lastModifiedBy>Greta DeVolder</cp:lastModifiedBy>
  <cp:revision>52</cp:revision>
  <dcterms:created xsi:type="dcterms:W3CDTF">2016-11-23T16:20:03Z</dcterms:created>
  <dcterms:modified xsi:type="dcterms:W3CDTF">2017-04-04T19:11:42Z</dcterms:modified>
</cp:coreProperties>
</file>