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17" d="100"/>
          <a:sy n="17" d="100"/>
        </p:scale>
        <p:origin x="-726" y="-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5"/>
            <a:ext cx="3072447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1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8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8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3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8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3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8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5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3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1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8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5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3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5"/>
            <a:ext cx="1443990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3"/>
            <a:ext cx="1443990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8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8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3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1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279" y="1317625"/>
            <a:ext cx="3950264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279" y="7680325"/>
            <a:ext cx="3950264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2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78350"/>
            <a:ext cx="138994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3B0B1D-8805-4920-9608-A1D4D0B3DD22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"/>
            <a:ext cx="43891200" cy="4929962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indent="-45720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solidFill>
                  <a:schemeClr val="bg1"/>
                </a:solidFill>
              </a:rPr>
              <a:t/>
            </a:r>
            <a:br>
              <a:rPr lang="en-US" sz="8800" dirty="0">
                <a:solidFill>
                  <a:schemeClr val="bg1"/>
                </a:solidFill>
              </a:rPr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5400" i="1" dirty="0">
                <a:solidFill>
                  <a:srgbClr val="FFFFFF"/>
                </a:solidFill>
              </a:rPr>
              <a:t>Joe Janiak Department of Computer Science</a:t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>
                <a:solidFill>
                  <a:srgbClr val="FFFFFF"/>
                </a:solidFill>
              </a:rPr>
              <a:t>Project Advisor: Deb </a:t>
            </a:r>
            <a:r>
              <a:rPr lang="en-US" sz="5400" i="1" dirty="0" err="1">
                <a:solidFill>
                  <a:srgbClr val="FFFFFF"/>
                </a:solidFill>
              </a:rPr>
              <a:t>Hamiln</a:t>
            </a:r>
            <a:r>
              <a:rPr lang="en-US" sz="5400" i="1" dirty="0">
                <a:solidFill>
                  <a:srgbClr val="FFFFFF"/>
                </a:solidFill>
              </a:rPr>
              <a:t>, MS CCC-SLP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39852600" y="1027589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3000" b="0">
              <a:solidFill>
                <a:prstClr val="black"/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5375466" y="6096000"/>
            <a:ext cx="128016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algn="ctr" defTabSz="3762375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endParaRPr lang="en-US" sz="6000" b="1" dirty="0">
              <a:solidFill>
                <a:prstClr val="white">
                  <a:lumMod val="8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654756" y="15448407"/>
            <a:ext cx="125306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algn="ctr" defTabSz="3762375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CCCCCC"/>
                </a:solidFill>
              </a:rPr>
              <a:t>Expressive Communication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802839" y="6096000"/>
            <a:ext cx="12405161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algn="ctr" defTabSz="3762375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300" b="1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29811133" y="24536402"/>
            <a:ext cx="130640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algn="ctr" defTabSz="3762375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CCCCCC"/>
                </a:solidFill>
              </a:rPr>
              <a:t>Next Steps</a:t>
            </a:r>
            <a:endParaRPr lang="en-US" sz="4300" b="1" dirty="0">
              <a:solidFill>
                <a:srgbClr val="31B6F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285" y="629187"/>
            <a:ext cx="7081520" cy="2114013"/>
          </a:xfrm>
          <a:prstGeom prst="rect">
            <a:avLst/>
          </a:prstGeom>
        </p:spPr>
      </p:pic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30005867" y="6096000"/>
            <a:ext cx="12869333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algn="ctr" defTabSz="3762375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n-US" sz="5400" b="1" dirty="0">
              <a:solidFill>
                <a:prstClr val="white">
                  <a:lumMod val="8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812800" y="7924802"/>
            <a:ext cx="12733867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</a:rPr>
              <a:t>See, Sign, Say will help students who are illiterate learn sign language.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endParaRPr lang="en-US" dirty="0">
              <a:latin typeface="Cambria" panose="02040503050406030204" pitchFamily="18" charset="0"/>
            </a:endParaRP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</a:rPr>
              <a:t>The main problems being addressed is that these students cannot expressively communicate to other people.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754" y="17050239"/>
            <a:ext cx="13657593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The ability to effectively transfer thoughts, feelings, wants, or needs to another person.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Lack of expressive communication can cause isolation and make communication very difficult.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55% body language, 38% tone, and 7% words used.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Existing apps talk for the user, but only allows 7% of the idea to be said.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Through ASL, the user can communicate with 100% efficiency.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811134" y="26504348"/>
            <a:ext cx="12825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Matching games to help teaching. 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Additional signs.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510933" y="8077201"/>
            <a:ext cx="1266613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Each sign is associated with an appropriate symbol for the user to select.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Symbols range from basic pictures to blocks of colors.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05867" y="8089852"/>
            <a:ext cx="128693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6000" dirty="0">
                <a:latin typeface="Cambria" panose="02040503050406030204" pitchFamily="18" charset="0"/>
              </a:rPr>
              <a:t>The symbols and signs are grouped into commonly used groups.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28802489"/>
            <a:ext cx="5189454" cy="389136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3797" y="28802489"/>
            <a:ext cx="4736803" cy="3891361"/>
          </a:xfrm>
          <a:prstGeom prst="rect">
            <a:avLst/>
          </a:prstGeom>
        </p:spPr>
      </p:pic>
      <p:sp>
        <p:nvSpPr>
          <p:cNvPr id="27" name="Title 1"/>
          <p:cNvSpPr txBox="1">
            <a:spLocks/>
          </p:cNvSpPr>
          <p:nvPr/>
        </p:nvSpPr>
        <p:spPr bwMode="auto">
          <a:xfrm>
            <a:off x="12490245" y="363205"/>
            <a:ext cx="18572041" cy="244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bg1"/>
                </a:solidFill>
              </a:rPr>
              <a:t>See, Sign, Say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4635" y="14005691"/>
            <a:ext cx="4978225" cy="97389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/>
          <a:srcRect r="10240"/>
          <a:stretch/>
        </p:blipFill>
        <p:spPr>
          <a:xfrm>
            <a:off x="22463145" y="14005691"/>
            <a:ext cx="4968855" cy="97389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88831" y="11814085"/>
            <a:ext cx="13086369" cy="725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387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163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   Joe Janiak Department of Computer Science Project Advisor: Deb Hamiln, MS CCC-SLP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See, Sign, Say</dc:title>
  <dc:creator>Joseph T Janiak</dc:creator>
  <cp:lastModifiedBy>Ilya Atkin</cp:lastModifiedBy>
  <cp:revision>30</cp:revision>
  <dcterms:created xsi:type="dcterms:W3CDTF">2017-03-20T19:44:57Z</dcterms:created>
  <dcterms:modified xsi:type="dcterms:W3CDTF">2017-04-14T15:11:00Z</dcterms:modified>
</cp:coreProperties>
</file>