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7" r:id="rId2"/>
  </p:sldIdLst>
  <p:sldSz cx="36576000" cy="29260800"/>
  <p:notesSz cx="9601200" cy="7315200"/>
  <p:defaultTextStyle>
    <a:defPPr>
      <a:defRPr lang="en-US"/>
    </a:defPPr>
    <a:lvl1pPr algn="l" rtl="0" eaLnBrk="0" fontAlgn="base" hangingPunct="0">
      <a:spcBef>
        <a:spcPct val="0"/>
      </a:spcBef>
      <a:spcAft>
        <a:spcPct val="0"/>
      </a:spcAft>
      <a:defRPr sz="4000" b="1" kern="1200">
        <a:solidFill>
          <a:srgbClr val="003399"/>
        </a:solidFill>
        <a:latin typeface="Arial" charset="0"/>
        <a:ea typeface="+mn-ea"/>
        <a:cs typeface="+mn-cs"/>
      </a:defRPr>
    </a:lvl1pPr>
    <a:lvl2pPr marL="457200" algn="l" rtl="0" eaLnBrk="0" fontAlgn="base" hangingPunct="0">
      <a:spcBef>
        <a:spcPct val="0"/>
      </a:spcBef>
      <a:spcAft>
        <a:spcPct val="0"/>
      </a:spcAft>
      <a:defRPr sz="4000" b="1" kern="1200">
        <a:solidFill>
          <a:srgbClr val="003399"/>
        </a:solidFill>
        <a:latin typeface="Arial" charset="0"/>
        <a:ea typeface="+mn-ea"/>
        <a:cs typeface="+mn-cs"/>
      </a:defRPr>
    </a:lvl2pPr>
    <a:lvl3pPr marL="914400" algn="l" rtl="0" eaLnBrk="0" fontAlgn="base" hangingPunct="0">
      <a:spcBef>
        <a:spcPct val="0"/>
      </a:spcBef>
      <a:spcAft>
        <a:spcPct val="0"/>
      </a:spcAft>
      <a:defRPr sz="4000" b="1" kern="1200">
        <a:solidFill>
          <a:srgbClr val="003399"/>
        </a:solidFill>
        <a:latin typeface="Arial" charset="0"/>
        <a:ea typeface="+mn-ea"/>
        <a:cs typeface="+mn-cs"/>
      </a:defRPr>
    </a:lvl3pPr>
    <a:lvl4pPr marL="1371600" algn="l" rtl="0" eaLnBrk="0" fontAlgn="base" hangingPunct="0">
      <a:spcBef>
        <a:spcPct val="0"/>
      </a:spcBef>
      <a:spcAft>
        <a:spcPct val="0"/>
      </a:spcAft>
      <a:defRPr sz="4000" b="1" kern="1200">
        <a:solidFill>
          <a:srgbClr val="003399"/>
        </a:solidFill>
        <a:latin typeface="Arial" charset="0"/>
        <a:ea typeface="+mn-ea"/>
        <a:cs typeface="+mn-cs"/>
      </a:defRPr>
    </a:lvl4pPr>
    <a:lvl5pPr marL="1828800" algn="l" rtl="0" eaLnBrk="0" fontAlgn="base" hangingPunct="0">
      <a:spcBef>
        <a:spcPct val="0"/>
      </a:spcBef>
      <a:spcAft>
        <a:spcPct val="0"/>
      </a:spcAft>
      <a:defRPr sz="4000" b="1" kern="1200">
        <a:solidFill>
          <a:srgbClr val="003399"/>
        </a:solidFill>
        <a:latin typeface="Arial" charset="0"/>
        <a:ea typeface="+mn-ea"/>
        <a:cs typeface="+mn-cs"/>
      </a:defRPr>
    </a:lvl5pPr>
    <a:lvl6pPr marL="2286000" algn="l" defTabSz="914400" rtl="0" eaLnBrk="1" latinLnBrk="0" hangingPunct="1">
      <a:defRPr sz="4000" b="1" kern="1200">
        <a:solidFill>
          <a:srgbClr val="003399"/>
        </a:solidFill>
        <a:latin typeface="Arial" charset="0"/>
        <a:ea typeface="+mn-ea"/>
        <a:cs typeface="+mn-cs"/>
      </a:defRPr>
    </a:lvl6pPr>
    <a:lvl7pPr marL="2743200" algn="l" defTabSz="914400" rtl="0" eaLnBrk="1" latinLnBrk="0" hangingPunct="1">
      <a:defRPr sz="4000" b="1" kern="1200">
        <a:solidFill>
          <a:srgbClr val="003399"/>
        </a:solidFill>
        <a:latin typeface="Arial" charset="0"/>
        <a:ea typeface="+mn-ea"/>
        <a:cs typeface="+mn-cs"/>
      </a:defRPr>
    </a:lvl7pPr>
    <a:lvl8pPr marL="3200400" algn="l" defTabSz="914400" rtl="0" eaLnBrk="1" latinLnBrk="0" hangingPunct="1">
      <a:defRPr sz="4000" b="1" kern="1200">
        <a:solidFill>
          <a:srgbClr val="003399"/>
        </a:solidFill>
        <a:latin typeface="Arial" charset="0"/>
        <a:ea typeface="+mn-ea"/>
        <a:cs typeface="+mn-cs"/>
      </a:defRPr>
    </a:lvl8pPr>
    <a:lvl9pPr marL="3657600" algn="l" defTabSz="914400" rtl="0" eaLnBrk="1" latinLnBrk="0" hangingPunct="1">
      <a:defRPr sz="4000" b="1" kern="1200">
        <a:solidFill>
          <a:srgbClr val="003399"/>
        </a:solidFill>
        <a:latin typeface="Arial" charset="0"/>
        <a:ea typeface="+mn-ea"/>
        <a:cs typeface="+mn-cs"/>
      </a:defRPr>
    </a:lvl9pPr>
  </p:defaultTextStyle>
  <p:extLst>
    <p:ext uri="{EFAFB233-063F-42B5-8137-9DF3F51BA10A}">
      <p15:sldGuideLst xmlns:p15="http://schemas.microsoft.com/office/powerpoint/2012/main">
        <p15:guide id="1" orient="horz" pos="9216">
          <p15:clr>
            <a:srgbClr val="A4A3A4"/>
          </p15:clr>
        </p15:guide>
        <p15:guide id="2" pos="115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66"/>
    <a:srgbClr val="A50021"/>
    <a:srgbClr val="F8F8F8"/>
    <a:srgbClr val="EAEAEA"/>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48" autoAdjust="0"/>
    <p:restoredTop sz="87521" autoAdjust="0"/>
  </p:normalViewPr>
  <p:slideViewPr>
    <p:cSldViewPr>
      <p:cViewPr varScale="1">
        <p:scale>
          <a:sx n="15" d="100"/>
          <a:sy n="15" d="100"/>
        </p:scale>
        <p:origin x="1980" y="54"/>
      </p:cViewPr>
      <p:guideLst>
        <p:guide orient="horz" pos="9216"/>
        <p:guide pos="115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ynthia\Documents\RESEARCH%20Greenslade\16-10-27-neutrogen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ynthia\Documents\CHEM%20698\16-10-27-neutrogen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rgbClr val="000099"/>
              </a:solidFill>
              <a:round/>
            </a:ln>
            <a:effectLst/>
          </c:spPr>
          <c:marker>
            <c:symbol val="none"/>
          </c:marker>
          <c:dPt>
            <c:idx val="293"/>
            <c:marker>
              <c:symbol val="none"/>
            </c:marker>
            <c:bubble3D val="0"/>
          </c:dPt>
          <c:xVal>
            <c:numRef>
              <c:f>'16-10-27-neutrogena'!$G$3:$G$613</c:f>
              <c:numCache>
                <c:formatCode>General</c:formatCode>
                <c:ptCount val="611"/>
                <c:pt idx="0">
                  <c:v>800.02581789999999</c:v>
                </c:pt>
                <c:pt idx="1">
                  <c:v>799.05444339999997</c:v>
                </c:pt>
                <c:pt idx="2">
                  <c:v>797.94384769999999</c:v>
                </c:pt>
                <c:pt idx="3">
                  <c:v>796.97161870000002</c:v>
                </c:pt>
                <c:pt idx="4">
                  <c:v>795.99908449999998</c:v>
                </c:pt>
                <c:pt idx="5">
                  <c:v>795.02612299999998</c:v>
                </c:pt>
                <c:pt idx="6">
                  <c:v>794.05279540000004</c:v>
                </c:pt>
                <c:pt idx="7">
                  <c:v>792.94000240000003</c:v>
                </c:pt>
                <c:pt idx="8">
                  <c:v>791.96588129999998</c:v>
                </c:pt>
                <c:pt idx="9">
                  <c:v>790.99139400000001</c:v>
                </c:pt>
                <c:pt idx="10">
                  <c:v>790.01647949999995</c:v>
                </c:pt>
                <c:pt idx="11">
                  <c:v>789.04125980000003</c:v>
                </c:pt>
                <c:pt idx="12">
                  <c:v>788.06567380000001</c:v>
                </c:pt>
                <c:pt idx="13">
                  <c:v>786.95019530000002</c:v>
                </c:pt>
                <c:pt idx="14">
                  <c:v>785.97381589999998</c:v>
                </c:pt>
                <c:pt idx="15">
                  <c:v>784.99700929999995</c:v>
                </c:pt>
                <c:pt idx="16">
                  <c:v>784.01983640000003</c:v>
                </c:pt>
                <c:pt idx="17">
                  <c:v>783.04235840000001</c:v>
                </c:pt>
                <c:pt idx="18">
                  <c:v>782.06445310000004</c:v>
                </c:pt>
                <c:pt idx="19">
                  <c:v>780.94641109999998</c:v>
                </c:pt>
                <c:pt idx="20">
                  <c:v>779.96771239999998</c:v>
                </c:pt>
                <c:pt idx="21">
                  <c:v>778.98864749999996</c:v>
                </c:pt>
                <c:pt idx="22">
                  <c:v>778.00921630000005</c:v>
                </c:pt>
                <c:pt idx="23">
                  <c:v>777.0294189</c:v>
                </c:pt>
                <c:pt idx="24">
                  <c:v>776.04931639999995</c:v>
                </c:pt>
                <c:pt idx="25">
                  <c:v>775.06878659999995</c:v>
                </c:pt>
                <c:pt idx="26">
                  <c:v>773.94775389999995</c:v>
                </c:pt>
                <c:pt idx="27">
                  <c:v>772.96643070000005</c:v>
                </c:pt>
                <c:pt idx="28">
                  <c:v>771.98474120000003</c:v>
                </c:pt>
                <c:pt idx="29">
                  <c:v>771.00274660000002</c:v>
                </c:pt>
                <c:pt idx="30">
                  <c:v>770.02032469999995</c:v>
                </c:pt>
                <c:pt idx="31">
                  <c:v>769.03753659999995</c:v>
                </c:pt>
                <c:pt idx="32">
                  <c:v>768.05444339999997</c:v>
                </c:pt>
                <c:pt idx="33">
                  <c:v>766.93041989999995</c:v>
                </c:pt>
                <c:pt idx="34">
                  <c:v>765.94653319999998</c:v>
                </c:pt>
                <c:pt idx="35">
                  <c:v>764.96221920000005</c:v>
                </c:pt>
                <c:pt idx="36">
                  <c:v>763.97760010000002</c:v>
                </c:pt>
                <c:pt idx="37">
                  <c:v>762.99261469999999</c:v>
                </c:pt>
                <c:pt idx="38">
                  <c:v>762.00726320000001</c:v>
                </c:pt>
                <c:pt idx="39">
                  <c:v>761.0216064</c:v>
                </c:pt>
                <c:pt idx="40">
                  <c:v>760.03552249999996</c:v>
                </c:pt>
                <c:pt idx="41">
                  <c:v>759.04907230000003</c:v>
                </c:pt>
                <c:pt idx="42">
                  <c:v>758.06231690000004</c:v>
                </c:pt>
                <c:pt idx="43">
                  <c:v>756.93414310000003</c:v>
                </c:pt>
                <c:pt idx="44">
                  <c:v>755.94653319999998</c:v>
                </c:pt>
                <c:pt idx="45">
                  <c:v>754.95867920000001</c:v>
                </c:pt>
                <c:pt idx="46">
                  <c:v>753.97039789999997</c:v>
                </c:pt>
                <c:pt idx="47">
                  <c:v>752.98175049999998</c:v>
                </c:pt>
                <c:pt idx="48">
                  <c:v>751.99279790000003</c:v>
                </c:pt>
                <c:pt idx="49">
                  <c:v>751.00347899999997</c:v>
                </c:pt>
                <c:pt idx="50">
                  <c:v>750.0137939</c:v>
                </c:pt>
                <c:pt idx="51">
                  <c:v>749.02374269999996</c:v>
                </c:pt>
                <c:pt idx="52">
                  <c:v>748.03332520000004</c:v>
                </c:pt>
                <c:pt idx="53">
                  <c:v>747.04260250000004</c:v>
                </c:pt>
                <c:pt idx="54">
                  <c:v>746.05151369999999</c:v>
                </c:pt>
                <c:pt idx="55">
                  <c:v>745.06005860000005</c:v>
                </c:pt>
                <c:pt idx="56">
                  <c:v>744.06823729999996</c:v>
                </c:pt>
                <c:pt idx="57">
                  <c:v>742.93432619999999</c:v>
                </c:pt>
                <c:pt idx="58">
                  <c:v>741.94177249999996</c:v>
                </c:pt>
                <c:pt idx="59">
                  <c:v>740.94885250000004</c:v>
                </c:pt>
                <c:pt idx="60">
                  <c:v>739.95562740000003</c:v>
                </c:pt>
                <c:pt idx="61">
                  <c:v>738.96197510000002</c:v>
                </c:pt>
                <c:pt idx="62">
                  <c:v>737.96807860000001</c:v>
                </c:pt>
                <c:pt idx="63">
                  <c:v>736.97375490000002</c:v>
                </c:pt>
                <c:pt idx="64">
                  <c:v>735.97906490000003</c:v>
                </c:pt>
                <c:pt idx="65">
                  <c:v>734.98406980000004</c:v>
                </c:pt>
                <c:pt idx="66">
                  <c:v>733.98876949999999</c:v>
                </c:pt>
                <c:pt idx="67">
                  <c:v>732.99304199999995</c:v>
                </c:pt>
                <c:pt idx="68">
                  <c:v>731.99700929999995</c:v>
                </c:pt>
                <c:pt idx="69">
                  <c:v>731.00061040000003</c:v>
                </c:pt>
                <c:pt idx="70">
                  <c:v>730.00390630000004</c:v>
                </c:pt>
                <c:pt idx="71">
                  <c:v>729.00683590000006</c:v>
                </c:pt>
                <c:pt idx="72">
                  <c:v>728.00939940000001</c:v>
                </c:pt>
                <c:pt idx="73">
                  <c:v>727.0116577</c:v>
                </c:pt>
                <c:pt idx="74">
                  <c:v>726.01354979999996</c:v>
                </c:pt>
                <c:pt idx="75">
                  <c:v>725.01507570000001</c:v>
                </c:pt>
                <c:pt idx="76">
                  <c:v>724.01629639999999</c:v>
                </c:pt>
                <c:pt idx="77">
                  <c:v>723.01715090000005</c:v>
                </c:pt>
                <c:pt idx="78">
                  <c:v>722.01770020000004</c:v>
                </c:pt>
                <c:pt idx="79">
                  <c:v>721.01788329999999</c:v>
                </c:pt>
                <c:pt idx="80">
                  <c:v>720.01770020000004</c:v>
                </c:pt>
                <c:pt idx="81">
                  <c:v>719.01721190000001</c:v>
                </c:pt>
                <c:pt idx="82">
                  <c:v>718.01641849999999</c:v>
                </c:pt>
                <c:pt idx="83">
                  <c:v>717.01519780000001</c:v>
                </c:pt>
                <c:pt idx="84">
                  <c:v>716.01367189999996</c:v>
                </c:pt>
                <c:pt idx="85">
                  <c:v>715.01184079999996</c:v>
                </c:pt>
                <c:pt idx="86">
                  <c:v>714.0096436</c:v>
                </c:pt>
                <c:pt idx="87">
                  <c:v>713.00714110000001</c:v>
                </c:pt>
                <c:pt idx="88">
                  <c:v>712.00427249999996</c:v>
                </c:pt>
                <c:pt idx="89">
                  <c:v>711.00109859999998</c:v>
                </c:pt>
                <c:pt idx="90">
                  <c:v>709.99755860000005</c:v>
                </c:pt>
                <c:pt idx="91">
                  <c:v>708.99365230000001</c:v>
                </c:pt>
                <c:pt idx="92">
                  <c:v>707.98944089999998</c:v>
                </c:pt>
                <c:pt idx="93">
                  <c:v>706.98492429999999</c:v>
                </c:pt>
                <c:pt idx="94">
                  <c:v>705.98004149999997</c:v>
                </c:pt>
                <c:pt idx="95">
                  <c:v>704.97485349999999</c:v>
                </c:pt>
                <c:pt idx="96">
                  <c:v>703.96929929999999</c:v>
                </c:pt>
                <c:pt idx="97">
                  <c:v>702.96343990000003</c:v>
                </c:pt>
                <c:pt idx="98">
                  <c:v>701.9572144</c:v>
                </c:pt>
                <c:pt idx="99">
                  <c:v>700.95068360000005</c:v>
                </c:pt>
                <c:pt idx="100">
                  <c:v>699.94378659999995</c:v>
                </c:pt>
                <c:pt idx="101">
                  <c:v>698.93664550000005</c:v>
                </c:pt>
                <c:pt idx="102">
                  <c:v>697.92907709999997</c:v>
                </c:pt>
                <c:pt idx="103">
                  <c:v>697.06524660000002</c:v>
                </c:pt>
                <c:pt idx="104">
                  <c:v>696.05706789999999</c:v>
                </c:pt>
                <c:pt idx="105">
                  <c:v>695.04864499999996</c:v>
                </c:pt>
                <c:pt idx="106">
                  <c:v>694.03985599999999</c:v>
                </c:pt>
                <c:pt idx="107">
                  <c:v>693.03070070000001</c:v>
                </c:pt>
                <c:pt idx="108">
                  <c:v>692.02124019999997</c:v>
                </c:pt>
                <c:pt idx="109">
                  <c:v>691.01147460000004</c:v>
                </c:pt>
                <c:pt idx="110">
                  <c:v>690.00134279999997</c:v>
                </c:pt>
                <c:pt idx="111">
                  <c:v>688.99096680000002</c:v>
                </c:pt>
                <c:pt idx="112">
                  <c:v>687.98016359999997</c:v>
                </c:pt>
                <c:pt idx="113">
                  <c:v>686.96911620000003</c:v>
                </c:pt>
                <c:pt idx="114">
                  <c:v>685.95770259999995</c:v>
                </c:pt>
                <c:pt idx="115">
                  <c:v>684.94598389999999</c:v>
                </c:pt>
                <c:pt idx="116">
                  <c:v>683.93389890000003</c:v>
                </c:pt>
                <c:pt idx="117">
                  <c:v>683.06616210000004</c:v>
                </c:pt>
                <c:pt idx="118">
                  <c:v>682.05352779999998</c:v>
                </c:pt>
                <c:pt idx="119">
                  <c:v>681.04052730000001</c:v>
                </c:pt>
                <c:pt idx="120">
                  <c:v>680.0272827</c:v>
                </c:pt>
                <c:pt idx="121">
                  <c:v>679.01367189999996</c:v>
                </c:pt>
                <c:pt idx="122">
                  <c:v>677.99969480000004</c:v>
                </c:pt>
                <c:pt idx="123">
                  <c:v>676.98547359999998</c:v>
                </c:pt>
                <c:pt idx="124">
                  <c:v>675.9708862</c:v>
                </c:pt>
                <c:pt idx="125">
                  <c:v>674.95599370000002</c:v>
                </c:pt>
                <c:pt idx="126">
                  <c:v>673.94073490000005</c:v>
                </c:pt>
                <c:pt idx="127">
                  <c:v>673.0703125</c:v>
                </c:pt>
                <c:pt idx="128">
                  <c:v>672.05450440000004</c:v>
                </c:pt>
                <c:pt idx="129">
                  <c:v>671.03839110000001</c:v>
                </c:pt>
                <c:pt idx="130">
                  <c:v>670.02197269999999</c:v>
                </c:pt>
                <c:pt idx="131">
                  <c:v>669.00518799999998</c:v>
                </c:pt>
                <c:pt idx="132">
                  <c:v>667.9880981</c:v>
                </c:pt>
                <c:pt idx="133">
                  <c:v>666.97070310000004</c:v>
                </c:pt>
                <c:pt idx="134">
                  <c:v>665.9530029</c:v>
                </c:pt>
                <c:pt idx="135">
                  <c:v>664.93499759999997</c:v>
                </c:pt>
                <c:pt idx="136">
                  <c:v>664.06219480000004</c:v>
                </c:pt>
                <c:pt idx="137">
                  <c:v>663.04357909999999</c:v>
                </c:pt>
                <c:pt idx="138">
                  <c:v>662.02465819999998</c:v>
                </c:pt>
                <c:pt idx="139">
                  <c:v>661.00543210000001</c:v>
                </c:pt>
                <c:pt idx="140">
                  <c:v>659.98590090000005</c:v>
                </c:pt>
                <c:pt idx="141">
                  <c:v>658.96600339999998</c:v>
                </c:pt>
                <c:pt idx="142">
                  <c:v>657.94586179999999</c:v>
                </c:pt>
                <c:pt idx="143">
                  <c:v>657.07122800000002</c:v>
                </c:pt>
                <c:pt idx="144">
                  <c:v>656.05047609999997</c:v>
                </c:pt>
                <c:pt idx="145">
                  <c:v>655.0294189</c:v>
                </c:pt>
                <c:pt idx="146">
                  <c:v>654.00805660000003</c:v>
                </c:pt>
                <c:pt idx="147">
                  <c:v>652.98638919999996</c:v>
                </c:pt>
                <c:pt idx="148">
                  <c:v>651.96441649999997</c:v>
                </c:pt>
                <c:pt idx="149">
                  <c:v>650.94213869999999</c:v>
                </c:pt>
                <c:pt idx="150">
                  <c:v>650.06561280000005</c:v>
                </c:pt>
                <c:pt idx="151">
                  <c:v>649.0427856</c:v>
                </c:pt>
                <c:pt idx="152">
                  <c:v>648.01965329999996</c:v>
                </c:pt>
                <c:pt idx="153">
                  <c:v>646.9961548</c:v>
                </c:pt>
                <c:pt idx="154">
                  <c:v>645.97241210000004</c:v>
                </c:pt>
                <c:pt idx="155">
                  <c:v>644.94830320000005</c:v>
                </c:pt>
                <c:pt idx="156">
                  <c:v>644.0703125</c:v>
                </c:pt>
                <c:pt idx="157">
                  <c:v>643.04565430000002</c:v>
                </c:pt>
                <c:pt idx="158">
                  <c:v>642.02069089999998</c:v>
                </c:pt>
                <c:pt idx="159">
                  <c:v>640.99542240000005</c:v>
                </c:pt>
                <c:pt idx="160">
                  <c:v>639.96990970000002</c:v>
                </c:pt>
                <c:pt idx="161">
                  <c:v>638.94403079999995</c:v>
                </c:pt>
                <c:pt idx="162">
                  <c:v>638.06451419999996</c:v>
                </c:pt>
                <c:pt idx="163">
                  <c:v>637.03808590000006</c:v>
                </c:pt>
                <c:pt idx="164">
                  <c:v>636.01135250000004</c:v>
                </c:pt>
                <c:pt idx="165">
                  <c:v>634.984375</c:v>
                </c:pt>
                <c:pt idx="166">
                  <c:v>633.95703130000004</c:v>
                </c:pt>
                <c:pt idx="167">
                  <c:v>632.92944339999997</c:v>
                </c:pt>
                <c:pt idx="168">
                  <c:v>632.04840090000005</c:v>
                </c:pt>
                <c:pt idx="169">
                  <c:v>631.02020259999995</c:v>
                </c:pt>
                <c:pt idx="170">
                  <c:v>629.99176030000001</c:v>
                </c:pt>
                <c:pt idx="171">
                  <c:v>628.96295169999996</c:v>
                </c:pt>
                <c:pt idx="172">
                  <c:v>627.93389890000003</c:v>
                </c:pt>
                <c:pt idx="173">
                  <c:v>627.05163570000002</c:v>
                </c:pt>
                <c:pt idx="174">
                  <c:v>626.02203369999995</c:v>
                </c:pt>
                <c:pt idx="175">
                  <c:v>624.99212650000004</c:v>
                </c:pt>
                <c:pt idx="176">
                  <c:v>623.96191409999994</c:v>
                </c:pt>
                <c:pt idx="177">
                  <c:v>622.93139650000001</c:v>
                </c:pt>
                <c:pt idx="178">
                  <c:v>622.04791260000002</c:v>
                </c:pt>
                <c:pt idx="179">
                  <c:v>621.01684569999998</c:v>
                </c:pt>
                <c:pt idx="180">
                  <c:v>619.98553470000002</c:v>
                </c:pt>
                <c:pt idx="181">
                  <c:v>618.95385739999995</c:v>
                </c:pt>
                <c:pt idx="182">
                  <c:v>618.06939699999998</c:v>
                </c:pt>
                <c:pt idx="183">
                  <c:v>617.0372314</c:v>
                </c:pt>
                <c:pt idx="184">
                  <c:v>616.00476070000002</c:v>
                </c:pt>
                <c:pt idx="185">
                  <c:v>614.97198490000005</c:v>
                </c:pt>
                <c:pt idx="186">
                  <c:v>613.93896480000001</c:v>
                </c:pt>
                <c:pt idx="187">
                  <c:v>613.05328369999995</c:v>
                </c:pt>
                <c:pt idx="188">
                  <c:v>612.01965329999996</c:v>
                </c:pt>
                <c:pt idx="189">
                  <c:v>610.98577880000005</c:v>
                </c:pt>
                <c:pt idx="190">
                  <c:v>609.95166019999999</c:v>
                </c:pt>
                <c:pt idx="191">
                  <c:v>609.06500240000003</c:v>
                </c:pt>
                <c:pt idx="192">
                  <c:v>608.03027340000006</c:v>
                </c:pt>
                <c:pt idx="193">
                  <c:v>606.99530030000005</c:v>
                </c:pt>
                <c:pt idx="194">
                  <c:v>605.96002199999998</c:v>
                </c:pt>
                <c:pt idx="195">
                  <c:v>605.0724487</c:v>
                </c:pt>
                <c:pt idx="196">
                  <c:v>604.03662110000005</c:v>
                </c:pt>
                <c:pt idx="197">
                  <c:v>603.00054929999999</c:v>
                </c:pt>
                <c:pt idx="198">
                  <c:v>601.96417240000005</c:v>
                </c:pt>
                <c:pt idx="199">
                  <c:v>600.9275513</c:v>
                </c:pt>
                <c:pt idx="200">
                  <c:v>600.03875730000004</c:v>
                </c:pt>
                <c:pt idx="201">
                  <c:v>599.00158690000001</c:v>
                </c:pt>
                <c:pt idx="202">
                  <c:v>597.96411130000001</c:v>
                </c:pt>
                <c:pt idx="203">
                  <c:v>596.92633060000003</c:v>
                </c:pt>
                <c:pt idx="204">
                  <c:v>596.03662110000005</c:v>
                </c:pt>
                <c:pt idx="205">
                  <c:v>594.99835210000003</c:v>
                </c:pt>
                <c:pt idx="206">
                  <c:v>593.95977779999998</c:v>
                </c:pt>
                <c:pt idx="207">
                  <c:v>593.06939699999998</c:v>
                </c:pt>
                <c:pt idx="208">
                  <c:v>592.03033449999998</c:v>
                </c:pt>
                <c:pt idx="209">
                  <c:v>590.99096680000002</c:v>
                </c:pt>
                <c:pt idx="210">
                  <c:v>589.95135500000004</c:v>
                </c:pt>
                <c:pt idx="211">
                  <c:v>589.05999759999997</c:v>
                </c:pt>
                <c:pt idx="212">
                  <c:v>588.01983640000003</c:v>
                </c:pt>
                <c:pt idx="213">
                  <c:v>586.97943120000002</c:v>
                </c:pt>
                <c:pt idx="214">
                  <c:v>585.93872069999998</c:v>
                </c:pt>
                <c:pt idx="215">
                  <c:v>585.04650879999997</c:v>
                </c:pt>
                <c:pt idx="216">
                  <c:v>584.00524900000005</c:v>
                </c:pt>
                <c:pt idx="217">
                  <c:v>582.96380620000002</c:v>
                </c:pt>
                <c:pt idx="218">
                  <c:v>582.07086179999999</c:v>
                </c:pt>
                <c:pt idx="219">
                  <c:v>581.02886960000001</c:v>
                </c:pt>
                <c:pt idx="220">
                  <c:v>579.98657230000003</c:v>
                </c:pt>
                <c:pt idx="221">
                  <c:v>578.94403079999995</c:v>
                </c:pt>
                <c:pt idx="222">
                  <c:v>578.05017090000001</c:v>
                </c:pt>
                <c:pt idx="223">
                  <c:v>577.00714110000001</c:v>
                </c:pt>
                <c:pt idx="224">
                  <c:v>575.96380620000002</c:v>
                </c:pt>
                <c:pt idx="225">
                  <c:v>575.06927489999998</c:v>
                </c:pt>
                <c:pt idx="226">
                  <c:v>574.02545169999996</c:v>
                </c:pt>
                <c:pt idx="227">
                  <c:v>572.98138429999995</c:v>
                </c:pt>
                <c:pt idx="228">
                  <c:v>571.93701169999997</c:v>
                </c:pt>
                <c:pt idx="229">
                  <c:v>571.04156490000003</c:v>
                </c:pt>
                <c:pt idx="230">
                  <c:v>569.99670409999999</c:v>
                </c:pt>
                <c:pt idx="231">
                  <c:v>568.95153809999999</c:v>
                </c:pt>
                <c:pt idx="232">
                  <c:v>568.05548099999999</c:v>
                </c:pt>
                <c:pt idx="233">
                  <c:v>567.00988770000004</c:v>
                </c:pt>
                <c:pt idx="234">
                  <c:v>565.96392820000005</c:v>
                </c:pt>
                <c:pt idx="235">
                  <c:v>565.06726070000002</c:v>
                </c:pt>
                <c:pt idx="236">
                  <c:v>564.02081299999998</c:v>
                </c:pt>
                <c:pt idx="237">
                  <c:v>562.97418210000001</c:v>
                </c:pt>
                <c:pt idx="238">
                  <c:v>561.92718509999997</c:v>
                </c:pt>
                <c:pt idx="239">
                  <c:v>561.02960210000003</c:v>
                </c:pt>
                <c:pt idx="240">
                  <c:v>559.98217769999997</c:v>
                </c:pt>
                <c:pt idx="241">
                  <c:v>558.93450929999995</c:v>
                </c:pt>
                <c:pt idx="242">
                  <c:v>558.03625490000002</c:v>
                </c:pt>
                <c:pt idx="243">
                  <c:v>556.98803710000004</c:v>
                </c:pt>
                <c:pt idx="244">
                  <c:v>555.9396362</c:v>
                </c:pt>
                <c:pt idx="245">
                  <c:v>555.04071039999997</c:v>
                </c:pt>
                <c:pt idx="246">
                  <c:v>553.99176030000001</c:v>
                </c:pt>
                <c:pt idx="247">
                  <c:v>552.94256589999998</c:v>
                </c:pt>
                <c:pt idx="248">
                  <c:v>552.04309079999996</c:v>
                </c:pt>
                <c:pt idx="249">
                  <c:v>550.99340819999998</c:v>
                </c:pt>
                <c:pt idx="250">
                  <c:v>549.94342040000004</c:v>
                </c:pt>
                <c:pt idx="251">
                  <c:v>549.04327390000003</c:v>
                </c:pt>
                <c:pt idx="252">
                  <c:v>547.99285889999999</c:v>
                </c:pt>
                <c:pt idx="253">
                  <c:v>546.94213869999999</c:v>
                </c:pt>
                <c:pt idx="254">
                  <c:v>546.04138179999995</c:v>
                </c:pt>
                <c:pt idx="255">
                  <c:v>544.99017330000004</c:v>
                </c:pt>
                <c:pt idx="256">
                  <c:v>543.93878170000005</c:v>
                </c:pt>
                <c:pt idx="257">
                  <c:v>543.03735349999999</c:v>
                </c:pt>
                <c:pt idx="258">
                  <c:v>541.98547359999998</c:v>
                </c:pt>
                <c:pt idx="259">
                  <c:v>540.93328859999997</c:v>
                </c:pt>
                <c:pt idx="260">
                  <c:v>540.03125</c:v>
                </c:pt>
                <c:pt idx="261">
                  <c:v>538.97863770000004</c:v>
                </c:pt>
                <c:pt idx="262">
                  <c:v>537.9257202</c:v>
                </c:pt>
                <c:pt idx="263">
                  <c:v>537.02307129999997</c:v>
                </c:pt>
                <c:pt idx="264">
                  <c:v>535.96972659999994</c:v>
                </c:pt>
                <c:pt idx="265">
                  <c:v>535.06665039999996</c:v>
                </c:pt>
                <c:pt idx="266">
                  <c:v>534.01281740000002</c:v>
                </c:pt>
                <c:pt idx="267">
                  <c:v>532.95874019999997</c:v>
                </c:pt>
                <c:pt idx="268">
                  <c:v>532.05505370000003</c:v>
                </c:pt>
                <c:pt idx="269">
                  <c:v>531.00048830000003</c:v>
                </c:pt>
                <c:pt idx="270">
                  <c:v>529.94567870000003</c:v>
                </c:pt>
                <c:pt idx="271">
                  <c:v>529.04138179999995</c:v>
                </c:pt>
                <c:pt idx="272">
                  <c:v>527.98614499999996</c:v>
                </c:pt>
                <c:pt idx="273">
                  <c:v>526.93060300000002</c:v>
                </c:pt>
                <c:pt idx="274">
                  <c:v>526.02569579999999</c:v>
                </c:pt>
                <c:pt idx="275">
                  <c:v>524.96972659999994</c:v>
                </c:pt>
                <c:pt idx="276">
                  <c:v>524.06439209999996</c:v>
                </c:pt>
                <c:pt idx="277">
                  <c:v>523.00799559999996</c:v>
                </c:pt>
                <c:pt idx="278">
                  <c:v>521.9512939</c:v>
                </c:pt>
                <c:pt idx="279">
                  <c:v>521.04534909999995</c:v>
                </c:pt>
                <c:pt idx="280">
                  <c:v>519.9882202</c:v>
                </c:pt>
                <c:pt idx="281">
                  <c:v>518.93084720000002</c:v>
                </c:pt>
                <c:pt idx="282">
                  <c:v>518.02435300000002</c:v>
                </c:pt>
                <c:pt idx="283">
                  <c:v>516.96649170000001</c:v>
                </c:pt>
                <c:pt idx="284">
                  <c:v>516.05957030000002</c:v>
                </c:pt>
                <c:pt idx="285">
                  <c:v>515.00128170000005</c:v>
                </c:pt>
                <c:pt idx="286">
                  <c:v>513.94274900000005</c:v>
                </c:pt>
                <c:pt idx="287">
                  <c:v>513.03527829999996</c:v>
                </c:pt>
                <c:pt idx="288">
                  <c:v>511.97628780000002</c:v>
                </c:pt>
                <c:pt idx="289">
                  <c:v>511.0683899</c:v>
                </c:pt>
                <c:pt idx="290">
                  <c:v>510.00894169999998</c:v>
                </c:pt>
                <c:pt idx="291">
                  <c:v>508.9492798</c:v>
                </c:pt>
                <c:pt idx="292">
                  <c:v>508.04080199999999</c:v>
                </c:pt>
                <c:pt idx="293">
                  <c:v>506.98068239999998</c:v>
                </c:pt>
                <c:pt idx="294">
                  <c:v>506.07180790000001</c:v>
                </c:pt>
                <c:pt idx="295">
                  <c:v>505.01126099999999</c:v>
                </c:pt>
                <c:pt idx="296">
                  <c:v>503.95047</c:v>
                </c:pt>
                <c:pt idx="297">
                  <c:v>503.04101559999998</c:v>
                </c:pt>
                <c:pt idx="298">
                  <c:v>501.97976679999999</c:v>
                </c:pt>
                <c:pt idx="299">
                  <c:v>501.06994630000003</c:v>
                </c:pt>
                <c:pt idx="300">
                  <c:v>500.00827029999999</c:v>
                </c:pt>
                <c:pt idx="301">
                  <c:v>498.94635010000002</c:v>
                </c:pt>
                <c:pt idx="302">
                  <c:v>498.0359497</c:v>
                </c:pt>
                <c:pt idx="303">
                  <c:v>496.9735718</c:v>
                </c:pt>
                <c:pt idx="304">
                  <c:v>496.06280520000001</c:v>
                </c:pt>
                <c:pt idx="305">
                  <c:v>495.00003049999998</c:v>
                </c:pt>
                <c:pt idx="306">
                  <c:v>493.93698119999999</c:v>
                </c:pt>
                <c:pt idx="307">
                  <c:v>493.02563479999998</c:v>
                </c:pt>
                <c:pt idx="308">
                  <c:v>491.96218870000001</c:v>
                </c:pt>
                <c:pt idx="309">
                  <c:v>491.05047610000003</c:v>
                </c:pt>
                <c:pt idx="310">
                  <c:v>489.98657229999998</c:v>
                </c:pt>
                <c:pt idx="311">
                  <c:v>489.07449339999999</c:v>
                </c:pt>
                <c:pt idx="312">
                  <c:v>488.01016240000001</c:v>
                </c:pt>
                <c:pt idx="313">
                  <c:v>486.94561770000001</c:v>
                </c:pt>
                <c:pt idx="314">
                  <c:v>486.03295900000001</c:v>
                </c:pt>
                <c:pt idx="315">
                  <c:v>484.96798710000002</c:v>
                </c:pt>
                <c:pt idx="316">
                  <c:v>484.05496219999998</c:v>
                </c:pt>
                <c:pt idx="317">
                  <c:v>482.98956299999998</c:v>
                </c:pt>
                <c:pt idx="318">
                  <c:v>481.92395019999998</c:v>
                </c:pt>
                <c:pt idx="319">
                  <c:v>481.01037600000001</c:v>
                </c:pt>
                <c:pt idx="320">
                  <c:v>479.94430540000002</c:v>
                </c:pt>
                <c:pt idx="321">
                  <c:v>479.0303955</c:v>
                </c:pt>
                <c:pt idx="322">
                  <c:v>477.96389770000002</c:v>
                </c:pt>
                <c:pt idx="323">
                  <c:v>477.04962160000002</c:v>
                </c:pt>
                <c:pt idx="324">
                  <c:v>475.98272709999998</c:v>
                </c:pt>
                <c:pt idx="325">
                  <c:v>475.06805420000001</c:v>
                </c:pt>
                <c:pt idx="326">
                  <c:v>474.00076289999998</c:v>
                </c:pt>
                <c:pt idx="327">
                  <c:v>472.93322749999999</c:v>
                </c:pt>
                <c:pt idx="328">
                  <c:v>472.01803589999997</c:v>
                </c:pt>
                <c:pt idx="329">
                  <c:v>470.95007320000002</c:v>
                </c:pt>
                <c:pt idx="330">
                  <c:v>470.03451539999998</c:v>
                </c:pt>
                <c:pt idx="331">
                  <c:v>468.96615600000001</c:v>
                </c:pt>
                <c:pt idx="332">
                  <c:v>468.05026249999997</c:v>
                </c:pt>
                <c:pt idx="333">
                  <c:v>466.9814758</c:v>
                </c:pt>
                <c:pt idx="334">
                  <c:v>466.06521609999999</c:v>
                </c:pt>
                <c:pt idx="335">
                  <c:v>464.9960327</c:v>
                </c:pt>
                <c:pt idx="336">
                  <c:v>463.92663570000002</c:v>
                </c:pt>
                <c:pt idx="337">
                  <c:v>463.0098572</c:v>
                </c:pt>
                <c:pt idx="338">
                  <c:v>461.94003300000003</c:v>
                </c:pt>
                <c:pt idx="339">
                  <c:v>461.02288820000001</c:v>
                </c:pt>
                <c:pt idx="340">
                  <c:v>459.95266720000001</c:v>
                </c:pt>
                <c:pt idx="341">
                  <c:v>459.03518680000002</c:v>
                </c:pt>
                <c:pt idx="342">
                  <c:v>457.96456910000001</c:v>
                </c:pt>
                <c:pt idx="343">
                  <c:v>457.04672240000002</c:v>
                </c:pt>
                <c:pt idx="344">
                  <c:v>455.975708</c:v>
                </c:pt>
                <c:pt idx="345">
                  <c:v>455.05752560000002</c:v>
                </c:pt>
                <c:pt idx="346">
                  <c:v>453.98611449999999</c:v>
                </c:pt>
                <c:pt idx="347">
                  <c:v>453.06759640000001</c:v>
                </c:pt>
                <c:pt idx="348">
                  <c:v>451.99578860000003</c:v>
                </c:pt>
                <c:pt idx="349">
                  <c:v>450.92376710000002</c:v>
                </c:pt>
                <c:pt idx="350">
                  <c:v>450.00473019999998</c:v>
                </c:pt>
                <c:pt idx="351">
                  <c:v>448.93231200000002</c:v>
                </c:pt>
                <c:pt idx="352">
                  <c:v>448.01290890000001</c:v>
                </c:pt>
                <c:pt idx="353">
                  <c:v>446.94009399999999</c:v>
                </c:pt>
                <c:pt idx="354">
                  <c:v>446.02038570000002</c:v>
                </c:pt>
                <c:pt idx="355">
                  <c:v>444.94717409999998</c:v>
                </c:pt>
                <c:pt idx="356">
                  <c:v>444.02713010000002</c:v>
                </c:pt>
                <c:pt idx="357">
                  <c:v>442.95352170000001</c:v>
                </c:pt>
                <c:pt idx="358">
                  <c:v>442.03314210000002</c:v>
                </c:pt>
                <c:pt idx="359">
                  <c:v>440.95916749999998</c:v>
                </c:pt>
                <c:pt idx="360">
                  <c:v>440.03842159999999</c:v>
                </c:pt>
                <c:pt idx="361">
                  <c:v>438.96408079999998</c:v>
                </c:pt>
                <c:pt idx="362">
                  <c:v>438.0430298</c:v>
                </c:pt>
                <c:pt idx="363">
                  <c:v>436.96826170000003</c:v>
                </c:pt>
                <c:pt idx="364">
                  <c:v>436.046875</c:v>
                </c:pt>
                <c:pt idx="365">
                  <c:v>434.9717407</c:v>
                </c:pt>
                <c:pt idx="366">
                  <c:v>434.05004880000001</c:v>
                </c:pt>
                <c:pt idx="367">
                  <c:v>432.9745178</c:v>
                </c:pt>
                <c:pt idx="368">
                  <c:v>432.05249020000002</c:v>
                </c:pt>
                <c:pt idx="369">
                  <c:v>430.97659299999998</c:v>
                </c:pt>
                <c:pt idx="370">
                  <c:v>430.05422970000001</c:v>
                </c:pt>
                <c:pt idx="371">
                  <c:v>428.97796629999999</c:v>
                </c:pt>
                <c:pt idx="372">
                  <c:v>428.05526730000003</c:v>
                </c:pt>
                <c:pt idx="373">
                  <c:v>426.97863769999998</c:v>
                </c:pt>
                <c:pt idx="374">
                  <c:v>426.0556335</c:v>
                </c:pt>
                <c:pt idx="375">
                  <c:v>424.9786072</c:v>
                </c:pt>
                <c:pt idx="376">
                  <c:v>424.05526730000003</c:v>
                </c:pt>
                <c:pt idx="377">
                  <c:v>422.9778748</c:v>
                </c:pt>
                <c:pt idx="378">
                  <c:v>422.05422970000001</c:v>
                </c:pt>
                <c:pt idx="379">
                  <c:v>420.97647089999998</c:v>
                </c:pt>
                <c:pt idx="380">
                  <c:v>420.05252080000002</c:v>
                </c:pt>
                <c:pt idx="381">
                  <c:v>418.97436520000002</c:v>
                </c:pt>
                <c:pt idx="382">
                  <c:v>418.0501099</c:v>
                </c:pt>
                <c:pt idx="383">
                  <c:v>416.97158810000002</c:v>
                </c:pt>
                <c:pt idx="384">
                  <c:v>416.04702759999998</c:v>
                </c:pt>
                <c:pt idx="385">
                  <c:v>414.96813959999997</c:v>
                </c:pt>
                <c:pt idx="386">
                  <c:v>414.04324339999999</c:v>
                </c:pt>
                <c:pt idx="387">
                  <c:v>412.96401980000002</c:v>
                </c:pt>
                <c:pt idx="388">
                  <c:v>412.03881840000003</c:v>
                </c:pt>
                <c:pt idx="389">
                  <c:v>410.95919800000001</c:v>
                </c:pt>
                <c:pt idx="390">
                  <c:v>410.03369140000001</c:v>
                </c:pt>
                <c:pt idx="391">
                  <c:v>408.95373540000003</c:v>
                </c:pt>
                <c:pt idx="392">
                  <c:v>408.02792360000001</c:v>
                </c:pt>
                <c:pt idx="393">
                  <c:v>406.94760129999997</c:v>
                </c:pt>
                <c:pt idx="394">
                  <c:v>406.02145389999998</c:v>
                </c:pt>
                <c:pt idx="395">
                  <c:v>404.94079590000001</c:v>
                </c:pt>
                <c:pt idx="396">
                  <c:v>404.01437379999999</c:v>
                </c:pt>
                <c:pt idx="397">
                  <c:v>402.93334959999999</c:v>
                </c:pt>
                <c:pt idx="398">
                  <c:v>402.00659180000002</c:v>
                </c:pt>
                <c:pt idx="399">
                  <c:v>400.92523189999997</c:v>
                </c:pt>
                <c:pt idx="400">
                  <c:v>399.9981689</c:v>
                </c:pt>
                <c:pt idx="401">
                  <c:v>399.07098389999999</c:v>
                </c:pt>
                <c:pt idx="402">
                  <c:v>397.98910519999998</c:v>
                </c:pt>
                <c:pt idx="403">
                  <c:v>397.06161500000002</c:v>
                </c:pt>
                <c:pt idx="404">
                  <c:v>395.97937009999998</c:v>
                </c:pt>
                <c:pt idx="405">
                  <c:v>395.05160519999998</c:v>
                </c:pt>
                <c:pt idx="406">
                  <c:v>393.96902469999998</c:v>
                </c:pt>
                <c:pt idx="407">
                  <c:v>393.04095460000002</c:v>
                </c:pt>
                <c:pt idx="408">
                  <c:v>391.95800780000002</c:v>
                </c:pt>
                <c:pt idx="409">
                  <c:v>391.02963260000001</c:v>
                </c:pt>
                <c:pt idx="410">
                  <c:v>389.9463806</c:v>
                </c:pt>
                <c:pt idx="411">
                  <c:v>389.01770019999998</c:v>
                </c:pt>
                <c:pt idx="412">
                  <c:v>387.93408199999999</c:v>
                </c:pt>
                <c:pt idx="413">
                  <c:v>387.00512700000002</c:v>
                </c:pt>
                <c:pt idx="414">
                  <c:v>386.07604980000002</c:v>
                </c:pt>
                <c:pt idx="415">
                  <c:v>384.99191280000002</c:v>
                </c:pt>
                <c:pt idx="416">
                  <c:v>384.06253049999998</c:v>
                </c:pt>
                <c:pt idx="417">
                  <c:v>382.97808839999999</c:v>
                </c:pt>
                <c:pt idx="418">
                  <c:v>382.04843140000003</c:v>
                </c:pt>
                <c:pt idx="419">
                  <c:v>380.96365359999999</c:v>
                </c:pt>
                <c:pt idx="420">
                  <c:v>380.03369140000001</c:v>
                </c:pt>
                <c:pt idx="421">
                  <c:v>378.94857789999998</c:v>
                </c:pt>
                <c:pt idx="422">
                  <c:v>378.01831049999998</c:v>
                </c:pt>
                <c:pt idx="423">
                  <c:v>376.93286130000001</c:v>
                </c:pt>
                <c:pt idx="424">
                  <c:v>376.00234990000001</c:v>
                </c:pt>
                <c:pt idx="425">
                  <c:v>375.07168580000001</c:v>
                </c:pt>
                <c:pt idx="426">
                  <c:v>373.98574830000001</c:v>
                </c:pt>
                <c:pt idx="427">
                  <c:v>373.0548096</c:v>
                </c:pt>
                <c:pt idx="428">
                  <c:v>371.96856689999998</c:v>
                </c:pt>
                <c:pt idx="429">
                  <c:v>371.03735349999999</c:v>
                </c:pt>
                <c:pt idx="430">
                  <c:v>369.95077509999999</c:v>
                </c:pt>
                <c:pt idx="431">
                  <c:v>369.01925660000001</c:v>
                </c:pt>
                <c:pt idx="432">
                  <c:v>367.9323425</c:v>
                </c:pt>
                <c:pt idx="433">
                  <c:v>367.00057980000003</c:v>
                </c:pt>
                <c:pt idx="434">
                  <c:v>366.06869510000001</c:v>
                </c:pt>
                <c:pt idx="435">
                  <c:v>364.98129269999998</c:v>
                </c:pt>
                <c:pt idx="436">
                  <c:v>364.04913329999999</c:v>
                </c:pt>
                <c:pt idx="437">
                  <c:v>362.96142579999997</c:v>
                </c:pt>
                <c:pt idx="438">
                  <c:v>362.02899170000001</c:v>
                </c:pt>
                <c:pt idx="439">
                  <c:v>360.94094849999999</c:v>
                </c:pt>
                <c:pt idx="440">
                  <c:v>360.00823969999999</c:v>
                </c:pt>
                <c:pt idx="441">
                  <c:v>359.07540890000001</c:v>
                </c:pt>
                <c:pt idx="442">
                  <c:v>357.98690800000003</c:v>
                </c:pt>
                <c:pt idx="443">
                  <c:v>357.05380250000002</c:v>
                </c:pt>
                <c:pt idx="444">
                  <c:v>355.9649963</c:v>
                </c:pt>
                <c:pt idx="445">
                  <c:v>355.03161619999997</c:v>
                </c:pt>
                <c:pt idx="446">
                  <c:v>353.9425354</c:v>
                </c:pt>
                <c:pt idx="447">
                  <c:v>353.0088806</c:v>
                </c:pt>
                <c:pt idx="448">
                  <c:v>352.07510380000002</c:v>
                </c:pt>
                <c:pt idx="449">
                  <c:v>350.98553470000002</c:v>
                </c:pt>
                <c:pt idx="450">
                  <c:v>350.05151369999999</c:v>
                </c:pt>
                <c:pt idx="451">
                  <c:v>348.96163940000002</c:v>
                </c:pt>
                <c:pt idx="452">
                  <c:v>348.02734379999998</c:v>
                </c:pt>
                <c:pt idx="453">
                  <c:v>346.93716430000001</c:v>
                </c:pt>
                <c:pt idx="454">
                  <c:v>346.00262450000002</c:v>
                </c:pt>
                <c:pt idx="455">
                  <c:v>345.06793210000001</c:v>
                </c:pt>
                <c:pt idx="456">
                  <c:v>343.97732539999998</c:v>
                </c:pt>
                <c:pt idx="457">
                  <c:v>343.04238889999999</c:v>
                </c:pt>
                <c:pt idx="458">
                  <c:v>341.95147709999998</c:v>
                </c:pt>
                <c:pt idx="459">
                  <c:v>341.01626590000001</c:v>
                </c:pt>
                <c:pt idx="460">
                  <c:v>339.92504880000001</c:v>
                </c:pt>
                <c:pt idx="461">
                  <c:v>338.98959350000001</c:v>
                </c:pt>
                <c:pt idx="462">
                  <c:v>338.05404659999999</c:v>
                </c:pt>
                <c:pt idx="463">
                  <c:v>336.96237180000003</c:v>
                </c:pt>
                <c:pt idx="464">
                  <c:v>336.0265503</c:v>
                </c:pt>
                <c:pt idx="465">
                  <c:v>334.93463129999998</c:v>
                </c:pt>
                <c:pt idx="466">
                  <c:v>333.99853519999999</c:v>
                </c:pt>
                <c:pt idx="467">
                  <c:v>333.06234740000002</c:v>
                </c:pt>
                <c:pt idx="468">
                  <c:v>331.96997069999998</c:v>
                </c:pt>
                <c:pt idx="469">
                  <c:v>331.03353879999997</c:v>
                </c:pt>
                <c:pt idx="470">
                  <c:v>329.94088749999997</c:v>
                </c:pt>
                <c:pt idx="471">
                  <c:v>329.00418089999999</c:v>
                </c:pt>
                <c:pt idx="472">
                  <c:v>328.06738280000002</c:v>
                </c:pt>
                <c:pt idx="473">
                  <c:v>326.97430420000001</c:v>
                </c:pt>
                <c:pt idx="474">
                  <c:v>326.0372314</c:v>
                </c:pt>
                <c:pt idx="475">
                  <c:v>324.94387819999997</c:v>
                </c:pt>
                <c:pt idx="476">
                  <c:v>324.00656129999999</c:v>
                </c:pt>
                <c:pt idx="477">
                  <c:v>323.06915279999998</c:v>
                </c:pt>
                <c:pt idx="478">
                  <c:v>321.9753723</c:v>
                </c:pt>
                <c:pt idx="479">
                  <c:v>321.03771970000003</c:v>
                </c:pt>
                <c:pt idx="480">
                  <c:v>319.94366459999998</c:v>
                </c:pt>
                <c:pt idx="481">
                  <c:v>319.0057678</c:v>
                </c:pt>
                <c:pt idx="482">
                  <c:v>318.06777949999997</c:v>
                </c:pt>
                <c:pt idx="483">
                  <c:v>316.97329710000002</c:v>
                </c:pt>
                <c:pt idx="484">
                  <c:v>316.03506470000002</c:v>
                </c:pt>
                <c:pt idx="485">
                  <c:v>314.94030759999998</c:v>
                </c:pt>
                <c:pt idx="486">
                  <c:v>314.0018311</c:v>
                </c:pt>
                <c:pt idx="487">
                  <c:v>313.0632324</c:v>
                </c:pt>
                <c:pt idx="488">
                  <c:v>311.96807860000001</c:v>
                </c:pt>
                <c:pt idx="489">
                  <c:v>311.02923579999998</c:v>
                </c:pt>
                <c:pt idx="490">
                  <c:v>309.93380739999998</c:v>
                </c:pt>
                <c:pt idx="491">
                  <c:v>308.99475100000001</c:v>
                </c:pt>
                <c:pt idx="492">
                  <c:v>308.05560300000002</c:v>
                </c:pt>
                <c:pt idx="493">
                  <c:v>306.95977779999998</c:v>
                </c:pt>
                <c:pt idx="494">
                  <c:v>306.02038570000002</c:v>
                </c:pt>
                <c:pt idx="495">
                  <c:v>304.92428589999997</c:v>
                </c:pt>
                <c:pt idx="496">
                  <c:v>303.98464969999998</c:v>
                </c:pt>
                <c:pt idx="497">
                  <c:v>303.04492190000002</c:v>
                </c:pt>
                <c:pt idx="498">
                  <c:v>301.94845579999998</c:v>
                </c:pt>
                <c:pt idx="499">
                  <c:v>301.00848389999999</c:v>
                </c:pt>
                <c:pt idx="500">
                  <c:v>300.06842039999998</c:v>
                </c:pt>
                <c:pt idx="501">
                  <c:v>298.97155759999998</c:v>
                </c:pt>
                <c:pt idx="502">
                  <c:v>298.03128049999998</c:v>
                </c:pt>
                <c:pt idx="503">
                  <c:v>296.93414310000003</c:v>
                </c:pt>
                <c:pt idx="504">
                  <c:v>295.99362180000003</c:v>
                </c:pt>
                <c:pt idx="505">
                  <c:v>295.05300899999997</c:v>
                </c:pt>
                <c:pt idx="506">
                  <c:v>293.95550539999999</c:v>
                </c:pt>
                <c:pt idx="507">
                  <c:v>293.014679</c:v>
                </c:pt>
                <c:pt idx="508">
                  <c:v>292.07373050000001</c:v>
                </c:pt>
                <c:pt idx="509">
                  <c:v>290.97586059999998</c:v>
                </c:pt>
                <c:pt idx="510">
                  <c:v>290.03469849999999</c:v>
                </c:pt>
                <c:pt idx="511">
                  <c:v>288.936554</c:v>
                </c:pt>
                <c:pt idx="512">
                  <c:v>287.9951782</c:v>
                </c:pt>
                <c:pt idx="513">
                  <c:v>287.0537109</c:v>
                </c:pt>
                <c:pt idx="514">
                  <c:v>285.95520019999998</c:v>
                </c:pt>
                <c:pt idx="515">
                  <c:v>285.01351929999998</c:v>
                </c:pt>
                <c:pt idx="516">
                  <c:v>284.07171629999999</c:v>
                </c:pt>
                <c:pt idx="517">
                  <c:v>282.9728394</c:v>
                </c:pt>
                <c:pt idx="518">
                  <c:v>282.03085329999999</c:v>
                </c:pt>
                <c:pt idx="519">
                  <c:v>280.9317322</c:v>
                </c:pt>
                <c:pt idx="520">
                  <c:v>279.98950200000002</c:v>
                </c:pt>
                <c:pt idx="521">
                  <c:v>279.04721069999999</c:v>
                </c:pt>
                <c:pt idx="522">
                  <c:v>277.94772339999997</c:v>
                </c:pt>
                <c:pt idx="523">
                  <c:v>277.00518799999998</c:v>
                </c:pt>
                <c:pt idx="524">
                  <c:v>276.06259160000002</c:v>
                </c:pt>
                <c:pt idx="525">
                  <c:v>274.962738</c:v>
                </c:pt>
                <c:pt idx="526">
                  <c:v>274.01992799999999</c:v>
                </c:pt>
                <c:pt idx="527">
                  <c:v>273.07699580000002</c:v>
                </c:pt>
                <c:pt idx="528">
                  <c:v>271.97680659999997</c:v>
                </c:pt>
                <c:pt idx="529">
                  <c:v>271.03369140000001</c:v>
                </c:pt>
                <c:pt idx="530">
                  <c:v>269.93325809999999</c:v>
                </c:pt>
                <c:pt idx="531">
                  <c:v>268.98995969999999</c:v>
                </c:pt>
                <c:pt idx="532">
                  <c:v>268.04653930000001</c:v>
                </c:pt>
                <c:pt idx="533">
                  <c:v>266.94577029999999</c:v>
                </c:pt>
                <c:pt idx="534">
                  <c:v>266.0021362</c:v>
                </c:pt>
                <c:pt idx="535">
                  <c:v>265.0584106</c:v>
                </c:pt>
                <c:pt idx="536">
                  <c:v>263.95730589999999</c:v>
                </c:pt>
                <c:pt idx="537">
                  <c:v>263.01339719999999</c:v>
                </c:pt>
                <c:pt idx="538">
                  <c:v>262.06939699999998</c:v>
                </c:pt>
                <c:pt idx="539">
                  <c:v>260.96795650000001</c:v>
                </c:pt>
                <c:pt idx="540">
                  <c:v>260.02374270000001</c:v>
                </c:pt>
                <c:pt idx="541">
                  <c:v>258.92205810000002</c:v>
                </c:pt>
                <c:pt idx="542">
                  <c:v>257.97769169999998</c:v>
                </c:pt>
                <c:pt idx="543">
                  <c:v>257.03320309999998</c:v>
                </c:pt>
                <c:pt idx="544">
                  <c:v>255.93118290000001</c:v>
                </c:pt>
                <c:pt idx="545">
                  <c:v>254.9865112</c:v>
                </c:pt>
                <c:pt idx="546">
                  <c:v>254.04174800000001</c:v>
                </c:pt>
                <c:pt idx="547">
                  <c:v>252.9394073</c:v>
                </c:pt>
                <c:pt idx="548">
                  <c:v>251.9944611</c:v>
                </c:pt>
                <c:pt idx="549">
                  <c:v>251.049408</c:v>
                </c:pt>
                <c:pt idx="550">
                  <c:v>249.94706729999999</c:v>
                </c:pt>
                <c:pt idx="551">
                  <c:v>249.00747680000001</c:v>
                </c:pt>
                <c:pt idx="552">
                  <c:v>248.0677948</c:v>
                </c:pt>
                <c:pt idx="553">
                  <c:v>246.971405</c:v>
                </c:pt>
                <c:pt idx="554">
                  <c:v>246.03153990000001</c:v>
                </c:pt>
                <c:pt idx="555">
                  <c:v>244.93492130000001</c:v>
                </c:pt>
                <c:pt idx="556">
                  <c:v>243.99487300000001</c:v>
                </c:pt>
                <c:pt idx="557">
                  <c:v>243.05474849999999</c:v>
                </c:pt>
                <c:pt idx="558">
                  <c:v>241.9578094</c:v>
                </c:pt>
                <c:pt idx="559">
                  <c:v>241.01750179999999</c:v>
                </c:pt>
                <c:pt idx="560">
                  <c:v>240.07710270000001</c:v>
                </c:pt>
                <c:pt idx="561">
                  <c:v>238.97987370000001</c:v>
                </c:pt>
                <c:pt idx="562">
                  <c:v>238.0393066</c:v>
                </c:pt>
                <c:pt idx="563">
                  <c:v>236.94186400000001</c:v>
                </c:pt>
                <c:pt idx="564">
                  <c:v>236.00111390000001</c:v>
                </c:pt>
                <c:pt idx="565">
                  <c:v>235.06027219999999</c:v>
                </c:pt>
                <c:pt idx="566">
                  <c:v>233.96253970000001</c:v>
                </c:pt>
                <c:pt idx="567">
                  <c:v>233.0215302</c:v>
                </c:pt>
                <c:pt idx="568">
                  <c:v>231.92358400000001</c:v>
                </c:pt>
                <c:pt idx="569">
                  <c:v>230.98239140000001</c:v>
                </c:pt>
                <c:pt idx="570">
                  <c:v>230.04113770000001</c:v>
                </c:pt>
                <c:pt idx="571">
                  <c:v>228.9429016</c:v>
                </c:pt>
                <c:pt idx="572">
                  <c:v>228.00146480000001</c:v>
                </c:pt>
                <c:pt idx="573">
                  <c:v>227.05995179999999</c:v>
                </c:pt>
                <c:pt idx="574">
                  <c:v>225.9614258</c:v>
                </c:pt>
                <c:pt idx="575">
                  <c:v>225.01974490000001</c:v>
                </c:pt>
                <c:pt idx="576">
                  <c:v>224.07798769999999</c:v>
                </c:pt>
                <c:pt idx="577">
                  <c:v>222.97917179999999</c:v>
                </c:pt>
                <c:pt idx="578">
                  <c:v>222.0372467</c:v>
                </c:pt>
                <c:pt idx="579">
                  <c:v>220.9382324</c:v>
                </c:pt>
                <c:pt idx="580">
                  <c:v>219.9961395</c:v>
                </c:pt>
                <c:pt idx="581">
                  <c:v>219.0539703</c:v>
                </c:pt>
                <c:pt idx="582">
                  <c:v>217.9546814</c:v>
                </c:pt>
                <c:pt idx="583">
                  <c:v>217.0123596</c:v>
                </c:pt>
                <c:pt idx="584">
                  <c:v>216.0699463</c:v>
                </c:pt>
                <c:pt idx="585">
                  <c:v>214.97038269999999</c:v>
                </c:pt>
                <c:pt idx="586">
                  <c:v>214.02781680000001</c:v>
                </c:pt>
                <c:pt idx="587">
                  <c:v>212.92807010000001</c:v>
                </c:pt>
                <c:pt idx="588">
                  <c:v>211.9853363</c:v>
                </c:pt>
                <c:pt idx="589">
                  <c:v>211.0425415</c:v>
                </c:pt>
                <c:pt idx="590">
                  <c:v>209.9425201</c:v>
                </c:pt>
                <c:pt idx="591">
                  <c:v>208.99955750000001</c:v>
                </c:pt>
                <c:pt idx="592">
                  <c:v>208.05653380000001</c:v>
                </c:pt>
                <c:pt idx="593">
                  <c:v>206.9562531</c:v>
                </c:pt>
                <c:pt idx="594">
                  <c:v>206.01306149999999</c:v>
                </c:pt>
                <c:pt idx="595">
                  <c:v>205.06980899999999</c:v>
                </c:pt>
                <c:pt idx="596">
                  <c:v>203.96925350000001</c:v>
                </c:pt>
                <c:pt idx="597">
                  <c:v>203.0258484</c:v>
                </c:pt>
                <c:pt idx="598">
                  <c:v>201.9251251</c:v>
                </c:pt>
                <c:pt idx="599">
                  <c:v>200.98156739999999</c:v>
                </c:pt>
                <c:pt idx="600">
                  <c:v>200.03794859999999</c:v>
                </c:pt>
                <c:pt idx="601">
                  <c:v>198.92411799999999</c:v>
                </c:pt>
                <c:pt idx="602">
                  <c:v>197.96894839999999</c:v>
                </c:pt>
                <c:pt idx="603">
                  <c:v>197.0137177</c:v>
                </c:pt>
                <c:pt idx="604">
                  <c:v>196.0584106</c:v>
                </c:pt>
                <c:pt idx="605">
                  <c:v>194.94380190000001</c:v>
                </c:pt>
                <c:pt idx="606">
                  <c:v>193.9883423</c:v>
                </c:pt>
                <c:pt idx="607">
                  <c:v>193.0328217</c:v>
                </c:pt>
                <c:pt idx="608">
                  <c:v>192.07723999999999</c:v>
                </c:pt>
                <c:pt idx="609">
                  <c:v>190.96229550000001</c:v>
                </c:pt>
                <c:pt idx="610">
                  <c:v>190.00656129999999</c:v>
                </c:pt>
              </c:numCache>
            </c:numRef>
          </c:xVal>
          <c:yVal>
            <c:numRef>
              <c:f>'16-10-27-neutrogena'!$H$3:$H$613</c:f>
              <c:numCache>
                <c:formatCode>General</c:formatCode>
                <c:ptCount val="611"/>
                <c:pt idx="0">
                  <c:v>-0.11654637889000001</c:v>
                </c:pt>
                <c:pt idx="1">
                  <c:v>-1.4651742530000001E-2</c:v>
                </c:pt>
                <c:pt idx="2">
                  <c:v>-1.4552258419E-2</c:v>
                </c:pt>
                <c:pt idx="3">
                  <c:v>3.0011514436000003E-2</c:v>
                </c:pt>
                <c:pt idx="4">
                  <c:v>-1.3751751279E-2</c:v>
                </c:pt>
                <c:pt idx="5">
                  <c:v>-4.0300952271000001E-2</c:v>
                </c:pt>
                <c:pt idx="6">
                  <c:v>-2.3437599183000001E-2</c:v>
                </c:pt>
                <c:pt idx="7">
                  <c:v>-0.10716917570399999</c:v>
                </c:pt>
                <c:pt idx="8">
                  <c:v>-7.5617320602000007E-2</c:v>
                </c:pt>
                <c:pt idx="9">
                  <c:v>-5.9043612093999998E-2</c:v>
                </c:pt>
                <c:pt idx="10">
                  <c:v>-5.1187241453E-2</c:v>
                </c:pt>
                <c:pt idx="11">
                  <c:v>-2.3049738954000001E-2</c:v>
                </c:pt>
                <c:pt idx="12">
                  <c:v>-4.9717534677999997E-2</c:v>
                </c:pt>
                <c:pt idx="13">
                  <c:v>2.6017304971999999E-2</c:v>
                </c:pt>
                <c:pt idx="14">
                  <c:v>-2.2787049177000002E-2</c:v>
                </c:pt>
                <c:pt idx="15">
                  <c:v>2.5606009641000002E-2</c:v>
                </c:pt>
                <c:pt idx="16">
                  <c:v>6.0194740080000003E-3</c:v>
                </c:pt>
                <c:pt idx="17">
                  <c:v>-2.7048035410999999E-3</c:v>
                </c:pt>
                <c:pt idx="18">
                  <c:v>-3.3576589308999996E-2</c:v>
                </c:pt>
                <c:pt idx="19">
                  <c:v>-1.2037408305E-2</c:v>
                </c:pt>
                <c:pt idx="20">
                  <c:v>-4.7301255401999996E-2</c:v>
                </c:pt>
                <c:pt idx="21">
                  <c:v>-5.3381689129000001E-2</c:v>
                </c:pt>
                <c:pt idx="22">
                  <c:v>1.3688529610999998E-2</c:v>
                </c:pt>
                <c:pt idx="23">
                  <c:v>-0.16846017682799999</c:v>
                </c:pt>
                <c:pt idx="24">
                  <c:v>-9.8118747120000006E-3</c:v>
                </c:pt>
                <c:pt idx="25">
                  <c:v>-2.0693124269E-2</c:v>
                </c:pt>
                <c:pt idx="26">
                  <c:v>-6.6681869328999999E-2</c:v>
                </c:pt>
                <c:pt idx="27">
                  <c:v>2.5282138959999995E-3</c:v>
                </c:pt>
                <c:pt idx="28">
                  <c:v>-4.2581849500999996E-2</c:v>
                </c:pt>
                <c:pt idx="29">
                  <c:v>3.8223785584000004E-2</c:v>
                </c:pt>
                <c:pt idx="30">
                  <c:v>-3.7683723259999996E-2</c:v>
                </c:pt>
                <c:pt idx="31">
                  <c:v>-7.9331751209000004E-2</c:v>
                </c:pt>
                <c:pt idx="32">
                  <c:v>-2.190734167E-2</c:v>
                </c:pt>
                <c:pt idx="33">
                  <c:v>1.8757979852999998E-2</c:v>
                </c:pt>
                <c:pt idx="34">
                  <c:v>-0.106323473152</c:v>
                </c:pt>
                <c:pt idx="35">
                  <c:v>-4.5828193422000001E-2</c:v>
                </c:pt>
                <c:pt idx="36">
                  <c:v>-9.2789947519999992E-3</c:v>
                </c:pt>
                <c:pt idx="37">
                  <c:v>0.11501120914099999</c:v>
                </c:pt>
                <c:pt idx="38">
                  <c:v>1.9190135997E-2</c:v>
                </c:pt>
                <c:pt idx="39">
                  <c:v>-5.7252752946999996E-2</c:v>
                </c:pt>
                <c:pt idx="40">
                  <c:v>3.3097504755E-2</c:v>
                </c:pt>
                <c:pt idx="41">
                  <c:v>1.4342930868999999E-2</c:v>
                </c:pt>
                <c:pt idx="42">
                  <c:v>-1.4768141671000001E-2</c:v>
                </c:pt>
                <c:pt idx="43">
                  <c:v>-2.4939340244600001E-2</c:v>
                </c:pt>
                <c:pt idx="44">
                  <c:v>-6.2990235219000004E-2</c:v>
                </c:pt>
                <c:pt idx="45">
                  <c:v>-1.11164159912E-2</c:v>
                </c:pt>
                <c:pt idx="46">
                  <c:v>3.8215848991099997E-2</c:v>
                </c:pt>
                <c:pt idx="47">
                  <c:v>-4.8630475935300004E-2</c:v>
                </c:pt>
                <c:pt idx="48">
                  <c:v>-4.2904247717460001E-2</c:v>
                </c:pt>
                <c:pt idx="49">
                  <c:v>2.34874535807E-2</c:v>
                </c:pt>
                <c:pt idx="50">
                  <c:v>-2.7397333179999997E-4</c:v>
                </c:pt>
                <c:pt idx="51">
                  <c:v>-2.1309340834000001E-2</c:v>
                </c:pt>
                <c:pt idx="52">
                  <c:v>-2.5826327041999997E-2</c:v>
                </c:pt>
                <c:pt idx="53">
                  <c:v>-2.7168793599999996E-3</c:v>
                </c:pt>
                <c:pt idx="54">
                  <c:v>-4.0513743878999996E-2</c:v>
                </c:pt>
                <c:pt idx="55">
                  <c:v>-4.6539760887999999E-2</c:v>
                </c:pt>
                <c:pt idx="56">
                  <c:v>3.6258980401999999E-2</c:v>
                </c:pt>
                <c:pt idx="57">
                  <c:v>-3.5162619552999999E-2</c:v>
                </c:pt>
                <c:pt idx="58">
                  <c:v>-1.5772263285000001E-2</c:v>
                </c:pt>
                <c:pt idx="59">
                  <c:v>4.6999529581999997E-3</c:v>
                </c:pt>
                <c:pt idx="60">
                  <c:v>2.4125721770999999E-2</c:v>
                </c:pt>
                <c:pt idx="61">
                  <c:v>2.57889356E-3</c:v>
                </c:pt>
                <c:pt idx="62">
                  <c:v>-8.9035296814999998E-2</c:v>
                </c:pt>
                <c:pt idx="63">
                  <c:v>-3.2297136728000005E-2</c:v>
                </c:pt>
                <c:pt idx="64">
                  <c:v>2.823087899E-2</c:v>
                </c:pt>
                <c:pt idx="65">
                  <c:v>-1.0018238329E-2</c:v>
                </c:pt>
                <c:pt idx="66">
                  <c:v>-6.2159460503000002E-2</c:v>
                </c:pt>
                <c:pt idx="67">
                  <c:v>-3.8443658504999999E-2</c:v>
                </c:pt>
                <c:pt idx="68">
                  <c:v>-4.1424069091E-2</c:v>
                </c:pt>
                <c:pt idx="69">
                  <c:v>-6.1071828933999997E-2</c:v>
                </c:pt>
                <c:pt idx="70">
                  <c:v>2.0229683254E-2</c:v>
                </c:pt>
                <c:pt idx="71">
                  <c:v>-8.4921997070000008E-3</c:v>
                </c:pt>
                <c:pt idx="72">
                  <c:v>-2.7402375824999999E-2</c:v>
                </c:pt>
                <c:pt idx="73">
                  <c:v>-1.3735788870000001E-2</c:v>
                </c:pt>
                <c:pt idx="74">
                  <c:v>9.7202126452300003E-3</c:v>
                </c:pt>
                <c:pt idx="75">
                  <c:v>-1.4823536385000001E-2</c:v>
                </c:pt>
                <c:pt idx="76">
                  <c:v>4.3256818319999998E-3</c:v>
                </c:pt>
                <c:pt idx="77">
                  <c:v>-3.3468323760000002E-2</c:v>
                </c:pt>
                <c:pt idx="78">
                  <c:v>-7.3780120346000011E-2</c:v>
                </c:pt>
                <c:pt idx="79">
                  <c:v>-3.3160997509999995E-3</c:v>
                </c:pt>
                <c:pt idx="80">
                  <c:v>-4.9365609870000004E-3</c:v>
                </c:pt>
                <c:pt idx="81">
                  <c:v>1.2695039622E-2</c:v>
                </c:pt>
                <c:pt idx="82">
                  <c:v>3.1405200250000001E-2</c:v>
                </c:pt>
                <c:pt idx="83">
                  <c:v>2.6933580632E-2</c:v>
                </c:pt>
                <c:pt idx="84">
                  <c:v>1.1413269670000007E-3</c:v>
                </c:pt>
                <c:pt idx="85">
                  <c:v>8.6979437619999992E-3</c:v>
                </c:pt>
                <c:pt idx="86">
                  <c:v>5.3307718127999996E-2</c:v>
                </c:pt>
                <c:pt idx="87">
                  <c:v>5.4316755384999998E-2</c:v>
                </c:pt>
                <c:pt idx="88">
                  <c:v>-4.8499337401999999E-2</c:v>
                </c:pt>
                <c:pt idx="89">
                  <c:v>-1.0771811004000001E-2</c:v>
                </c:pt>
                <c:pt idx="90">
                  <c:v>2.2466498661000003E-2</c:v>
                </c:pt>
                <c:pt idx="91">
                  <c:v>6.3105893317999998E-2</c:v>
                </c:pt>
                <c:pt idx="92">
                  <c:v>-3.3443307039999997E-3</c:v>
                </c:pt>
                <c:pt idx="93">
                  <c:v>4.4796867529999999E-2</c:v>
                </c:pt>
                <c:pt idx="94">
                  <c:v>0.23535640585100001</c:v>
                </c:pt>
                <c:pt idx="95">
                  <c:v>0.200996184449</c:v>
                </c:pt>
                <c:pt idx="96">
                  <c:v>-2.1723341200000001E-3</c:v>
                </c:pt>
                <c:pt idx="97">
                  <c:v>-5.2218583880000002E-2</c:v>
                </c:pt>
                <c:pt idx="98">
                  <c:v>-1.6825823465E-2</c:v>
                </c:pt>
                <c:pt idx="99">
                  <c:v>-8.4308697903800009E-2</c:v>
                </c:pt>
                <c:pt idx="100">
                  <c:v>-2.18023093717E-2</c:v>
                </c:pt>
                <c:pt idx="101">
                  <c:v>-7.7522779118399998E-2</c:v>
                </c:pt>
                <c:pt idx="102">
                  <c:v>-2.75138996952E-2</c:v>
                </c:pt>
                <c:pt idx="103">
                  <c:v>8.2266647791E-2</c:v>
                </c:pt>
                <c:pt idx="104">
                  <c:v>-7.0048375385E-2</c:v>
                </c:pt>
                <c:pt idx="105">
                  <c:v>4.8739716350600003E-2</c:v>
                </c:pt>
                <c:pt idx="106">
                  <c:v>-2.6948257694E-2</c:v>
                </c:pt>
                <c:pt idx="107">
                  <c:v>-4.4658136319000001E-2</c:v>
                </c:pt>
                <c:pt idx="108">
                  <c:v>-3.9421654540000003E-2</c:v>
                </c:pt>
                <c:pt idx="109">
                  <c:v>-3.7022665372000003E-2</c:v>
                </c:pt>
                <c:pt idx="110">
                  <c:v>8.6048177919999993E-3</c:v>
                </c:pt>
                <c:pt idx="111">
                  <c:v>-3.202236118E-2</c:v>
                </c:pt>
                <c:pt idx="112">
                  <c:v>-2.3223628289999999E-2</c:v>
                </c:pt>
                <c:pt idx="113">
                  <c:v>8.4051724984000001E-2</c:v>
                </c:pt>
                <c:pt idx="114">
                  <c:v>3.1214608813000002E-2</c:v>
                </c:pt>
                <c:pt idx="115">
                  <c:v>0.12700837430699999</c:v>
                </c:pt>
                <c:pt idx="116">
                  <c:v>-5.2827653709999998E-3</c:v>
                </c:pt>
                <c:pt idx="117">
                  <c:v>-5.2710609513000002E-2</c:v>
                </c:pt>
                <c:pt idx="118">
                  <c:v>-1.2518258997999999E-2</c:v>
                </c:pt>
                <c:pt idx="119">
                  <c:v>1.8864195324999999E-2</c:v>
                </c:pt>
                <c:pt idx="120">
                  <c:v>3.9214776361999999E-2</c:v>
                </c:pt>
                <c:pt idx="121">
                  <c:v>-1.8129907077999999E-2</c:v>
                </c:pt>
                <c:pt idx="122">
                  <c:v>7.7325096309999999E-3</c:v>
                </c:pt>
                <c:pt idx="123">
                  <c:v>-1.2585977558E-2</c:v>
                </c:pt>
                <c:pt idx="124">
                  <c:v>2.8276969208999997E-2</c:v>
                </c:pt>
                <c:pt idx="125">
                  <c:v>-9.9399497259999997E-3</c:v>
                </c:pt>
                <c:pt idx="126">
                  <c:v>-1.4619240540000001E-3</c:v>
                </c:pt>
                <c:pt idx="127">
                  <c:v>-1.3945813291E-2</c:v>
                </c:pt>
                <c:pt idx="128">
                  <c:v>1.8361993132000001E-2</c:v>
                </c:pt>
                <c:pt idx="129">
                  <c:v>4.1723411067999996E-2</c:v>
                </c:pt>
                <c:pt idx="130">
                  <c:v>-4.1276942003999999E-2</c:v>
                </c:pt>
                <c:pt idx="131">
                  <c:v>2.8379857539999999E-3</c:v>
                </c:pt>
                <c:pt idx="132">
                  <c:v>9.624870029999999E-2</c:v>
                </c:pt>
                <c:pt idx="133">
                  <c:v>0.108738876433</c:v>
                </c:pt>
                <c:pt idx="134">
                  <c:v>2.0163258539999999E-2</c:v>
                </c:pt>
                <c:pt idx="135">
                  <c:v>8.0856700897999997E-2</c:v>
                </c:pt>
                <c:pt idx="136">
                  <c:v>-1.3900094200000001E-2</c:v>
                </c:pt>
                <c:pt idx="137">
                  <c:v>-2.7829056843000001E-2</c:v>
                </c:pt>
                <c:pt idx="138">
                  <c:v>-4.1742317607999999E-2</c:v>
                </c:pt>
                <c:pt idx="139">
                  <c:v>6.7621758670999996E-2</c:v>
                </c:pt>
                <c:pt idx="140">
                  <c:v>6.1666738710000002E-2</c:v>
                </c:pt>
                <c:pt idx="141">
                  <c:v>3.7236531263999999E-2</c:v>
                </c:pt>
                <c:pt idx="142">
                  <c:v>5.6784278710000002E-3</c:v>
                </c:pt>
                <c:pt idx="143">
                  <c:v>4.8275439536999996E-2</c:v>
                </c:pt>
                <c:pt idx="144">
                  <c:v>-1.4705271230000001E-2</c:v>
                </c:pt>
                <c:pt idx="145">
                  <c:v>-1.2956325198E-2</c:v>
                </c:pt>
                <c:pt idx="146">
                  <c:v>1.0716720716000001E-2</c:v>
                </c:pt>
                <c:pt idx="147">
                  <c:v>3.8471963488999998E-2</c:v>
                </c:pt>
                <c:pt idx="148">
                  <c:v>1.9221429477E-2</c:v>
                </c:pt>
                <c:pt idx="149">
                  <c:v>1.5785252672999999E-2</c:v>
                </c:pt>
                <c:pt idx="150">
                  <c:v>4.0425980233000001E-2</c:v>
                </c:pt>
                <c:pt idx="151">
                  <c:v>-3.4283670365999996E-2</c:v>
                </c:pt>
                <c:pt idx="152">
                  <c:v>7.7570802999999994E-2</c:v>
                </c:pt>
                <c:pt idx="153">
                  <c:v>0.340683433265</c:v>
                </c:pt>
                <c:pt idx="154">
                  <c:v>0.21410965873700002</c:v>
                </c:pt>
                <c:pt idx="155">
                  <c:v>5.2862361775999997E-2</c:v>
                </c:pt>
                <c:pt idx="156">
                  <c:v>2.7397693365999998E-2</c:v>
                </c:pt>
                <c:pt idx="157">
                  <c:v>5.2575380542999997E-2</c:v>
                </c:pt>
                <c:pt idx="158">
                  <c:v>0.114199809235</c:v>
                </c:pt>
                <c:pt idx="159">
                  <c:v>0.16043832571099997</c:v>
                </c:pt>
                <c:pt idx="160">
                  <c:v>5.2664352350999998E-2</c:v>
                </c:pt>
                <c:pt idx="161">
                  <c:v>4.3801116062999995E-2</c:v>
                </c:pt>
                <c:pt idx="162">
                  <c:v>3.1805773263999998E-2</c:v>
                </c:pt>
                <c:pt idx="163">
                  <c:v>5.0404912563999996E-2</c:v>
                </c:pt>
                <c:pt idx="164">
                  <c:v>0.101662244229</c:v>
                </c:pt>
                <c:pt idx="165">
                  <c:v>6.0362105957999998E-2</c:v>
                </c:pt>
                <c:pt idx="166">
                  <c:v>7.1740848481E-2</c:v>
                </c:pt>
                <c:pt idx="167">
                  <c:v>4.9229121301999995E-2</c:v>
                </c:pt>
                <c:pt idx="168">
                  <c:v>9.8242354155000003E-2</c:v>
                </c:pt>
                <c:pt idx="169">
                  <c:v>9.9462711745999993E-2</c:v>
                </c:pt>
                <c:pt idx="170">
                  <c:v>4.7130778204000003E-2</c:v>
                </c:pt>
                <c:pt idx="171">
                  <c:v>8.7565368502000002E-2</c:v>
                </c:pt>
                <c:pt idx="172">
                  <c:v>3.9461636213000001E-2</c:v>
                </c:pt>
                <c:pt idx="173">
                  <c:v>8.7127634090999995E-2</c:v>
                </c:pt>
                <c:pt idx="174">
                  <c:v>2.4376328805E-2</c:v>
                </c:pt>
                <c:pt idx="175">
                  <c:v>5.7606856103999994E-2</c:v>
                </c:pt>
                <c:pt idx="176">
                  <c:v>1.1337203907999999E-2</c:v>
                </c:pt>
                <c:pt idx="177">
                  <c:v>5.2894805558999995E-2</c:v>
                </c:pt>
                <c:pt idx="178">
                  <c:v>3.4210209033000004E-2</c:v>
                </c:pt>
                <c:pt idx="179">
                  <c:v>3.0011573804999997E-2</c:v>
                </c:pt>
                <c:pt idx="180">
                  <c:v>7.3832517957999999E-2</c:v>
                </c:pt>
                <c:pt idx="181">
                  <c:v>6.836455315E-3</c:v>
                </c:pt>
                <c:pt idx="182">
                  <c:v>1.4949400677000001E-2</c:v>
                </c:pt>
                <c:pt idx="183">
                  <c:v>4.4327917039999998E-2</c:v>
                </c:pt>
                <c:pt idx="184">
                  <c:v>0.13788715006499999</c:v>
                </c:pt>
                <c:pt idx="185">
                  <c:v>4.1724043666000001E-2</c:v>
                </c:pt>
                <c:pt idx="186">
                  <c:v>4.8751702532000001E-2</c:v>
                </c:pt>
                <c:pt idx="187">
                  <c:v>6.0095553398000004E-2</c:v>
                </c:pt>
                <c:pt idx="188">
                  <c:v>7.5696201643000005E-2</c:v>
                </c:pt>
                <c:pt idx="189">
                  <c:v>2.9467533576999997E-2</c:v>
                </c:pt>
                <c:pt idx="190">
                  <c:v>1.0878149771E-2</c:v>
                </c:pt>
                <c:pt idx="191">
                  <c:v>4.3026119501E-2</c:v>
                </c:pt>
                <c:pt idx="192">
                  <c:v>8.5528875355100009E-2</c:v>
                </c:pt>
                <c:pt idx="193">
                  <c:v>9.0551162375000008E-2</c:v>
                </c:pt>
                <c:pt idx="194">
                  <c:v>7.2563672905200008E-2</c:v>
                </c:pt>
                <c:pt idx="195">
                  <c:v>0.1202929107155</c:v>
                </c:pt>
                <c:pt idx="196">
                  <c:v>0.15878839535770001</c:v>
                </c:pt>
                <c:pt idx="197">
                  <c:v>8.1885643855700005E-2</c:v>
                </c:pt>
                <c:pt idx="198">
                  <c:v>0.14430482599469999</c:v>
                </c:pt>
                <c:pt idx="199">
                  <c:v>4.5046205338099998E-2</c:v>
                </c:pt>
                <c:pt idx="200">
                  <c:v>7.5361519270300006E-2</c:v>
                </c:pt>
                <c:pt idx="201">
                  <c:v>6.7060960544300011E-2</c:v>
                </c:pt>
                <c:pt idx="202">
                  <c:v>6.9143430122699995E-2</c:v>
                </c:pt>
                <c:pt idx="203">
                  <c:v>1.0300188849500002E-2</c:v>
                </c:pt>
                <c:pt idx="204">
                  <c:v>6.0686538460900004E-2</c:v>
                </c:pt>
                <c:pt idx="205">
                  <c:v>9.1050708667900007E-2</c:v>
                </c:pt>
                <c:pt idx="206">
                  <c:v>3.9815291643999995E-2</c:v>
                </c:pt>
                <c:pt idx="207">
                  <c:v>7.6373004239999986E-2</c:v>
                </c:pt>
                <c:pt idx="208">
                  <c:v>8.1111149396000004E-2</c:v>
                </c:pt>
                <c:pt idx="209">
                  <c:v>5.3606742292000006E-2</c:v>
                </c:pt>
                <c:pt idx="210">
                  <c:v>0.104689504998</c:v>
                </c:pt>
                <c:pt idx="211">
                  <c:v>4.7480048848999999E-2</c:v>
                </c:pt>
                <c:pt idx="212">
                  <c:v>7.7768907646999993E-2</c:v>
                </c:pt>
                <c:pt idx="213">
                  <c:v>0.10897000790599999</c:v>
                </c:pt>
                <c:pt idx="214">
                  <c:v>1.3769432441999999E-2</c:v>
                </c:pt>
                <c:pt idx="215">
                  <c:v>6.6239312054999999E-2</c:v>
                </c:pt>
                <c:pt idx="216">
                  <c:v>3.0250125337E-2</c:v>
                </c:pt>
                <c:pt idx="217">
                  <c:v>0.100334208922</c:v>
                </c:pt>
                <c:pt idx="218">
                  <c:v>6.9645556390000002E-2</c:v>
                </c:pt>
                <c:pt idx="219">
                  <c:v>-3.7497382150000003E-3</c:v>
                </c:pt>
                <c:pt idx="220">
                  <c:v>4.5234694143000007E-2</c:v>
                </c:pt>
                <c:pt idx="221">
                  <c:v>9.2684428668999994E-2</c:v>
                </c:pt>
                <c:pt idx="222">
                  <c:v>1.0166363790000001E-2</c:v>
                </c:pt>
                <c:pt idx="223">
                  <c:v>0.133768593854</c:v>
                </c:pt>
                <c:pt idx="224">
                  <c:v>8.1889224236000008E-2</c:v>
                </c:pt>
                <c:pt idx="225">
                  <c:v>9.0114770455999998E-2</c:v>
                </c:pt>
                <c:pt idx="226">
                  <c:v>0.10365454201</c:v>
                </c:pt>
                <c:pt idx="227">
                  <c:v>4.0866653895999999E-2</c:v>
                </c:pt>
                <c:pt idx="228">
                  <c:v>5.7079396214999994E-2</c:v>
                </c:pt>
                <c:pt idx="229">
                  <c:v>2.8446692512000001E-2</c:v>
                </c:pt>
                <c:pt idx="230">
                  <c:v>5.7366346479000005E-2</c:v>
                </c:pt>
                <c:pt idx="231">
                  <c:v>7.6749736442999997E-2</c:v>
                </c:pt>
                <c:pt idx="232">
                  <c:v>7.3305499272999994E-2</c:v>
                </c:pt>
                <c:pt idx="233">
                  <c:v>6.3314747997000001E-2</c:v>
                </c:pt>
                <c:pt idx="234">
                  <c:v>6.3603631224999999E-2</c:v>
                </c:pt>
                <c:pt idx="235">
                  <c:v>-1.1781907178000001E-2</c:v>
                </c:pt>
                <c:pt idx="236">
                  <c:v>4.6861858106E-2</c:v>
                </c:pt>
                <c:pt idx="237">
                  <c:v>2.3546420041999999E-2</c:v>
                </c:pt>
                <c:pt idx="238">
                  <c:v>7.3385328058999999E-2</c:v>
                </c:pt>
                <c:pt idx="239">
                  <c:v>8.4885464977000002E-2</c:v>
                </c:pt>
                <c:pt idx="240">
                  <c:v>6.380421202299999E-2</c:v>
                </c:pt>
                <c:pt idx="241">
                  <c:v>0.12525142357999999</c:v>
                </c:pt>
                <c:pt idx="242">
                  <c:v>9.5899930223999993E-2</c:v>
                </c:pt>
                <c:pt idx="243">
                  <c:v>3.3481905702999998E-2</c:v>
                </c:pt>
                <c:pt idx="244">
                  <c:v>0.122399614209</c:v>
                </c:pt>
                <c:pt idx="245">
                  <c:v>4.5193789992000001E-2</c:v>
                </c:pt>
                <c:pt idx="246">
                  <c:v>-1.9793526738E-2</c:v>
                </c:pt>
                <c:pt idx="247">
                  <c:v>7.8369012567000004E-2</c:v>
                </c:pt>
                <c:pt idx="248">
                  <c:v>2.7855583469000002E-2</c:v>
                </c:pt>
                <c:pt idx="249">
                  <c:v>3.4500553740000002E-2</c:v>
                </c:pt>
                <c:pt idx="250">
                  <c:v>-9.7021404619999987E-3</c:v>
                </c:pt>
                <c:pt idx="251">
                  <c:v>6.5977096090000006E-2</c:v>
                </c:pt>
                <c:pt idx="252">
                  <c:v>4.1900784711999997E-2</c:v>
                </c:pt>
                <c:pt idx="253">
                  <c:v>0.11418226732400001</c:v>
                </c:pt>
                <c:pt idx="254">
                  <c:v>5.7458931115E-2</c:v>
                </c:pt>
                <c:pt idx="255">
                  <c:v>7.1117989249999999E-2</c:v>
                </c:pt>
                <c:pt idx="256">
                  <c:v>7.8403644495000008E-2</c:v>
                </c:pt>
                <c:pt idx="257">
                  <c:v>6.5172793108999996E-2</c:v>
                </c:pt>
                <c:pt idx="258">
                  <c:v>5.3711605727000004E-2</c:v>
                </c:pt>
                <c:pt idx="259">
                  <c:v>0.111444073994</c:v>
                </c:pt>
                <c:pt idx="260">
                  <c:v>0.122595144478</c:v>
                </c:pt>
                <c:pt idx="261">
                  <c:v>9.7067739470000011E-2</c:v>
                </c:pt>
                <c:pt idx="262">
                  <c:v>0.1508679899881</c:v>
                </c:pt>
                <c:pt idx="263">
                  <c:v>3.9616867147299999E-2</c:v>
                </c:pt>
                <c:pt idx="264">
                  <c:v>5.4604378537779996E-2</c:v>
                </c:pt>
                <c:pt idx="265">
                  <c:v>0.1121481350135</c:v>
                </c:pt>
                <c:pt idx="266">
                  <c:v>4.3522712421199997E-2</c:v>
                </c:pt>
                <c:pt idx="267">
                  <c:v>6.26631126457E-2</c:v>
                </c:pt>
                <c:pt idx="268">
                  <c:v>5.8245645839E-2</c:v>
                </c:pt>
                <c:pt idx="269">
                  <c:v>2.5176581693000001E-2</c:v>
                </c:pt>
                <c:pt idx="270">
                  <c:v>8.3466209007000011E-2</c:v>
                </c:pt>
                <c:pt idx="271">
                  <c:v>0.12828212231399999</c:v>
                </c:pt>
                <c:pt idx="272">
                  <c:v>0.102478322146</c:v>
                </c:pt>
                <c:pt idx="273">
                  <c:v>0.14867737747600002</c:v>
                </c:pt>
                <c:pt idx="274">
                  <c:v>1.4949572739E-2</c:v>
                </c:pt>
                <c:pt idx="275">
                  <c:v>6.482408521300001E-2</c:v>
                </c:pt>
                <c:pt idx="276">
                  <c:v>1.9443213013000001E-2</c:v>
                </c:pt>
                <c:pt idx="277">
                  <c:v>1.4369760178999998E-2</c:v>
                </c:pt>
                <c:pt idx="278">
                  <c:v>7.9957682636000005E-2</c:v>
                </c:pt>
                <c:pt idx="279">
                  <c:v>0.110703004075</c:v>
                </c:pt>
                <c:pt idx="280">
                  <c:v>9.9974287206999995E-2</c:v>
                </c:pt>
                <c:pt idx="281">
                  <c:v>9.1404315085999999E-2</c:v>
                </c:pt>
                <c:pt idx="282">
                  <c:v>0.17383670391</c:v>
                </c:pt>
                <c:pt idx="283">
                  <c:v>0.11701594105900001</c:v>
                </c:pt>
                <c:pt idx="284">
                  <c:v>7.2646947109000007E-2</c:v>
                </c:pt>
                <c:pt idx="285">
                  <c:v>5.7623419905999999E-2</c:v>
                </c:pt>
                <c:pt idx="286">
                  <c:v>3.7391836751000003E-2</c:v>
                </c:pt>
                <c:pt idx="287">
                  <c:v>3.0160377735999999E-2</c:v>
                </c:pt>
                <c:pt idx="288">
                  <c:v>6.3505156431000007E-2</c:v>
                </c:pt>
                <c:pt idx="289">
                  <c:v>0.14646309196400001</c:v>
                </c:pt>
                <c:pt idx="290">
                  <c:v>7.9270174259000001E-2</c:v>
                </c:pt>
                <c:pt idx="291">
                  <c:v>6.1663289553999995E-2</c:v>
                </c:pt>
                <c:pt idx="292">
                  <c:v>7.3532513812000003E-2</c:v>
                </c:pt>
                <c:pt idx="293">
                  <c:v>0.112741315757</c:v>
                </c:pt>
                <c:pt idx="294">
                  <c:v>0.103966561594</c:v>
                </c:pt>
                <c:pt idx="295">
                  <c:v>8.7584948631000012E-2</c:v>
                </c:pt>
                <c:pt idx="296">
                  <c:v>9.1559451075999998E-2</c:v>
                </c:pt>
                <c:pt idx="297">
                  <c:v>6.3751514537000009E-2</c:v>
                </c:pt>
                <c:pt idx="298">
                  <c:v>5.9250686319999996E-3</c:v>
                </c:pt>
                <c:pt idx="299">
                  <c:v>8.8502373579999998E-3</c:v>
                </c:pt>
                <c:pt idx="300">
                  <c:v>6.4352978485999995E-2</c:v>
                </c:pt>
                <c:pt idx="301">
                  <c:v>0.12651512723400002</c:v>
                </c:pt>
                <c:pt idx="302">
                  <c:v>8.418940426999999E-2</c:v>
                </c:pt>
                <c:pt idx="303">
                  <c:v>0.17015414778099999</c:v>
                </c:pt>
                <c:pt idx="304">
                  <c:v>0.13326625198299999</c:v>
                </c:pt>
                <c:pt idx="305">
                  <c:v>0.100407422471</c:v>
                </c:pt>
                <c:pt idx="306">
                  <c:v>0.18332733030199999</c:v>
                </c:pt>
                <c:pt idx="307">
                  <c:v>0.19719467031599999</c:v>
                </c:pt>
                <c:pt idx="308">
                  <c:v>7.4809025040000005E-2</c:v>
                </c:pt>
                <c:pt idx="309">
                  <c:v>0.13197609875100003</c:v>
                </c:pt>
                <c:pt idx="310">
                  <c:v>0.15117939561399998</c:v>
                </c:pt>
                <c:pt idx="311">
                  <c:v>0.165061008629</c:v>
                </c:pt>
                <c:pt idx="312">
                  <c:v>0.10316585050099999</c:v>
                </c:pt>
                <c:pt idx="313">
                  <c:v>9.9311637713000001E-2</c:v>
                </c:pt>
                <c:pt idx="314">
                  <c:v>8.1352435052999994E-2</c:v>
                </c:pt>
                <c:pt idx="315">
                  <c:v>6.0304988171999994E-2</c:v>
                </c:pt>
                <c:pt idx="316">
                  <c:v>0.114231580836</c:v>
                </c:pt>
                <c:pt idx="317">
                  <c:v>0.10189239122</c:v>
                </c:pt>
                <c:pt idx="318">
                  <c:v>9.7209310160000006E-2</c:v>
                </c:pt>
                <c:pt idx="319">
                  <c:v>0.12154889204</c:v>
                </c:pt>
                <c:pt idx="320">
                  <c:v>0.12472611295</c:v>
                </c:pt>
                <c:pt idx="321">
                  <c:v>7.2718718090000009E-2</c:v>
                </c:pt>
                <c:pt idx="322">
                  <c:v>3.2628014679999998E-2</c:v>
                </c:pt>
                <c:pt idx="323">
                  <c:v>9.9204535629999993E-2</c:v>
                </c:pt>
                <c:pt idx="324">
                  <c:v>9.1768741620000011E-2</c:v>
                </c:pt>
                <c:pt idx="325">
                  <c:v>8.7110664650000003E-2</c:v>
                </c:pt>
                <c:pt idx="326">
                  <c:v>0.10228500334</c:v>
                </c:pt>
                <c:pt idx="327">
                  <c:v>0.15474282675000001</c:v>
                </c:pt>
                <c:pt idx="328">
                  <c:v>8.4637231189999995E-2</c:v>
                </c:pt>
                <c:pt idx="329">
                  <c:v>0.11765617598</c:v>
                </c:pt>
                <c:pt idx="330">
                  <c:v>0.20735096649000001</c:v>
                </c:pt>
                <c:pt idx="331">
                  <c:v>8.0213224520000001E-2</c:v>
                </c:pt>
                <c:pt idx="332">
                  <c:v>0.21054013071</c:v>
                </c:pt>
                <c:pt idx="333">
                  <c:v>0.39796671552000001</c:v>
                </c:pt>
                <c:pt idx="334">
                  <c:v>0.19893343649</c:v>
                </c:pt>
                <c:pt idx="335">
                  <c:v>7.6603241259999996E-2</c:v>
                </c:pt>
                <c:pt idx="336">
                  <c:v>0.16830926756999998</c:v>
                </c:pt>
                <c:pt idx="337">
                  <c:v>0.15274499540999997</c:v>
                </c:pt>
                <c:pt idx="338">
                  <c:v>0.11330942059999999</c:v>
                </c:pt>
                <c:pt idx="339">
                  <c:v>0.10939683017</c:v>
                </c:pt>
                <c:pt idx="340">
                  <c:v>0.12771094219999998</c:v>
                </c:pt>
                <c:pt idx="341">
                  <c:v>7.0251310240000003E-2</c:v>
                </c:pt>
                <c:pt idx="342">
                  <c:v>0.1247576997</c:v>
                </c:pt>
                <c:pt idx="343">
                  <c:v>0.12423163651999999</c:v>
                </c:pt>
                <c:pt idx="344">
                  <c:v>0.16821929064999999</c:v>
                </c:pt>
                <c:pt idx="345">
                  <c:v>0.16379689987999999</c:v>
                </c:pt>
                <c:pt idx="346">
                  <c:v>0.14067998342000002</c:v>
                </c:pt>
                <c:pt idx="347">
                  <c:v>5.7837117469999991E-2</c:v>
                </c:pt>
                <c:pt idx="348">
                  <c:v>0.12871262056000002</c:v>
                </c:pt>
                <c:pt idx="349">
                  <c:v>7.444987446000001E-2</c:v>
                </c:pt>
                <c:pt idx="350">
                  <c:v>3.4501809629999998E-2</c:v>
                </c:pt>
                <c:pt idx="351">
                  <c:v>0.13574015904</c:v>
                </c:pt>
                <c:pt idx="352">
                  <c:v>0.12936910430999998</c:v>
                </c:pt>
                <c:pt idx="353">
                  <c:v>0.17122749055</c:v>
                </c:pt>
                <c:pt idx="354">
                  <c:v>0.14268213696999998</c:v>
                </c:pt>
                <c:pt idx="355">
                  <c:v>8.2880107700000011E-2</c:v>
                </c:pt>
                <c:pt idx="356">
                  <c:v>0.15500126598</c:v>
                </c:pt>
                <c:pt idx="357">
                  <c:v>0.18341311630000001</c:v>
                </c:pt>
                <c:pt idx="358">
                  <c:v>0.14154529198999999</c:v>
                </c:pt>
                <c:pt idx="359">
                  <c:v>7.5471300630000002E-2</c:v>
                </c:pt>
                <c:pt idx="360">
                  <c:v>0.11427100746999999</c:v>
                </c:pt>
                <c:pt idx="361">
                  <c:v>0.11602357407000001</c:v>
                </c:pt>
                <c:pt idx="362">
                  <c:v>8.1441005690000012E-2</c:v>
                </c:pt>
                <c:pt idx="363">
                  <c:v>0.11503229659</c:v>
                </c:pt>
                <c:pt idx="364">
                  <c:v>4.9343651159999995E-2</c:v>
                </c:pt>
                <c:pt idx="365">
                  <c:v>9.7300974700000001E-2</c:v>
                </c:pt>
                <c:pt idx="366">
                  <c:v>0.10558150522</c:v>
                </c:pt>
                <c:pt idx="367">
                  <c:v>0.13357859661999999</c:v>
                </c:pt>
                <c:pt idx="368">
                  <c:v>0.16023137043999999</c:v>
                </c:pt>
                <c:pt idx="369">
                  <c:v>0.11486821058</c:v>
                </c:pt>
                <c:pt idx="370">
                  <c:v>0.19703115336999999</c:v>
                </c:pt>
                <c:pt idx="371">
                  <c:v>0.16665904035999998</c:v>
                </c:pt>
                <c:pt idx="372">
                  <c:v>7.3851643130000005E-2</c:v>
                </c:pt>
                <c:pt idx="373">
                  <c:v>7.7523756779999994E-2</c:v>
                </c:pt>
                <c:pt idx="374">
                  <c:v>0.10140915214000001</c:v>
                </c:pt>
                <c:pt idx="375">
                  <c:v>0.14750613456</c:v>
                </c:pt>
                <c:pt idx="376">
                  <c:v>8.2216367119999995E-2</c:v>
                </c:pt>
                <c:pt idx="377">
                  <c:v>0.13898397331000001</c:v>
                </c:pt>
                <c:pt idx="378">
                  <c:v>0.20576320400000001</c:v>
                </c:pt>
                <c:pt idx="379">
                  <c:v>0.10585433895</c:v>
                </c:pt>
                <c:pt idx="380">
                  <c:v>8.3575627769999994E-2</c:v>
                </c:pt>
                <c:pt idx="381">
                  <c:v>7.6948354019999998E-2</c:v>
                </c:pt>
                <c:pt idx="382">
                  <c:v>0.16781034413000001</c:v>
                </c:pt>
                <c:pt idx="383">
                  <c:v>6.2192890789999997E-2</c:v>
                </c:pt>
                <c:pt idx="384">
                  <c:v>0.11774824844000001</c:v>
                </c:pt>
                <c:pt idx="385">
                  <c:v>0.12970464577999999</c:v>
                </c:pt>
                <c:pt idx="386">
                  <c:v>0.18924093245000001</c:v>
                </c:pt>
                <c:pt idx="387">
                  <c:v>0.67446852753999997</c:v>
                </c:pt>
                <c:pt idx="388">
                  <c:v>9.9926770639999996E-2</c:v>
                </c:pt>
                <c:pt idx="389">
                  <c:v>0.17622334981000001</c:v>
                </c:pt>
                <c:pt idx="390">
                  <c:v>0.16715104878000001</c:v>
                </c:pt>
                <c:pt idx="391">
                  <c:v>0.13975282856000001</c:v>
                </c:pt>
                <c:pt idx="392">
                  <c:v>0.14470279778</c:v>
                </c:pt>
                <c:pt idx="393">
                  <c:v>9.490357713E-2</c:v>
                </c:pt>
                <c:pt idx="394">
                  <c:v>0.13265002424</c:v>
                </c:pt>
                <c:pt idx="395">
                  <c:v>0.16139214297999999</c:v>
                </c:pt>
                <c:pt idx="396">
                  <c:v>0.15523239220000001</c:v>
                </c:pt>
                <c:pt idx="397">
                  <c:v>0.14155271647000001</c:v>
                </c:pt>
                <c:pt idx="398">
                  <c:v>0.15570941012</c:v>
                </c:pt>
                <c:pt idx="399">
                  <c:v>0.21710500126000001</c:v>
                </c:pt>
                <c:pt idx="400">
                  <c:v>0.17517602259000001</c:v>
                </c:pt>
                <c:pt idx="401">
                  <c:v>0.12573629433</c:v>
                </c:pt>
                <c:pt idx="402">
                  <c:v>0.19928820986000001</c:v>
                </c:pt>
                <c:pt idx="403">
                  <c:v>0.19298170884000002</c:v>
                </c:pt>
                <c:pt idx="404">
                  <c:v>0.17843166548</c:v>
                </c:pt>
                <c:pt idx="405">
                  <c:v>0.14414624308000001</c:v>
                </c:pt>
                <c:pt idx="406">
                  <c:v>0.11909557319999999</c:v>
                </c:pt>
                <c:pt idx="407">
                  <c:v>0.18042491004</c:v>
                </c:pt>
                <c:pt idx="408">
                  <c:v>0.14733015000000002</c:v>
                </c:pt>
                <c:pt idx="409">
                  <c:v>0.21814990603999998</c:v>
                </c:pt>
                <c:pt idx="410">
                  <c:v>0.18125581746</c:v>
                </c:pt>
                <c:pt idx="411">
                  <c:v>0.14064643722999998</c:v>
                </c:pt>
                <c:pt idx="412">
                  <c:v>0.18593952064000002</c:v>
                </c:pt>
                <c:pt idx="413">
                  <c:v>0.26859268546999998</c:v>
                </c:pt>
                <c:pt idx="414">
                  <c:v>0.22673456371999998</c:v>
                </c:pt>
                <c:pt idx="415">
                  <c:v>0.12963185090000001</c:v>
                </c:pt>
                <c:pt idx="416">
                  <c:v>0.19190986641000002</c:v>
                </c:pt>
                <c:pt idx="417">
                  <c:v>0.19795759209000002</c:v>
                </c:pt>
                <c:pt idx="418">
                  <c:v>0.10693313370999999</c:v>
                </c:pt>
                <c:pt idx="419">
                  <c:v>0.16676637907</c:v>
                </c:pt>
                <c:pt idx="420">
                  <c:v>0.13030391556999998</c:v>
                </c:pt>
                <c:pt idx="421">
                  <c:v>0.24627625384000001</c:v>
                </c:pt>
                <c:pt idx="422">
                  <c:v>0.10763572899</c:v>
                </c:pt>
                <c:pt idx="423">
                  <c:v>0.19494805858</c:v>
                </c:pt>
                <c:pt idx="424">
                  <c:v>0.14157789947999999</c:v>
                </c:pt>
                <c:pt idx="425">
                  <c:v>0.15572506561999999</c:v>
                </c:pt>
                <c:pt idx="426">
                  <c:v>0.15588119999</c:v>
                </c:pt>
                <c:pt idx="427">
                  <c:v>0.24165820328999998</c:v>
                </c:pt>
                <c:pt idx="428">
                  <c:v>0.20305099895000001</c:v>
                </c:pt>
                <c:pt idx="429">
                  <c:v>0.14840090833</c:v>
                </c:pt>
                <c:pt idx="430">
                  <c:v>0.20900126358000001</c:v>
                </c:pt>
                <c:pt idx="431">
                  <c:v>9.4057619570000001E-2</c:v>
                </c:pt>
                <c:pt idx="432">
                  <c:v>0.19503392652999998</c:v>
                </c:pt>
                <c:pt idx="433">
                  <c:v>0.24000811201999997</c:v>
                </c:pt>
                <c:pt idx="434">
                  <c:v>0.16821841705000001</c:v>
                </c:pt>
                <c:pt idx="435">
                  <c:v>0.23343822365</c:v>
                </c:pt>
                <c:pt idx="436">
                  <c:v>0.18881944384000002</c:v>
                </c:pt>
                <c:pt idx="437">
                  <c:v>0.24819111633999999</c:v>
                </c:pt>
                <c:pt idx="438">
                  <c:v>0.22458548656999996</c:v>
                </c:pt>
                <c:pt idx="439">
                  <c:v>0.23567614335999998</c:v>
                </c:pt>
                <c:pt idx="440">
                  <c:v>0.21018514406000002</c:v>
                </c:pt>
                <c:pt idx="441">
                  <c:v>0.15474008766</c:v>
                </c:pt>
                <c:pt idx="442">
                  <c:v>0.18887082299999999</c:v>
                </c:pt>
                <c:pt idx="443">
                  <c:v>0.17116071465999999</c:v>
                </c:pt>
                <c:pt idx="444">
                  <c:v>0.28956026767999998</c:v>
                </c:pt>
                <c:pt idx="445">
                  <c:v>0.18046808428</c:v>
                </c:pt>
                <c:pt idx="446">
                  <c:v>0.14138220442000002</c:v>
                </c:pt>
                <c:pt idx="447">
                  <c:v>0.30396557604000002</c:v>
                </c:pt>
                <c:pt idx="448">
                  <c:v>0.23081240618999999</c:v>
                </c:pt>
                <c:pt idx="449">
                  <c:v>0.27293357069999996</c:v>
                </c:pt>
                <c:pt idx="450">
                  <c:v>0.27113695251999997</c:v>
                </c:pt>
                <c:pt idx="451">
                  <c:v>0.32428575125000003</c:v>
                </c:pt>
                <c:pt idx="452">
                  <c:v>0.32563169303</c:v>
                </c:pt>
                <c:pt idx="453">
                  <c:v>0.23904777509</c:v>
                </c:pt>
                <c:pt idx="454">
                  <c:v>0.24337384846999999</c:v>
                </c:pt>
                <c:pt idx="455">
                  <c:v>0.25789559074000001</c:v>
                </c:pt>
                <c:pt idx="456">
                  <c:v>0.27040298658</c:v>
                </c:pt>
                <c:pt idx="457">
                  <c:v>0.27380187998</c:v>
                </c:pt>
                <c:pt idx="458">
                  <c:v>0.21716656540000001</c:v>
                </c:pt>
                <c:pt idx="459">
                  <c:v>0.30135634912999998</c:v>
                </c:pt>
                <c:pt idx="460">
                  <c:v>0.38433743265000003</c:v>
                </c:pt>
                <c:pt idx="461">
                  <c:v>0.32016541063000004</c:v>
                </c:pt>
                <c:pt idx="462">
                  <c:v>0.24932148678999999</c:v>
                </c:pt>
                <c:pt idx="463">
                  <c:v>0.24413346498999999</c:v>
                </c:pt>
                <c:pt idx="464">
                  <c:v>0.29229469409999997</c:v>
                </c:pt>
                <c:pt idx="465">
                  <c:v>0.22709494833999999</c:v>
                </c:pt>
                <c:pt idx="466">
                  <c:v>0.22884566146999996</c:v>
                </c:pt>
                <c:pt idx="467">
                  <c:v>0.21731208267000002</c:v>
                </c:pt>
                <c:pt idx="468">
                  <c:v>0.32810501011999998</c:v>
                </c:pt>
                <c:pt idx="469">
                  <c:v>0.32846327123000002</c:v>
                </c:pt>
                <c:pt idx="470">
                  <c:v>0.25287641402</c:v>
                </c:pt>
                <c:pt idx="471">
                  <c:v>0.33588070237000001</c:v>
                </c:pt>
                <c:pt idx="472">
                  <c:v>0.36871409231999996</c:v>
                </c:pt>
                <c:pt idx="473">
                  <c:v>0.28428301218000002</c:v>
                </c:pt>
                <c:pt idx="474">
                  <c:v>0.31669589873999998</c:v>
                </c:pt>
                <c:pt idx="475">
                  <c:v>0.29918302405000002</c:v>
                </c:pt>
                <c:pt idx="476">
                  <c:v>0.28621041032000005</c:v>
                </c:pt>
                <c:pt idx="477">
                  <c:v>0.24554027991999999</c:v>
                </c:pt>
                <c:pt idx="478">
                  <c:v>0.32666643337000001</c:v>
                </c:pt>
                <c:pt idx="479">
                  <c:v>0.30917533864000002</c:v>
                </c:pt>
                <c:pt idx="480">
                  <c:v>0.30448466536000002</c:v>
                </c:pt>
                <c:pt idx="481">
                  <c:v>0.28735291959999998</c:v>
                </c:pt>
                <c:pt idx="482">
                  <c:v>0.32277988454000001</c:v>
                </c:pt>
                <c:pt idx="483">
                  <c:v>0.32467940821000002</c:v>
                </c:pt>
                <c:pt idx="484">
                  <c:v>0.42818160355000001</c:v>
                </c:pt>
                <c:pt idx="485">
                  <c:v>0.30428221075</c:v>
                </c:pt>
                <c:pt idx="486">
                  <c:v>0.38412204016000001</c:v>
                </c:pt>
                <c:pt idx="487">
                  <c:v>0.32334510986000004</c:v>
                </c:pt>
                <c:pt idx="488">
                  <c:v>0.33373079453999999</c:v>
                </c:pt>
                <c:pt idx="489">
                  <c:v>0.31278526778000004</c:v>
                </c:pt>
                <c:pt idx="490">
                  <c:v>0.37296657637999997</c:v>
                </c:pt>
                <c:pt idx="491">
                  <c:v>0.28495452923999998</c:v>
                </c:pt>
                <c:pt idx="492">
                  <c:v>0.36593856663000002</c:v>
                </c:pt>
                <c:pt idx="493">
                  <c:v>0.29208344226000005</c:v>
                </c:pt>
                <c:pt idx="494">
                  <c:v>0.27560471001000003</c:v>
                </c:pt>
                <c:pt idx="495">
                  <c:v>0.30379292363999999</c:v>
                </c:pt>
                <c:pt idx="496">
                  <c:v>0.42607520521000003</c:v>
                </c:pt>
                <c:pt idx="497">
                  <c:v>0.34136728200999999</c:v>
                </c:pt>
                <c:pt idx="498">
                  <c:v>0.41848326098999999</c:v>
                </c:pt>
                <c:pt idx="499">
                  <c:v>0.35990545150000003</c:v>
                </c:pt>
                <c:pt idx="500">
                  <c:v>0.41089569402999998</c:v>
                </c:pt>
                <c:pt idx="501">
                  <c:v>0.36599913613000001</c:v>
                </c:pt>
                <c:pt idx="502">
                  <c:v>0.33435718719000002</c:v>
                </c:pt>
                <c:pt idx="503">
                  <c:v>0.39012636616999996</c:v>
                </c:pt>
                <c:pt idx="504">
                  <c:v>0.32987518983999997</c:v>
                </c:pt>
                <c:pt idx="505">
                  <c:v>0.34059970823999997</c:v>
                </c:pt>
                <c:pt idx="506">
                  <c:v>0.29995312172999999</c:v>
                </c:pt>
                <c:pt idx="507">
                  <c:v>0.39764717222000001</c:v>
                </c:pt>
                <c:pt idx="508">
                  <c:v>0.39814319463000003</c:v>
                </c:pt>
                <c:pt idx="509">
                  <c:v>0.36171055210000003</c:v>
                </c:pt>
                <c:pt idx="510">
                  <c:v>0.30915608074999995</c:v>
                </c:pt>
                <c:pt idx="511">
                  <c:v>0.32150142262000003</c:v>
                </c:pt>
                <c:pt idx="512">
                  <c:v>0.40508748591999999</c:v>
                </c:pt>
                <c:pt idx="513">
                  <c:v>0.40644894913999996</c:v>
                </c:pt>
                <c:pt idx="514">
                  <c:v>0.41562202946999999</c:v>
                </c:pt>
                <c:pt idx="515">
                  <c:v>0.39669235054000002</c:v>
                </c:pt>
                <c:pt idx="516">
                  <c:v>0.34694350141999997</c:v>
                </c:pt>
                <c:pt idx="517">
                  <c:v>0.35798123854000002</c:v>
                </c:pt>
                <c:pt idx="518">
                  <c:v>0.37418267502000002</c:v>
                </c:pt>
                <c:pt idx="519">
                  <c:v>0.37448542568999998</c:v>
                </c:pt>
                <c:pt idx="520">
                  <c:v>0.34095456448</c:v>
                </c:pt>
                <c:pt idx="521">
                  <c:v>0.34960120167999997</c:v>
                </c:pt>
                <c:pt idx="522">
                  <c:v>0.37663982808000002</c:v>
                </c:pt>
                <c:pt idx="523">
                  <c:v>0.50100145864000001</c:v>
                </c:pt>
                <c:pt idx="524">
                  <c:v>0.47382490519999998</c:v>
                </c:pt>
                <c:pt idx="525">
                  <c:v>0.38710414241000002</c:v>
                </c:pt>
                <c:pt idx="526">
                  <c:v>0.34057740119999996</c:v>
                </c:pt>
                <c:pt idx="527">
                  <c:v>0.36489003893999999</c:v>
                </c:pt>
                <c:pt idx="528">
                  <c:v>0.32970868608000004</c:v>
                </c:pt>
                <c:pt idx="529">
                  <c:v>0.37044415813000003</c:v>
                </c:pt>
                <c:pt idx="530">
                  <c:v>0.37320551835999999</c:v>
                </c:pt>
                <c:pt idx="531">
                  <c:v>0.45657973359000004</c:v>
                </c:pt>
                <c:pt idx="532">
                  <c:v>0.31125847247999999</c:v>
                </c:pt>
                <c:pt idx="533">
                  <c:v>0.33528907601000002</c:v>
                </c:pt>
                <c:pt idx="534">
                  <c:v>0.38551698625999997</c:v>
                </c:pt>
                <c:pt idx="535">
                  <c:v>0.35966993865000002</c:v>
                </c:pt>
                <c:pt idx="536">
                  <c:v>0.36510643363</c:v>
                </c:pt>
                <c:pt idx="537">
                  <c:v>0.3923324607</c:v>
                </c:pt>
                <c:pt idx="538">
                  <c:v>0.4257627651</c:v>
                </c:pt>
                <c:pt idx="539">
                  <c:v>0.37704662236999997</c:v>
                </c:pt>
                <c:pt idx="540">
                  <c:v>0.43801213051000004</c:v>
                </c:pt>
                <c:pt idx="541">
                  <c:v>0.33454251660000001</c:v>
                </c:pt>
                <c:pt idx="542">
                  <c:v>0.43612966313000001</c:v>
                </c:pt>
                <c:pt idx="543">
                  <c:v>0.52579012510000001</c:v>
                </c:pt>
                <c:pt idx="544">
                  <c:v>0.43052996699000001</c:v>
                </c:pt>
                <c:pt idx="545">
                  <c:v>0.43550945819000003</c:v>
                </c:pt>
                <c:pt idx="546">
                  <c:v>0.36353990438</c:v>
                </c:pt>
                <c:pt idx="547">
                  <c:v>0.36165922509000004</c:v>
                </c:pt>
                <c:pt idx="548">
                  <c:v>0.43485105784</c:v>
                </c:pt>
                <c:pt idx="549">
                  <c:v>0.49009440840000001</c:v>
                </c:pt>
                <c:pt idx="550">
                  <c:v>0.43741894509000001</c:v>
                </c:pt>
                <c:pt idx="551">
                  <c:v>0.51198920234</c:v>
                </c:pt>
                <c:pt idx="552">
                  <c:v>0.43014052515000001</c:v>
                </c:pt>
                <c:pt idx="553">
                  <c:v>0.4406796731</c:v>
                </c:pt>
                <c:pt idx="554">
                  <c:v>0.39245107769000004</c:v>
                </c:pt>
                <c:pt idx="555">
                  <c:v>0.36761002984000002</c:v>
                </c:pt>
                <c:pt idx="556">
                  <c:v>0.40785051510000003</c:v>
                </c:pt>
                <c:pt idx="557">
                  <c:v>0.48013175655000001</c:v>
                </c:pt>
                <c:pt idx="558">
                  <c:v>0.44407998774000002</c:v>
                </c:pt>
                <c:pt idx="559">
                  <c:v>0.46668444205000004</c:v>
                </c:pt>
                <c:pt idx="560">
                  <c:v>0.56649317222000006</c:v>
                </c:pt>
                <c:pt idx="561">
                  <c:v>0.50648299976</c:v>
                </c:pt>
                <c:pt idx="562">
                  <c:v>0.56524585554999995</c:v>
                </c:pt>
                <c:pt idx="563">
                  <c:v>0.55897436658999999</c:v>
                </c:pt>
                <c:pt idx="564">
                  <c:v>0.49824232609000002</c:v>
                </c:pt>
                <c:pt idx="565">
                  <c:v>0.53728014605999996</c:v>
                </c:pt>
                <c:pt idx="566">
                  <c:v>0.55762086060000005</c:v>
                </c:pt>
                <c:pt idx="567">
                  <c:v>0.52328681199000004</c:v>
                </c:pt>
                <c:pt idx="568">
                  <c:v>0.56658390537000003</c:v>
                </c:pt>
                <c:pt idx="569">
                  <c:v>0.65496714414000001</c:v>
                </c:pt>
                <c:pt idx="570">
                  <c:v>0.65637362376999997</c:v>
                </c:pt>
                <c:pt idx="571">
                  <c:v>0.66617624837</c:v>
                </c:pt>
                <c:pt idx="572">
                  <c:v>0.69930088895999998</c:v>
                </c:pt>
                <c:pt idx="573">
                  <c:v>0.79969061913000006</c:v>
                </c:pt>
                <c:pt idx="574">
                  <c:v>0.70738266031999997</c:v>
                </c:pt>
                <c:pt idx="575">
                  <c:v>0.68608335405999998</c:v>
                </c:pt>
                <c:pt idx="576">
                  <c:v>0.66844246159999998</c:v>
                </c:pt>
                <c:pt idx="577">
                  <c:v>0.76636289805999991</c:v>
                </c:pt>
                <c:pt idx="578">
                  <c:v>0.80225976557000001</c:v>
                </c:pt>
                <c:pt idx="579">
                  <c:v>0.73678592220999994</c:v>
                </c:pt>
                <c:pt idx="580">
                  <c:v>0.77202522007999996</c:v>
                </c:pt>
                <c:pt idx="581">
                  <c:v>0.73870144782000002</c:v>
                </c:pt>
                <c:pt idx="582">
                  <c:v>0.75650751593999999</c:v>
                </c:pt>
                <c:pt idx="583">
                  <c:v>0.81110090395000001</c:v>
                </c:pt>
                <c:pt idx="584">
                  <c:v>0.89985930545999993</c:v>
                </c:pt>
                <c:pt idx="585">
                  <c:v>0.88526695221000007</c:v>
                </c:pt>
                <c:pt idx="586">
                  <c:v>0.91169951852999997</c:v>
                </c:pt>
                <c:pt idx="587">
                  <c:v>0.84701318296000006</c:v>
                </c:pt>
                <c:pt idx="588">
                  <c:v>0.95747313623999997</c:v>
                </c:pt>
                <c:pt idx="589">
                  <c:v>1.0012416173299998</c:v>
                </c:pt>
                <c:pt idx="590">
                  <c:v>1.0862183943399999</c:v>
                </c:pt>
                <c:pt idx="591">
                  <c:v>1.1256494673200002</c:v>
                </c:pt>
                <c:pt idx="592">
                  <c:v>1.2785307023699999</c:v>
                </c:pt>
                <c:pt idx="593">
                  <c:v>1.1635952967299998</c:v>
                </c:pt>
                <c:pt idx="594">
                  <c:v>1.2167057546400002</c:v>
                </c:pt>
                <c:pt idx="595">
                  <c:v>1.33952896291</c:v>
                </c:pt>
                <c:pt idx="596">
                  <c:v>1.29630908419</c:v>
                </c:pt>
                <c:pt idx="597">
                  <c:v>1.4046596882000002</c:v>
                </c:pt>
                <c:pt idx="598">
                  <c:v>1.4910473826999999</c:v>
                </c:pt>
                <c:pt idx="599">
                  <c:v>1.4391628582</c:v>
                </c:pt>
                <c:pt idx="600">
                  <c:v>1.4995439651</c:v>
                </c:pt>
                <c:pt idx="601">
                  <c:v>1.5201527026999999</c:v>
                </c:pt>
                <c:pt idx="602">
                  <c:v>1.6062860939999999</c:v>
                </c:pt>
                <c:pt idx="603">
                  <c:v>1.5118170682000001</c:v>
                </c:pt>
                <c:pt idx="604">
                  <c:v>1.6092427671</c:v>
                </c:pt>
                <c:pt idx="605">
                  <c:v>1.7370531405</c:v>
                </c:pt>
                <c:pt idx="606">
                  <c:v>1.7381302267000001</c:v>
                </c:pt>
                <c:pt idx="607">
                  <c:v>1.7514168469</c:v>
                </c:pt>
                <c:pt idx="608">
                  <c:v>1.8042885515</c:v>
                </c:pt>
                <c:pt idx="609">
                  <c:v>1.944175601</c:v>
                </c:pt>
                <c:pt idx="610">
                  <c:v>1.9411609470999998</c:v>
                </c:pt>
              </c:numCache>
            </c:numRef>
          </c:yVal>
          <c:smooth val="0"/>
        </c:ser>
        <c:dLbls>
          <c:showLegendKey val="0"/>
          <c:showVal val="0"/>
          <c:showCatName val="0"/>
          <c:showSerName val="0"/>
          <c:showPercent val="0"/>
          <c:showBubbleSize val="0"/>
        </c:dLbls>
        <c:axId val="396002824"/>
        <c:axId val="396001256"/>
      </c:scatterChart>
      <c:valAx>
        <c:axId val="396002824"/>
        <c:scaling>
          <c:orientation val="minMax"/>
          <c:max val="800"/>
          <c:min val="20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400" dirty="0" smtClean="0">
                    <a:latin typeface="Calibri" panose="020F0502020204030204" pitchFamily="34" charset="0"/>
                    <a:cs typeface="Calibri" panose="020F0502020204030204" pitchFamily="34" charset="0"/>
                  </a:rPr>
                  <a:t>Wavelength</a:t>
                </a:r>
                <a:r>
                  <a:rPr lang="en-US" sz="2400" baseline="0" dirty="0" smtClean="0">
                    <a:latin typeface="Calibri" panose="020F0502020204030204" pitchFamily="34" charset="0"/>
                    <a:cs typeface="Calibri" panose="020F0502020204030204" pitchFamily="34" charset="0"/>
                  </a:rPr>
                  <a:t> (nm)</a:t>
                </a:r>
                <a:endParaRPr lang="en-US" sz="2400" dirty="0">
                  <a:latin typeface="Calibri" panose="020F0502020204030204" pitchFamily="34" charset="0"/>
                  <a:cs typeface="Calibri" panose="020F0502020204030204" pitchFamily="34" charset="0"/>
                </a:endParaRP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96001256"/>
        <c:crossesAt val="-0.1"/>
        <c:crossBetween val="midCat"/>
      </c:valAx>
      <c:valAx>
        <c:axId val="396001256"/>
        <c:scaling>
          <c:orientation val="minMax"/>
          <c:max val="1"/>
          <c:min val="-0.1"/>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400" dirty="0" smtClean="0">
                    <a:latin typeface="Calibri" panose="020F0502020204030204" pitchFamily="34" charset="0"/>
                    <a:cs typeface="Calibri" panose="020F0502020204030204" pitchFamily="34" charset="0"/>
                  </a:rPr>
                  <a:t>Absorbance</a:t>
                </a:r>
                <a:endParaRPr lang="en-US" sz="2400" dirty="0">
                  <a:latin typeface="Calibri" panose="020F0502020204030204" pitchFamily="34" charset="0"/>
                  <a:cs typeface="Calibri" panose="020F0502020204030204" pitchFamily="34" charset="0"/>
                </a:endParaRPr>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96002824"/>
        <c:crosses val="autoZero"/>
        <c:crossBetween val="midCat"/>
      </c:valAx>
      <c:spPr>
        <a:noFill/>
        <a:ln>
          <a:solidFill>
            <a:schemeClr val="bg1"/>
          </a:solid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solidFill>
                <a:srgbClr val="000099"/>
              </a:solidFill>
              <a:round/>
            </a:ln>
            <a:effectLst/>
          </c:spPr>
          <c:marker>
            <c:symbol val="none"/>
          </c:marker>
          <c:xVal>
            <c:numRef>
              <c:f>'16-10-27-neutrogena'!$E$3:$E$613</c:f>
              <c:numCache>
                <c:formatCode>General</c:formatCode>
                <c:ptCount val="611"/>
                <c:pt idx="0">
                  <c:v>800.02581789999999</c:v>
                </c:pt>
                <c:pt idx="1">
                  <c:v>799.05444339999997</c:v>
                </c:pt>
                <c:pt idx="2">
                  <c:v>797.94384769999999</c:v>
                </c:pt>
                <c:pt idx="3">
                  <c:v>796.97161870000002</c:v>
                </c:pt>
                <c:pt idx="4">
                  <c:v>795.99908449999998</c:v>
                </c:pt>
                <c:pt idx="5">
                  <c:v>795.02612299999998</c:v>
                </c:pt>
                <c:pt idx="6">
                  <c:v>794.05279540000004</c:v>
                </c:pt>
                <c:pt idx="7">
                  <c:v>792.94000240000003</c:v>
                </c:pt>
                <c:pt idx="8">
                  <c:v>791.96588129999998</c:v>
                </c:pt>
                <c:pt idx="9">
                  <c:v>790.99139400000001</c:v>
                </c:pt>
                <c:pt idx="10">
                  <c:v>790.01647949999995</c:v>
                </c:pt>
                <c:pt idx="11">
                  <c:v>789.04125980000003</c:v>
                </c:pt>
                <c:pt idx="12">
                  <c:v>788.06567380000001</c:v>
                </c:pt>
                <c:pt idx="13">
                  <c:v>786.95019530000002</c:v>
                </c:pt>
                <c:pt idx="14">
                  <c:v>785.97381589999998</c:v>
                </c:pt>
                <c:pt idx="15">
                  <c:v>784.99700929999995</c:v>
                </c:pt>
                <c:pt idx="16">
                  <c:v>784.01983640000003</c:v>
                </c:pt>
                <c:pt idx="17">
                  <c:v>783.04235840000001</c:v>
                </c:pt>
                <c:pt idx="18">
                  <c:v>782.06445310000004</c:v>
                </c:pt>
                <c:pt idx="19">
                  <c:v>780.94641109999998</c:v>
                </c:pt>
                <c:pt idx="20">
                  <c:v>779.96771239999998</c:v>
                </c:pt>
                <c:pt idx="21">
                  <c:v>778.98864749999996</c:v>
                </c:pt>
                <c:pt idx="22">
                  <c:v>778.00921630000005</c:v>
                </c:pt>
                <c:pt idx="23">
                  <c:v>777.0294189</c:v>
                </c:pt>
                <c:pt idx="24">
                  <c:v>776.04931639999995</c:v>
                </c:pt>
                <c:pt idx="25">
                  <c:v>775.06878659999995</c:v>
                </c:pt>
                <c:pt idx="26">
                  <c:v>773.94775389999995</c:v>
                </c:pt>
                <c:pt idx="27">
                  <c:v>772.96643070000005</c:v>
                </c:pt>
                <c:pt idx="28">
                  <c:v>771.98474120000003</c:v>
                </c:pt>
                <c:pt idx="29">
                  <c:v>771.00274660000002</c:v>
                </c:pt>
                <c:pt idx="30">
                  <c:v>770.02032469999995</c:v>
                </c:pt>
                <c:pt idx="31">
                  <c:v>769.03753659999995</c:v>
                </c:pt>
                <c:pt idx="32">
                  <c:v>768.05444339999997</c:v>
                </c:pt>
                <c:pt idx="33">
                  <c:v>766.93041989999995</c:v>
                </c:pt>
                <c:pt idx="34">
                  <c:v>765.94653319999998</c:v>
                </c:pt>
                <c:pt idx="35">
                  <c:v>764.96221920000005</c:v>
                </c:pt>
                <c:pt idx="36">
                  <c:v>763.97760010000002</c:v>
                </c:pt>
                <c:pt idx="37">
                  <c:v>762.99261469999999</c:v>
                </c:pt>
                <c:pt idx="38">
                  <c:v>762.00726320000001</c:v>
                </c:pt>
                <c:pt idx="39">
                  <c:v>761.0216064</c:v>
                </c:pt>
                <c:pt idx="40">
                  <c:v>760.03552249999996</c:v>
                </c:pt>
                <c:pt idx="41">
                  <c:v>759.04907230000003</c:v>
                </c:pt>
                <c:pt idx="42">
                  <c:v>758.06231690000004</c:v>
                </c:pt>
                <c:pt idx="43">
                  <c:v>756.93414310000003</c:v>
                </c:pt>
                <c:pt idx="44">
                  <c:v>755.94653319999998</c:v>
                </c:pt>
                <c:pt idx="45">
                  <c:v>754.95867920000001</c:v>
                </c:pt>
                <c:pt idx="46">
                  <c:v>753.97039789999997</c:v>
                </c:pt>
                <c:pt idx="47">
                  <c:v>752.98175049999998</c:v>
                </c:pt>
                <c:pt idx="48">
                  <c:v>751.99279790000003</c:v>
                </c:pt>
                <c:pt idx="49">
                  <c:v>751.00347899999997</c:v>
                </c:pt>
                <c:pt idx="50">
                  <c:v>750.0137939</c:v>
                </c:pt>
                <c:pt idx="51">
                  <c:v>749.02374269999996</c:v>
                </c:pt>
                <c:pt idx="52">
                  <c:v>748.03332520000004</c:v>
                </c:pt>
                <c:pt idx="53">
                  <c:v>747.04260250000004</c:v>
                </c:pt>
                <c:pt idx="54">
                  <c:v>746.05151369999999</c:v>
                </c:pt>
                <c:pt idx="55">
                  <c:v>745.06005860000005</c:v>
                </c:pt>
                <c:pt idx="56">
                  <c:v>744.06823729999996</c:v>
                </c:pt>
                <c:pt idx="57">
                  <c:v>742.93432619999999</c:v>
                </c:pt>
                <c:pt idx="58">
                  <c:v>741.94177249999996</c:v>
                </c:pt>
                <c:pt idx="59">
                  <c:v>740.94885250000004</c:v>
                </c:pt>
                <c:pt idx="60">
                  <c:v>739.95562740000003</c:v>
                </c:pt>
                <c:pt idx="61">
                  <c:v>738.96197510000002</c:v>
                </c:pt>
                <c:pt idx="62">
                  <c:v>737.96807860000001</c:v>
                </c:pt>
                <c:pt idx="63">
                  <c:v>736.97375490000002</c:v>
                </c:pt>
                <c:pt idx="64">
                  <c:v>735.97906490000003</c:v>
                </c:pt>
                <c:pt idx="65">
                  <c:v>734.98406980000004</c:v>
                </c:pt>
                <c:pt idx="66">
                  <c:v>733.98876949999999</c:v>
                </c:pt>
                <c:pt idx="67">
                  <c:v>732.99304199999995</c:v>
                </c:pt>
                <c:pt idx="68">
                  <c:v>731.99700929999995</c:v>
                </c:pt>
                <c:pt idx="69">
                  <c:v>731.00061040000003</c:v>
                </c:pt>
                <c:pt idx="70">
                  <c:v>730.00390630000004</c:v>
                </c:pt>
                <c:pt idx="71">
                  <c:v>729.00683590000006</c:v>
                </c:pt>
                <c:pt idx="72">
                  <c:v>728.00939940000001</c:v>
                </c:pt>
                <c:pt idx="73">
                  <c:v>727.0116577</c:v>
                </c:pt>
                <c:pt idx="74">
                  <c:v>726.01354979999996</c:v>
                </c:pt>
                <c:pt idx="75">
                  <c:v>725.01507570000001</c:v>
                </c:pt>
                <c:pt idx="76">
                  <c:v>724.01629639999999</c:v>
                </c:pt>
                <c:pt idx="77">
                  <c:v>723.01715090000005</c:v>
                </c:pt>
                <c:pt idx="78">
                  <c:v>722.01770020000004</c:v>
                </c:pt>
                <c:pt idx="79">
                  <c:v>721.01788329999999</c:v>
                </c:pt>
                <c:pt idx="80">
                  <c:v>720.01770020000004</c:v>
                </c:pt>
                <c:pt idx="81">
                  <c:v>719.01721190000001</c:v>
                </c:pt>
                <c:pt idx="82">
                  <c:v>718.01641849999999</c:v>
                </c:pt>
                <c:pt idx="83">
                  <c:v>717.01519780000001</c:v>
                </c:pt>
                <c:pt idx="84">
                  <c:v>716.01367189999996</c:v>
                </c:pt>
                <c:pt idx="85">
                  <c:v>715.01184079999996</c:v>
                </c:pt>
                <c:pt idx="86">
                  <c:v>714.0096436</c:v>
                </c:pt>
                <c:pt idx="87">
                  <c:v>713.00714110000001</c:v>
                </c:pt>
                <c:pt idx="88">
                  <c:v>712.00427249999996</c:v>
                </c:pt>
                <c:pt idx="89">
                  <c:v>711.00109859999998</c:v>
                </c:pt>
                <c:pt idx="90">
                  <c:v>709.99755860000005</c:v>
                </c:pt>
                <c:pt idx="91">
                  <c:v>708.99365230000001</c:v>
                </c:pt>
                <c:pt idx="92">
                  <c:v>707.98944089999998</c:v>
                </c:pt>
                <c:pt idx="93">
                  <c:v>706.98492429999999</c:v>
                </c:pt>
                <c:pt idx="94">
                  <c:v>705.98004149999997</c:v>
                </c:pt>
                <c:pt idx="95">
                  <c:v>704.97485349999999</c:v>
                </c:pt>
                <c:pt idx="96">
                  <c:v>703.96929929999999</c:v>
                </c:pt>
                <c:pt idx="97">
                  <c:v>702.96343990000003</c:v>
                </c:pt>
                <c:pt idx="98">
                  <c:v>701.9572144</c:v>
                </c:pt>
                <c:pt idx="99">
                  <c:v>700.95068360000005</c:v>
                </c:pt>
                <c:pt idx="100">
                  <c:v>699.94378659999995</c:v>
                </c:pt>
                <c:pt idx="101">
                  <c:v>698.93664550000005</c:v>
                </c:pt>
                <c:pt idx="102">
                  <c:v>697.92907709999997</c:v>
                </c:pt>
                <c:pt idx="103">
                  <c:v>697.06524660000002</c:v>
                </c:pt>
                <c:pt idx="104">
                  <c:v>696.05706789999999</c:v>
                </c:pt>
                <c:pt idx="105">
                  <c:v>695.04864499999996</c:v>
                </c:pt>
                <c:pt idx="106">
                  <c:v>694.03985599999999</c:v>
                </c:pt>
                <c:pt idx="107">
                  <c:v>693.03070070000001</c:v>
                </c:pt>
                <c:pt idx="108">
                  <c:v>692.02124019999997</c:v>
                </c:pt>
                <c:pt idx="109">
                  <c:v>691.01147460000004</c:v>
                </c:pt>
                <c:pt idx="110">
                  <c:v>690.00134279999997</c:v>
                </c:pt>
                <c:pt idx="111">
                  <c:v>688.99096680000002</c:v>
                </c:pt>
                <c:pt idx="112">
                  <c:v>687.98016359999997</c:v>
                </c:pt>
                <c:pt idx="113">
                  <c:v>686.96911620000003</c:v>
                </c:pt>
                <c:pt idx="114">
                  <c:v>685.95770259999995</c:v>
                </c:pt>
                <c:pt idx="115">
                  <c:v>684.94598389999999</c:v>
                </c:pt>
                <c:pt idx="116">
                  <c:v>683.93389890000003</c:v>
                </c:pt>
                <c:pt idx="117">
                  <c:v>683.06616210000004</c:v>
                </c:pt>
                <c:pt idx="118">
                  <c:v>682.05352779999998</c:v>
                </c:pt>
                <c:pt idx="119">
                  <c:v>681.04052730000001</c:v>
                </c:pt>
                <c:pt idx="120">
                  <c:v>680.0272827</c:v>
                </c:pt>
                <c:pt idx="121">
                  <c:v>679.01367189999996</c:v>
                </c:pt>
                <c:pt idx="122">
                  <c:v>677.99969480000004</c:v>
                </c:pt>
                <c:pt idx="123">
                  <c:v>676.98547359999998</c:v>
                </c:pt>
                <c:pt idx="124">
                  <c:v>675.9708862</c:v>
                </c:pt>
                <c:pt idx="125">
                  <c:v>674.95599370000002</c:v>
                </c:pt>
                <c:pt idx="126">
                  <c:v>673.94073490000005</c:v>
                </c:pt>
                <c:pt idx="127">
                  <c:v>673.0703125</c:v>
                </c:pt>
                <c:pt idx="128">
                  <c:v>672.05450440000004</c:v>
                </c:pt>
                <c:pt idx="129">
                  <c:v>671.03839110000001</c:v>
                </c:pt>
                <c:pt idx="130">
                  <c:v>670.02197269999999</c:v>
                </c:pt>
                <c:pt idx="131">
                  <c:v>669.00518799999998</c:v>
                </c:pt>
                <c:pt idx="132">
                  <c:v>667.9880981</c:v>
                </c:pt>
                <c:pt idx="133">
                  <c:v>666.97070310000004</c:v>
                </c:pt>
                <c:pt idx="134">
                  <c:v>665.9530029</c:v>
                </c:pt>
                <c:pt idx="135">
                  <c:v>664.93499759999997</c:v>
                </c:pt>
                <c:pt idx="136">
                  <c:v>664.06219480000004</c:v>
                </c:pt>
                <c:pt idx="137">
                  <c:v>663.04357909999999</c:v>
                </c:pt>
                <c:pt idx="138">
                  <c:v>662.02465819999998</c:v>
                </c:pt>
                <c:pt idx="139">
                  <c:v>661.00543210000001</c:v>
                </c:pt>
                <c:pt idx="140">
                  <c:v>659.98590090000005</c:v>
                </c:pt>
                <c:pt idx="141">
                  <c:v>658.96600339999998</c:v>
                </c:pt>
                <c:pt idx="142">
                  <c:v>657.94586179999999</c:v>
                </c:pt>
                <c:pt idx="143">
                  <c:v>657.07122800000002</c:v>
                </c:pt>
                <c:pt idx="144">
                  <c:v>656.05047609999997</c:v>
                </c:pt>
                <c:pt idx="145">
                  <c:v>655.0294189</c:v>
                </c:pt>
                <c:pt idx="146">
                  <c:v>654.00805660000003</c:v>
                </c:pt>
                <c:pt idx="147">
                  <c:v>652.98638919999996</c:v>
                </c:pt>
                <c:pt idx="148">
                  <c:v>651.96441649999997</c:v>
                </c:pt>
                <c:pt idx="149">
                  <c:v>650.94213869999999</c:v>
                </c:pt>
                <c:pt idx="150">
                  <c:v>650.06561280000005</c:v>
                </c:pt>
                <c:pt idx="151">
                  <c:v>649.0427856</c:v>
                </c:pt>
                <c:pt idx="152">
                  <c:v>648.01965329999996</c:v>
                </c:pt>
                <c:pt idx="153">
                  <c:v>646.9961548</c:v>
                </c:pt>
                <c:pt idx="154">
                  <c:v>645.97241210000004</c:v>
                </c:pt>
                <c:pt idx="155">
                  <c:v>644.94830320000005</c:v>
                </c:pt>
                <c:pt idx="156">
                  <c:v>644.0703125</c:v>
                </c:pt>
                <c:pt idx="157">
                  <c:v>643.04565430000002</c:v>
                </c:pt>
                <c:pt idx="158">
                  <c:v>642.02069089999998</c:v>
                </c:pt>
                <c:pt idx="159">
                  <c:v>640.99542240000005</c:v>
                </c:pt>
                <c:pt idx="160">
                  <c:v>639.96990970000002</c:v>
                </c:pt>
                <c:pt idx="161">
                  <c:v>638.94403079999995</c:v>
                </c:pt>
                <c:pt idx="162">
                  <c:v>638.06451419999996</c:v>
                </c:pt>
                <c:pt idx="163">
                  <c:v>637.03808590000006</c:v>
                </c:pt>
                <c:pt idx="164">
                  <c:v>636.01135250000004</c:v>
                </c:pt>
                <c:pt idx="165">
                  <c:v>634.984375</c:v>
                </c:pt>
                <c:pt idx="166">
                  <c:v>633.95703130000004</c:v>
                </c:pt>
                <c:pt idx="167">
                  <c:v>632.92944339999997</c:v>
                </c:pt>
                <c:pt idx="168">
                  <c:v>632.04840090000005</c:v>
                </c:pt>
                <c:pt idx="169">
                  <c:v>631.02020259999995</c:v>
                </c:pt>
                <c:pt idx="170">
                  <c:v>629.99176030000001</c:v>
                </c:pt>
                <c:pt idx="171">
                  <c:v>628.96295169999996</c:v>
                </c:pt>
                <c:pt idx="172">
                  <c:v>627.93389890000003</c:v>
                </c:pt>
                <c:pt idx="173">
                  <c:v>627.05163570000002</c:v>
                </c:pt>
                <c:pt idx="174">
                  <c:v>626.02203369999995</c:v>
                </c:pt>
                <c:pt idx="175">
                  <c:v>624.99212650000004</c:v>
                </c:pt>
                <c:pt idx="176">
                  <c:v>623.96191409999994</c:v>
                </c:pt>
                <c:pt idx="177">
                  <c:v>622.93139650000001</c:v>
                </c:pt>
                <c:pt idx="178">
                  <c:v>622.04791260000002</c:v>
                </c:pt>
                <c:pt idx="179">
                  <c:v>621.01684569999998</c:v>
                </c:pt>
                <c:pt idx="180">
                  <c:v>619.98553470000002</c:v>
                </c:pt>
                <c:pt idx="181">
                  <c:v>618.95385739999995</c:v>
                </c:pt>
                <c:pt idx="182">
                  <c:v>618.06939699999998</c:v>
                </c:pt>
                <c:pt idx="183">
                  <c:v>617.0372314</c:v>
                </c:pt>
                <c:pt idx="184">
                  <c:v>616.00476070000002</c:v>
                </c:pt>
                <c:pt idx="185">
                  <c:v>614.97198490000005</c:v>
                </c:pt>
                <c:pt idx="186">
                  <c:v>613.93896480000001</c:v>
                </c:pt>
                <c:pt idx="187">
                  <c:v>613.05328369999995</c:v>
                </c:pt>
                <c:pt idx="188">
                  <c:v>612.01965329999996</c:v>
                </c:pt>
                <c:pt idx="189">
                  <c:v>610.98577880000005</c:v>
                </c:pt>
                <c:pt idx="190">
                  <c:v>609.95166019999999</c:v>
                </c:pt>
                <c:pt idx="191">
                  <c:v>609.06500240000003</c:v>
                </c:pt>
                <c:pt idx="192">
                  <c:v>608.03027340000006</c:v>
                </c:pt>
                <c:pt idx="193">
                  <c:v>606.99530030000005</c:v>
                </c:pt>
                <c:pt idx="194">
                  <c:v>605.96002199999998</c:v>
                </c:pt>
                <c:pt idx="195">
                  <c:v>605.0724487</c:v>
                </c:pt>
                <c:pt idx="196">
                  <c:v>604.03662110000005</c:v>
                </c:pt>
                <c:pt idx="197">
                  <c:v>603.00054929999999</c:v>
                </c:pt>
                <c:pt idx="198">
                  <c:v>601.96417240000005</c:v>
                </c:pt>
                <c:pt idx="199">
                  <c:v>600.9275513</c:v>
                </c:pt>
                <c:pt idx="200">
                  <c:v>600.03875730000004</c:v>
                </c:pt>
                <c:pt idx="201">
                  <c:v>599.00158690000001</c:v>
                </c:pt>
                <c:pt idx="202">
                  <c:v>597.96411130000001</c:v>
                </c:pt>
                <c:pt idx="203">
                  <c:v>596.92633060000003</c:v>
                </c:pt>
                <c:pt idx="204">
                  <c:v>596.03662110000005</c:v>
                </c:pt>
                <c:pt idx="205">
                  <c:v>594.99835210000003</c:v>
                </c:pt>
                <c:pt idx="206">
                  <c:v>593.95977779999998</c:v>
                </c:pt>
                <c:pt idx="207">
                  <c:v>593.06939699999998</c:v>
                </c:pt>
                <c:pt idx="208">
                  <c:v>592.03033449999998</c:v>
                </c:pt>
                <c:pt idx="209">
                  <c:v>590.99096680000002</c:v>
                </c:pt>
                <c:pt idx="210">
                  <c:v>589.95135500000004</c:v>
                </c:pt>
                <c:pt idx="211">
                  <c:v>589.05999759999997</c:v>
                </c:pt>
                <c:pt idx="212">
                  <c:v>588.01983640000003</c:v>
                </c:pt>
                <c:pt idx="213">
                  <c:v>586.97943120000002</c:v>
                </c:pt>
                <c:pt idx="214">
                  <c:v>585.93872069999998</c:v>
                </c:pt>
                <c:pt idx="215">
                  <c:v>585.04650879999997</c:v>
                </c:pt>
                <c:pt idx="216">
                  <c:v>584.00524900000005</c:v>
                </c:pt>
                <c:pt idx="217">
                  <c:v>582.96380620000002</c:v>
                </c:pt>
                <c:pt idx="218">
                  <c:v>582.07086179999999</c:v>
                </c:pt>
                <c:pt idx="219">
                  <c:v>581.02886960000001</c:v>
                </c:pt>
                <c:pt idx="220">
                  <c:v>579.98657230000003</c:v>
                </c:pt>
                <c:pt idx="221">
                  <c:v>578.94403079999995</c:v>
                </c:pt>
                <c:pt idx="222">
                  <c:v>578.05017090000001</c:v>
                </c:pt>
                <c:pt idx="223">
                  <c:v>577.00714110000001</c:v>
                </c:pt>
                <c:pt idx="224">
                  <c:v>575.96380620000002</c:v>
                </c:pt>
                <c:pt idx="225">
                  <c:v>575.06927489999998</c:v>
                </c:pt>
                <c:pt idx="226">
                  <c:v>574.02545169999996</c:v>
                </c:pt>
                <c:pt idx="227">
                  <c:v>572.98138429999995</c:v>
                </c:pt>
                <c:pt idx="228">
                  <c:v>571.93701169999997</c:v>
                </c:pt>
                <c:pt idx="229">
                  <c:v>571.04156490000003</c:v>
                </c:pt>
                <c:pt idx="230">
                  <c:v>569.99670409999999</c:v>
                </c:pt>
                <c:pt idx="231">
                  <c:v>568.95153809999999</c:v>
                </c:pt>
                <c:pt idx="232">
                  <c:v>568.05548099999999</c:v>
                </c:pt>
                <c:pt idx="233">
                  <c:v>567.00988770000004</c:v>
                </c:pt>
                <c:pt idx="234">
                  <c:v>565.96392820000005</c:v>
                </c:pt>
                <c:pt idx="235">
                  <c:v>565.06726070000002</c:v>
                </c:pt>
                <c:pt idx="236">
                  <c:v>564.02081299999998</c:v>
                </c:pt>
                <c:pt idx="237">
                  <c:v>562.97418210000001</c:v>
                </c:pt>
                <c:pt idx="238">
                  <c:v>561.92718509999997</c:v>
                </c:pt>
                <c:pt idx="239">
                  <c:v>561.02960210000003</c:v>
                </c:pt>
                <c:pt idx="240">
                  <c:v>559.98217769999997</c:v>
                </c:pt>
                <c:pt idx="241">
                  <c:v>558.93450929999995</c:v>
                </c:pt>
                <c:pt idx="242">
                  <c:v>558.03625490000002</c:v>
                </c:pt>
                <c:pt idx="243">
                  <c:v>556.98803710000004</c:v>
                </c:pt>
                <c:pt idx="244">
                  <c:v>555.9396362</c:v>
                </c:pt>
                <c:pt idx="245">
                  <c:v>555.04071039999997</c:v>
                </c:pt>
                <c:pt idx="246">
                  <c:v>553.99176030000001</c:v>
                </c:pt>
                <c:pt idx="247">
                  <c:v>552.94256589999998</c:v>
                </c:pt>
                <c:pt idx="248">
                  <c:v>552.04309079999996</c:v>
                </c:pt>
                <c:pt idx="249">
                  <c:v>550.99340819999998</c:v>
                </c:pt>
                <c:pt idx="250">
                  <c:v>549.94342040000004</c:v>
                </c:pt>
                <c:pt idx="251">
                  <c:v>549.04327390000003</c:v>
                </c:pt>
                <c:pt idx="252">
                  <c:v>547.99285889999999</c:v>
                </c:pt>
                <c:pt idx="253">
                  <c:v>546.94213869999999</c:v>
                </c:pt>
                <c:pt idx="254">
                  <c:v>546.04138179999995</c:v>
                </c:pt>
                <c:pt idx="255">
                  <c:v>544.99017330000004</c:v>
                </c:pt>
                <c:pt idx="256">
                  <c:v>543.93878170000005</c:v>
                </c:pt>
                <c:pt idx="257">
                  <c:v>543.03735349999999</c:v>
                </c:pt>
                <c:pt idx="258">
                  <c:v>541.98547359999998</c:v>
                </c:pt>
                <c:pt idx="259">
                  <c:v>540.93328859999997</c:v>
                </c:pt>
                <c:pt idx="260">
                  <c:v>540.03125</c:v>
                </c:pt>
                <c:pt idx="261">
                  <c:v>538.97863770000004</c:v>
                </c:pt>
                <c:pt idx="262">
                  <c:v>537.9257202</c:v>
                </c:pt>
                <c:pt idx="263">
                  <c:v>537.02307129999997</c:v>
                </c:pt>
                <c:pt idx="264">
                  <c:v>535.96972659999994</c:v>
                </c:pt>
                <c:pt idx="265">
                  <c:v>535.06665039999996</c:v>
                </c:pt>
                <c:pt idx="266">
                  <c:v>534.01281740000002</c:v>
                </c:pt>
                <c:pt idx="267">
                  <c:v>532.95874019999997</c:v>
                </c:pt>
                <c:pt idx="268">
                  <c:v>532.05505370000003</c:v>
                </c:pt>
                <c:pt idx="269">
                  <c:v>531.00048830000003</c:v>
                </c:pt>
                <c:pt idx="270">
                  <c:v>529.94567870000003</c:v>
                </c:pt>
                <c:pt idx="271">
                  <c:v>529.04138179999995</c:v>
                </c:pt>
                <c:pt idx="272">
                  <c:v>527.98614499999996</c:v>
                </c:pt>
                <c:pt idx="273">
                  <c:v>526.93060300000002</c:v>
                </c:pt>
                <c:pt idx="274">
                  <c:v>526.02569579999999</c:v>
                </c:pt>
                <c:pt idx="275">
                  <c:v>524.96972659999994</c:v>
                </c:pt>
                <c:pt idx="276">
                  <c:v>524.06439209999996</c:v>
                </c:pt>
                <c:pt idx="277">
                  <c:v>523.00799559999996</c:v>
                </c:pt>
                <c:pt idx="278">
                  <c:v>521.9512939</c:v>
                </c:pt>
                <c:pt idx="279">
                  <c:v>521.04534909999995</c:v>
                </c:pt>
                <c:pt idx="280">
                  <c:v>519.9882202</c:v>
                </c:pt>
                <c:pt idx="281">
                  <c:v>518.93084720000002</c:v>
                </c:pt>
                <c:pt idx="282">
                  <c:v>518.02435300000002</c:v>
                </c:pt>
                <c:pt idx="283">
                  <c:v>516.96649170000001</c:v>
                </c:pt>
                <c:pt idx="284">
                  <c:v>516.05957030000002</c:v>
                </c:pt>
                <c:pt idx="285">
                  <c:v>515.00128170000005</c:v>
                </c:pt>
                <c:pt idx="286">
                  <c:v>513.94274900000005</c:v>
                </c:pt>
                <c:pt idx="287">
                  <c:v>513.03527829999996</c:v>
                </c:pt>
                <c:pt idx="288">
                  <c:v>511.97628780000002</c:v>
                </c:pt>
                <c:pt idx="289">
                  <c:v>511.0683899</c:v>
                </c:pt>
                <c:pt idx="290">
                  <c:v>510.00894169999998</c:v>
                </c:pt>
                <c:pt idx="291">
                  <c:v>508.9492798</c:v>
                </c:pt>
                <c:pt idx="292">
                  <c:v>508.04080199999999</c:v>
                </c:pt>
                <c:pt idx="293">
                  <c:v>506.98068239999998</c:v>
                </c:pt>
                <c:pt idx="294">
                  <c:v>506.07180790000001</c:v>
                </c:pt>
                <c:pt idx="295">
                  <c:v>505.01126099999999</c:v>
                </c:pt>
                <c:pt idx="296">
                  <c:v>503.95047</c:v>
                </c:pt>
                <c:pt idx="297">
                  <c:v>503.04101559999998</c:v>
                </c:pt>
                <c:pt idx="298">
                  <c:v>501.97976679999999</c:v>
                </c:pt>
                <c:pt idx="299">
                  <c:v>501.06994630000003</c:v>
                </c:pt>
                <c:pt idx="300">
                  <c:v>500.00827029999999</c:v>
                </c:pt>
                <c:pt idx="301">
                  <c:v>498.94635010000002</c:v>
                </c:pt>
                <c:pt idx="302">
                  <c:v>498.0359497</c:v>
                </c:pt>
                <c:pt idx="303">
                  <c:v>496.9735718</c:v>
                </c:pt>
                <c:pt idx="304">
                  <c:v>496.06280520000001</c:v>
                </c:pt>
                <c:pt idx="305">
                  <c:v>495.00003049999998</c:v>
                </c:pt>
                <c:pt idx="306">
                  <c:v>493.93698119999999</c:v>
                </c:pt>
                <c:pt idx="307">
                  <c:v>493.02563479999998</c:v>
                </c:pt>
                <c:pt idx="308">
                  <c:v>491.96218870000001</c:v>
                </c:pt>
                <c:pt idx="309">
                  <c:v>491.05047610000003</c:v>
                </c:pt>
                <c:pt idx="310">
                  <c:v>489.98657229999998</c:v>
                </c:pt>
                <c:pt idx="311">
                  <c:v>489.07449339999999</c:v>
                </c:pt>
                <c:pt idx="312">
                  <c:v>488.01016240000001</c:v>
                </c:pt>
                <c:pt idx="313">
                  <c:v>486.94561770000001</c:v>
                </c:pt>
                <c:pt idx="314">
                  <c:v>486.03295900000001</c:v>
                </c:pt>
                <c:pt idx="315">
                  <c:v>484.96798710000002</c:v>
                </c:pt>
                <c:pt idx="316">
                  <c:v>484.05496219999998</c:v>
                </c:pt>
                <c:pt idx="317">
                  <c:v>482.98956299999998</c:v>
                </c:pt>
                <c:pt idx="318">
                  <c:v>481.92395019999998</c:v>
                </c:pt>
                <c:pt idx="319">
                  <c:v>481.01037600000001</c:v>
                </c:pt>
                <c:pt idx="320">
                  <c:v>479.94430540000002</c:v>
                </c:pt>
                <c:pt idx="321">
                  <c:v>479.0303955</c:v>
                </c:pt>
                <c:pt idx="322">
                  <c:v>477.96389770000002</c:v>
                </c:pt>
                <c:pt idx="323">
                  <c:v>477.04962160000002</c:v>
                </c:pt>
                <c:pt idx="324">
                  <c:v>475.98272709999998</c:v>
                </c:pt>
                <c:pt idx="325">
                  <c:v>475.06805420000001</c:v>
                </c:pt>
                <c:pt idx="326">
                  <c:v>474.00076289999998</c:v>
                </c:pt>
                <c:pt idx="327">
                  <c:v>472.93322749999999</c:v>
                </c:pt>
                <c:pt idx="328">
                  <c:v>472.01803589999997</c:v>
                </c:pt>
                <c:pt idx="329">
                  <c:v>470.95007320000002</c:v>
                </c:pt>
                <c:pt idx="330">
                  <c:v>470.03451539999998</c:v>
                </c:pt>
                <c:pt idx="331">
                  <c:v>468.96615600000001</c:v>
                </c:pt>
                <c:pt idx="332">
                  <c:v>468.05026249999997</c:v>
                </c:pt>
                <c:pt idx="333">
                  <c:v>466.9814758</c:v>
                </c:pt>
                <c:pt idx="334">
                  <c:v>466.06521609999999</c:v>
                </c:pt>
                <c:pt idx="335">
                  <c:v>464.9960327</c:v>
                </c:pt>
                <c:pt idx="336">
                  <c:v>463.92663570000002</c:v>
                </c:pt>
                <c:pt idx="337">
                  <c:v>463.0098572</c:v>
                </c:pt>
                <c:pt idx="338">
                  <c:v>461.94003300000003</c:v>
                </c:pt>
                <c:pt idx="339">
                  <c:v>461.02288820000001</c:v>
                </c:pt>
                <c:pt idx="340">
                  <c:v>459.95266720000001</c:v>
                </c:pt>
                <c:pt idx="341">
                  <c:v>459.03518680000002</c:v>
                </c:pt>
                <c:pt idx="342">
                  <c:v>457.96456910000001</c:v>
                </c:pt>
                <c:pt idx="343">
                  <c:v>457.04672240000002</c:v>
                </c:pt>
                <c:pt idx="344">
                  <c:v>455.975708</c:v>
                </c:pt>
                <c:pt idx="345">
                  <c:v>455.05752560000002</c:v>
                </c:pt>
                <c:pt idx="346">
                  <c:v>453.98611449999999</c:v>
                </c:pt>
                <c:pt idx="347">
                  <c:v>453.06759640000001</c:v>
                </c:pt>
                <c:pt idx="348">
                  <c:v>451.99578860000003</c:v>
                </c:pt>
                <c:pt idx="349">
                  <c:v>450.92376710000002</c:v>
                </c:pt>
                <c:pt idx="350">
                  <c:v>450.00473019999998</c:v>
                </c:pt>
                <c:pt idx="351">
                  <c:v>448.93231200000002</c:v>
                </c:pt>
                <c:pt idx="352">
                  <c:v>448.01290890000001</c:v>
                </c:pt>
                <c:pt idx="353">
                  <c:v>446.94009399999999</c:v>
                </c:pt>
                <c:pt idx="354">
                  <c:v>446.02038570000002</c:v>
                </c:pt>
                <c:pt idx="355">
                  <c:v>444.94717409999998</c:v>
                </c:pt>
                <c:pt idx="356">
                  <c:v>444.02713010000002</c:v>
                </c:pt>
                <c:pt idx="357">
                  <c:v>442.95352170000001</c:v>
                </c:pt>
                <c:pt idx="358">
                  <c:v>442.03314210000002</c:v>
                </c:pt>
                <c:pt idx="359">
                  <c:v>440.95916749999998</c:v>
                </c:pt>
                <c:pt idx="360">
                  <c:v>440.03842159999999</c:v>
                </c:pt>
                <c:pt idx="361">
                  <c:v>438.96408079999998</c:v>
                </c:pt>
                <c:pt idx="362">
                  <c:v>438.0430298</c:v>
                </c:pt>
                <c:pt idx="363">
                  <c:v>436.96826170000003</c:v>
                </c:pt>
                <c:pt idx="364">
                  <c:v>436.046875</c:v>
                </c:pt>
                <c:pt idx="365">
                  <c:v>434.9717407</c:v>
                </c:pt>
                <c:pt idx="366">
                  <c:v>434.05004880000001</c:v>
                </c:pt>
                <c:pt idx="367">
                  <c:v>432.9745178</c:v>
                </c:pt>
                <c:pt idx="368">
                  <c:v>432.05249020000002</c:v>
                </c:pt>
                <c:pt idx="369">
                  <c:v>430.97659299999998</c:v>
                </c:pt>
                <c:pt idx="370">
                  <c:v>430.05422970000001</c:v>
                </c:pt>
                <c:pt idx="371">
                  <c:v>428.97796629999999</c:v>
                </c:pt>
                <c:pt idx="372">
                  <c:v>428.05526730000003</c:v>
                </c:pt>
                <c:pt idx="373">
                  <c:v>426.97863769999998</c:v>
                </c:pt>
                <c:pt idx="374">
                  <c:v>426.0556335</c:v>
                </c:pt>
                <c:pt idx="375">
                  <c:v>424.9786072</c:v>
                </c:pt>
                <c:pt idx="376">
                  <c:v>424.05526730000003</c:v>
                </c:pt>
                <c:pt idx="377">
                  <c:v>422.9778748</c:v>
                </c:pt>
                <c:pt idx="378">
                  <c:v>422.05422970000001</c:v>
                </c:pt>
                <c:pt idx="379">
                  <c:v>420.97647089999998</c:v>
                </c:pt>
                <c:pt idx="380">
                  <c:v>420.05252080000002</c:v>
                </c:pt>
                <c:pt idx="381">
                  <c:v>418.97436520000002</c:v>
                </c:pt>
                <c:pt idx="382">
                  <c:v>418.0501099</c:v>
                </c:pt>
                <c:pt idx="383">
                  <c:v>416.97158810000002</c:v>
                </c:pt>
                <c:pt idx="384">
                  <c:v>416.04702759999998</c:v>
                </c:pt>
                <c:pt idx="385">
                  <c:v>414.96813959999997</c:v>
                </c:pt>
                <c:pt idx="386">
                  <c:v>414.04324339999999</c:v>
                </c:pt>
                <c:pt idx="387">
                  <c:v>412.96401980000002</c:v>
                </c:pt>
                <c:pt idx="388">
                  <c:v>412.03881840000003</c:v>
                </c:pt>
                <c:pt idx="389">
                  <c:v>410.95919800000001</c:v>
                </c:pt>
                <c:pt idx="390">
                  <c:v>410.03369140000001</c:v>
                </c:pt>
                <c:pt idx="391">
                  <c:v>408.95373540000003</c:v>
                </c:pt>
                <c:pt idx="392">
                  <c:v>408.02792360000001</c:v>
                </c:pt>
                <c:pt idx="393">
                  <c:v>406.94760129999997</c:v>
                </c:pt>
                <c:pt idx="394">
                  <c:v>406.02145389999998</c:v>
                </c:pt>
                <c:pt idx="395">
                  <c:v>404.94079590000001</c:v>
                </c:pt>
                <c:pt idx="396">
                  <c:v>404.01437379999999</c:v>
                </c:pt>
                <c:pt idx="397">
                  <c:v>402.93334959999999</c:v>
                </c:pt>
                <c:pt idx="398">
                  <c:v>402.00659180000002</c:v>
                </c:pt>
                <c:pt idx="399">
                  <c:v>400.92523189999997</c:v>
                </c:pt>
                <c:pt idx="400">
                  <c:v>399.9981689</c:v>
                </c:pt>
                <c:pt idx="401">
                  <c:v>399.07098389999999</c:v>
                </c:pt>
                <c:pt idx="402">
                  <c:v>397.98910519999998</c:v>
                </c:pt>
                <c:pt idx="403">
                  <c:v>397.06161500000002</c:v>
                </c:pt>
                <c:pt idx="404">
                  <c:v>395.97937009999998</c:v>
                </c:pt>
                <c:pt idx="405">
                  <c:v>395.05160519999998</c:v>
                </c:pt>
                <c:pt idx="406">
                  <c:v>393.96902469999998</c:v>
                </c:pt>
                <c:pt idx="407">
                  <c:v>393.04095460000002</c:v>
                </c:pt>
                <c:pt idx="408">
                  <c:v>391.95800780000002</c:v>
                </c:pt>
                <c:pt idx="409">
                  <c:v>391.02963260000001</c:v>
                </c:pt>
                <c:pt idx="410">
                  <c:v>389.9463806</c:v>
                </c:pt>
                <c:pt idx="411">
                  <c:v>389.01770019999998</c:v>
                </c:pt>
                <c:pt idx="412">
                  <c:v>387.93408199999999</c:v>
                </c:pt>
                <c:pt idx="413">
                  <c:v>387.00512700000002</c:v>
                </c:pt>
                <c:pt idx="414">
                  <c:v>386.07604980000002</c:v>
                </c:pt>
                <c:pt idx="415">
                  <c:v>384.99191280000002</c:v>
                </c:pt>
                <c:pt idx="416">
                  <c:v>384.06253049999998</c:v>
                </c:pt>
                <c:pt idx="417">
                  <c:v>382.97808839999999</c:v>
                </c:pt>
                <c:pt idx="418">
                  <c:v>382.04843140000003</c:v>
                </c:pt>
                <c:pt idx="419">
                  <c:v>380.96365359999999</c:v>
                </c:pt>
                <c:pt idx="420">
                  <c:v>380.03369140000001</c:v>
                </c:pt>
                <c:pt idx="421">
                  <c:v>378.94857789999998</c:v>
                </c:pt>
                <c:pt idx="422">
                  <c:v>378.01831049999998</c:v>
                </c:pt>
                <c:pt idx="423">
                  <c:v>376.93286130000001</c:v>
                </c:pt>
                <c:pt idx="424">
                  <c:v>376.00234990000001</c:v>
                </c:pt>
                <c:pt idx="425">
                  <c:v>375.07168580000001</c:v>
                </c:pt>
                <c:pt idx="426">
                  <c:v>373.98574830000001</c:v>
                </c:pt>
                <c:pt idx="427">
                  <c:v>373.0548096</c:v>
                </c:pt>
                <c:pt idx="428">
                  <c:v>371.96856689999998</c:v>
                </c:pt>
                <c:pt idx="429">
                  <c:v>371.03735349999999</c:v>
                </c:pt>
                <c:pt idx="430">
                  <c:v>369.95077509999999</c:v>
                </c:pt>
                <c:pt idx="431">
                  <c:v>369.01925660000001</c:v>
                </c:pt>
                <c:pt idx="432">
                  <c:v>367.9323425</c:v>
                </c:pt>
                <c:pt idx="433">
                  <c:v>367.00057980000003</c:v>
                </c:pt>
                <c:pt idx="434">
                  <c:v>366.06869510000001</c:v>
                </c:pt>
                <c:pt idx="435">
                  <c:v>364.98129269999998</c:v>
                </c:pt>
                <c:pt idx="436">
                  <c:v>364.04913329999999</c:v>
                </c:pt>
                <c:pt idx="437">
                  <c:v>362.96142579999997</c:v>
                </c:pt>
                <c:pt idx="438">
                  <c:v>362.02899170000001</c:v>
                </c:pt>
                <c:pt idx="439">
                  <c:v>360.94094849999999</c:v>
                </c:pt>
                <c:pt idx="440">
                  <c:v>360.00823969999999</c:v>
                </c:pt>
                <c:pt idx="441">
                  <c:v>359.07540890000001</c:v>
                </c:pt>
                <c:pt idx="442">
                  <c:v>357.98690800000003</c:v>
                </c:pt>
                <c:pt idx="443">
                  <c:v>357.05380250000002</c:v>
                </c:pt>
                <c:pt idx="444">
                  <c:v>355.9649963</c:v>
                </c:pt>
                <c:pt idx="445">
                  <c:v>355.03161619999997</c:v>
                </c:pt>
                <c:pt idx="446">
                  <c:v>353.9425354</c:v>
                </c:pt>
                <c:pt idx="447">
                  <c:v>353.0088806</c:v>
                </c:pt>
                <c:pt idx="448">
                  <c:v>352.07510380000002</c:v>
                </c:pt>
                <c:pt idx="449">
                  <c:v>350.98553470000002</c:v>
                </c:pt>
                <c:pt idx="450">
                  <c:v>350.05151369999999</c:v>
                </c:pt>
                <c:pt idx="451">
                  <c:v>348.96163940000002</c:v>
                </c:pt>
                <c:pt idx="452">
                  <c:v>348.02734379999998</c:v>
                </c:pt>
                <c:pt idx="453">
                  <c:v>346.93716430000001</c:v>
                </c:pt>
                <c:pt idx="454">
                  <c:v>346.00262450000002</c:v>
                </c:pt>
                <c:pt idx="455">
                  <c:v>345.06793210000001</c:v>
                </c:pt>
                <c:pt idx="456">
                  <c:v>343.97732539999998</c:v>
                </c:pt>
                <c:pt idx="457">
                  <c:v>343.04238889999999</c:v>
                </c:pt>
                <c:pt idx="458">
                  <c:v>341.95147709999998</c:v>
                </c:pt>
                <c:pt idx="459">
                  <c:v>341.01626590000001</c:v>
                </c:pt>
                <c:pt idx="460">
                  <c:v>339.92504880000001</c:v>
                </c:pt>
                <c:pt idx="461">
                  <c:v>338.98959350000001</c:v>
                </c:pt>
                <c:pt idx="462">
                  <c:v>338.05404659999999</c:v>
                </c:pt>
                <c:pt idx="463">
                  <c:v>336.96237180000003</c:v>
                </c:pt>
                <c:pt idx="464">
                  <c:v>336.0265503</c:v>
                </c:pt>
                <c:pt idx="465">
                  <c:v>334.93463129999998</c:v>
                </c:pt>
                <c:pt idx="466">
                  <c:v>333.99853519999999</c:v>
                </c:pt>
                <c:pt idx="467">
                  <c:v>333.06234740000002</c:v>
                </c:pt>
                <c:pt idx="468">
                  <c:v>331.96997069999998</c:v>
                </c:pt>
                <c:pt idx="469">
                  <c:v>331.03353879999997</c:v>
                </c:pt>
                <c:pt idx="470">
                  <c:v>329.94088749999997</c:v>
                </c:pt>
                <c:pt idx="471">
                  <c:v>329.00418089999999</c:v>
                </c:pt>
                <c:pt idx="472">
                  <c:v>328.06738280000002</c:v>
                </c:pt>
                <c:pt idx="473">
                  <c:v>326.97430420000001</c:v>
                </c:pt>
                <c:pt idx="474">
                  <c:v>326.0372314</c:v>
                </c:pt>
                <c:pt idx="475">
                  <c:v>324.94387819999997</c:v>
                </c:pt>
                <c:pt idx="476">
                  <c:v>324.00656129999999</c:v>
                </c:pt>
                <c:pt idx="477">
                  <c:v>323.06915279999998</c:v>
                </c:pt>
                <c:pt idx="478">
                  <c:v>321.9753723</c:v>
                </c:pt>
                <c:pt idx="479">
                  <c:v>321.03771970000003</c:v>
                </c:pt>
                <c:pt idx="480">
                  <c:v>319.94366459999998</c:v>
                </c:pt>
                <c:pt idx="481">
                  <c:v>319.0057678</c:v>
                </c:pt>
                <c:pt idx="482">
                  <c:v>318.06777949999997</c:v>
                </c:pt>
                <c:pt idx="483">
                  <c:v>316.97329710000002</c:v>
                </c:pt>
                <c:pt idx="484">
                  <c:v>316.03506470000002</c:v>
                </c:pt>
                <c:pt idx="485">
                  <c:v>314.94030759999998</c:v>
                </c:pt>
                <c:pt idx="486">
                  <c:v>314.0018311</c:v>
                </c:pt>
                <c:pt idx="487">
                  <c:v>313.0632324</c:v>
                </c:pt>
                <c:pt idx="488">
                  <c:v>311.96807860000001</c:v>
                </c:pt>
                <c:pt idx="489">
                  <c:v>311.02923579999998</c:v>
                </c:pt>
                <c:pt idx="490">
                  <c:v>309.93380739999998</c:v>
                </c:pt>
                <c:pt idx="491">
                  <c:v>308.99475100000001</c:v>
                </c:pt>
                <c:pt idx="492">
                  <c:v>308.05560300000002</c:v>
                </c:pt>
                <c:pt idx="493">
                  <c:v>306.95977779999998</c:v>
                </c:pt>
                <c:pt idx="494">
                  <c:v>306.02038570000002</c:v>
                </c:pt>
                <c:pt idx="495">
                  <c:v>304.92428589999997</c:v>
                </c:pt>
                <c:pt idx="496">
                  <c:v>303.98464969999998</c:v>
                </c:pt>
                <c:pt idx="497">
                  <c:v>303.04492190000002</c:v>
                </c:pt>
                <c:pt idx="498">
                  <c:v>301.94845579999998</c:v>
                </c:pt>
                <c:pt idx="499">
                  <c:v>301.00848389999999</c:v>
                </c:pt>
                <c:pt idx="500">
                  <c:v>300.06842039999998</c:v>
                </c:pt>
                <c:pt idx="501">
                  <c:v>298.97155759999998</c:v>
                </c:pt>
                <c:pt idx="502">
                  <c:v>298.03128049999998</c:v>
                </c:pt>
                <c:pt idx="503">
                  <c:v>296.93414310000003</c:v>
                </c:pt>
                <c:pt idx="504">
                  <c:v>295.99362180000003</c:v>
                </c:pt>
                <c:pt idx="505">
                  <c:v>295.05300899999997</c:v>
                </c:pt>
                <c:pt idx="506">
                  <c:v>293.95550539999999</c:v>
                </c:pt>
                <c:pt idx="507">
                  <c:v>293.014679</c:v>
                </c:pt>
                <c:pt idx="508">
                  <c:v>292.07373050000001</c:v>
                </c:pt>
                <c:pt idx="509">
                  <c:v>290.97586059999998</c:v>
                </c:pt>
                <c:pt idx="510">
                  <c:v>290.03469849999999</c:v>
                </c:pt>
                <c:pt idx="511">
                  <c:v>288.936554</c:v>
                </c:pt>
                <c:pt idx="512">
                  <c:v>287.9951782</c:v>
                </c:pt>
                <c:pt idx="513">
                  <c:v>287.0537109</c:v>
                </c:pt>
                <c:pt idx="514">
                  <c:v>285.95520019999998</c:v>
                </c:pt>
                <c:pt idx="515">
                  <c:v>285.01351929999998</c:v>
                </c:pt>
                <c:pt idx="516">
                  <c:v>284.07171629999999</c:v>
                </c:pt>
                <c:pt idx="517">
                  <c:v>282.9728394</c:v>
                </c:pt>
                <c:pt idx="518">
                  <c:v>282.03085329999999</c:v>
                </c:pt>
                <c:pt idx="519">
                  <c:v>280.9317322</c:v>
                </c:pt>
                <c:pt idx="520">
                  <c:v>279.98950200000002</c:v>
                </c:pt>
                <c:pt idx="521">
                  <c:v>279.04721069999999</c:v>
                </c:pt>
                <c:pt idx="522">
                  <c:v>277.94772339999997</c:v>
                </c:pt>
                <c:pt idx="523">
                  <c:v>277.00518799999998</c:v>
                </c:pt>
                <c:pt idx="524">
                  <c:v>276.06259160000002</c:v>
                </c:pt>
                <c:pt idx="525">
                  <c:v>274.962738</c:v>
                </c:pt>
                <c:pt idx="526">
                  <c:v>274.01992799999999</c:v>
                </c:pt>
                <c:pt idx="527">
                  <c:v>273.07699580000002</c:v>
                </c:pt>
                <c:pt idx="528">
                  <c:v>271.97680659999997</c:v>
                </c:pt>
                <c:pt idx="529">
                  <c:v>271.03369140000001</c:v>
                </c:pt>
                <c:pt idx="530">
                  <c:v>269.93325809999999</c:v>
                </c:pt>
                <c:pt idx="531">
                  <c:v>268.98995969999999</c:v>
                </c:pt>
                <c:pt idx="532">
                  <c:v>268.04653930000001</c:v>
                </c:pt>
                <c:pt idx="533">
                  <c:v>266.94577029999999</c:v>
                </c:pt>
                <c:pt idx="534">
                  <c:v>266.0021362</c:v>
                </c:pt>
                <c:pt idx="535">
                  <c:v>265.0584106</c:v>
                </c:pt>
                <c:pt idx="536">
                  <c:v>263.95730589999999</c:v>
                </c:pt>
                <c:pt idx="537">
                  <c:v>263.01339719999999</c:v>
                </c:pt>
                <c:pt idx="538">
                  <c:v>262.06939699999998</c:v>
                </c:pt>
                <c:pt idx="539">
                  <c:v>260.96795650000001</c:v>
                </c:pt>
                <c:pt idx="540">
                  <c:v>260.02374270000001</c:v>
                </c:pt>
                <c:pt idx="541">
                  <c:v>258.92205810000002</c:v>
                </c:pt>
                <c:pt idx="542">
                  <c:v>257.97769169999998</c:v>
                </c:pt>
                <c:pt idx="543">
                  <c:v>257.03320309999998</c:v>
                </c:pt>
                <c:pt idx="544">
                  <c:v>255.93118290000001</c:v>
                </c:pt>
                <c:pt idx="545">
                  <c:v>254.9865112</c:v>
                </c:pt>
                <c:pt idx="546">
                  <c:v>254.04174800000001</c:v>
                </c:pt>
                <c:pt idx="547">
                  <c:v>252.9394073</c:v>
                </c:pt>
                <c:pt idx="548">
                  <c:v>251.9944611</c:v>
                </c:pt>
                <c:pt idx="549">
                  <c:v>251.049408</c:v>
                </c:pt>
                <c:pt idx="550">
                  <c:v>249.94706729999999</c:v>
                </c:pt>
                <c:pt idx="551">
                  <c:v>249.00747680000001</c:v>
                </c:pt>
                <c:pt idx="552">
                  <c:v>248.0677948</c:v>
                </c:pt>
                <c:pt idx="553">
                  <c:v>246.971405</c:v>
                </c:pt>
                <c:pt idx="554">
                  <c:v>246.03153990000001</c:v>
                </c:pt>
                <c:pt idx="555">
                  <c:v>244.93492130000001</c:v>
                </c:pt>
                <c:pt idx="556">
                  <c:v>243.99487300000001</c:v>
                </c:pt>
                <c:pt idx="557">
                  <c:v>243.05474849999999</c:v>
                </c:pt>
                <c:pt idx="558">
                  <c:v>241.9578094</c:v>
                </c:pt>
                <c:pt idx="559">
                  <c:v>241.01750179999999</c:v>
                </c:pt>
                <c:pt idx="560">
                  <c:v>240.07710270000001</c:v>
                </c:pt>
                <c:pt idx="561">
                  <c:v>238.97987370000001</c:v>
                </c:pt>
                <c:pt idx="562">
                  <c:v>238.0393066</c:v>
                </c:pt>
                <c:pt idx="563">
                  <c:v>236.94186400000001</c:v>
                </c:pt>
                <c:pt idx="564">
                  <c:v>236.00111390000001</c:v>
                </c:pt>
                <c:pt idx="565">
                  <c:v>235.06027219999999</c:v>
                </c:pt>
                <c:pt idx="566">
                  <c:v>233.96253970000001</c:v>
                </c:pt>
                <c:pt idx="567">
                  <c:v>233.0215302</c:v>
                </c:pt>
                <c:pt idx="568">
                  <c:v>231.92358400000001</c:v>
                </c:pt>
                <c:pt idx="569">
                  <c:v>230.98239140000001</c:v>
                </c:pt>
                <c:pt idx="570">
                  <c:v>230.04113770000001</c:v>
                </c:pt>
                <c:pt idx="571">
                  <c:v>228.9429016</c:v>
                </c:pt>
                <c:pt idx="572">
                  <c:v>228.00146480000001</c:v>
                </c:pt>
                <c:pt idx="573">
                  <c:v>227.05995179999999</c:v>
                </c:pt>
                <c:pt idx="574">
                  <c:v>225.9614258</c:v>
                </c:pt>
                <c:pt idx="575">
                  <c:v>225.01974490000001</c:v>
                </c:pt>
                <c:pt idx="576">
                  <c:v>224.07798769999999</c:v>
                </c:pt>
                <c:pt idx="577">
                  <c:v>222.97917179999999</c:v>
                </c:pt>
                <c:pt idx="578">
                  <c:v>222.0372467</c:v>
                </c:pt>
                <c:pt idx="579">
                  <c:v>220.9382324</c:v>
                </c:pt>
                <c:pt idx="580">
                  <c:v>219.9961395</c:v>
                </c:pt>
                <c:pt idx="581">
                  <c:v>219.0539703</c:v>
                </c:pt>
                <c:pt idx="582">
                  <c:v>217.9546814</c:v>
                </c:pt>
                <c:pt idx="583">
                  <c:v>217.0123596</c:v>
                </c:pt>
                <c:pt idx="584">
                  <c:v>216.0699463</c:v>
                </c:pt>
                <c:pt idx="585">
                  <c:v>214.97038269999999</c:v>
                </c:pt>
                <c:pt idx="586">
                  <c:v>214.02781680000001</c:v>
                </c:pt>
                <c:pt idx="587">
                  <c:v>212.92807010000001</c:v>
                </c:pt>
                <c:pt idx="588">
                  <c:v>211.9853363</c:v>
                </c:pt>
                <c:pt idx="589">
                  <c:v>211.0425415</c:v>
                </c:pt>
                <c:pt idx="590">
                  <c:v>209.9425201</c:v>
                </c:pt>
                <c:pt idx="591">
                  <c:v>208.99955750000001</c:v>
                </c:pt>
                <c:pt idx="592">
                  <c:v>208.05653380000001</c:v>
                </c:pt>
                <c:pt idx="593">
                  <c:v>206.9562531</c:v>
                </c:pt>
                <c:pt idx="594">
                  <c:v>206.01306149999999</c:v>
                </c:pt>
                <c:pt idx="595">
                  <c:v>205.06980899999999</c:v>
                </c:pt>
                <c:pt idx="596">
                  <c:v>203.96925350000001</c:v>
                </c:pt>
                <c:pt idx="597">
                  <c:v>203.0258484</c:v>
                </c:pt>
                <c:pt idx="598">
                  <c:v>201.9251251</c:v>
                </c:pt>
                <c:pt idx="599">
                  <c:v>200.98156739999999</c:v>
                </c:pt>
                <c:pt idx="600">
                  <c:v>200.03794859999999</c:v>
                </c:pt>
                <c:pt idx="601">
                  <c:v>198.92411799999999</c:v>
                </c:pt>
                <c:pt idx="602">
                  <c:v>197.96894839999999</c:v>
                </c:pt>
                <c:pt idx="603">
                  <c:v>197.0137177</c:v>
                </c:pt>
                <c:pt idx="604">
                  <c:v>196.0584106</c:v>
                </c:pt>
                <c:pt idx="605">
                  <c:v>194.94380190000001</c:v>
                </c:pt>
                <c:pt idx="606">
                  <c:v>193.9883423</c:v>
                </c:pt>
                <c:pt idx="607">
                  <c:v>193.0328217</c:v>
                </c:pt>
                <c:pt idx="608">
                  <c:v>192.07723999999999</c:v>
                </c:pt>
                <c:pt idx="609">
                  <c:v>190.96229550000001</c:v>
                </c:pt>
                <c:pt idx="610">
                  <c:v>190.00656129999999</c:v>
                </c:pt>
              </c:numCache>
            </c:numRef>
          </c:xVal>
          <c:yVal>
            <c:numRef>
              <c:f>'16-10-27-neutrogena'!$M$3:$M$613</c:f>
              <c:numCache>
                <c:formatCode>General</c:formatCode>
                <c:ptCount val="611"/>
                <c:pt idx="0">
                  <c:v>-2.5947936434323511</c:v>
                </c:pt>
                <c:pt idx="1">
                  <c:v>-0.25357439485763145</c:v>
                </c:pt>
                <c:pt idx="2">
                  <c:v>-0.28038909170323112</c:v>
                </c:pt>
                <c:pt idx="3">
                  <c:v>0.73123111176975641</c:v>
                </c:pt>
                <c:pt idx="4">
                  <c:v>-0.26039608947776022</c:v>
                </c:pt>
                <c:pt idx="5">
                  <c:v>-0.84988543884101997</c:v>
                </c:pt>
                <c:pt idx="6">
                  <c:v>-0.49169130335789224</c:v>
                </c:pt>
                <c:pt idx="7">
                  <c:v>-2.3559317079025597</c:v>
                </c:pt>
                <c:pt idx="8">
                  <c:v>-1.6476316430648903</c:v>
                </c:pt>
                <c:pt idx="9">
                  <c:v>-1.2589077229174637</c:v>
                </c:pt>
                <c:pt idx="10">
                  <c:v>-1.0824902327643346</c:v>
                </c:pt>
                <c:pt idx="11">
                  <c:v>-0.46212375391498561</c:v>
                </c:pt>
                <c:pt idx="12">
                  <c:v>-1.0692109067136291</c:v>
                </c:pt>
                <c:pt idx="13">
                  <c:v>0.62700846590808779</c:v>
                </c:pt>
                <c:pt idx="14">
                  <c:v>-0.43089965248239981</c:v>
                </c:pt>
                <c:pt idx="15">
                  <c:v>0.65781295985208765</c:v>
                </c:pt>
                <c:pt idx="16">
                  <c:v>0.22102593240611665</c:v>
                </c:pt>
                <c:pt idx="17">
                  <c:v>7.3716188238805071E-3</c:v>
                </c:pt>
                <c:pt idx="18">
                  <c:v>-0.66326414647932885</c:v>
                </c:pt>
                <c:pt idx="19">
                  <c:v>-0.20202747743851152</c:v>
                </c:pt>
                <c:pt idx="20">
                  <c:v>-0.98896410073542163</c:v>
                </c:pt>
                <c:pt idx="21">
                  <c:v>-1.1107544703428693</c:v>
                </c:pt>
                <c:pt idx="22">
                  <c:v>0.38350496856651073</c:v>
                </c:pt>
                <c:pt idx="23">
                  <c:v>-3.6503852001838033</c:v>
                </c:pt>
                <c:pt idx="24">
                  <c:v>-0.15832130215498866</c:v>
                </c:pt>
                <c:pt idx="25">
                  <c:v>-0.37683025087630317</c:v>
                </c:pt>
                <c:pt idx="26">
                  <c:v>-1.3953711391928325</c:v>
                </c:pt>
                <c:pt idx="27">
                  <c:v>0.12661160778781949</c:v>
                </c:pt>
                <c:pt idx="28">
                  <c:v>-0.86960565718639127</c:v>
                </c:pt>
                <c:pt idx="29">
                  <c:v>0.89248576711069427</c:v>
                </c:pt>
                <c:pt idx="30">
                  <c:v>-0.75195693697601063</c:v>
                </c:pt>
                <c:pt idx="31">
                  <c:v>-1.6851555776252125</c:v>
                </c:pt>
                <c:pt idx="32">
                  <c:v>-0.43053165453967523</c:v>
                </c:pt>
                <c:pt idx="33">
                  <c:v>0.47199890150949214</c:v>
                </c:pt>
                <c:pt idx="34">
                  <c:v>-2.2531337747100855</c:v>
                </c:pt>
                <c:pt idx="35">
                  <c:v>-0.93326483889522538</c:v>
                </c:pt>
                <c:pt idx="36">
                  <c:v>-0.15269576127435353</c:v>
                </c:pt>
                <c:pt idx="37">
                  <c:v>2.5396736414233625</c:v>
                </c:pt>
                <c:pt idx="38">
                  <c:v>0.44993549644444586</c:v>
                </c:pt>
                <c:pt idx="39">
                  <c:v>-1.2045225419348353</c:v>
                </c:pt>
                <c:pt idx="40">
                  <c:v>0.75097703350238554</c:v>
                </c:pt>
                <c:pt idx="41">
                  <c:v>0.34291113794123579</c:v>
                </c:pt>
                <c:pt idx="42">
                  <c:v>-0.29252069382959256</c:v>
                </c:pt>
                <c:pt idx="43">
                  <c:v>-0.51703398817071677</c:v>
                </c:pt>
                <c:pt idx="44">
                  <c:v>-1.3351911213868326</c:v>
                </c:pt>
                <c:pt idx="45">
                  <c:v>-0.23364162776614811</c:v>
                </c:pt>
                <c:pt idx="46">
                  <c:v>0.82221228703720195</c:v>
                </c:pt>
                <c:pt idx="47">
                  <c:v>-1.0435996618270176</c:v>
                </c:pt>
                <c:pt idx="48">
                  <c:v>-0.91821419841350271</c:v>
                </c:pt>
                <c:pt idx="49">
                  <c:v>0.48544472767024699</c:v>
                </c:pt>
                <c:pt idx="50">
                  <c:v>-1.8764037929242392E-2</c:v>
                </c:pt>
                <c:pt idx="51">
                  <c:v>-0.49561238112936201</c:v>
                </c:pt>
                <c:pt idx="52">
                  <c:v>-0.58360303574218375</c:v>
                </c:pt>
                <c:pt idx="53">
                  <c:v>-9.8453884876485695E-2</c:v>
                </c:pt>
                <c:pt idx="54">
                  <c:v>-0.90374432853543496</c:v>
                </c:pt>
                <c:pt idx="55">
                  <c:v>-1.0320164738117035</c:v>
                </c:pt>
                <c:pt idx="56">
                  <c:v>0.70135824250675094</c:v>
                </c:pt>
                <c:pt idx="57">
                  <c:v>-0.81388166156201791</c:v>
                </c:pt>
                <c:pt idx="58">
                  <c:v>-0.4093295140559895</c:v>
                </c:pt>
                <c:pt idx="59">
                  <c:v>1.9181383843538031E-2</c:v>
                </c:pt>
                <c:pt idx="60">
                  <c:v>0.41811185208006135</c:v>
                </c:pt>
                <c:pt idx="61">
                  <c:v>-3.8637585709076258E-2</c:v>
                </c:pt>
                <c:pt idx="62">
                  <c:v>-1.9542995978030571</c:v>
                </c:pt>
                <c:pt idx="63">
                  <c:v>-0.78787694324120938</c:v>
                </c:pt>
                <c:pt idx="64">
                  <c:v>0.4700180049811401</c:v>
                </c:pt>
                <c:pt idx="65">
                  <c:v>-0.34124227189905831</c:v>
                </c:pt>
                <c:pt idx="66">
                  <c:v>-1.4407764983860953</c:v>
                </c:pt>
                <c:pt idx="67">
                  <c:v>-0.95281489477407755</c:v>
                </c:pt>
                <c:pt idx="68">
                  <c:v>-1.0235629842278144</c:v>
                </c:pt>
                <c:pt idx="69">
                  <c:v>-1.4440184031446055</c:v>
                </c:pt>
                <c:pt idx="70">
                  <c:v>0.2457150478080391</c:v>
                </c:pt>
                <c:pt idx="71">
                  <c:v>-0.35426125556415433</c:v>
                </c:pt>
                <c:pt idx="72">
                  <c:v>-0.75907015603421968</c:v>
                </c:pt>
                <c:pt idx="73">
                  <c:v>-0.48384232126760551</c:v>
                </c:pt>
                <c:pt idx="74">
                  <c:v>-3.0850841621897404E-4</c:v>
                </c:pt>
                <c:pt idx="75">
                  <c:v>-0.50422261550039982</c:v>
                </c:pt>
                <c:pt idx="76">
                  <c:v>-0.11558342060897793</c:v>
                </c:pt>
                <c:pt idx="77">
                  <c:v>-0.86654172166718446</c:v>
                </c:pt>
                <c:pt idx="78">
                  <c:v>-1.6979398964820878</c:v>
                </c:pt>
                <c:pt idx="79">
                  <c:v>-0.24643628547507804</c:v>
                </c:pt>
                <c:pt idx="80">
                  <c:v>-0.27609450702417093</c:v>
                </c:pt>
                <c:pt idx="81">
                  <c:v>0.10106324024509053</c:v>
                </c:pt>
                <c:pt idx="82">
                  <c:v>0.48003600320025064</c:v>
                </c:pt>
                <c:pt idx="83">
                  <c:v>0.40491540523624192</c:v>
                </c:pt>
                <c:pt idx="84">
                  <c:v>-0.11516218672483274</c:v>
                </c:pt>
                <c:pt idx="85">
                  <c:v>4.7428885435615485E-2</c:v>
                </c:pt>
                <c:pt idx="86">
                  <c:v>0.95622317453909422</c:v>
                </c:pt>
                <c:pt idx="87">
                  <c:v>0.97949495794965369</c:v>
                </c:pt>
                <c:pt idx="88">
                  <c:v>-1.0939722044885201</c:v>
                </c:pt>
                <c:pt idx="89">
                  <c:v>-0.3235101628540859</c:v>
                </c:pt>
                <c:pt idx="90">
                  <c:v>0.37773434697869995</c:v>
                </c:pt>
                <c:pt idx="91">
                  <c:v>1.1946367659661457</c:v>
                </c:pt>
                <c:pt idx="92">
                  <c:v>-0.14384254955030265</c:v>
                </c:pt>
                <c:pt idx="93">
                  <c:v>0.84075345463631157</c:v>
                </c:pt>
                <c:pt idx="94">
                  <c:v>4.6602749572744244</c:v>
                </c:pt>
                <c:pt idx="95">
                  <c:v>3.9673991698829498</c:v>
                </c:pt>
                <c:pt idx="96">
                  <c:v>-8.6303445313892779E-2</c:v>
                </c:pt>
                <c:pt idx="97">
                  <c:v>-1.0753792990901045</c:v>
                </c:pt>
                <c:pt idx="98">
                  <c:v>-0.35729626579406271</c:v>
                </c:pt>
                <c:pt idx="99">
                  <c:v>-1.6958235539466744</c:v>
                </c:pt>
                <c:pt idx="100">
                  <c:v>-0.44614313035987674</c:v>
                </c:pt>
                <c:pt idx="101">
                  <c:v>-1.5464649467161802</c:v>
                </c:pt>
                <c:pt idx="102">
                  <c:v>-0.54165773817930918</c:v>
                </c:pt>
                <c:pt idx="103">
                  <c:v>1.6327349771408799</c:v>
                </c:pt>
                <c:pt idx="104">
                  <c:v>-1.3821246228236976</c:v>
                </c:pt>
                <c:pt idx="105">
                  <c:v>0.98035843718584725</c:v>
                </c:pt>
                <c:pt idx="106">
                  <c:v>-0.49897659661517385</c:v>
                </c:pt>
                <c:pt idx="107">
                  <c:v>-0.85243397341607163</c:v>
                </c:pt>
                <c:pt idx="108">
                  <c:v>-0.75177952530963277</c:v>
                </c:pt>
                <c:pt idx="109">
                  <c:v>-0.68187645657719231</c:v>
                </c:pt>
                <c:pt idx="110">
                  <c:v>0.21524687502269854</c:v>
                </c:pt>
                <c:pt idx="111">
                  <c:v>-0.58343434318138099</c:v>
                </c:pt>
                <c:pt idx="112">
                  <c:v>-0.3952724122286756</c:v>
                </c:pt>
                <c:pt idx="113">
                  <c:v>1.707988494697106</c:v>
                </c:pt>
                <c:pt idx="114">
                  <c:v>0.65736363218357707</c:v>
                </c:pt>
                <c:pt idx="115">
                  <c:v>2.5287014380062556</c:v>
                </c:pt>
                <c:pt idx="116">
                  <c:v>-3.249519431472974E-2</c:v>
                </c:pt>
                <c:pt idx="117">
                  <c:v>-0.95103233471221649</c:v>
                </c:pt>
                <c:pt idx="118">
                  <c:v>-0.18550098259910511</c:v>
                </c:pt>
                <c:pt idx="119">
                  <c:v>0.43866780018886298</c:v>
                </c:pt>
                <c:pt idx="120">
                  <c:v>0.83113435886931197</c:v>
                </c:pt>
                <c:pt idx="121">
                  <c:v>-0.28211680925249183</c:v>
                </c:pt>
                <c:pt idx="122">
                  <c:v>0.2333189190167671</c:v>
                </c:pt>
                <c:pt idx="123">
                  <c:v>-0.16341898608999503</c:v>
                </c:pt>
                <c:pt idx="124">
                  <c:v>0.63213087458108863</c:v>
                </c:pt>
                <c:pt idx="125">
                  <c:v>-0.11603240507244039</c:v>
                </c:pt>
                <c:pt idx="126">
                  <c:v>6.5959783039309827E-2</c:v>
                </c:pt>
                <c:pt idx="127">
                  <c:v>-0.17515730656698367</c:v>
                </c:pt>
                <c:pt idx="128">
                  <c:v>0.44119134907627189</c:v>
                </c:pt>
                <c:pt idx="129">
                  <c:v>0.88458341855746125</c:v>
                </c:pt>
                <c:pt idx="130">
                  <c:v>-0.70017840041057744</c:v>
                </c:pt>
                <c:pt idx="131">
                  <c:v>0.14509453867525213</c:v>
                </c:pt>
                <c:pt idx="132">
                  <c:v>1.9258963376745493</c:v>
                </c:pt>
                <c:pt idx="133">
                  <c:v>2.1466862774115074</c:v>
                </c:pt>
                <c:pt idx="134">
                  <c:v>0.46946904882298718</c:v>
                </c:pt>
                <c:pt idx="135">
                  <c:v>1.6103329692040498</c:v>
                </c:pt>
                <c:pt idx="136">
                  <c:v>-0.18251881529630001</c:v>
                </c:pt>
                <c:pt idx="137">
                  <c:v>-0.4536026883626062</c:v>
                </c:pt>
                <c:pt idx="138">
                  <c:v>-0.71410134236912337</c:v>
                </c:pt>
                <c:pt idx="139">
                  <c:v>1.3453045218253681</c:v>
                </c:pt>
                <c:pt idx="140">
                  <c:v>1.2277404242362495</c:v>
                </c:pt>
                <c:pt idx="141">
                  <c:v>0.76670435159913441</c:v>
                </c:pt>
                <c:pt idx="142">
                  <c:v>0.17936187243649593</c:v>
                </c:pt>
                <c:pt idx="143">
                  <c:v>0.96953395952826504</c:v>
                </c:pt>
                <c:pt idx="144">
                  <c:v>-0.21358113477093513</c:v>
                </c:pt>
                <c:pt idx="145">
                  <c:v>-0.17555133688571967</c:v>
                </c:pt>
                <c:pt idx="146">
                  <c:v>0.26726839438556216</c:v>
                </c:pt>
                <c:pt idx="147">
                  <c:v>0.78172884917385621</c:v>
                </c:pt>
                <c:pt idx="148">
                  <c:v>0.41273612046295605</c:v>
                </c:pt>
                <c:pt idx="149">
                  <c:v>0.35106174362439518</c:v>
                </c:pt>
                <c:pt idx="150">
                  <c:v>0.80961682343053365</c:v>
                </c:pt>
                <c:pt idx="151">
                  <c:v>-0.57581750443771162</c:v>
                </c:pt>
                <c:pt idx="152">
                  <c:v>1.4821023317250281</c:v>
                </c:pt>
                <c:pt idx="153">
                  <c:v>6.3194469114260103</c:v>
                </c:pt>
                <c:pt idx="154">
                  <c:v>3.9819429725337305</c:v>
                </c:pt>
                <c:pt idx="155">
                  <c:v>1.0206475143779947</c:v>
                </c:pt>
                <c:pt idx="156">
                  <c:v>0.55567047042904283</c:v>
                </c:pt>
                <c:pt idx="157">
                  <c:v>1.0199173652561211</c:v>
                </c:pt>
                <c:pt idx="158">
                  <c:v>2.1384644289258805</c:v>
                </c:pt>
                <c:pt idx="159">
                  <c:v>2.9704659652798702</c:v>
                </c:pt>
                <c:pt idx="160">
                  <c:v>1.0199695663017412</c:v>
                </c:pt>
                <c:pt idx="161">
                  <c:v>0.85404592369244381</c:v>
                </c:pt>
                <c:pt idx="162">
                  <c:v>0.63288230112132715</c:v>
                </c:pt>
                <c:pt idx="163">
                  <c:v>0.96913625214918042</c:v>
                </c:pt>
                <c:pt idx="164">
                  <c:v>1.8894562855882804</c:v>
                </c:pt>
                <c:pt idx="165">
                  <c:v>1.1324440428625548</c:v>
                </c:pt>
                <c:pt idx="166">
                  <c:v>1.34268171773907</c:v>
                </c:pt>
                <c:pt idx="167">
                  <c:v>0.92693753918969035</c:v>
                </c:pt>
                <c:pt idx="168">
                  <c:v>1.8061928047276561</c:v>
                </c:pt>
                <c:pt idx="169">
                  <c:v>1.8314650421023326</c:v>
                </c:pt>
                <c:pt idx="170">
                  <c:v>0.89323180629553045</c:v>
                </c:pt>
                <c:pt idx="171">
                  <c:v>1.6010637348577774</c:v>
                </c:pt>
                <c:pt idx="172">
                  <c:v>0.73855800057386289</c:v>
                </c:pt>
                <c:pt idx="173">
                  <c:v>1.5860366015962299</c:v>
                </c:pt>
                <c:pt idx="174">
                  <c:v>0.4608948934769177</c:v>
                </c:pt>
                <c:pt idx="175">
                  <c:v>1.0624659951602173</c:v>
                </c:pt>
                <c:pt idx="176">
                  <c:v>0.24590536963935483</c:v>
                </c:pt>
                <c:pt idx="177">
                  <c:v>0.98059766544719662</c:v>
                </c:pt>
                <c:pt idx="178">
                  <c:v>0.63981583616759574</c:v>
                </c:pt>
                <c:pt idx="179">
                  <c:v>0.56325101585370552</c:v>
                </c:pt>
                <c:pt idx="180">
                  <c:v>1.3411080423794499</c:v>
                </c:pt>
                <c:pt idx="181">
                  <c:v>0.16111021101763232</c:v>
                </c:pt>
                <c:pt idx="182">
                  <c:v>0.30063263522711264</c:v>
                </c:pt>
                <c:pt idx="183">
                  <c:v>0.81641226184679083</c:v>
                </c:pt>
                <c:pt idx="184">
                  <c:v>2.4501262684312768</c:v>
                </c:pt>
                <c:pt idx="185">
                  <c:v>0.76383602047773858</c:v>
                </c:pt>
                <c:pt idx="186">
                  <c:v>0.87465349786014934</c:v>
                </c:pt>
                <c:pt idx="187">
                  <c:v>1.0694992702225072</c:v>
                </c:pt>
                <c:pt idx="188">
                  <c:v>1.3470962485165392</c:v>
                </c:pt>
                <c:pt idx="189">
                  <c:v>0.53046794710815304</c:v>
                </c:pt>
                <c:pt idx="190">
                  <c:v>0.20632652118695985</c:v>
                </c:pt>
                <c:pt idx="191">
                  <c:v>0.75224689753285856</c:v>
                </c:pt>
                <c:pt idx="192">
                  <c:v>1.4917128813369587</c:v>
                </c:pt>
                <c:pt idx="193">
                  <c:v>1.5784719305352883</c:v>
                </c:pt>
                <c:pt idx="194">
                  <c:v>1.2610053231723255</c:v>
                </c:pt>
                <c:pt idx="195">
                  <c:v>2.074871774355814</c:v>
                </c:pt>
                <c:pt idx="196">
                  <c:v>2.7295116579761127</c:v>
                </c:pt>
                <c:pt idx="197">
                  <c:v>1.4085484053617103</c:v>
                </c:pt>
                <c:pt idx="198">
                  <c:v>2.4723790118801001</c:v>
                </c:pt>
                <c:pt idx="199">
                  <c:v>0.77302608917218851</c:v>
                </c:pt>
                <c:pt idx="200">
                  <c:v>1.2890945575072419</c:v>
                </c:pt>
                <c:pt idx="201">
                  <c:v>1.1355911113134001</c:v>
                </c:pt>
                <c:pt idx="202">
                  <c:v>1.1679891464315726</c:v>
                </c:pt>
                <c:pt idx="203">
                  <c:v>0.15862731602393021</c:v>
                </c:pt>
                <c:pt idx="204">
                  <c:v>1.0135051831975237</c:v>
                </c:pt>
                <c:pt idx="205">
                  <c:v>1.5220870550852146</c:v>
                </c:pt>
                <c:pt idx="206">
                  <c:v>0.64627472361803973</c:v>
                </c:pt>
                <c:pt idx="207">
                  <c:v>1.2627852761990142</c:v>
                </c:pt>
                <c:pt idx="208">
                  <c:v>1.3373539314720124</c:v>
                </c:pt>
                <c:pt idx="209">
                  <c:v>0.86712330407162663</c:v>
                </c:pt>
                <c:pt idx="210">
                  <c:v>1.7123062886051528</c:v>
                </c:pt>
                <c:pt idx="211">
                  <c:v>0.75396675383258294</c:v>
                </c:pt>
                <c:pt idx="212">
                  <c:v>1.2615542063187233</c:v>
                </c:pt>
                <c:pt idx="213">
                  <c:v>1.7731227796120739</c:v>
                </c:pt>
                <c:pt idx="214">
                  <c:v>0.18873497002789036</c:v>
                </c:pt>
                <c:pt idx="215">
                  <c:v>1.0435554227927628</c:v>
                </c:pt>
                <c:pt idx="216">
                  <c:v>0.44605239117705842</c:v>
                </c:pt>
                <c:pt idx="217">
                  <c:v>1.6070801904152159</c:v>
                </c:pt>
                <c:pt idx="218">
                  <c:v>1.0948740780618818</c:v>
                </c:pt>
                <c:pt idx="219">
                  <c:v>-0.12186474207230596</c:v>
                </c:pt>
                <c:pt idx="220">
                  <c:v>0.67826119591981582</c:v>
                </c:pt>
                <c:pt idx="221">
                  <c:v>1.4463618834562357</c:v>
                </c:pt>
                <c:pt idx="222">
                  <c:v>8.6183930644713691E-2</c:v>
                </c:pt>
                <c:pt idx="223">
                  <c:v>2.1061373911031533</c:v>
                </c:pt>
                <c:pt idx="224">
                  <c:v>1.2518610048670631</c:v>
                </c:pt>
                <c:pt idx="225">
                  <c:v>1.3822227591197278</c:v>
                </c:pt>
                <c:pt idx="226">
                  <c:v>1.5926057760937216</c:v>
                </c:pt>
                <c:pt idx="227">
                  <c:v>0.56563658061318711</c:v>
                </c:pt>
                <c:pt idx="228">
                  <c:v>0.82112899500300374</c:v>
                </c:pt>
                <c:pt idx="229">
                  <c:v>0.35381235681113249</c:v>
                </c:pt>
                <c:pt idx="230">
                  <c:v>0.81712593523316313</c:v>
                </c:pt>
                <c:pt idx="231">
                  <c:v>1.1276174781167991</c:v>
                </c:pt>
                <c:pt idx="232">
                  <c:v>1.0684124885655386</c:v>
                </c:pt>
                <c:pt idx="233">
                  <c:v>0.91571722906294661</c:v>
                </c:pt>
                <c:pt idx="234">
                  <c:v>0.89841868679629933</c:v>
                </c:pt>
                <c:pt idx="235">
                  <c:v>-0.31414761968969956</c:v>
                </c:pt>
                <c:pt idx="236">
                  <c:v>0.6274630752530268</c:v>
                </c:pt>
                <c:pt idx="237">
                  <c:v>0.24744069104984631</c:v>
                </c:pt>
                <c:pt idx="238">
                  <c:v>1.0439517680908232</c:v>
                </c:pt>
                <c:pt idx="239">
                  <c:v>1.2250635121880069</c:v>
                </c:pt>
                <c:pt idx="240">
                  <c:v>0.88990935494360879</c:v>
                </c:pt>
                <c:pt idx="241">
                  <c:v>1.862992895313518</c:v>
                </c:pt>
                <c:pt idx="242">
                  <c:v>1.3978555688844823</c:v>
                </c:pt>
                <c:pt idx="243">
                  <c:v>0.40837551973780772</c:v>
                </c:pt>
                <c:pt idx="244">
                  <c:v>1.8069645510286931</c:v>
                </c:pt>
                <c:pt idx="245">
                  <c:v>0.59360436008174999</c:v>
                </c:pt>
                <c:pt idx="246">
                  <c:v>-0.41257886707797564</c:v>
                </c:pt>
                <c:pt idx="247">
                  <c:v>1.1294131183752476</c:v>
                </c:pt>
                <c:pt idx="248">
                  <c:v>0.33913157303887231</c:v>
                </c:pt>
                <c:pt idx="249">
                  <c:v>0.43221043959408079</c:v>
                </c:pt>
                <c:pt idx="250">
                  <c:v>-0.23858302972826781</c:v>
                </c:pt>
                <c:pt idx="251">
                  <c:v>0.94845645245726873</c:v>
                </c:pt>
                <c:pt idx="252">
                  <c:v>0.57922661407298948</c:v>
                </c:pt>
                <c:pt idx="253">
                  <c:v>1.7015585211762618</c:v>
                </c:pt>
                <c:pt idx="254">
                  <c:v>0.82320549033044166</c:v>
                </c:pt>
                <c:pt idx="255">
                  <c:v>1.0431737914459525</c:v>
                </c:pt>
                <c:pt idx="256">
                  <c:v>1.1575111145158652</c:v>
                </c:pt>
                <c:pt idx="257">
                  <c:v>0.95314079631666582</c:v>
                </c:pt>
                <c:pt idx="258">
                  <c:v>0.78437395116937714</c:v>
                </c:pt>
                <c:pt idx="259">
                  <c:v>1.6722981783718742</c:v>
                </c:pt>
                <c:pt idx="260">
                  <c:v>1.8533581805606951</c:v>
                </c:pt>
                <c:pt idx="261">
                  <c:v>1.4667155687544833</c:v>
                </c:pt>
                <c:pt idx="262">
                  <c:v>2.2948873567743684</c:v>
                </c:pt>
                <c:pt idx="263">
                  <c:v>0.59805294982508883</c:v>
                </c:pt>
                <c:pt idx="264">
                  <c:v>0.83214798463106854</c:v>
                </c:pt>
                <c:pt idx="265">
                  <c:v>1.7107685174433904</c:v>
                </c:pt>
                <c:pt idx="266">
                  <c:v>0.67288901359176201</c:v>
                </c:pt>
                <c:pt idx="267">
                  <c:v>0.96275915761333253</c:v>
                </c:pt>
                <c:pt idx="268">
                  <c:v>0.90306736221148798</c:v>
                </c:pt>
                <c:pt idx="269">
                  <c:v>0.4097603119528388</c:v>
                </c:pt>
                <c:pt idx="270">
                  <c:v>1.2898012854533765</c:v>
                </c:pt>
                <c:pt idx="271">
                  <c:v>1.9649469162606077</c:v>
                </c:pt>
                <c:pt idx="272">
                  <c:v>1.5782841725044425</c:v>
                </c:pt>
                <c:pt idx="273">
                  <c:v>2.2703579196401584</c:v>
                </c:pt>
                <c:pt idx="274">
                  <c:v>0.27510370811772139</c:v>
                </c:pt>
                <c:pt idx="275">
                  <c:v>1.0257402032136884</c:v>
                </c:pt>
                <c:pt idx="276">
                  <c:v>0.35359895431423971</c:v>
                </c:pt>
                <c:pt idx="277">
                  <c:v>0.28069673467976453</c:v>
                </c:pt>
                <c:pt idx="278">
                  <c:v>1.255765792269351</c:v>
                </c:pt>
                <c:pt idx="279">
                  <c:v>1.708759200187671</c:v>
                </c:pt>
                <c:pt idx="280">
                  <c:v>1.5504231019780734</c:v>
                </c:pt>
                <c:pt idx="281">
                  <c:v>1.423107164586038</c:v>
                </c:pt>
                <c:pt idx="282">
                  <c:v>2.6365737150367989</c:v>
                </c:pt>
                <c:pt idx="283">
                  <c:v>1.7993077685141858</c:v>
                </c:pt>
                <c:pt idx="284">
                  <c:v>1.1455209792399932</c:v>
                </c:pt>
                <c:pt idx="285">
                  <c:v>0.92717038558860998</c:v>
                </c:pt>
                <c:pt idx="286">
                  <c:v>0.63216397544293068</c:v>
                </c:pt>
                <c:pt idx="287">
                  <c:v>0.52642722192430613</c:v>
                </c:pt>
                <c:pt idx="288">
                  <c:v>1.0111255421731109</c:v>
                </c:pt>
                <c:pt idx="289">
                  <c:v>2.2158281262159427</c:v>
                </c:pt>
                <c:pt idx="290">
                  <c:v>1.2351970727412234</c:v>
                </c:pt>
                <c:pt idx="291">
                  <c:v>0.97647582737837157</c:v>
                </c:pt>
                <c:pt idx="292">
                  <c:v>1.1497173983115347</c:v>
                </c:pt>
                <c:pt idx="293">
                  <c:v>1.7081716482739082</c:v>
                </c:pt>
                <c:pt idx="294">
                  <c:v>1.5808563170187886</c:v>
                </c:pt>
                <c:pt idx="295">
                  <c:v>1.3410962108185116</c:v>
                </c:pt>
                <c:pt idx="296">
                  <c:v>1.3951024619992309</c:v>
                </c:pt>
                <c:pt idx="297">
                  <c:v>0.99142700066513878</c:v>
                </c:pt>
                <c:pt idx="298">
                  <c:v>0.16511817134603704</c:v>
                </c:pt>
                <c:pt idx="299">
                  <c:v>0.20858776599738052</c:v>
                </c:pt>
                <c:pt idx="300">
                  <c:v>0.99277239206878509</c:v>
                </c:pt>
                <c:pt idx="301">
                  <c:v>1.871048127869873</c:v>
                </c:pt>
                <c:pt idx="302">
                  <c:v>1.2725663502081099</c:v>
                </c:pt>
                <c:pt idx="303">
                  <c:v>2.4822541520646433</c:v>
                </c:pt>
                <c:pt idx="304">
                  <c:v>1.959346888945475</c:v>
                </c:pt>
                <c:pt idx="305">
                  <c:v>1.4963479654079286</c:v>
                </c:pt>
                <c:pt idx="306">
                  <c:v>2.6588233692869117</c:v>
                </c:pt>
                <c:pt idx="307">
                  <c:v>2.8466770065876843</c:v>
                </c:pt>
                <c:pt idx="308">
                  <c:v>1.1344607391542005</c:v>
                </c:pt>
                <c:pt idx="309">
                  <c:v>1.9325669326664905</c:v>
                </c:pt>
                <c:pt idx="310">
                  <c:v>2.1982703929890581</c:v>
                </c:pt>
                <c:pt idx="311">
                  <c:v>2.3944271528832322</c:v>
                </c:pt>
                <c:pt idx="312">
                  <c:v>1.5367864269880398</c:v>
                </c:pt>
                <c:pt idx="313">
                  <c:v>1.4846859159594967</c:v>
                </c:pt>
                <c:pt idx="314">
                  <c:v>1.2405117292448375</c:v>
                </c:pt>
                <c:pt idx="315">
                  <c:v>0.95564398592195754</c:v>
                </c:pt>
                <c:pt idx="316">
                  <c:v>1.6980120840318802</c:v>
                </c:pt>
                <c:pt idx="317">
                  <c:v>1.5310348805249687</c:v>
                </c:pt>
                <c:pt idx="318">
                  <c:v>1.4708722074892282</c:v>
                </c:pt>
                <c:pt idx="319">
                  <c:v>1.8093707286976888</c:v>
                </c:pt>
                <c:pt idx="320">
                  <c:v>1.8571575187350082</c:v>
                </c:pt>
                <c:pt idx="321">
                  <c:v>1.1506598215439912</c:v>
                </c:pt>
                <c:pt idx="322">
                  <c:v>0.60883245955066323</c:v>
                </c:pt>
                <c:pt idx="323">
                  <c:v>1.5144946442881468</c:v>
                </c:pt>
                <c:pt idx="324">
                  <c:v>1.4175979399216945</c:v>
                </c:pt>
                <c:pt idx="325">
                  <c:v>1.3537375063942709</c:v>
                </c:pt>
                <c:pt idx="326">
                  <c:v>1.5615113265857148</c:v>
                </c:pt>
                <c:pt idx="327">
                  <c:v>2.2658876868993643</c:v>
                </c:pt>
                <c:pt idx="328">
                  <c:v>1.3247752748519788</c:v>
                </c:pt>
                <c:pt idx="329">
                  <c:v>1.7642398224956428</c:v>
                </c:pt>
                <c:pt idx="330">
                  <c:v>2.9621951728495124</c:v>
                </c:pt>
                <c:pt idx="331">
                  <c:v>1.2658308785357362</c:v>
                </c:pt>
                <c:pt idx="332">
                  <c:v>3.0002853488344718</c:v>
                </c:pt>
                <c:pt idx="333">
                  <c:v>5.4801281402222966</c:v>
                </c:pt>
                <c:pt idx="334">
                  <c:v>2.8365206781732226</c:v>
                </c:pt>
                <c:pt idx="335">
                  <c:v>1.2148738812550106</c:v>
                </c:pt>
                <c:pt idx="336">
                  <c:v>2.4251260177709786</c:v>
                </c:pt>
                <c:pt idx="337">
                  <c:v>2.2178471193441474</c:v>
                </c:pt>
                <c:pt idx="338">
                  <c:v>1.6992301744003424</c:v>
                </c:pt>
                <c:pt idx="339">
                  <c:v>1.6405403876988141</c:v>
                </c:pt>
                <c:pt idx="340">
                  <c:v>1.8779005952838954</c:v>
                </c:pt>
                <c:pt idx="341">
                  <c:v>1.120814099085871</c:v>
                </c:pt>
                <c:pt idx="342">
                  <c:v>1.8339450559109034</c:v>
                </c:pt>
                <c:pt idx="343">
                  <c:v>1.8266282134688292</c:v>
                </c:pt>
                <c:pt idx="344">
                  <c:v>2.3962078525583044</c:v>
                </c:pt>
                <c:pt idx="345">
                  <c:v>2.3334402172088082</c:v>
                </c:pt>
                <c:pt idx="346">
                  <c:v>2.0329527703679839</c:v>
                </c:pt>
                <c:pt idx="347">
                  <c:v>0.96018009162598006</c:v>
                </c:pt>
                <c:pt idx="348">
                  <c:v>1.8660952651577429</c:v>
                </c:pt>
                <c:pt idx="349">
                  <c:v>1.1688316546973134</c:v>
                </c:pt>
                <c:pt idx="350">
                  <c:v>0.65719428811596892</c:v>
                </c:pt>
                <c:pt idx="351">
                  <c:v>1.947939568559983</c:v>
                </c:pt>
                <c:pt idx="352">
                  <c:v>1.8625912217971237</c:v>
                </c:pt>
                <c:pt idx="353">
                  <c:v>2.3892617729571328</c:v>
                </c:pt>
                <c:pt idx="354">
                  <c:v>2.0243480632307178</c:v>
                </c:pt>
                <c:pt idx="355">
                  <c:v>1.263890821673167</c:v>
                </c:pt>
                <c:pt idx="356">
                  <c:v>2.1719940175406105</c:v>
                </c:pt>
                <c:pt idx="357">
                  <c:v>2.5176009390153959</c:v>
                </c:pt>
                <c:pt idx="358">
                  <c:v>1.991509055697382</c:v>
                </c:pt>
                <c:pt idx="359">
                  <c:v>1.1499211180159477</c:v>
                </c:pt>
                <c:pt idx="360">
                  <c:v>1.6423793872791841</c:v>
                </c:pt>
                <c:pt idx="361">
                  <c:v>1.6597349606876344</c:v>
                </c:pt>
                <c:pt idx="362">
                  <c:v>1.2206683199645421</c:v>
                </c:pt>
                <c:pt idx="363">
                  <c:v>1.6364985074639467</c:v>
                </c:pt>
                <c:pt idx="364">
                  <c:v>0.82298354468163848</c:v>
                </c:pt>
                <c:pt idx="365">
                  <c:v>1.4087223123595258</c:v>
                </c:pt>
                <c:pt idx="366">
                  <c:v>1.5094967760165265</c:v>
                </c:pt>
                <c:pt idx="367">
                  <c:v>1.8465506720929292</c:v>
                </c:pt>
                <c:pt idx="368">
                  <c:v>2.1701206087081202</c:v>
                </c:pt>
                <c:pt idx="369">
                  <c:v>1.6032227607925726</c:v>
                </c:pt>
                <c:pt idx="370">
                  <c:v>2.6043686871172436</c:v>
                </c:pt>
                <c:pt idx="371">
                  <c:v>2.2269061752763588</c:v>
                </c:pt>
                <c:pt idx="372">
                  <c:v>1.0938498471461069</c:v>
                </c:pt>
                <c:pt idx="373">
                  <c:v>1.1329305943193673</c:v>
                </c:pt>
                <c:pt idx="374">
                  <c:v>1.419948366186383</c:v>
                </c:pt>
                <c:pt idx="375">
                  <c:v>1.9672466376300148</c:v>
                </c:pt>
                <c:pt idx="376">
                  <c:v>1.1762158615209977</c:v>
                </c:pt>
                <c:pt idx="377">
                  <c:v>1.8555405278569412</c:v>
                </c:pt>
                <c:pt idx="378">
                  <c:v>2.6488502630163175</c:v>
                </c:pt>
                <c:pt idx="379">
                  <c:v>1.4467033385221886</c:v>
                </c:pt>
                <c:pt idx="380">
                  <c:v>1.17579433638369</c:v>
                </c:pt>
                <c:pt idx="381">
                  <c:v>1.0932507885207035</c:v>
                </c:pt>
                <c:pt idx="382">
                  <c:v>2.1686079283168018</c:v>
                </c:pt>
                <c:pt idx="383">
                  <c:v>0.90785955193761181</c:v>
                </c:pt>
                <c:pt idx="384">
                  <c:v>1.5649872347447358</c:v>
                </c:pt>
                <c:pt idx="385">
                  <c:v>1.6985425020970508</c:v>
                </c:pt>
                <c:pt idx="386">
                  <c:v>2.3971915411046578</c:v>
                </c:pt>
                <c:pt idx="387">
                  <c:v>8.0786963200394357</c:v>
                </c:pt>
                <c:pt idx="388">
                  <c:v>1.336646595478536</c:v>
                </c:pt>
                <c:pt idx="389">
                  <c:v>2.2241993389550663</c:v>
                </c:pt>
                <c:pt idx="390">
                  <c:v>2.109611344182091</c:v>
                </c:pt>
                <c:pt idx="391">
                  <c:v>1.7896316514809167</c:v>
                </c:pt>
                <c:pt idx="392">
                  <c:v>1.84459138456821</c:v>
                </c:pt>
                <c:pt idx="393">
                  <c:v>1.2626595626677817</c:v>
                </c:pt>
                <c:pt idx="394">
                  <c:v>1.6953158951241569</c:v>
                </c:pt>
                <c:pt idx="395">
                  <c:v>2.0221194644569507</c:v>
                </c:pt>
                <c:pt idx="396">
                  <c:v>1.9487621346013235</c:v>
                </c:pt>
                <c:pt idx="397">
                  <c:v>1.7938852485658285</c:v>
                </c:pt>
                <c:pt idx="398">
                  <c:v>1.9546693544536142</c:v>
                </c:pt>
                <c:pt idx="399">
                  <c:v>2.6524328981975742</c:v>
                </c:pt>
                <c:pt idx="400">
                  <c:v>2.1742400055698523</c:v>
                </c:pt>
                <c:pt idx="401">
                  <c:v>1.6108175233277042</c:v>
                </c:pt>
                <c:pt idx="402">
                  <c:v>2.4469477482220308</c:v>
                </c:pt>
                <c:pt idx="403">
                  <c:v>2.3714949457249284</c:v>
                </c:pt>
                <c:pt idx="404">
                  <c:v>2.2059609109032285</c:v>
                </c:pt>
                <c:pt idx="405">
                  <c:v>1.823414824772893</c:v>
                </c:pt>
                <c:pt idx="406">
                  <c:v>1.5393953753706411</c:v>
                </c:pt>
                <c:pt idx="407">
                  <c:v>2.230453431246842</c:v>
                </c:pt>
                <c:pt idx="408">
                  <c:v>1.8605320366184441</c:v>
                </c:pt>
                <c:pt idx="409">
                  <c:v>2.6494204196929161</c:v>
                </c:pt>
                <c:pt idx="410">
                  <c:v>2.2423907415457358</c:v>
                </c:pt>
                <c:pt idx="411">
                  <c:v>1.7914706506958797</c:v>
                </c:pt>
                <c:pt idx="412">
                  <c:v>2.2940895115451103</c:v>
                </c:pt>
                <c:pt idx="413">
                  <c:v>3.2011169477419292</c:v>
                </c:pt>
                <c:pt idx="414">
                  <c:v>2.7436651809163011</c:v>
                </c:pt>
                <c:pt idx="415">
                  <c:v>1.6780519312299684</c:v>
                </c:pt>
                <c:pt idx="416">
                  <c:v>2.355620585763385</c:v>
                </c:pt>
                <c:pt idx="417">
                  <c:v>2.4182850339022295</c:v>
                </c:pt>
                <c:pt idx="418">
                  <c:v>1.4323399334592655</c:v>
                </c:pt>
                <c:pt idx="419">
                  <c:v>2.0762010128957882</c:v>
                </c:pt>
                <c:pt idx="420">
                  <c:v>1.6672939755878691</c:v>
                </c:pt>
                <c:pt idx="421">
                  <c:v>2.9281925775406994</c:v>
                </c:pt>
                <c:pt idx="422">
                  <c:v>1.4318284395445366</c:v>
                </c:pt>
                <c:pt idx="423">
                  <c:v>2.3640667253355616</c:v>
                </c:pt>
                <c:pt idx="424">
                  <c:v>1.7925739367679234</c:v>
                </c:pt>
                <c:pt idx="425">
                  <c:v>1.9445383526457305</c:v>
                </c:pt>
                <c:pt idx="426">
                  <c:v>1.9383080323716169</c:v>
                </c:pt>
                <c:pt idx="427">
                  <c:v>2.846391243982759</c:v>
                </c:pt>
                <c:pt idx="428">
                  <c:v>2.4209869812567311</c:v>
                </c:pt>
                <c:pt idx="429">
                  <c:v>1.8462983935415849</c:v>
                </c:pt>
                <c:pt idx="430">
                  <c:v>2.4801659686633442</c:v>
                </c:pt>
                <c:pt idx="431">
                  <c:v>1.2702190148026189</c:v>
                </c:pt>
                <c:pt idx="432">
                  <c:v>2.3239487984301346</c:v>
                </c:pt>
                <c:pt idx="433">
                  <c:v>2.7845496742008549</c:v>
                </c:pt>
                <c:pt idx="434">
                  <c:v>2.0329682032196139</c:v>
                </c:pt>
                <c:pt idx="435">
                  <c:v>2.7062869557016249</c:v>
                </c:pt>
                <c:pt idx="436">
                  <c:v>2.2365282068178818</c:v>
                </c:pt>
                <c:pt idx="437">
                  <c:v>2.854521249612052</c:v>
                </c:pt>
                <c:pt idx="438">
                  <c:v>2.5959202628730176</c:v>
                </c:pt>
                <c:pt idx="439">
                  <c:v>2.7017445467085901</c:v>
                </c:pt>
                <c:pt idx="440">
                  <c:v>2.4198890156103303</c:v>
                </c:pt>
                <c:pt idx="441">
                  <c:v>1.8555904033753234</c:v>
                </c:pt>
                <c:pt idx="442">
                  <c:v>2.20744507077326</c:v>
                </c:pt>
                <c:pt idx="443">
                  <c:v>2.0170890196629703</c:v>
                </c:pt>
                <c:pt idx="444">
                  <c:v>3.2004839587851821</c:v>
                </c:pt>
                <c:pt idx="445">
                  <c:v>2.093637103486365</c:v>
                </c:pt>
                <c:pt idx="446">
                  <c:v>1.6940447913080765</c:v>
                </c:pt>
                <c:pt idx="447">
                  <c:v>3.3156780306719424</c:v>
                </c:pt>
                <c:pt idx="448">
                  <c:v>2.5769085328570465</c:v>
                </c:pt>
                <c:pt idx="449">
                  <c:v>2.9880275302659536</c:v>
                </c:pt>
                <c:pt idx="450">
                  <c:v>2.9633980078848219</c:v>
                </c:pt>
                <c:pt idx="451">
                  <c:v>3.4772035033723356</c:v>
                </c:pt>
                <c:pt idx="452">
                  <c:v>3.4825075242087129</c:v>
                </c:pt>
                <c:pt idx="453">
                  <c:v>2.614889900679302</c:v>
                </c:pt>
                <c:pt idx="454">
                  <c:v>2.6467711473565609</c:v>
                </c:pt>
                <c:pt idx="455">
                  <c:v>2.7823852450156998</c:v>
                </c:pt>
                <c:pt idx="456">
                  <c:v>2.8954448050225423</c:v>
                </c:pt>
                <c:pt idx="457">
                  <c:v>2.9235071616081578</c:v>
                </c:pt>
                <c:pt idx="458">
                  <c:v>2.3589014863987114</c:v>
                </c:pt>
                <c:pt idx="459">
                  <c:v>3.1683545077998132</c:v>
                </c:pt>
                <c:pt idx="460">
                  <c:v>3.961484535617092</c:v>
                </c:pt>
                <c:pt idx="461">
                  <c:v>3.328782419052311</c:v>
                </c:pt>
                <c:pt idx="462">
                  <c:v>2.6425801208326516</c:v>
                </c:pt>
                <c:pt idx="463">
                  <c:v>2.5906558948148035</c:v>
                </c:pt>
                <c:pt idx="464">
                  <c:v>3.0414728310124808</c:v>
                </c:pt>
                <c:pt idx="465">
                  <c:v>2.4133526044408651</c:v>
                </c:pt>
                <c:pt idx="466">
                  <c:v>2.4257534722677154</c:v>
                </c:pt>
                <c:pt idx="467">
                  <c:v>2.3095031927289025</c:v>
                </c:pt>
                <c:pt idx="468">
                  <c:v>3.3539053974771713</c:v>
                </c:pt>
                <c:pt idx="469">
                  <c:v>3.3465749082848668</c:v>
                </c:pt>
                <c:pt idx="470">
                  <c:v>2.6343728456253346</c:v>
                </c:pt>
                <c:pt idx="471">
                  <c:v>3.4065854741107526</c:v>
                </c:pt>
                <c:pt idx="472">
                  <c:v>3.7049881442228241</c:v>
                </c:pt>
                <c:pt idx="473">
                  <c:v>2.9099938425398757</c:v>
                </c:pt>
                <c:pt idx="474">
                  <c:v>3.2072169412271188</c:v>
                </c:pt>
                <c:pt idx="475">
                  <c:v>3.0359199418833072</c:v>
                </c:pt>
                <c:pt idx="476">
                  <c:v>2.9214658008588761</c:v>
                </c:pt>
                <c:pt idx="477">
                  <c:v>2.5307722947014719</c:v>
                </c:pt>
                <c:pt idx="478">
                  <c:v>3.2677526264634018</c:v>
                </c:pt>
                <c:pt idx="479">
                  <c:v>3.1010695538051269</c:v>
                </c:pt>
                <c:pt idx="480">
                  <c:v>3.0474587773851005</c:v>
                </c:pt>
                <c:pt idx="481">
                  <c:v>2.8810018990289823</c:v>
                </c:pt>
                <c:pt idx="482">
                  <c:v>3.1930998771304862</c:v>
                </c:pt>
                <c:pt idx="483">
                  <c:v>3.2058745357328271</c:v>
                </c:pt>
                <c:pt idx="484">
                  <c:v>4.1339625327635661</c:v>
                </c:pt>
                <c:pt idx="485">
                  <c:v>3.0102909821180561</c:v>
                </c:pt>
                <c:pt idx="486">
                  <c:v>3.7131204351464273</c:v>
                </c:pt>
                <c:pt idx="487">
                  <c:v>3.1633337407064634</c:v>
                </c:pt>
                <c:pt idx="488">
                  <c:v>3.2430788797084156</c:v>
                </c:pt>
                <c:pt idx="489">
                  <c:v>3.0470027616404551</c:v>
                </c:pt>
                <c:pt idx="490">
                  <c:v>3.5654670809646016</c:v>
                </c:pt>
                <c:pt idx="491">
                  <c:v>2.7829600572982982</c:v>
                </c:pt>
                <c:pt idx="492">
                  <c:v>3.4831099859210926</c:v>
                </c:pt>
                <c:pt idx="493">
                  <c:v>2.8265253848993708</c:v>
                </c:pt>
                <c:pt idx="494">
                  <c:v>2.6740226266506557</c:v>
                </c:pt>
                <c:pt idx="495">
                  <c:v>2.9078573696393173</c:v>
                </c:pt>
                <c:pt idx="496">
                  <c:v>3.9576430309358348</c:v>
                </c:pt>
                <c:pt idx="497">
                  <c:v>3.2144346228277492</c:v>
                </c:pt>
                <c:pt idx="498">
                  <c:v>3.8610914330373043</c:v>
                </c:pt>
                <c:pt idx="499">
                  <c:v>3.3482632934708563</c:v>
                </c:pt>
                <c:pt idx="500">
                  <c:v>3.7746895198878549</c:v>
                </c:pt>
                <c:pt idx="501">
                  <c:v>3.3791561274182094</c:v>
                </c:pt>
                <c:pt idx="502">
                  <c:v>3.1003391734241355</c:v>
                </c:pt>
                <c:pt idx="503">
                  <c:v>3.5531569934458527</c:v>
                </c:pt>
                <c:pt idx="504">
                  <c:v>3.0319575282719757</c:v>
                </c:pt>
                <c:pt idx="505">
                  <c:v>3.110764117302856</c:v>
                </c:pt>
                <c:pt idx="506">
                  <c:v>2.7588382980413928</c:v>
                </c:pt>
                <c:pt idx="507">
                  <c:v>3.5579319156754781</c:v>
                </c:pt>
                <c:pt idx="508">
                  <c:v>3.5662099684126387</c:v>
                </c:pt>
                <c:pt idx="509">
                  <c:v>3.2530595258914312</c:v>
                </c:pt>
                <c:pt idx="510">
                  <c:v>2.8029482272194808</c:v>
                </c:pt>
                <c:pt idx="511">
                  <c:v>2.9019905993104564</c:v>
                </c:pt>
                <c:pt idx="512">
                  <c:v>3.5858550011857466</c:v>
                </c:pt>
                <c:pt idx="513">
                  <c:v>3.5916041155217475</c:v>
                </c:pt>
                <c:pt idx="514">
                  <c:v>3.6536580296524757</c:v>
                </c:pt>
                <c:pt idx="515">
                  <c:v>3.4886345093835023</c:v>
                </c:pt>
                <c:pt idx="516">
                  <c:v>3.0763798877692006</c:v>
                </c:pt>
                <c:pt idx="517">
                  <c:v>3.1574146045342819</c:v>
                </c:pt>
                <c:pt idx="518">
                  <c:v>3.2747784290271897</c:v>
                </c:pt>
                <c:pt idx="519">
                  <c:v>3.2606378593376473</c:v>
                </c:pt>
                <c:pt idx="520">
                  <c:v>2.97642055461439</c:v>
                </c:pt>
                <c:pt idx="521">
                  <c:v>3.0340158959843904</c:v>
                </c:pt>
                <c:pt idx="522">
                  <c:v>3.2284402888793786</c:v>
                </c:pt>
                <c:pt idx="523">
                  <c:v>4.1883321557190856</c:v>
                </c:pt>
                <c:pt idx="524">
                  <c:v>3.9591327314188178</c:v>
                </c:pt>
                <c:pt idx="525">
                  <c:v>3.2655254363820507</c:v>
                </c:pt>
                <c:pt idx="526">
                  <c:v>2.8946244690819678</c:v>
                </c:pt>
                <c:pt idx="527">
                  <c:v>3.0701410378544565</c:v>
                </c:pt>
                <c:pt idx="528">
                  <c:v>2.7880411719752876</c:v>
                </c:pt>
                <c:pt idx="529">
                  <c:v>3.0782694246296565</c:v>
                </c:pt>
                <c:pt idx="530">
                  <c:v>3.1004226375993262</c:v>
                </c:pt>
                <c:pt idx="531">
                  <c:v>3.7285783971002924</c:v>
                </c:pt>
                <c:pt idx="532">
                  <c:v>2.6087161420444405</c:v>
                </c:pt>
                <c:pt idx="533">
                  <c:v>2.7799809488303788</c:v>
                </c:pt>
                <c:pt idx="534">
                  <c:v>3.1535177560005656</c:v>
                </c:pt>
                <c:pt idx="535">
                  <c:v>2.946681812940223</c:v>
                </c:pt>
                <c:pt idx="536">
                  <c:v>2.9778634393427428</c:v>
                </c:pt>
                <c:pt idx="537">
                  <c:v>3.1730256654236224</c:v>
                </c:pt>
                <c:pt idx="538">
                  <c:v>3.4103453460063284</c:v>
                </c:pt>
                <c:pt idx="539">
                  <c:v>3.0359573954389352</c:v>
                </c:pt>
                <c:pt idx="540">
                  <c:v>3.4740530481356484</c:v>
                </c:pt>
                <c:pt idx="541">
                  <c:v>2.7009195511064754</c:v>
                </c:pt>
                <c:pt idx="542">
                  <c:v>3.4360132490273081</c:v>
                </c:pt>
                <c:pt idx="543">
                  <c:v>4.0816147403011431</c:v>
                </c:pt>
                <c:pt idx="544">
                  <c:v>3.3769064925347525</c:v>
                </c:pt>
                <c:pt idx="545">
                  <c:v>3.4005395739834396</c:v>
                </c:pt>
                <c:pt idx="546">
                  <c:v>2.8729137390231836</c:v>
                </c:pt>
                <c:pt idx="547">
                  <c:v>2.844758979619546</c:v>
                </c:pt>
                <c:pt idx="548">
                  <c:v>3.3558977382952206</c:v>
                </c:pt>
                <c:pt idx="549">
                  <c:v>3.739472498843643</c:v>
                </c:pt>
                <c:pt idx="550">
                  <c:v>3.3519302539535305</c:v>
                </c:pt>
                <c:pt idx="551">
                  <c:v>3.8696387634120293</c:v>
                </c:pt>
                <c:pt idx="552">
                  <c:v>3.2790550141366355</c:v>
                </c:pt>
                <c:pt idx="553">
                  <c:v>3.3397090622032946</c:v>
                </c:pt>
                <c:pt idx="554">
                  <c:v>2.993295694574122</c:v>
                </c:pt>
                <c:pt idx="555">
                  <c:v>2.8122455576048977</c:v>
                </c:pt>
                <c:pt idx="556">
                  <c:v>3.0901951385864503</c:v>
                </c:pt>
                <c:pt idx="557">
                  <c:v>3.5802575111025461</c:v>
                </c:pt>
                <c:pt idx="558">
                  <c:v>3.3227554791247043</c:v>
                </c:pt>
                <c:pt idx="559">
                  <c:v>3.464294615132065</c:v>
                </c:pt>
                <c:pt idx="560">
                  <c:v>4.1417598533637383</c:v>
                </c:pt>
                <c:pt idx="561">
                  <c:v>3.7237715126985851</c:v>
                </c:pt>
                <c:pt idx="562">
                  <c:v>4.113602901342496</c:v>
                </c:pt>
                <c:pt idx="563">
                  <c:v>4.0510876744448039</c:v>
                </c:pt>
                <c:pt idx="564">
                  <c:v>3.6353453752646008</c:v>
                </c:pt>
                <c:pt idx="565">
                  <c:v>3.8828582256710904</c:v>
                </c:pt>
                <c:pt idx="566">
                  <c:v>4.0093150815269381</c:v>
                </c:pt>
                <c:pt idx="567">
                  <c:v>3.7741683772360739</c:v>
                </c:pt>
                <c:pt idx="568">
                  <c:v>4.0440137663021121</c:v>
                </c:pt>
                <c:pt idx="569">
                  <c:v>4.6116057692561556</c:v>
                </c:pt>
                <c:pt idx="570">
                  <c:v>4.6058922843944252</c:v>
                </c:pt>
                <c:pt idx="571">
                  <c:v>4.6496952711495938</c:v>
                </c:pt>
                <c:pt idx="572">
                  <c:v>4.853111372661572</c:v>
                </c:pt>
                <c:pt idx="573">
                  <c:v>5.4681077645237224</c:v>
                </c:pt>
                <c:pt idx="574">
                  <c:v>4.8665025040174372</c:v>
                </c:pt>
                <c:pt idx="575">
                  <c:v>4.7221672893843403</c:v>
                </c:pt>
                <c:pt idx="576">
                  <c:v>4.5850591014690716</c:v>
                </c:pt>
                <c:pt idx="577">
                  <c:v>5.1877222042976312</c:v>
                </c:pt>
                <c:pt idx="578">
                  <c:v>5.4009740487962192</c:v>
                </c:pt>
                <c:pt idx="579">
                  <c:v>4.9716782209878776</c:v>
                </c:pt>
                <c:pt idx="580">
                  <c:v>5.1754183665211704</c:v>
                </c:pt>
                <c:pt idx="581">
                  <c:v>4.9511071930278465</c:v>
                </c:pt>
                <c:pt idx="582">
                  <c:v>5.0446089275738784</c:v>
                </c:pt>
                <c:pt idx="583">
                  <c:v>5.3662582492824518</c:v>
                </c:pt>
                <c:pt idx="584">
                  <c:v>5.894441353970489</c:v>
                </c:pt>
                <c:pt idx="585">
                  <c:v>5.7848185172404261</c:v>
                </c:pt>
                <c:pt idx="586">
                  <c:v>5.9272062951076991</c:v>
                </c:pt>
                <c:pt idx="587">
                  <c:v>5.5189914016489876</c:v>
                </c:pt>
                <c:pt idx="588">
                  <c:v>6.172671340211858</c:v>
                </c:pt>
                <c:pt idx="589">
                  <c:v>6.4206381848284408</c:v>
                </c:pt>
                <c:pt idx="590">
                  <c:v>6.9126861263938855</c:v>
                </c:pt>
                <c:pt idx="591">
                  <c:v>7.1298836225483972</c:v>
                </c:pt>
                <c:pt idx="592">
                  <c:v>8.0226600113178961</c:v>
                </c:pt>
                <c:pt idx="593">
                  <c:v>7.3234599464653733</c:v>
                </c:pt>
                <c:pt idx="594">
                  <c:v>7.6276952775881002</c:v>
                </c:pt>
                <c:pt idx="595">
                  <c:v>8.3390147115323021</c:v>
                </c:pt>
                <c:pt idx="596">
                  <c:v>8.0784145692547202</c:v>
                </c:pt>
                <c:pt idx="597">
                  <c:v>8.6928543343550277</c:v>
                </c:pt>
                <c:pt idx="598">
                  <c:v>9.1953413463273304</c:v>
                </c:pt>
                <c:pt idx="599">
                  <c:v>8.8804511400563637</c:v>
                </c:pt>
                <c:pt idx="600">
                  <c:v>9.2290809256693791</c:v>
                </c:pt>
                <c:pt idx="601">
                  <c:v>9.3501889960922604</c:v>
                </c:pt>
                <c:pt idx="602">
                  <c:v>9.8343946655490591</c:v>
                </c:pt>
                <c:pt idx="603">
                  <c:v>9.3046442368301054</c:v>
                </c:pt>
                <c:pt idx="604">
                  <c:v>9.852832676845221</c:v>
                </c:pt>
                <c:pt idx="605">
                  <c:v>10.576407633207403</c:v>
                </c:pt>
                <c:pt idx="606">
                  <c:v>10.642228276565652</c:v>
                </c:pt>
                <c:pt idx="607">
                  <c:v>10.790386677302065</c:v>
                </c:pt>
                <c:pt idx="608">
                  <c:v>11.123122025224017</c:v>
                </c:pt>
                <c:pt idx="609">
                  <c:v>12.009459548925232</c:v>
                </c:pt>
                <c:pt idx="610">
                  <c:v>12.3769068957996</c:v>
                </c:pt>
              </c:numCache>
            </c:numRef>
          </c:yVal>
          <c:smooth val="0"/>
        </c:ser>
        <c:dLbls>
          <c:showLegendKey val="0"/>
          <c:showVal val="0"/>
          <c:showCatName val="0"/>
          <c:showSerName val="0"/>
          <c:showPercent val="0"/>
          <c:showBubbleSize val="0"/>
        </c:dLbls>
        <c:axId val="396007528"/>
        <c:axId val="396003608"/>
      </c:scatterChart>
      <c:valAx>
        <c:axId val="396007528"/>
        <c:scaling>
          <c:orientation val="minMax"/>
          <c:max val="800"/>
          <c:min val="200"/>
        </c:scaling>
        <c:delete val="0"/>
        <c:axPos val="b"/>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400">
                    <a:latin typeface="Calibri" panose="020F0502020204030204" pitchFamily="34" charset="0"/>
                    <a:cs typeface="Calibri" panose="020F0502020204030204" pitchFamily="34" charset="0"/>
                  </a:rPr>
                  <a:t>Wavelength (nm)</a:t>
                </a:r>
              </a:p>
            </c:rich>
          </c:tx>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chemeClr val="tx1">
                <a:lumMod val="25000"/>
                <a:lumOff val="75000"/>
                <a:alpha val="96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96003608"/>
        <c:crossesAt val="-3"/>
        <c:crossBetween val="midCat"/>
      </c:valAx>
      <c:valAx>
        <c:axId val="396003608"/>
        <c:scaling>
          <c:orientation val="minMax"/>
          <c:max val="10"/>
          <c:min val="-3"/>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400" dirty="0">
                    <a:latin typeface="Calibri" panose="020F0502020204030204" pitchFamily="34" charset="0"/>
                    <a:cs typeface="Calibri" panose="020F0502020204030204" pitchFamily="34" charset="0"/>
                  </a:rPr>
                  <a:t>Imaginary </a:t>
                </a:r>
                <a:r>
                  <a:rPr lang="en-US" sz="2400" dirty="0" smtClean="0">
                    <a:latin typeface="Calibri" panose="020F0502020204030204" pitchFamily="34" charset="0"/>
                    <a:cs typeface="Calibri" panose="020F0502020204030204" pitchFamily="34" charset="0"/>
                  </a:rPr>
                  <a:t>RI</a:t>
                </a:r>
                <a:r>
                  <a:rPr lang="en-US" sz="2400" baseline="0" dirty="0" smtClean="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(k)   x 10</a:t>
                </a:r>
                <a:r>
                  <a:rPr lang="en-US" sz="2400" b="1" i="0" u="none" strike="noStrike" baseline="30000" dirty="0" smtClean="0">
                    <a:effectLst/>
                    <a:latin typeface="Calibri" panose="020F0502020204030204" pitchFamily="34" charset="0"/>
                    <a:cs typeface="Calibri" panose="020F0502020204030204" pitchFamily="34" charset="0"/>
                  </a:rPr>
                  <a:t>-4</a:t>
                </a:r>
                <a:endParaRPr lang="en-US" sz="2400" dirty="0">
                  <a:latin typeface="Calibri" panose="020F0502020204030204" pitchFamily="34" charset="0"/>
                  <a:cs typeface="Calibri" panose="020F0502020204030204" pitchFamily="34" charset="0"/>
                </a:endParaRPr>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0" spcFirstLastPara="1" vertOverflow="ellipsis"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96007528"/>
        <c:crossesAt val="-4.0000000000000013E-4"/>
        <c:crossBetween val="midCat"/>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defTabSz="963613">
              <a:defRPr sz="1400" b="0">
                <a:solidFill>
                  <a:schemeClr val="tx1"/>
                </a:solidFill>
                <a:latin typeface="Times New Roman" pitchFamily="18" charset="0"/>
              </a:defRPr>
            </a:lvl1pPr>
          </a:lstStyle>
          <a:p>
            <a:pPr>
              <a:defRPr/>
            </a:pPr>
            <a:endParaRPr lang="en-US"/>
          </a:p>
        </p:txBody>
      </p:sp>
      <p:sp>
        <p:nvSpPr>
          <p:cNvPr id="4099" name="Rectangle 3"/>
          <p:cNvSpPr>
            <a:spLocks noGrp="1" noChangeArrowheads="1"/>
          </p:cNvSpPr>
          <p:nvPr>
            <p:ph type="dt" sz="quarter" idx="1"/>
          </p:nvPr>
        </p:nvSpPr>
        <p:spPr bwMode="auto">
          <a:xfrm>
            <a:off x="5437188" y="0"/>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algn="r" defTabSz="963613">
              <a:defRPr sz="1400" b="0">
                <a:solidFill>
                  <a:schemeClr val="tx1"/>
                </a:solidFill>
                <a:latin typeface="Times New Roman" pitchFamily="18" charset="0"/>
              </a:defRPr>
            </a:lvl1pPr>
          </a:lstStyle>
          <a:p>
            <a:pPr>
              <a:defRPr/>
            </a:pPr>
            <a:endParaRPr lang="en-US"/>
          </a:p>
        </p:txBody>
      </p:sp>
      <p:sp>
        <p:nvSpPr>
          <p:cNvPr id="4100" name="Rectangle 4"/>
          <p:cNvSpPr>
            <a:spLocks noGrp="1" noChangeArrowheads="1"/>
          </p:cNvSpPr>
          <p:nvPr>
            <p:ph type="ftr" sz="quarter" idx="2"/>
          </p:nvPr>
        </p:nvSpPr>
        <p:spPr bwMode="auto">
          <a:xfrm>
            <a:off x="0"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defTabSz="963613">
              <a:defRPr sz="1400" b="0">
                <a:solidFill>
                  <a:schemeClr val="tx1"/>
                </a:solidFill>
                <a:latin typeface="Times New Roman" pitchFamily="18" charset="0"/>
              </a:defRPr>
            </a:lvl1pPr>
          </a:lstStyle>
          <a:p>
            <a:pPr>
              <a:defRPr/>
            </a:pPr>
            <a:endParaRPr lang="en-US"/>
          </a:p>
        </p:txBody>
      </p:sp>
      <p:sp>
        <p:nvSpPr>
          <p:cNvPr id="4101" name="Rectangle 5"/>
          <p:cNvSpPr>
            <a:spLocks noGrp="1" noChangeArrowheads="1"/>
          </p:cNvSpPr>
          <p:nvPr>
            <p:ph type="sldNum" sz="quarter" idx="3"/>
          </p:nvPr>
        </p:nvSpPr>
        <p:spPr bwMode="auto">
          <a:xfrm>
            <a:off x="5437188" y="6948488"/>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algn="r" defTabSz="963613">
              <a:defRPr sz="1400" b="0">
                <a:solidFill>
                  <a:schemeClr val="tx1"/>
                </a:solidFill>
                <a:latin typeface="Times New Roman" pitchFamily="18" charset="0"/>
              </a:defRPr>
            </a:lvl1pPr>
          </a:lstStyle>
          <a:p>
            <a:pPr>
              <a:defRPr/>
            </a:pPr>
            <a:fld id="{92699507-D242-4391-9150-FC8998A964F5}" type="slidenum">
              <a:rPr lang="en-US"/>
              <a:pPr>
                <a:defRPr/>
              </a:pPr>
              <a:t>‹#›</a:t>
            </a:fld>
            <a:endParaRPr lang="en-US"/>
          </a:p>
        </p:txBody>
      </p:sp>
    </p:spTree>
    <p:extLst>
      <p:ext uri="{BB962C8B-B14F-4D97-AF65-F5344CB8AC3E}">
        <p14:creationId xmlns:p14="http://schemas.microsoft.com/office/powerpoint/2010/main" val="1428369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defTabSz="963613">
              <a:defRPr sz="1400" b="0">
                <a:solidFill>
                  <a:schemeClr val="tx1"/>
                </a:solidFill>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5437188" y="0"/>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algn="r" defTabSz="963613">
              <a:defRPr sz="1400" b="0">
                <a:solidFill>
                  <a:schemeClr val="tx1"/>
                </a:solidFill>
                <a:latin typeface="Times New Roman" pitchFamily="18"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3086100" y="549275"/>
            <a:ext cx="3429000" cy="2743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60438" y="3475038"/>
            <a:ext cx="7681912" cy="329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defTabSz="963613">
              <a:defRPr sz="1400" b="0">
                <a:solidFill>
                  <a:schemeClr val="tx1"/>
                </a:solidFill>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5437188" y="6948488"/>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algn="r" defTabSz="963613">
              <a:defRPr sz="1400" b="0">
                <a:solidFill>
                  <a:schemeClr val="tx1"/>
                </a:solidFill>
                <a:latin typeface="Times New Roman" pitchFamily="18" charset="0"/>
              </a:defRPr>
            </a:lvl1pPr>
          </a:lstStyle>
          <a:p>
            <a:pPr>
              <a:defRPr/>
            </a:pPr>
            <a:fld id="{0309C706-E669-44D0-84E9-EC6629D10FC4}" type="slidenum">
              <a:rPr lang="en-US"/>
              <a:pPr>
                <a:defRPr/>
              </a:pPr>
              <a:t>‹#›</a:t>
            </a:fld>
            <a:endParaRPr lang="en-US"/>
          </a:p>
        </p:txBody>
      </p:sp>
    </p:spTree>
    <p:extLst>
      <p:ext uri="{BB962C8B-B14F-4D97-AF65-F5344CB8AC3E}">
        <p14:creationId xmlns:p14="http://schemas.microsoft.com/office/powerpoint/2010/main" val="866706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9090025"/>
            <a:ext cx="31089600" cy="6272213"/>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6581438"/>
            <a:ext cx="25603200" cy="74771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1C8006-FACE-40FE-8A0C-807A243C6D31}" type="slidenum">
              <a:rPr lang="en-US"/>
              <a:pPr>
                <a:defRPr/>
              </a:pPr>
              <a:t>‹#›</a:t>
            </a:fld>
            <a:endParaRPr lang="en-US"/>
          </a:p>
        </p:txBody>
      </p:sp>
    </p:spTree>
    <p:extLst>
      <p:ext uri="{BB962C8B-B14F-4D97-AF65-F5344CB8AC3E}">
        <p14:creationId xmlns:p14="http://schemas.microsoft.com/office/powerpoint/2010/main" val="3001104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9E2E4C-86EF-408B-B88F-E45D3FBCA48C}" type="slidenum">
              <a:rPr lang="en-US"/>
              <a:pPr>
                <a:defRPr/>
              </a:pPr>
              <a:t>‹#›</a:t>
            </a:fld>
            <a:endParaRPr lang="en-US"/>
          </a:p>
        </p:txBody>
      </p:sp>
    </p:spTree>
    <p:extLst>
      <p:ext uri="{BB962C8B-B14F-4D97-AF65-F5344CB8AC3E}">
        <p14:creationId xmlns:p14="http://schemas.microsoft.com/office/powerpoint/2010/main" val="3194258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058813" y="2601913"/>
            <a:ext cx="7767637" cy="23407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51138" y="2601913"/>
            <a:ext cx="23155275" cy="23407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B1C51D-C423-4C9A-B7D2-7CD5680ACC53}" type="slidenum">
              <a:rPr lang="en-US"/>
              <a:pPr>
                <a:defRPr/>
              </a:pPr>
              <a:t>‹#›</a:t>
            </a:fld>
            <a:endParaRPr lang="en-US"/>
          </a:p>
        </p:txBody>
      </p:sp>
    </p:spTree>
    <p:extLst>
      <p:ext uri="{BB962C8B-B14F-4D97-AF65-F5344CB8AC3E}">
        <p14:creationId xmlns:p14="http://schemas.microsoft.com/office/powerpoint/2010/main" val="2613215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A887F7-588A-4B87-900A-93D071BD906A}" type="slidenum">
              <a:rPr lang="en-US"/>
              <a:pPr>
                <a:defRPr/>
              </a:pPr>
              <a:t>‹#›</a:t>
            </a:fld>
            <a:endParaRPr lang="en-US"/>
          </a:p>
        </p:txBody>
      </p:sp>
    </p:spTree>
    <p:extLst>
      <p:ext uri="{BB962C8B-B14F-4D97-AF65-F5344CB8AC3E}">
        <p14:creationId xmlns:p14="http://schemas.microsoft.com/office/powerpoint/2010/main" val="349632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0" y="18802350"/>
            <a:ext cx="31089600" cy="58118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0" y="12401550"/>
            <a:ext cx="31089600" cy="64008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ECC3DE-5D7E-40EF-98D9-1CC0D680ED93}" type="slidenum">
              <a:rPr lang="en-US"/>
              <a:pPr>
                <a:defRPr/>
              </a:pPr>
              <a:t>‹#›</a:t>
            </a:fld>
            <a:endParaRPr lang="en-US"/>
          </a:p>
        </p:txBody>
      </p:sp>
    </p:spTree>
    <p:extLst>
      <p:ext uri="{BB962C8B-B14F-4D97-AF65-F5344CB8AC3E}">
        <p14:creationId xmlns:p14="http://schemas.microsoft.com/office/powerpoint/2010/main" val="2565007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51138" y="8432800"/>
            <a:ext cx="15460662" cy="175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364200" y="8432800"/>
            <a:ext cx="15462250" cy="175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90B410-E75A-4B08-B224-07F9C8F6EC7B}" type="slidenum">
              <a:rPr lang="en-US"/>
              <a:pPr>
                <a:defRPr/>
              </a:pPr>
              <a:t>‹#›</a:t>
            </a:fld>
            <a:endParaRPr lang="en-US"/>
          </a:p>
        </p:txBody>
      </p:sp>
    </p:spTree>
    <p:extLst>
      <p:ext uri="{BB962C8B-B14F-4D97-AF65-F5344CB8AC3E}">
        <p14:creationId xmlns:p14="http://schemas.microsoft.com/office/powerpoint/2010/main" val="996038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171575"/>
            <a:ext cx="32918400" cy="4876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550025"/>
            <a:ext cx="16160750" cy="27289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28800" y="9278938"/>
            <a:ext cx="16160750" cy="168592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0" y="6550025"/>
            <a:ext cx="16167100" cy="27289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8580100" y="9278938"/>
            <a:ext cx="16167100" cy="168592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2CDC093-7A6F-4E5D-9FFF-DBD5AB893B0A}" type="slidenum">
              <a:rPr lang="en-US"/>
              <a:pPr>
                <a:defRPr/>
              </a:pPr>
              <a:t>‹#›</a:t>
            </a:fld>
            <a:endParaRPr lang="en-US"/>
          </a:p>
        </p:txBody>
      </p:sp>
    </p:spTree>
    <p:extLst>
      <p:ext uri="{BB962C8B-B14F-4D97-AF65-F5344CB8AC3E}">
        <p14:creationId xmlns:p14="http://schemas.microsoft.com/office/powerpoint/2010/main" val="792293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F0A30D8-122F-4F6F-B8D9-294F0B5A2E27}" type="slidenum">
              <a:rPr lang="en-US"/>
              <a:pPr>
                <a:defRPr/>
              </a:pPr>
              <a:t>‹#›</a:t>
            </a:fld>
            <a:endParaRPr lang="en-US"/>
          </a:p>
        </p:txBody>
      </p:sp>
    </p:spTree>
    <p:extLst>
      <p:ext uri="{BB962C8B-B14F-4D97-AF65-F5344CB8AC3E}">
        <p14:creationId xmlns:p14="http://schemas.microsoft.com/office/powerpoint/2010/main" val="409045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433658-D803-4156-B2D5-E4B16BCD34D5}" type="slidenum">
              <a:rPr lang="en-US"/>
              <a:pPr>
                <a:defRPr/>
              </a:pPr>
              <a:t>‹#›</a:t>
            </a:fld>
            <a:endParaRPr lang="en-US"/>
          </a:p>
        </p:txBody>
      </p:sp>
    </p:spTree>
    <p:extLst>
      <p:ext uri="{BB962C8B-B14F-4D97-AF65-F5344CB8AC3E}">
        <p14:creationId xmlns:p14="http://schemas.microsoft.com/office/powerpoint/2010/main" val="300453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165225"/>
            <a:ext cx="12033250" cy="495776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4300200" y="1165225"/>
            <a:ext cx="20447000" cy="24972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0" y="6122988"/>
            <a:ext cx="12033250" cy="20015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708428-1668-41D4-8D7B-862DD2F49187}" type="slidenum">
              <a:rPr lang="en-US"/>
              <a:pPr>
                <a:defRPr/>
              </a:pPr>
              <a:t>‹#›</a:t>
            </a:fld>
            <a:endParaRPr lang="en-US"/>
          </a:p>
        </p:txBody>
      </p:sp>
    </p:spTree>
    <p:extLst>
      <p:ext uri="{BB962C8B-B14F-4D97-AF65-F5344CB8AC3E}">
        <p14:creationId xmlns:p14="http://schemas.microsoft.com/office/powerpoint/2010/main" val="1073889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0" y="20481925"/>
            <a:ext cx="21945600" cy="24193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169150" y="2614613"/>
            <a:ext cx="21945600" cy="175561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7169150" y="22901275"/>
            <a:ext cx="21945600" cy="3433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B63446-ED7B-4437-B77A-CAFEC137F522}" type="slidenum">
              <a:rPr lang="en-US"/>
              <a:pPr>
                <a:defRPr/>
              </a:pPr>
              <a:t>‹#›</a:t>
            </a:fld>
            <a:endParaRPr lang="en-US"/>
          </a:p>
        </p:txBody>
      </p:sp>
    </p:spTree>
    <p:extLst>
      <p:ext uri="{BB962C8B-B14F-4D97-AF65-F5344CB8AC3E}">
        <p14:creationId xmlns:p14="http://schemas.microsoft.com/office/powerpoint/2010/main" val="3252410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751138" y="2601913"/>
            <a:ext cx="3107531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4525" tIns="217265" rIns="434525" bIns="217265"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2751138" y="8432800"/>
            <a:ext cx="31075312" cy="175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4525" tIns="217265" rIns="434525" bIns="21726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2751138" y="26681113"/>
            <a:ext cx="7620000"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4525" tIns="217265" rIns="434525" bIns="217265" numCol="1" anchor="t" anchorCtr="0" compatLnSpc="1">
            <a:prstTxWarp prst="textNoShape">
              <a:avLst/>
            </a:prstTxWarp>
          </a:bodyPr>
          <a:lstStyle>
            <a:lvl1pPr defTabSz="4351338">
              <a:defRPr sz="6100" b="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12490450" y="26681113"/>
            <a:ext cx="11596688"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4525" tIns="217265" rIns="434525" bIns="217265" numCol="1" anchor="t" anchorCtr="0" compatLnSpc="1">
            <a:prstTxWarp prst="textNoShape">
              <a:avLst/>
            </a:prstTxWarp>
          </a:bodyPr>
          <a:lstStyle>
            <a:lvl1pPr algn="ctr" defTabSz="4351338">
              <a:defRPr sz="6100" b="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26206450" y="26681113"/>
            <a:ext cx="7620000"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4525" tIns="217265" rIns="434525" bIns="217265" numCol="1" anchor="t" anchorCtr="0" compatLnSpc="1">
            <a:prstTxWarp prst="textNoShape">
              <a:avLst/>
            </a:prstTxWarp>
          </a:bodyPr>
          <a:lstStyle>
            <a:lvl1pPr algn="r" defTabSz="4351338">
              <a:defRPr sz="6100" b="0">
                <a:solidFill>
                  <a:schemeClr val="tx1"/>
                </a:solidFill>
                <a:latin typeface="+mn-lt"/>
              </a:defRPr>
            </a:lvl1pPr>
          </a:lstStyle>
          <a:p>
            <a:pPr>
              <a:defRPr/>
            </a:pPr>
            <a:fld id="{A7320CF9-FB07-47BA-9C43-BFFE8E1C20D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51338" rtl="0" eaLnBrk="0" fontAlgn="base" hangingPunct="0">
        <a:spcBef>
          <a:spcPct val="0"/>
        </a:spcBef>
        <a:spcAft>
          <a:spcPct val="0"/>
        </a:spcAft>
        <a:defRPr sz="21200">
          <a:solidFill>
            <a:schemeClr val="tx2"/>
          </a:solidFill>
          <a:latin typeface="+mj-lt"/>
          <a:ea typeface="+mj-ea"/>
          <a:cs typeface="+mj-cs"/>
        </a:defRPr>
      </a:lvl1pPr>
      <a:lvl2pPr algn="ctr" defTabSz="4351338" rtl="0" eaLnBrk="0" fontAlgn="base" hangingPunct="0">
        <a:spcBef>
          <a:spcPct val="0"/>
        </a:spcBef>
        <a:spcAft>
          <a:spcPct val="0"/>
        </a:spcAft>
        <a:defRPr sz="21200">
          <a:solidFill>
            <a:schemeClr val="tx2"/>
          </a:solidFill>
          <a:latin typeface="Times New Roman" pitchFamily="18" charset="0"/>
        </a:defRPr>
      </a:lvl2pPr>
      <a:lvl3pPr algn="ctr" defTabSz="4351338" rtl="0" eaLnBrk="0" fontAlgn="base" hangingPunct="0">
        <a:spcBef>
          <a:spcPct val="0"/>
        </a:spcBef>
        <a:spcAft>
          <a:spcPct val="0"/>
        </a:spcAft>
        <a:defRPr sz="21200">
          <a:solidFill>
            <a:schemeClr val="tx2"/>
          </a:solidFill>
          <a:latin typeface="Times New Roman" pitchFamily="18" charset="0"/>
        </a:defRPr>
      </a:lvl3pPr>
      <a:lvl4pPr algn="ctr" defTabSz="4351338" rtl="0" eaLnBrk="0" fontAlgn="base" hangingPunct="0">
        <a:spcBef>
          <a:spcPct val="0"/>
        </a:spcBef>
        <a:spcAft>
          <a:spcPct val="0"/>
        </a:spcAft>
        <a:defRPr sz="21200">
          <a:solidFill>
            <a:schemeClr val="tx2"/>
          </a:solidFill>
          <a:latin typeface="Times New Roman" pitchFamily="18" charset="0"/>
        </a:defRPr>
      </a:lvl4pPr>
      <a:lvl5pPr algn="ctr" defTabSz="4351338" rtl="0" eaLnBrk="0" fontAlgn="base" hangingPunct="0">
        <a:spcBef>
          <a:spcPct val="0"/>
        </a:spcBef>
        <a:spcAft>
          <a:spcPct val="0"/>
        </a:spcAft>
        <a:defRPr sz="21200">
          <a:solidFill>
            <a:schemeClr val="tx2"/>
          </a:solidFill>
          <a:latin typeface="Times New Roman" pitchFamily="18" charset="0"/>
        </a:defRPr>
      </a:lvl5pPr>
      <a:lvl6pPr marL="457200" algn="ctr" defTabSz="4351338" rtl="0" eaLnBrk="0" fontAlgn="base" hangingPunct="0">
        <a:spcBef>
          <a:spcPct val="0"/>
        </a:spcBef>
        <a:spcAft>
          <a:spcPct val="0"/>
        </a:spcAft>
        <a:defRPr sz="21200">
          <a:solidFill>
            <a:schemeClr val="tx2"/>
          </a:solidFill>
          <a:latin typeface="Times New Roman" pitchFamily="18" charset="0"/>
        </a:defRPr>
      </a:lvl6pPr>
      <a:lvl7pPr marL="914400" algn="ctr" defTabSz="4351338" rtl="0" eaLnBrk="0" fontAlgn="base" hangingPunct="0">
        <a:spcBef>
          <a:spcPct val="0"/>
        </a:spcBef>
        <a:spcAft>
          <a:spcPct val="0"/>
        </a:spcAft>
        <a:defRPr sz="21200">
          <a:solidFill>
            <a:schemeClr val="tx2"/>
          </a:solidFill>
          <a:latin typeface="Times New Roman" pitchFamily="18" charset="0"/>
        </a:defRPr>
      </a:lvl7pPr>
      <a:lvl8pPr marL="1371600" algn="ctr" defTabSz="4351338" rtl="0" eaLnBrk="0" fontAlgn="base" hangingPunct="0">
        <a:spcBef>
          <a:spcPct val="0"/>
        </a:spcBef>
        <a:spcAft>
          <a:spcPct val="0"/>
        </a:spcAft>
        <a:defRPr sz="21200">
          <a:solidFill>
            <a:schemeClr val="tx2"/>
          </a:solidFill>
          <a:latin typeface="Times New Roman" pitchFamily="18" charset="0"/>
        </a:defRPr>
      </a:lvl8pPr>
      <a:lvl9pPr marL="1828800" algn="ctr" defTabSz="4351338" rtl="0" eaLnBrk="0" fontAlgn="base" hangingPunct="0">
        <a:spcBef>
          <a:spcPct val="0"/>
        </a:spcBef>
        <a:spcAft>
          <a:spcPct val="0"/>
        </a:spcAft>
        <a:defRPr sz="21200">
          <a:solidFill>
            <a:schemeClr val="tx2"/>
          </a:solidFill>
          <a:latin typeface="Times New Roman" pitchFamily="18" charset="0"/>
        </a:defRPr>
      </a:lvl9pPr>
    </p:titleStyle>
    <p:bodyStyle>
      <a:lvl1pPr marL="1628775" indent="-1628775" algn="l" defTabSz="4351338" rtl="0" eaLnBrk="0" fontAlgn="base" hangingPunct="0">
        <a:spcBef>
          <a:spcPct val="20000"/>
        </a:spcBef>
        <a:spcAft>
          <a:spcPct val="0"/>
        </a:spcAft>
        <a:buChar char="•"/>
        <a:defRPr sz="14500">
          <a:solidFill>
            <a:schemeClr val="tx1"/>
          </a:solidFill>
          <a:latin typeface="+mn-lt"/>
          <a:ea typeface="+mn-ea"/>
          <a:cs typeface="+mn-cs"/>
        </a:defRPr>
      </a:lvl1pPr>
      <a:lvl2pPr marL="3533775" indent="-1362075" algn="l" defTabSz="4351338" rtl="0" eaLnBrk="0" fontAlgn="base" hangingPunct="0">
        <a:spcBef>
          <a:spcPct val="20000"/>
        </a:spcBef>
        <a:spcAft>
          <a:spcPct val="0"/>
        </a:spcAft>
        <a:buChar char="–"/>
        <a:defRPr sz="13200">
          <a:solidFill>
            <a:schemeClr val="tx1"/>
          </a:solidFill>
          <a:latin typeface="+mn-lt"/>
        </a:defRPr>
      </a:lvl2pPr>
      <a:lvl3pPr marL="5427663" indent="-1076325" algn="l" defTabSz="4351338" rtl="0" eaLnBrk="0" fontAlgn="base" hangingPunct="0">
        <a:spcBef>
          <a:spcPct val="20000"/>
        </a:spcBef>
        <a:spcAft>
          <a:spcPct val="0"/>
        </a:spcAft>
        <a:buChar char="•"/>
        <a:defRPr sz="11000">
          <a:solidFill>
            <a:schemeClr val="tx1"/>
          </a:solidFill>
          <a:latin typeface="+mn-lt"/>
        </a:defRPr>
      </a:lvl3pPr>
      <a:lvl4pPr marL="7607300" indent="-1098550" algn="l" defTabSz="4351338" rtl="0" eaLnBrk="0" fontAlgn="base" hangingPunct="0">
        <a:spcBef>
          <a:spcPct val="20000"/>
        </a:spcBef>
        <a:spcAft>
          <a:spcPct val="0"/>
        </a:spcAft>
        <a:buChar char="–"/>
        <a:defRPr sz="9300">
          <a:solidFill>
            <a:schemeClr val="tx1"/>
          </a:solidFill>
          <a:latin typeface="+mn-lt"/>
        </a:defRPr>
      </a:lvl4pPr>
      <a:lvl5pPr marL="9769475" indent="-1081088" algn="l" defTabSz="4351338" rtl="0" eaLnBrk="0" fontAlgn="base" hangingPunct="0">
        <a:spcBef>
          <a:spcPct val="20000"/>
        </a:spcBef>
        <a:spcAft>
          <a:spcPct val="0"/>
        </a:spcAft>
        <a:buChar char="»"/>
        <a:defRPr sz="9300">
          <a:solidFill>
            <a:schemeClr val="tx1"/>
          </a:solidFill>
          <a:latin typeface="+mn-lt"/>
        </a:defRPr>
      </a:lvl5pPr>
      <a:lvl6pPr marL="10226675" indent="-1081088" algn="l" defTabSz="4351338" rtl="0" eaLnBrk="0" fontAlgn="base" hangingPunct="0">
        <a:spcBef>
          <a:spcPct val="20000"/>
        </a:spcBef>
        <a:spcAft>
          <a:spcPct val="0"/>
        </a:spcAft>
        <a:buChar char="»"/>
        <a:defRPr sz="9300">
          <a:solidFill>
            <a:schemeClr val="tx1"/>
          </a:solidFill>
          <a:latin typeface="+mn-lt"/>
        </a:defRPr>
      </a:lvl6pPr>
      <a:lvl7pPr marL="10683875" indent="-1081088" algn="l" defTabSz="4351338" rtl="0" eaLnBrk="0" fontAlgn="base" hangingPunct="0">
        <a:spcBef>
          <a:spcPct val="20000"/>
        </a:spcBef>
        <a:spcAft>
          <a:spcPct val="0"/>
        </a:spcAft>
        <a:buChar char="»"/>
        <a:defRPr sz="9300">
          <a:solidFill>
            <a:schemeClr val="tx1"/>
          </a:solidFill>
          <a:latin typeface="+mn-lt"/>
        </a:defRPr>
      </a:lvl7pPr>
      <a:lvl8pPr marL="11141075" indent="-1081088" algn="l" defTabSz="4351338" rtl="0" eaLnBrk="0" fontAlgn="base" hangingPunct="0">
        <a:spcBef>
          <a:spcPct val="20000"/>
        </a:spcBef>
        <a:spcAft>
          <a:spcPct val="0"/>
        </a:spcAft>
        <a:buChar char="»"/>
        <a:defRPr sz="9300">
          <a:solidFill>
            <a:schemeClr val="tx1"/>
          </a:solidFill>
          <a:latin typeface="+mn-lt"/>
        </a:defRPr>
      </a:lvl8pPr>
      <a:lvl9pPr marL="11598275" indent="-1081088" algn="l" defTabSz="4351338" rtl="0" eaLnBrk="0" fontAlgn="base" hangingPunct="0">
        <a:spcBef>
          <a:spcPct val="20000"/>
        </a:spcBef>
        <a:spcAft>
          <a:spcPct val="0"/>
        </a:spcAft>
        <a:buChar char="»"/>
        <a:defRPr sz="9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TIF"/><Relationship Id="rId4" Type="http://schemas.openxmlformats.org/officeDocument/2006/relationships/chart" Target="../charts/chart1.xml"/><Relationship Id="rId9" Type="http://schemas.openxmlformats.org/officeDocument/2006/relationships/image" Target="../media/image6.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Text Box 2"/>
          <p:cNvSpPr txBox="1">
            <a:spLocks noChangeArrowheads="1"/>
          </p:cNvSpPr>
          <p:nvPr/>
        </p:nvSpPr>
        <p:spPr bwMode="auto">
          <a:xfrm>
            <a:off x="3565524" y="188913"/>
            <a:ext cx="3141027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0" tIns="457200" rIns="457200" bIns="457200">
            <a:spAutoFit/>
          </a:bodyPr>
          <a:lstStyle>
            <a:lvl1pPr defTabSz="908050">
              <a:defRPr sz="4000" b="1">
                <a:solidFill>
                  <a:srgbClr val="003399"/>
                </a:solidFill>
                <a:latin typeface="Arial" charset="0"/>
              </a:defRPr>
            </a:lvl1pPr>
            <a:lvl2pPr marL="742950" indent="-285750" defTabSz="908050">
              <a:defRPr sz="4000" b="1">
                <a:solidFill>
                  <a:srgbClr val="003399"/>
                </a:solidFill>
                <a:latin typeface="Arial" charset="0"/>
              </a:defRPr>
            </a:lvl2pPr>
            <a:lvl3pPr marL="1143000" indent="-228600" defTabSz="908050">
              <a:defRPr sz="4000" b="1">
                <a:solidFill>
                  <a:srgbClr val="003399"/>
                </a:solidFill>
                <a:latin typeface="Arial" charset="0"/>
              </a:defRPr>
            </a:lvl3pPr>
            <a:lvl4pPr marL="1600200" indent="-228600" defTabSz="908050">
              <a:defRPr sz="4000" b="1">
                <a:solidFill>
                  <a:srgbClr val="003399"/>
                </a:solidFill>
                <a:latin typeface="Arial" charset="0"/>
              </a:defRPr>
            </a:lvl4pPr>
            <a:lvl5pPr marL="2057400" indent="-228600" defTabSz="908050">
              <a:defRPr sz="4000" b="1">
                <a:solidFill>
                  <a:srgbClr val="003399"/>
                </a:solidFill>
                <a:latin typeface="Arial" charset="0"/>
              </a:defRPr>
            </a:lvl5pPr>
            <a:lvl6pPr marL="2514600" indent="-228600" defTabSz="908050" eaLnBrk="0" fontAlgn="base" hangingPunct="0">
              <a:spcBef>
                <a:spcPct val="0"/>
              </a:spcBef>
              <a:spcAft>
                <a:spcPct val="0"/>
              </a:spcAft>
              <a:defRPr sz="4000" b="1">
                <a:solidFill>
                  <a:srgbClr val="003399"/>
                </a:solidFill>
                <a:latin typeface="Arial" charset="0"/>
              </a:defRPr>
            </a:lvl6pPr>
            <a:lvl7pPr marL="2971800" indent="-228600" defTabSz="908050" eaLnBrk="0" fontAlgn="base" hangingPunct="0">
              <a:spcBef>
                <a:spcPct val="0"/>
              </a:spcBef>
              <a:spcAft>
                <a:spcPct val="0"/>
              </a:spcAft>
              <a:defRPr sz="4000" b="1">
                <a:solidFill>
                  <a:srgbClr val="003399"/>
                </a:solidFill>
                <a:latin typeface="Arial" charset="0"/>
              </a:defRPr>
            </a:lvl7pPr>
            <a:lvl8pPr marL="3429000" indent="-228600" defTabSz="908050" eaLnBrk="0" fontAlgn="base" hangingPunct="0">
              <a:spcBef>
                <a:spcPct val="0"/>
              </a:spcBef>
              <a:spcAft>
                <a:spcPct val="0"/>
              </a:spcAft>
              <a:defRPr sz="4000" b="1">
                <a:solidFill>
                  <a:srgbClr val="003399"/>
                </a:solidFill>
                <a:latin typeface="Arial" charset="0"/>
              </a:defRPr>
            </a:lvl8pPr>
            <a:lvl9pPr marL="3886200" indent="-228600" defTabSz="908050" eaLnBrk="0" fontAlgn="base" hangingPunct="0">
              <a:spcBef>
                <a:spcPct val="0"/>
              </a:spcBef>
              <a:spcAft>
                <a:spcPct val="0"/>
              </a:spcAft>
              <a:defRPr sz="4000" b="1">
                <a:solidFill>
                  <a:srgbClr val="003399"/>
                </a:solidFill>
                <a:latin typeface="Arial" charset="0"/>
              </a:defRPr>
            </a:lvl9pPr>
          </a:lstStyle>
          <a:p>
            <a:pPr algn="ctr"/>
            <a:r>
              <a:rPr lang="en-US" altLang="en-US" sz="6600" dirty="0" smtClean="0">
                <a:solidFill>
                  <a:srgbClr val="000066"/>
                </a:solidFill>
                <a:latin typeface="Calibri" pitchFamily="34" charset="0"/>
                <a:ea typeface="Calibri" pitchFamily="34" charset="0"/>
                <a:cs typeface="Calibri" pitchFamily="34" charset="0"/>
              </a:rPr>
              <a:t>Isolation and Characterization of Microplastics Used in Soaps and Cosmetics</a:t>
            </a:r>
            <a:endParaRPr lang="en-US" altLang="en-US" sz="6600" dirty="0">
              <a:solidFill>
                <a:srgbClr val="000066"/>
              </a:solidFill>
              <a:latin typeface="Calibri" pitchFamily="34" charset="0"/>
              <a:ea typeface="Calibri" pitchFamily="34" charset="0"/>
              <a:cs typeface="Calibri" pitchFamily="34" charset="0"/>
            </a:endParaRPr>
          </a:p>
        </p:txBody>
      </p:sp>
      <p:sp>
        <p:nvSpPr>
          <p:cNvPr id="1035" name="Line 72"/>
          <p:cNvSpPr>
            <a:spLocks noChangeShapeType="1"/>
          </p:cNvSpPr>
          <p:nvPr/>
        </p:nvSpPr>
        <p:spPr bwMode="auto">
          <a:xfrm>
            <a:off x="31750" y="3922713"/>
            <a:ext cx="0" cy="25338087"/>
          </a:xfrm>
          <a:prstGeom prst="line">
            <a:avLst/>
          </a:prstGeom>
          <a:noFill/>
          <a:ln w="9525">
            <a:solidFill>
              <a:srgbClr val="F8F8F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Text Box 95"/>
          <p:cNvSpPr txBox="1">
            <a:spLocks noChangeArrowheads="1"/>
          </p:cNvSpPr>
          <p:nvPr/>
        </p:nvSpPr>
        <p:spPr bwMode="auto">
          <a:xfrm>
            <a:off x="1305690" y="20856307"/>
            <a:ext cx="10365578" cy="2245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28600" tIns="45267" rIns="457200" bIns="45267">
            <a:spAutoFit/>
          </a:bodyPr>
          <a:lstStyle>
            <a:lvl1pPr defTabSz="908050">
              <a:defRPr sz="4000" b="1">
                <a:solidFill>
                  <a:srgbClr val="003399"/>
                </a:solidFill>
                <a:latin typeface="Arial" charset="0"/>
              </a:defRPr>
            </a:lvl1pPr>
            <a:lvl2pPr marL="742950" indent="-285750" defTabSz="908050">
              <a:defRPr sz="4000" b="1">
                <a:solidFill>
                  <a:srgbClr val="003399"/>
                </a:solidFill>
                <a:latin typeface="Arial" charset="0"/>
              </a:defRPr>
            </a:lvl2pPr>
            <a:lvl3pPr marL="1143000" indent="-228600" defTabSz="908050">
              <a:defRPr sz="4000" b="1">
                <a:solidFill>
                  <a:srgbClr val="003399"/>
                </a:solidFill>
                <a:latin typeface="Arial" charset="0"/>
              </a:defRPr>
            </a:lvl3pPr>
            <a:lvl4pPr marL="1600200" indent="-228600" defTabSz="908050">
              <a:defRPr sz="4000" b="1">
                <a:solidFill>
                  <a:srgbClr val="003399"/>
                </a:solidFill>
                <a:latin typeface="Arial" charset="0"/>
              </a:defRPr>
            </a:lvl4pPr>
            <a:lvl5pPr marL="2057400" indent="-228600" defTabSz="908050">
              <a:defRPr sz="4000" b="1">
                <a:solidFill>
                  <a:srgbClr val="003399"/>
                </a:solidFill>
                <a:latin typeface="Arial" charset="0"/>
              </a:defRPr>
            </a:lvl5pPr>
            <a:lvl6pPr marL="2514600" indent="-228600" defTabSz="908050" eaLnBrk="0" fontAlgn="base" hangingPunct="0">
              <a:spcBef>
                <a:spcPct val="0"/>
              </a:spcBef>
              <a:spcAft>
                <a:spcPct val="0"/>
              </a:spcAft>
              <a:defRPr sz="4000" b="1">
                <a:solidFill>
                  <a:srgbClr val="003399"/>
                </a:solidFill>
                <a:latin typeface="Arial" charset="0"/>
              </a:defRPr>
            </a:lvl6pPr>
            <a:lvl7pPr marL="2971800" indent="-228600" defTabSz="908050" eaLnBrk="0" fontAlgn="base" hangingPunct="0">
              <a:spcBef>
                <a:spcPct val="0"/>
              </a:spcBef>
              <a:spcAft>
                <a:spcPct val="0"/>
              </a:spcAft>
              <a:defRPr sz="4000" b="1">
                <a:solidFill>
                  <a:srgbClr val="003399"/>
                </a:solidFill>
                <a:latin typeface="Arial" charset="0"/>
              </a:defRPr>
            </a:lvl7pPr>
            <a:lvl8pPr marL="3429000" indent="-228600" defTabSz="908050" eaLnBrk="0" fontAlgn="base" hangingPunct="0">
              <a:spcBef>
                <a:spcPct val="0"/>
              </a:spcBef>
              <a:spcAft>
                <a:spcPct val="0"/>
              </a:spcAft>
              <a:defRPr sz="4000" b="1">
                <a:solidFill>
                  <a:srgbClr val="003399"/>
                </a:solidFill>
                <a:latin typeface="Arial" charset="0"/>
              </a:defRPr>
            </a:lvl8pPr>
            <a:lvl9pPr marL="3886200" indent="-228600" defTabSz="908050" eaLnBrk="0" fontAlgn="base" hangingPunct="0">
              <a:spcBef>
                <a:spcPct val="0"/>
              </a:spcBef>
              <a:spcAft>
                <a:spcPct val="0"/>
              </a:spcAft>
              <a:defRPr sz="4000" b="1">
                <a:solidFill>
                  <a:srgbClr val="003399"/>
                </a:solidFill>
                <a:latin typeface="Arial" charset="0"/>
              </a:defRPr>
            </a:lvl9pPr>
          </a:lstStyle>
          <a:p>
            <a:r>
              <a:rPr lang="en-US" altLang="en-US" sz="3600" dirty="0" smtClean="0">
                <a:solidFill>
                  <a:srgbClr val="000066"/>
                </a:solidFill>
                <a:latin typeface="Calibri" pitchFamily="34" charset="0"/>
                <a:ea typeface="Calibri" pitchFamily="34" charset="0"/>
                <a:cs typeface="Calibri" pitchFamily="34" charset="0"/>
              </a:rPr>
              <a:t>Acknowledgments</a:t>
            </a:r>
            <a:endParaRPr lang="en-US" altLang="en-US" sz="3600" dirty="0">
              <a:solidFill>
                <a:srgbClr val="000066"/>
              </a:solidFill>
              <a:latin typeface="Calibri" pitchFamily="34" charset="0"/>
              <a:ea typeface="Calibri" pitchFamily="34" charset="0"/>
              <a:cs typeface="Calibri" pitchFamily="34" charset="0"/>
            </a:endParaRPr>
          </a:p>
          <a:p>
            <a:pPr algn="just">
              <a:spcBef>
                <a:spcPts val="1200"/>
              </a:spcBef>
            </a:pPr>
            <a:r>
              <a:rPr lang="en-US" altLang="en-US" sz="3200" dirty="0">
                <a:solidFill>
                  <a:schemeClr val="tx1"/>
                </a:solidFill>
                <a:latin typeface="Calibri" pitchFamily="34" charset="0"/>
                <a:ea typeface="Calibri" pitchFamily="34" charset="0"/>
                <a:cs typeface="Calibri" pitchFamily="34" charset="0"/>
              </a:rPr>
              <a:t>	</a:t>
            </a:r>
            <a:r>
              <a:rPr lang="en-US" altLang="en-US" sz="3200" dirty="0" smtClean="0">
                <a:solidFill>
                  <a:schemeClr val="tx1"/>
                </a:solidFill>
                <a:latin typeface="Calibri" pitchFamily="34" charset="0"/>
                <a:ea typeface="Calibri" pitchFamily="34" charset="0"/>
                <a:cs typeface="Calibri" pitchFamily="34" charset="0"/>
              </a:rPr>
              <a:t>Special thanks to Meg Greenslade</a:t>
            </a:r>
            <a:r>
              <a:rPr lang="en-US" altLang="en-US" sz="3200" dirty="0">
                <a:solidFill>
                  <a:schemeClr val="tx1"/>
                </a:solidFill>
                <a:latin typeface="Calibri" pitchFamily="34" charset="0"/>
                <a:ea typeface="Calibri" pitchFamily="34" charset="0"/>
                <a:cs typeface="Calibri" pitchFamily="34" charset="0"/>
              </a:rPr>
              <a:t> </a:t>
            </a:r>
            <a:r>
              <a:rPr lang="en-US" altLang="en-US" sz="3200" dirty="0" smtClean="0">
                <a:solidFill>
                  <a:schemeClr val="tx1"/>
                </a:solidFill>
                <a:latin typeface="Calibri" pitchFamily="34" charset="0"/>
                <a:ea typeface="Calibri" pitchFamily="34" charset="0"/>
                <a:cs typeface="Calibri" pitchFamily="34" charset="0"/>
              </a:rPr>
              <a:t>and the other members of the Greenslade group as well as to the </a:t>
            </a:r>
            <a:r>
              <a:rPr lang="en-US" altLang="en-US" sz="3000" dirty="0" smtClean="0">
                <a:solidFill>
                  <a:schemeClr val="tx1"/>
                </a:solidFill>
                <a:latin typeface="Calibri" pitchFamily="34" charset="0"/>
                <a:ea typeface="Calibri" pitchFamily="34" charset="0"/>
                <a:cs typeface="Calibri" pitchFamily="34" charset="0"/>
              </a:rPr>
              <a:t>Chemistry department and Hamel Center at UNH </a:t>
            </a:r>
            <a:r>
              <a:rPr lang="en-US" altLang="en-US" sz="3000" dirty="0">
                <a:solidFill>
                  <a:schemeClr val="tx1"/>
                </a:solidFill>
                <a:latin typeface="Calibri" pitchFamily="34" charset="0"/>
                <a:ea typeface="Calibri" pitchFamily="34" charset="0"/>
                <a:cs typeface="Calibri" pitchFamily="34" charset="0"/>
              </a:rPr>
              <a:t>for funding. </a:t>
            </a:r>
          </a:p>
        </p:txBody>
      </p:sp>
      <p:sp>
        <p:nvSpPr>
          <p:cNvPr id="1037" name="Text Box 96"/>
          <p:cNvSpPr txBox="1">
            <a:spLocks noChangeArrowheads="1"/>
          </p:cNvSpPr>
          <p:nvPr/>
        </p:nvSpPr>
        <p:spPr bwMode="auto">
          <a:xfrm>
            <a:off x="6994525" y="1620333"/>
            <a:ext cx="22860000" cy="175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9070" tIns="45267" rIns="419070" bIns="45267">
            <a:spAutoFit/>
          </a:bodyPr>
          <a:lstStyle>
            <a:lvl1pPr defTabSz="908050">
              <a:defRPr sz="4000" b="1">
                <a:solidFill>
                  <a:srgbClr val="003399"/>
                </a:solidFill>
                <a:latin typeface="Arial" charset="0"/>
              </a:defRPr>
            </a:lvl1pPr>
            <a:lvl2pPr marL="742950" indent="-285750" defTabSz="908050">
              <a:defRPr sz="4000" b="1">
                <a:solidFill>
                  <a:srgbClr val="003399"/>
                </a:solidFill>
                <a:latin typeface="Arial" charset="0"/>
              </a:defRPr>
            </a:lvl2pPr>
            <a:lvl3pPr marL="1143000" indent="-228600" defTabSz="908050">
              <a:defRPr sz="4000" b="1">
                <a:solidFill>
                  <a:srgbClr val="003399"/>
                </a:solidFill>
                <a:latin typeface="Arial" charset="0"/>
              </a:defRPr>
            </a:lvl3pPr>
            <a:lvl4pPr marL="1600200" indent="-228600" defTabSz="908050">
              <a:defRPr sz="4000" b="1">
                <a:solidFill>
                  <a:srgbClr val="003399"/>
                </a:solidFill>
                <a:latin typeface="Arial" charset="0"/>
              </a:defRPr>
            </a:lvl4pPr>
            <a:lvl5pPr marL="2057400" indent="-228600" defTabSz="908050">
              <a:defRPr sz="4000" b="1">
                <a:solidFill>
                  <a:srgbClr val="003399"/>
                </a:solidFill>
                <a:latin typeface="Arial" charset="0"/>
              </a:defRPr>
            </a:lvl5pPr>
            <a:lvl6pPr marL="2514600" indent="-228600" defTabSz="908050" eaLnBrk="0" fontAlgn="base" hangingPunct="0">
              <a:spcBef>
                <a:spcPct val="0"/>
              </a:spcBef>
              <a:spcAft>
                <a:spcPct val="0"/>
              </a:spcAft>
              <a:defRPr sz="4000" b="1">
                <a:solidFill>
                  <a:srgbClr val="003399"/>
                </a:solidFill>
                <a:latin typeface="Arial" charset="0"/>
              </a:defRPr>
            </a:lvl6pPr>
            <a:lvl7pPr marL="2971800" indent="-228600" defTabSz="908050" eaLnBrk="0" fontAlgn="base" hangingPunct="0">
              <a:spcBef>
                <a:spcPct val="0"/>
              </a:spcBef>
              <a:spcAft>
                <a:spcPct val="0"/>
              </a:spcAft>
              <a:defRPr sz="4000" b="1">
                <a:solidFill>
                  <a:srgbClr val="003399"/>
                </a:solidFill>
                <a:latin typeface="Arial" charset="0"/>
              </a:defRPr>
            </a:lvl7pPr>
            <a:lvl8pPr marL="3429000" indent="-228600" defTabSz="908050" eaLnBrk="0" fontAlgn="base" hangingPunct="0">
              <a:spcBef>
                <a:spcPct val="0"/>
              </a:spcBef>
              <a:spcAft>
                <a:spcPct val="0"/>
              </a:spcAft>
              <a:defRPr sz="4000" b="1">
                <a:solidFill>
                  <a:srgbClr val="003399"/>
                </a:solidFill>
                <a:latin typeface="Arial" charset="0"/>
              </a:defRPr>
            </a:lvl8pPr>
            <a:lvl9pPr marL="3886200" indent="-228600" defTabSz="908050" eaLnBrk="0" fontAlgn="base" hangingPunct="0">
              <a:spcBef>
                <a:spcPct val="0"/>
              </a:spcBef>
              <a:spcAft>
                <a:spcPct val="0"/>
              </a:spcAft>
              <a:defRPr sz="4000" b="1">
                <a:solidFill>
                  <a:srgbClr val="003399"/>
                </a:solidFill>
                <a:latin typeface="Arial" charset="0"/>
              </a:defRPr>
            </a:lvl9pPr>
          </a:lstStyle>
          <a:p>
            <a:pPr algn="ctr"/>
            <a:r>
              <a:rPr lang="en-AU" altLang="en-US" sz="3600" u="sng" dirty="0" smtClean="0">
                <a:solidFill>
                  <a:srgbClr val="000066"/>
                </a:solidFill>
                <a:latin typeface="Calibri" pitchFamily="34" charset="0"/>
                <a:ea typeface="Calibri" pitchFamily="34" charset="0"/>
                <a:cs typeface="Calibri" pitchFamily="34" charset="0"/>
              </a:rPr>
              <a:t>Cynthia R. Gerber</a:t>
            </a:r>
            <a:r>
              <a:rPr lang="en-AU" altLang="en-US" sz="3600" dirty="0">
                <a:solidFill>
                  <a:srgbClr val="000066"/>
                </a:solidFill>
                <a:latin typeface="Calibri" pitchFamily="34" charset="0"/>
                <a:ea typeface="Calibri" pitchFamily="34" charset="0"/>
                <a:cs typeface="Calibri" pitchFamily="34" charset="0"/>
              </a:rPr>
              <a:t> </a:t>
            </a:r>
            <a:r>
              <a:rPr lang="en-AU" altLang="en-US" sz="3600" dirty="0" smtClean="0">
                <a:solidFill>
                  <a:srgbClr val="000066"/>
                </a:solidFill>
                <a:latin typeface="Calibri" pitchFamily="34" charset="0"/>
                <a:ea typeface="Calibri" pitchFamily="34" charset="0"/>
                <a:cs typeface="Calibri" pitchFamily="34" charset="0"/>
              </a:rPr>
              <a:t>and Margaret E. Greenslade</a:t>
            </a:r>
            <a:r>
              <a:rPr lang="en-AU" altLang="en-US" sz="3600" dirty="0">
                <a:solidFill>
                  <a:srgbClr val="000066"/>
                </a:solidFill>
                <a:latin typeface="Calibri" pitchFamily="34" charset="0"/>
                <a:ea typeface="Calibri" pitchFamily="34" charset="0"/>
                <a:cs typeface="Calibri" pitchFamily="34" charset="0"/>
              </a:rPr>
              <a:t/>
            </a:r>
            <a:br>
              <a:rPr lang="en-AU" altLang="en-US" sz="3600" dirty="0">
                <a:solidFill>
                  <a:srgbClr val="000066"/>
                </a:solidFill>
                <a:latin typeface="Calibri" pitchFamily="34" charset="0"/>
                <a:ea typeface="Calibri" pitchFamily="34" charset="0"/>
                <a:cs typeface="Calibri" pitchFamily="34" charset="0"/>
              </a:rPr>
            </a:br>
            <a:r>
              <a:rPr lang="en-AU" altLang="en-US" sz="3600" dirty="0" smtClean="0">
                <a:solidFill>
                  <a:srgbClr val="000066"/>
                </a:solidFill>
                <a:latin typeface="Calibri" pitchFamily="34" charset="0"/>
                <a:ea typeface="Calibri" pitchFamily="34" charset="0"/>
                <a:cs typeface="Calibri" pitchFamily="34" charset="0"/>
              </a:rPr>
              <a:t>cry85@wildcats.unh.edu; </a:t>
            </a:r>
            <a:r>
              <a:rPr lang="en-AU" altLang="en-US" sz="3600" dirty="0">
                <a:solidFill>
                  <a:srgbClr val="000066"/>
                </a:solidFill>
                <a:latin typeface="Calibri" pitchFamily="34" charset="0"/>
                <a:ea typeface="Calibri" pitchFamily="34" charset="0"/>
                <a:cs typeface="Calibri" pitchFamily="34" charset="0"/>
              </a:rPr>
              <a:t>Parsons Hall, 23 Academic Way, </a:t>
            </a:r>
            <a:r>
              <a:rPr lang="en-AU" altLang="en-US" sz="3600" dirty="0" smtClean="0">
                <a:solidFill>
                  <a:srgbClr val="000066"/>
                </a:solidFill>
                <a:latin typeface="Calibri" pitchFamily="34" charset="0"/>
                <a:ea typeface="Calibri" pitchFamily="34" charset="0"/>
                <a:cs typeface="Calibri" pitchFamily="34" charset="0"/>
              </a:rPr>
              <a:t>Durham, </a:t>
            </a:r>
            <a:r>
              <a:rPr lang="en-AU" altLang="en-US" sz="3600" dirty="0">
                <a:solidFill>
                  <a:srgbClr val="000066"/>
                </a:solidFill>
                <a:latin typeface="Calibri" pitchFamily="34" charset="0"/>
                <a:ea typeface="Calibri" pitchFamily="34" charset="0"/>
                <a:cs typeface="Calibri" pitchFamily="34" charset="0"/>
              </a:rPr>
              <a:t>NH </a:t>
            </a:r>
            <a:r>
              <a:rPr lang="en-AU" altLang="en-US" sz="3600" dirty="0" smtClean="0">
                <a:solidFill>
                  <a:srgbClr val="000066"/>
                </a:solidFill>
                <a:latin typeface="Calibri" pitchFamily="34" charset="0"/>
                <a:ea typeface="Calibri" pitchFamily="34" charset="0"/>
                <a:cs typeface="Calibri" pitchFamily="34" charset="0"/>
              </a:rPr>
              <a:t> 03824</a:t>
            </a:r>
          </a:p>
          <a:p>
            <a:pPr algn="ctr"/>
            <a:r>
              <a:rPr lang="en-US" altLang="en-US" sz="3600" dirty="0" smtClean="0">
                <a:solidFill>
                  <a:srgbClr val="000066"/>
                </a:solidFill>
                <a:latin typeface="Calibri" pitchFamily="34" charset="0"/>
                <a:ea typeface="Calibri" pitchFamily="34" charset="0"/>
                <a:cs typeface="Calibri" pitchFamily="34" charset="0"/>
              </a:rPr>
              <a:t>April 19</a:t>
            </a:r>
            <a:r>
              <a:rPr lang="en-US" altLang="en-US" sz="3600" baseline="30000" dirty="0" smtClean="0">
                <a:solidFill>
                  <a:srgbClr val="000066"/>
                </a:solidFill>
                <a:latin typeface="Calibri" pitchFamily="34" charset="0"/>
                <a:ea typeface="Calibri" pitchFamily="34" charset="0"/>
                <a:cs typeface="Calibri" pitchFamily="34" charset="0"/>
              </a:rPr>
              <a:t>th</a:t>
            </a:r>
            <a:r>
              <a:rPr lang="en-US" altLang="en-US" sz="3600" dirty="0" smtClean="0">
                <a:solidFill>
                  <a:srgbClr val="000066"/>
                </a:solidFill>
                <a:latin typeface="Calibri" pitchFamily="34" charset="0"/>
                <a:ea typeface="Calibri" pitchFamily="34" charset="0"/>
                <a:cs typeface="Calibri" pitchFamily="34" charset="0"/>
              </a:rPr>
              <a:t>, 2017</a:t>
            </a:r>
            <a:endParaRPr lang="en-US" altLang="en-US" sz="3600" dirty="0">
              <a:solidFill>
                <a:srgbClr val="000066"/>
              </a:solidFill>
              <a:latin typeface="Calibri" pitchFamily="34" charset="0"/>
              <a:ea typeface="Calibri" pitchFamily="34" charset="0"/>
              <a:cs typeface="Calibri" pitchFamily="34" charset="0"/>
            </a:endParaRPr>
          </a:p>
        </p:txBody>
      </p:sp>
      <p:sp>
        <p:nvSpPr>
          <p:cNvPr id="1038" name="Text Box 3"/>
          <p:cNvSpPr txBox="1">
            <a:spLocks noChangeArrowheads="1"/>
          </p:cNvSpPr>
          <p:nvPr/>
        </p:nvSpPr>
        <p:spPr bwMode="auto">
          <a:xfrm>
            <a:off x="366712" y="4241793"/>
            <a:ext cx="11726863" cy="797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0" tIns="45267" rIns="228600" bIns="45267">
            <a:spAutoFit/>
          </a:bodyPr>
          <a:lstStyle>
            <a:lvl1pPr defTabSz="908050">
              <a:tabLst>
                <a:tab pos="914400" algn="l"/>
              </a:tabLst>
              <a:defRPr sz="4000" b="1">
                <a:solidFill>
                  <a:srgbClr val="003399"/>
                </a:solidFill>
                <a:latin typeface="Arial" charset="0"/>
              </a:defRPr>
            </a:lvl1pPr>
            <a:lvl2pPr marL="742950" indent="-285750" defTabSz="908050">
              <a:tabLst>
                <a:tab pos="914400" algn="l"/>
              </a:tabLst>
              <a:defRPr sz="4000" b="1">
                <a:solidFill>
                  <a:srgbClr val="003399"/>
                </a:solidFill>
                <a:latin typeface="Arial" charset="0"/>
              </a:defRPr>
            </a:lvl2pPr>
            <a:lvl3pPr marL="1143000" indent="-228600" defTabSz="908050">
              <a:tabLst>
                <a:tab pos="914400" algn="l"/>
              </a:tabLst>
              <a:defRPr sz="4000" b="1">
                <a:solidFill>
                  <a:srgbClr val="003399"/>
                </a:solidFill>
                <a:latin typeface="Arial" charset="0"/>
              </a:defRPr>
            </a:lvl3pPr>
            <a:lvl4pPr marL="1600200" indent="-228600" defTabSz="908050">
              <a:tabLst>
                <a:tab pos="914400" algn="l"/>
              </a:tabLst>
              <a:defRPr sz="4000" b="1">
                <a:solidFill>
                  <a:srgbClr val="003399"/>
                </a:solidFill>
                <a:latin typeface="Arial" charset="0"/>
              </a:defRPr>
            </a:lvl4pPr>
            <a:lvl5pPr marL="2057400" indent="-228600" defTabSz="908050">
              <a:tabLst>
                <a:tab pos="914400" algn="l"/>
              </a:tabLst>
              <a:defRPr sz="4000" b="1">
                <a:solidFill>
                  <a:srgbClr val="003399"/>
                </a:solidFill>
                <a:latin typeface="Arial" charset="0"/>
              </a:defRPr>
            </a:lvl5pPr>
            <a:lvl6pPr marL="2514600" indent="-228600" defTabSz="908050" eaLnBrk="0" fontAlgn="base" hangingPunct="0">
              <a:spcBef>
                <a:spcPct val="0"/>
              </a:spcBef>
              <a:spcAft>
                <a:spcPct val="0"/>
              </a:spcAft>
              <a:tabLst>
                <a:tab pos="914400" algn="l"/>
              </a:tabLst>
              <a:defRPr sz="4000" b="1">
                <a:solidFill>
                  <a:srgbClr val="003399"/>
                </a:solidFill>
                <a:latin typeface="Arial" charset="0"/>
              </a:defRPr>
            </a:lvl6pPr>
            <a:lvl7pPr marL="2971800" indent="-228600" defTabSz="908050" eaLnBrk="0" fontAlgn="base" hangingPunct="0">
              <a:spcBef>
                <a:spcPct val="0"/>
              </a:spcBef>
              <a:spcAft>
                <a:spcPct val="0"/>
              </a:spcAft>
              <a:tabLst>
                <a:tab pos="914400" algn="l"/>
              </a:tabLst>
              <a:defRPr sz="4000" b="1">
                <a:solidFill>
                  <a:srgbClr val="003399"/>
                </a:solidFill>
                <a:latin typeface="Arial" charset="0"/>
              </a:defRPr>
            </a:lvl7pPr>
            <a:lvl8pPr marL="3429000" indent="-228600" defTabSz="908050" eaLnBrk="0" fontAlgn="base" hangingPunct="0">
              <a:spcBef>
                <a:spcPct val="0"/>
              </a:spcBef>
              <a:spcAft>
                <a:spcPct val="0"/>
              </a:spcAft>
              <a:tabLst>
                <a:tab pos="914400" algn="l"/>
              </a:tabLst>
              <a:defRPr sz="4000" b="1">
                <a:solidFill>
                  <a:srgbClr val="003399"/>
                </a:solidFill>
                <a:latin typeface="Arial" charset="0"/>
              </a:defRPr>
            </a:lvl8pPr>
            <a:lvl9pPr marL="3886200" indent="-228600" defTabSz="908050" eaLnBrk="0" fontAlgn="base" hangingPunct="0">
              <a:spcBef>
                <a:spcPct val="0"/>
              </a:spcBef>
              <a:spcAft>
                <a:spcPct val="0"/>
              </a:spcAft>
              <a:tabLst>
                <a:tab pos="914400" algn="l"/>
              </a:tabLst>
              <a:defRPr sz="4000" b="1">
                <a:solidFill>
                  <a:srgbClr val="003399"/>
                </a:solidFill>
                <a:latin typeface="Arial" charset="0"/>
              </a:defRPr>
            </a:lvl9pPr>
          </a:lstStyle>
          <a:p>
            <a:r>
              <a:rPr lang="en-US" altLang="en-US" sz="4400" dirty="0" smtClean="0">
                <a:solidFill>
                  <a:srgbClr val="000066"/>
                </a:solidFill>
                <a:latin typeface="Calibri" pitchFamily="34" charset="0"/>
                <a:ea typeface="Calibri" pitchFamily="34" charset="0"/>
                <a:cs typeface="Calibri" pitchFamily="34" charset="0"/>
              </a:rPr>
              <a:t>Introduction</a:t>
            </a:r>
            <a:endParaRPr lang="en-US" altLang="en-US" sz="4400" dirty="0">
              <a:solidFill>
                <a:srgbClr val="000066"/>
              </a:solidFill>
              <a:latin typeface="Calibri" pitchFamily="34" charset="0"/>
              <a:ea typeface="Calibri" pitchFamily="34" charset="0"/>
              <a:cs typeface="Calibri" pitchFamily="34" charset="0"/>
            </a:endParaRPr>
          </a:p>
          <a:p>
            <a:pPr marL="571500" indent="-571500" algn="just">
              <a:spcBef>
                <a:spcPct val="25000"/>
              </a:spcBef>
              <a:buFont typeface="Wingdings" panose="05000000000000000000" pitchFamily="2" charset="2"/>
              <a:buChar char="§"/>
            </a:pPr>
            <a:r>
              <a:rPr lang="en-US" altLang="en-US" sz="3600" dirty="0" smtClean="0">
                <a:solidFill>
                  <a:schemeClr val="tx1"/>
                </a:solidFill>
                <a:latin typeface="Calibri" pitchFamily="34" charset="0"/>
                <a:ea typeface="Calibri" pitchFamily="34" charset="0"/>
                <a:cs typeface="Calibri" pitchFamily="34" charset="0"/>
              </a:rPr>
              <a:t>Microplastics </a:t>
            </a:r>
            <a:r>
              <a:rPr lang="en-US" altLang="en-US" sz="3600" dirty="0">
                <a:solidFill>
                  <a:schemeClr val="tx1"/>
                </a:solidFill>
                <a:latin typeface="Calibri" pitchFamily="34" charset="0"/>
                <a:ea typeface="Calibri" pitchFamily="34" charset="0"/>
                <a:cs typeface="Calibri" pitchFamily="34" charset="0"/>
              </a:rPr>
              <a:t>are small </a:t>
            </a:r>
            <a:r>
              <a:rPr lang="en-US" altLang="en-US" sz="3600" dirty="0" smtClean="0">
                <a:solidFill>
                  <a:schemeClr val="tx1"/>
                </a:solidFill>
                <a:latin typeface="Calibri" pitchFamily="34" charset="0"/>
                <a:ea typeface="Calibri" pitchFamily="34" charset="0"/>
                <a:cs typeface="Calibri" pitchFamily="34" charset="0"/>
              </a:rPr>
              <a:t>(&lt;5 mm), synthetic plastic </a:t>
            </a:r>
            <a:r>
              <a:rPr lang="en-US" altLang="en-US" sz="3600" dirty="0">
                <a:solidFill>
                  <a:schemeClr val="tx1"/>
                </a:solidFill>
                <a:latin typeface="Calibri" pitchFamily="34" charset="0"/>
                <a:ea typeface="Calibri" pitchFamily="34" charset="0"/>
                <a:cs typeface="Calibri" pitchFamily="34" charset="0"/>
              </a:rPr>
              <a:t>particles </a:t>
            </a:r>
            <a:r>
              <a:rPr lang="en-US" altLang="en-US" sz="3600" dirty="0" smtClean="0">
                <a:solidFill>
                  <a:schemeClr val="tx1"/>
                </a:solidFill>
                <a:latin typeface="Calibri" pitchFamily="34" charset="0"/>
                <a:ea typeface="Calibri" pitchFamily="34" charset="0"/>
                <a:cs typeface="Calibri" pitchFamily="34" charset="0"/>
              </a:rPr>
              <a:t>most </a:t>
            </a:r>
            <a:r>
              <a:rPr lang="en-US" altLang="en-US" sz="3600" dirty="0">
                <a:solidFill>
                  <a:schemeClr val="tx1"/>
                </a:solidFill>
                <a:latin typeface="Calibri" pitchFamily="34" charset="0"/>
                <a:ea typeface="Calibri" pitchFamily="34" charset="0"/>
                <a:cs typeface="Calibri" pitchFamily="34" charset="0"/>
              </a:rPr>
              <a:t>often composed of polyethylene (PE), poly(methyl methacrylate) (PMMA), and poly(ethylene terephthalate) (PET). </a:t>
            </a:r>
            <a:endParaRPr lang="en-US" altLang="en-US" sz="3600" dirty="0" smtClean="0">
              <a:solidFill>
                <a:schemeClr val="tx1"/>
              </a:solidFill>
              <a:latin typeface="Calibri" pitchFamily="34" charset="0"/>
              <a:ea typeface="Calibri" pitchFamily="34" charset="0"/>
              <a:cs typeface="Calibri" pitchFamily="34" charset="0"/>
            </a:endParaRPr>
          </a:p>
          <a:p>
            <a:pPr marL="571500" indent="-571500" algn="just">
              <a:spcBef>
                <a:spcPct val="25000"/>
              </a:spcBef>
              <a:buFont typeface="Wingdings" panose="05000000000000000000" pitchFamily="2" charset="2"/>
              <a:buChar char="§"/>
            </a:pPr>
            <a:r>
              <a:rPr lang="en-US" altLang="en-US" sz="3600" dirty="0" smtClean="0">
                <a:solidFill>
                  <a:schemeClr val="tx1"/>
                </a:solidFill>
                <a:latin typeface="Calibri" pitchFamily="34" charset="0"/>
                <a:ea typeface="Calibri" pitchFamily="34" charset="0"/>
                <a:cs typeface="Calibri" pitchFamily="34" charset="0"/>
              </a:rPr>
              <a:t>These microplastics gained interest and became widely used ~ten years ago.</a:t>
            </a:r>
            <a:r>
              <a:rPr lang="en-US" altLang="en-US" sz="3600" baseline="30000" dirty="0" smtClean="0">
                <a:solidFill>
                  <a:schemeClr val="tx1"/>
                </a:solidFill>
                <a:latin typeface="Calibri" pitchFamily="34" charset="0"/>
                <a:ea typeface="Calibri" pitchFamily="34" charset="0"/>
                <a:cs typeface="Calibri" pitchFamily="34" charset="0"/>
              </a:rPr>
              <a:t>1</a:t>
            </a:r>
            <a:endParaRPr lang="en-US" altLang="en-US" sz="3600" dirty="0" smtClean="0">
              <a:solidFill>
                <a:schemeClr val="tx1"/>
              </a:solidFill>
              <a:latin typeface="Calibri" pitchFamily="34" charset="0"/>
              <a:ea typeface="Calibri" pitchFamily="34" charset="0"/>
              <a:cs typeface="Calibri" pitchFamily="34" charset="0"/>
            </a:endParaRPr>
          </a:p>
          <a:p>
            <a:pPr marL="571500" indent="-571500" algn="just">
              <a:spcBef>
                <a:spcPct val="25000"/>
              </a:spcBef>
              <a:buFont typeface="Wingdings" panose="05000000000000000000" pitchFamily="2" charset="2"/>
              <a:buChar char="§"/>
            </a:pPr>
            <a:r>
              <a:rPr lang="en-US" altLang="en-US" sz="3600" dirty="0" smtClean="0">
                <a:solidFill>
                  <a:schemeClr val="tx1"/>
                </a:solidFill>
                <a:latin typeface="Calibri" pitchFamily="34" charset="0"/>
                <a:ea typeface="Calibri" pitchFamily="34" charset="0"/>
                <a:cs typeface="Calibri" pitchFamily="34" charset="0"/>
              </a:rPr>
              <a:t>Microplastics </a:t>
            </a:r>
            <a:r>
              <a:rPr lang="en-US" altLang="en-US" sz="3600" dirty="0">
                <a:solidFill>
                  <a:schemeClr val="tx1"/>
                </a:solidFill>
                <a:latin typeface="Calibri" pitchFamily="34" charset="0"/>
                <a:ea typeface="Calibri" pitchFamily="34" charset="0"/>
                <a:cs typeface="Calibri" pitchFamily="34" charset="0"/>
              </a:rPr>
              <a:t>are </a:t>
            </a:r>
            <a:r>
              <a:rPr lang="en-US" altLang="en-US" sz="3600" dirty="0" smtClean="0">
                <a:solidFill>
                  <a:schemeClr val="tx1"/>
                </a:solidFill>
                <a:latin typeface="Calibri" pitchFamily="34" charset="0"/>
                <a:ea typeface="Calibri" pitchFamily="34" charset="0"/>
                <a:cs typeface="Calibri" pitchFamily="34" charset="0"/>
              </a:rPr>
              <a:t>found </a:t>
            </a:r>
            <a:r>
              <a:rPr lang="en-US" altLang="en-US" sz="3600" dirty="0">
                <a:solidFill>
                  <a:schemeClr val="tx1"/>
                </a:solidFill>
                <a:latin typeface="Calibri" pitchFamily="34" charset="0"/>
                <a:ea typeface="Calibri" pitchFamily="34" charset="0"/>
                <a:cs typeface="Calibri" pitchFamily="34" charset="0"/>
              </a:rPr>
              <a:t>in soaps and other </a:t>
            </a:r>
            <a:r>
              <a:rPr lang="en-US" altLang="en-US" sz="3600" dirty="0" smtClean="0">
                <a:solidFill>
                  <a:schemeClr val="tx1"/>
                </a:solidFill>
                <a:latin typeface="Calibri" pitchFamily="34" charset="0"/>
                <a:ea typeface="Calibri" pitchFamily="34" charset="0"/>
                <a:cs typeface="Calibri" pitchFamily="34" charset="0"/>
              </a:rPr>
              <a:t>products that </a:t>
            </a:r>
            <a:r>
              <a:rPr lang="en-US" altLang="en-US" sz="3600" dirty="0">
                <a:solidFill>
                  <a:schemeClr val="tx1"/>
                </a:solidFill>
                <a:latin typeface="Calibri" pitchFamily="34" charset="0"/>
                <a:ea typeface="Calibri" pitchFamily="34" charset="0"/>
                <a:cs typeface="Calibri" pitchFamily="34" charset="0"/>
              </a:rPr>
              <a:t>are rinsed off, allowing </a:t>
            </a:r>
            <a:r>
              <a:rPr lang="en-US" altLang="en-US" sz="3600" dirty="0" smtClean="0">
                <a:solidFill>
                  <a:schemeClr val="tx1"/>
                </a:solidFill>
                <a:latin typeface="Calibri" pitchFamily="34" charset="0"/>
                <a:ea typeface="Calibri" pitchFamily="34" charset="0"/>
                <a:cs typeface="Calibri" pitchFamily="34" charset="0"/>
              </a:rPr>
              <a:t>them to </a:t>
            </a:r>
            <a:r>
              <a:rPr lang="en-US" altLang="en-US" sz="3600" dirty="0">
                <a:solidFill>
                  <a:schemeClr val="tx1"/>
                </a:solidFill>
                <a:latin typeface="Calibri" pitchFamily="34" charset="0"/>
                <a:ea typeface="Calibri" pitchFamily="34" charset="0"/>
                <a:cs typeface="Calibri" pitchFamily="34" charset="0"/>
              </a:rPr>
              <a:t>be easily </a:t>
            </a:r>
            <a:r>
              <a:rPr lang="en-US" altLang="en-US" sz="3600" dirty="0" smtClean="0">
                <a:solidFill>
                  <a:schemeClr val="tx1"/>
                </a:solidFill>
                <a:latin typeface="Calibri" pitchFamily="34" charset="0"/>
                <a:ea typeface="Calibri" pitchFamily="34" charset="0"/>
                <a:cs typeface="Calibri" pitchFamily="34" charset="0"/>
              </a:rPr>
              <a:t>introduced </a:t>
            </a:r>
            <a:r>
              <a:rPr lang="en-US" altLang="en-US" sz="3600" dirty="0">
                <a:solidFill>
                  <a:schemeClr val="tx1"/>
                </a:solidFill>
                <a:latin typeface="Calibri" pitchFamily="34" charset="0"/>
                <a:ea typeface="Calibri" pitchFamily="34" charset="0"/>
                <a:cs typeface="Calibri" pitchFamily="34" charset="0"/>
              </a:rPr>
              <a:t>into the aquatic environment (Figure </a:t>
            </a:r>
            <a:r>
              <a:rPr lang="en-US" altLang="en-US" sz="3600" dirty="0" smtClean="0">
                <a:solidFill>
                  <a:schemeClr val="tx1"/>
                </a:solidFill>
                <a:latin typeface="Calibri" pitchFamily="34" charset="0"/>
                <a:ea typeface="Calibri" pitchFamily="34" charset="0"/>
                <a:cs typeface="Calibri" pitchFamily="34" charset="0"/>
              </a:rPr>
              <a:t>1).</a:t>
            </a:r>
            <a:r>
              <a:rPr lang="en-US" altLang="en-US" sz="3600" baseline="30000" dirty="0" smtClean="0">
                <a:solidFill>
                  <a:schemeClr val="tx1"/>
                </a:solidFill>
                <a:latin typeface="Calibri" pitchFamily="34" charset="0"/>
                <a:ea typeface="Calibri" pitchFamily="34" charset="0"/>
                <a:cs typeface="Calibri" pitchFamily="34" charset="0"/>
              </a:rPr>
              <a:t>2</a:t>
            </a:r>
          </a:p>
          <a:p>
            <a:pPr marL="571500" indent="-571500" algn="just">
              <a:spcBef>
                <a:spcPct val="25000"/>
              </a:spcBef>
              <a:buFont typeface="Wingdings" panose="05000000000000000000" pitchFamily="2" charset="2"/>
              <a:buChar char="§"/>
            </a:pPr>
            <a:r>
              <a:rPr lang="en-US" altLang="en-US" sz="3600" dirty="0" smtClean="0">
                <a:solidFill>
                  <a:schemeClr val="tx1"/>
                </a:solidFill>
                <a:latin typeface="Calibri" pitchFamily="34" charset="0"/>
                <a:ea typeface="Calibri" pitchFamily="34" charset="0"/>
                <a:cs typeface="Calibri" pitchFamily="34" charset="0"/>
              </a:rPr>
              <a:t>A bill was passed in the US in 2015 that will prohibit the sale and distribution of products containing microplastics beginning in 2018.</a:t>
            </a:r>
            <a:endParaRPr lang="en-US" altLang="en-US" sz="3600" dirty="0">
              <a:solidFill>
                <a:schemeClr val="tx1"/>
              </a:solidFill>
              <a:latin typeface="Calibri" pitchFamily="34" charset="0"/>
              <a:ea typeface="Calibri" pitchFamily="34" charset="0"/>
              <a:cs typeface="Calibri" pitchFamily="34" charset="0"/>
            </a:endParaRPr>
          </a:p>
        </p:txBody>
      </p:sp>
      <p:sp>
        <p:nvSpPr>
          <p:cNvPr id="1039" name="Text Box 126"/>
          <p:cNvSpPr txBox="1">
            <a:spLocks noChangeArrowheads="1"/>
          </p:cNvSpPr>
          <p:nvPr/>
        </p:nvSpPr>
        <p:spPr bwMode="auto">
          <a:xfrm>
            <a:off x="969089" y="19091226"/>
            <a:ext cx="11309314" cy="83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19070" tIns="45267" rIns="419070" bIns="45267">
            <a:spAutoFit/>
          </a:bodyPr>
          <a:lstStyle>
            <a:lvl1pPr defTabSz="908050">
              <a:defRPr sz="4000" b="1">
                <a:solidFill>
                  <a:srgbClr val="003399"/>
                </a:solidFill>
                <a:latin typeface="Arial" charset="0"/>
              </a:defRPr>
            </a:lvl1pPr>
            <a:lvl2pPr marL="742950" indent="-285750" defTabSz="908050">
              <a:defRPr sz="4000" b="1">
                <a:solidFill>
                  <a:srgbClr val="003399"/>
                </a:solidFill>
                <a:latin typeface="Arial" charset="0"/>
              </a:defRPr>
            </a:lvl2pPr>
            <a:lvl3pPr marL="1143000" indent="-228600" defTabSz="908050">
              <a:defRPr sz="4000" b="1">
                <a:solidFill>
                  <a:srgbClr val="003399"/>
                </a:solidFill>
                <a:latin typeface="Arial" charset="0"/>
              </a:defRPr>
            </a:lvl3pPr>
            <a:lvl4pPr marL="1600200" indent="-228600" defTabSz="908050">
              <a:defRPr sz="4000" b="1">
                <a:solidFill>
                  <a:srgbClr val="003399"/>
                </a:solidFill>
                <a:latin typeface="Arial" charset="0"/>
              </a:defRPr>
            </a:lvl4pPr>
            <a:lvl5pPr marL="2057400" indent="-228600" defTabSz="908050">
              <a:defRPr sz="4000" b="1">
                <a:solidFill>
                  <a:srgbClr val="003399"/>
                </a:solidFill>
                <a:latin typeface="Arial" charset="0"/>
              </a:defRPr>
            </a:lvl5pPr>
            <a:lvl6pPr marL="2514600" indent="-228600" defTabSz="908050" eaLnBrk="0" fontAlgn="base" hangingPunct="0">
              <a:spcBef>
                <a:spcPct val="0"/>
              </a:spcBef>
              <a:spcAft>
                <a:spcPct val="0"/>
              </a:spcAft>
              <a:defRPr sz="4000" b="1">
                <a:solidFill>
                  <a:srgbClr val="003399"/>
                </a:solidFill>
                <a:latin typeface="Arial" charset="0"/>
              </a:defRPr>
            </a:lvl6pPr>
            <a:lvl7pPr marL="2971800" indent="-228600" defTabSz="908050" eaLnBrk="0" fontAlgn="base" hangingPunct="0">
              <a:spcBef>
                <a:spcPct val="0"/>
              </a:spcBef>
              <a:spcAft>
                <a:spcPct val="0"/>
              </a:spcAft>
              <a:defRPr sz="4000" b="1">
                <a:solidFill>
                  <a:srgbClr val="003399"/>
                </a:solidFill>
                <a:latin typeface="Arial" charset="0"/>
              </a:defRPr>
            </a:lvl7pPr>
            <a:lvl8pPr marL="3429000" indent="-228600" defTabSz="908050" eaLnBrk="0" fontAlgn="base" hangingPunct="0">
              <a:spcBef>
                <a:spcPct val="0"/>
              </a:spcBef>
              <a:spcAft>
                <a:spcPct val="0"/>
              </a:spcAft>
              <a:defRPr sz="4000" b="1">
                <a:solidFill>
                  <a:srgbClr val="003399"/>
                </a:solidFill>
                <a:latin typeface="Arial" charset="0"/>
              </a:defRPr>
            </a:lvl8pPr>
            <a:lvl9pPr marL="3886200" indent="-228600" defTabSz="908050" eaLnBrk="0" fontAlgn="base" hangingPunct="0">
              <a:spcBef>
                <a:spcPct val="0"/>
              </a:spcBef>
              <a:spcAft>
                <a:spcPct val="0"/>
              </a:spcAft>
              <a:defRPr sz="4000" b="1">
                <a:solidFill>
                  <a:srgbClr val="003399"/>
                </a:solidFill>
                <a:latin typeface="Arial" charset="0"/>
              </a:defRPr>
            </a:lvl9pPr>
          </a:lstStyle>
          <a:p>
            <a:pPr algn="just"/>
            <a:r>
              <a:rPr lang="en-US" altLang="en-US" sz="2400" dirty="0">
                <a:solidFill>
                  <a:schemeClr val="tx1"/>
                </a:solidFill>
                <a:latin typeface="Calibri" pitchFamily="34" charset="0"/>
                <a:ea typeface="Calibri" pitchFamily="34" charset="0"/>
                <a:cs typeface="Calibri" pitchFamily="34" charset="0"/>
              </a:rPr>
              <a:t>Figure </a:t>
            </a:r>
            <a:r>
              <a:rPr lang="en-US" altLang="en-US" sz="2400" dirty="0" smtClean="0">
                <a:solidFill>
                  <a:schemeClr val="tx1"/>
                </a:solidFill>
                <a:latin typeface="Calibri" pitchFamily="34" charset="0"/>
                <a:ea typeface="Calibri" pitchFamily="34" charset="0"/>
                <a:cs typeface="Calibri" pitchFamily="34" charset="0"/>
              </a:rPr>
              <a:t>1.   Schematic showing the route that microplastics take from our homes to the aquatic environment.</a:t>
            </a:r>
            <a:r>
              <a:rPr lang="en-US" altLang="en-US" sz="2400" baseline="30000" dirty="0" smtClean="0">
                <a:solidFill>
                  <a:schemeClr val="tx1"/>
                </a:solidFill>
                <a:latin typeface="Calibri" pitchFamily="34" charset="0"/>
                <a:ea typeface="Calibri" pitchFamily="34" charset="0"/>
                <a:cs typeface="Calibri" pitchFamily="34" charset="0"/>
              </a:rPr>
              <a:t>2</a:t>
            </a:r>
            <a:endParaRPr lang="en-US" altLang="en-US" sz="2400" dirty="0">
              <a:solidFill>
                <a:schemeClr val="tx1"/>
              </a:solidFill>
              <a:latin typeface="Calibri" pitchFamily="34" charset="0"/>
              <a:ea typeface="Calibri" pitchFamily="34" charset="0"/>
              <a:cs typeface="Calibri" pitchFamily="34" charset="0"/>
            </a:endParaRPr>
          </a:p>
        </p:txBody>
      </p:sp>
      <p:sp>
        <p:nvSpPr>
          <p:cNvPr id="1040" name="Text Box 238"/>
          <p:cNvSpPr txBox="1">
            <a:spLocks noChangeArrowheads="1"/>
          </p:cNvSpPr>
          <p:nvPr/>
        </p:nvSpPr>
        <p:spPr bwMode="auto">
          <a:xfrm>
            <a:off x="1294262" y="23244358"/>
            <a:ext cx="10365577" cy="5462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28600" tIns="45267" rIns="457200" bIns="457200">
            <a:spAutoFit/>
          </a:bodyPr>
          <a:lstStyle>
            <a:lvl1pPr marL="877888" indent="-877888" defTabSz="908050">
              <a:defRPr sz="4000" b="1">
                <a:solidFill>
                  <a:srgbClr val="003399"/>
                </a:solidFill>
                <a:latin typeface="Arial" charset="0"/>
              </a:defRPr>
            </a:lvl1pPr>
            <a:lvl2pPr marL="742950" indent="-285750" defTabSz="908050">
              <a:defRPr sz="4000" b="1">
                <a:solidFill>
                  <a:srgbClr val="003399"/>
                </a:solidFill>
                <a:latin typeface="Arial" charset="0"/>
              </a:defRPr>
            </a:lvl2pPr>
            <a:lvl3pPr marL="1143000" indent="-228600" defTabSz="908050">
              <a:defRPr sz="4000" b="1">
                <a:solidFill>
                  <a:srgbClr val="003399"/>
                </a:solidFill>
                <a:latin typeface="Arial" charset="0"/>
              </a:defRPr>
            </a:lvl3pPr>
            <a:lvl4pPr marL="1600200" indent="-228600" defTabSz="908050">
              <a:defRPr sz="4000" b="1">
                <a:solidFill>
                  <a:srgbClr val="003399"/>
                </a:solidFill>
                <a:latin typeface="Arial" charset="0"/>
              </a:defRPr>
            </a:lvl4pPr>
            <a:lvl5pPr marL="2057400" indent="-228600" defTabSz="908050">
              <a:defRPr sz="4000" b="1">
                <a:solidFill>
                  <a:srgbClr val="003399"/>
                </a:solidFill>
                <a:latin typeface="Arial" charset="0"/>
              </a:defRPr>
            </a:lvl5pPr>
            <a:lvl6pPr marL="2514600" indent="-228600" defTabSz="908050" eaLnBrk="0" fontAlgn="base" hangingPunct="0">
              <a:spcBef>
                <a:spcPct val="0"/>
              </a:spcBef>
              <a:spcAft>
                <a:spcPct val="0"/>
              </a:spcAft>
              <a:defRPr sz="4000" b="1">
                <a:solidFill>
                  <a:srgbClr val="003399"/>
                </a:solidFill>
                <a:latin typeface="Arial" charset="0"/>
              </a:defRPr>
            </a:lvl6pPr>
            <a:lvl7pPr marL="2971800" indent="-228600" defTabSz="908050" eaLnBrk="0" fontAlgn="base" hangingPunct="0">
              <a:spcBef>
                <a:spcPct val="0"/>
              </a:spcBef>
              <a:spcAft>
                <a:spcPct val="0"/>
              </a:spcAft>
              <a:defRPr sz="4000" b="1">
                <a:solidFill>
                  <a:srgbClr val="003399"/>
                </a:solidFill>
                <a:latin typeface="Arial" charset="0"/>
              </a:defRPr>
            </a:lvl7pPr>
            <a:lvl8pPr marL="3429000" indent="-228600" defTabSz="908050" eaLnBrk="0" fontAlgn="base" hangingPunct="0">
              <a:spcBef>
                <a:spcPct val="0"/>
              </a:spcBef>
              <a:spcAft>
                <a:spcPct val="0"/>
              </a:spcAft>
              <a:defRPr sz="4000" b="1">
                <a:solidFill>
                  <a:srgbClr val="003399"/>
                </a:solidFill>
                <a:latin typeface="Arial" charset="0"/>
              </a:defRPr>
            </a:lvl8pPr>
            <a:lvl9pPr marL="3886200" indent="-228600" defTabSz="908050" eaLnBrk="0" fontAlgn="base" hangingPunct="0">
              <a:spcBef>
                <a:spcPct val="0"/>
              </a:spcBef>
              <a:spcAft>
                <a:spcPct val="0"/>
              </a:spcAft>
              <a:defRPr sz="4000" b="1">
                <a:solidFill>
                  <a:srgbClr val="003399"/>
                </a:solidFill>
                <a:latin typeface="Arial" charset="0"/>
              </a:defRPr>
            </a:lvl9pPr>
          </a:lstStyle>
          <a:p>
            <a:r>
              <a:rPr lang="en-US" altLang="en-US" sz="3600" dirty="0" smtClean="0">
                <a:solidFill>
                  <a:srgbClr val="000066"/>
                </a:solidFill>
                <a:latin typeface="Calibri" pitchFamily="34" charset="0"/>
                <a:ea typeface="Calibri" pitchFamily="34" charset="0"/>
                <a:cs typeface="Calibri" pitchFamily="34" charset="0"/>
              </a:rPr>
              <a:t>References</a:t>
            </a:r>
          </a:p>
          <a:p>
            <a:pPr algn="just">
              <a:spcBef>
                <a:spcPts val="1200"/>
              </a:spcBef>
            </a:pPr>
            <a:r>
              <a:rPr lang="en-US" altLang="en-US" sz="3200" dirty="0" smtClean="0">
                <a:solidFill>
                  <a:schemeClr val="tx1"/>
                </a:solidFill>
                <a:latin typeface="Calibri" pitchFamily="34" charset="0"/>
                <a:ea typeface="Calibri" pitchFamily="34" charset="0"/>
                <a:cs typeface="Calibri" pitchFamily="34" charset="0"/>
              </a:rPr>
              <a:t>1.	</a:t>
            </a:r>
            <a:r>
              <a:rPr lang="en-US" altLang="en-US" sz="3200" b="0" dirty="0" smtClean="0">
                <a:solidFill>
                  <a:schemeClr val="tx1"/>
                </a:solidFill>
                <a:latin typeface="Calibri" pitchFamily="34" charset="0"/>
                <a:ea typeface="Calibri" pitchFamily="34" charset="0"/>
                <a:cs typeface="Calibri" pitchFamily="34" charset="0"/>
              </a:rPr>
              <a:t>Thompson, R. C.; Olson, Y.; Mitchell, R. P.; Davis, A.; Rowland, S. J.; John, A. W. G. </a:t>
            </a:r>
            <a:r>
              <a:rPr lang="en-US" altLang="en-US" sz="3200" b="0" i="1" dirty="0" smtClean="0">
                <a:solidFill>
                  <a:schemeClr val="tx1"/>
                </a:solidFill>
                <a:latin typeface="Calibri" pitchFamily="34" charset="0"/>
                <a:ea typeface="Calibri" pitchFamily="34" charset="0"/>
                <a:cs typeface="Calibri" pitchFamily="34" charset="0"/>
              </a:rPr>
              <a:t>Science </a:t>
            </a:r>
            <a:r>
              <a:rPr lang="en-US" altLang="en-US" sz="3200" dirty="0" smtClean="0">
                <a:solidFill>
                  <a:schemeClr val="tx1"/>
                </a:solidFill>
                <a:latin typeface="Calibri" pitchFamily="34" charset="0"/>
                <a:ea typeface="Calibri" pitchFamily="34" charset="0"/>
                <a:cs typeface="Calibri" pitchFamily="34" charset="0"/>
              </a:rPr>
              <a:t>2004</a:t>
            </a:r>
            <a:r>
              <a:rPr lang="en-US" altLang="en-US" sz="3200" b="0" dirty="0" smtClean="0">
                <a:solidFill>
                  <a:schemeClr val="tx1"/>
                </a:solidFill>
                <a:latin typeface="Calibri" pitchFamily="34" charset="0"/>
                <a:ea typeface="Calibri" pitchFamily="34" charset="0"/>
                <a:cs typeface="Calibri" pitchFamily="34" charset="0"/>
              </a:rPr>
              <a:t>, </a:t>
            </a:r>
            <a:r>
              <a:rPr lang="en-US" altLang="en-US" sz="3200" b="0" i="1" dirty="0" smtClean="0">
                <a:solidFill>
                  <a:schemeClr val="tx1"/>
                </a:solidFill>
                <a:latin typeface="Calibri" pitchFamily="34" charset="0"/>
                <a:ea typeface="Calibri" pitchFamily="34" charset="0"/>
                <a:cs typeface="Calibri" pitchFamily="34" charset="0"/>
              </a:rPr>
              <a:t>304</a:t>
            </a:r>
            <a:r>
              <a:rPr lang="en-US" altLang="en-US" sz="3200" b="0" dirty="0" smtClean="0">
                <a:solidFill>
                  <a:schemeClr val="tx1"/>
                </a:solidFill>
                <a:latin typeface="Calibri" pitchFamily="34" charset="0"/>
                <a:ea typeface="Calibri" pitchFamily="34" charset="0"/>
                <a:cs typeface="Calibri" pitchFamily="34" charset="0"/>
              </a:rPr>
              <a:t>, 838.</a:t>
            </a:r>
            <a:endParaRPr lang="en-US" altLang="en-US" sz="3200" b="0" dirty="0">
              <a:solidFill>
                <a:schemeClr val="tx1"/>
              </a:solidFill>
              <a:latin typeface="Calibri" pitchFamily="34" charset="0"/>
              <a:ea typeface="Calibri" pitchFamily="34" charset="0"/>
              <a:cs typeface="Calibri" pitchFamily="34" charset="0"/>
            </a:endParaRPr>
          </a:p>
          <a:p>
            <a:pPr algn="just">
              <a:spcBef>
                <a:spcPts val="1200"/>
              </a:spcBef>
            </a:pPr>
            <a:r>
              <a:rPr lang="en-US" altLang="en-US" sz="3200" dirty="0" smtClean="0">
                <a:solidFill>
                  <a:schemeClr val="tx1"/>
                </a:solidFill>
                <a:latin typeface="Calibri" pitchFamily="34" charset="0"/>
                <a:ea typeface="Calibri" pitchFamily="34" charset="0"/>
                <a:cs typeface="Calibri" pitchFamily="34" charset="0"/>
              </a:rPr>
              <a:t>2.	</a:t>
            </a:r>
            <a:r>
              <a:rPr lang="en-US" altLang="en-US" sz="3200" b="0" dirty="0" err="1" smtClean="0">
                <a:solidFill>
                  <a:schemeClr val="tx1"/>
                </a:solidFill>
                <a:latin typeface="Calibri" pitchFamily="34" charset="0"/>
                <a:ea typeface="Calibri" pitchFamily="34" charset="0"/>
                <a:cs typeface="Calibri" pitchFamily="34" charset="0"/>
              </a:rPr>
              <a:t>Rochman</a:t>
            </a:r>
            <a:r>
              <a:rPr lang="en-US" altLang="en-US" sz="3200" b="0" dirty="0" smtClean="0">
                <a:solidFill>
                  <a:schemeClr val="tx1"/>
                </a:solidFill>
                <a:latin typeface="Calibri" pitchFamily="34" charset="0"/>
                <a:ea typeface="Calibri" pitchFamily="34" charset="0"/>
                <a:cs typeface="Calibri" pitchFamily="34" charset="0"/>
              </a:rPr>
              <a:t>, C. M.; </a:t>
            </a:r>
            <a:r>
              <a:rPr lang="en-US" altLang="en-US" sz="3200" b="0" dirty="0" err="1" smtClean="0">
                <a:solidFill>
                  <a:schemeClr val="tx1"/>
                </a:solidFill>
                <a:latin typeface="Calibri" pitchFamily="34" charset="0"/>
                <a:ea typeface="Calibri" pitchFamily="34" charset="0"/>
                <a:cs typeface="Calibri" pitchFamily="34" charset="0"/>
              </a:rPr>
              <a:t>Kross</a:t>
            </a:r>
            <a:r>
              <a:rPr lang="en-US" altLang="en-US" sz="3200" b="0" dirty="0" smtClean="0">
                <a:solidFill>
                  <a:schemeClr val="tx1"/>
                </a:solidFill>
                <a:latin typeface="Calibri" pitchFamily="34" charset="0"/>
                <a:ea typeface="Calibri" pitchFamily="34" charset="0"/>
                <a:cs typeface="Calibri" pitchFamily="34" charset="0"/>
              </a:rPr>
              <a:t>, S. M.; Armstrong, J. B.; </a:t>
            </a:r>
            <a:r>
              <a:rPr lang="en-US" altLang="en-US" sz="3200" b="0" dirty="0" err="1" smtClean="0">
                <a:solidFill>
                  <a:schemeClr val="tx1"/>
                </a:solidFill>
                <a:latin typeface="Calibri" pitchFamily="34" charset="0"/>
                <a:ea typeface="Calibri" pitchFamily="34" charset="0"/>
                <a:cs typeface="Calibri" pitchFamily="34" charset="0"/>
              </a:rPr>
              <a:t>Bogan</a:t>
            </a:r>
            <a:r>
              <a:rPr lang="en-US" altLang="en-US" sz="3200" b="0" dirty="0" smtClean="0">
                <a:solidFill>
                  <a:schemeClr val="tx1"/>
                </a:solidFill>
                <a:latin typeface="Calibri" pitchFamily="34" charset="0"/>
                <a:ea typeface="Calibri" pitchFamily="34" charset="0"/>
                <a:cs typeface="Calibri" pitchFamily="34" charset="0"/>
              </a:rPr>
              <a:t>, M. T.; Darling, E. S.; Green, S. J.; Smyth, A. R.; </a:t>
            </a:r>
            <a:r>
              <a:rPr lang="en-US" altLang="en-US" sz="3200" b="0" dirty="0" err="1" smtClean="0">
                <a:solidFill>
                  <a:schemeClr val="tx1"/>
                </a:solidFill>
                <a:latin typeface="Calibri" pitchFamily="34" charset="0"/>
                <a:ea typeface="Calibri" pitchFamily="34" charset="0"/>
                <a:cs typeface="Calibri" pitchFamily="34" charset="0"/>
              </a:rPr>
              <a:t>Verissimo</a:t>
            </a:r>
            <a:r>
              <a:rPr lang="en-US" altLang="en-US" sz="3200" b="0" dirty="0" smtClean="0">
                <a:solidFill>
                  <a:schemeClr val="tx1"/>
                </a:solidFill>
                <a:latin typeface="Calibri" pitchFamily="34" charset="0"/>
                <a:ea typeface="Calibri" pitchFamily="34" charset="0"/>
                <a:cs typeface="Calibri" pitchFamily="34" charset="0"/>
              </a:rPr>
              <a:t>, D. </a:t>
            </a:r>
            <a:r>
              <a:rPr lang="en-US" altLang="en-US" sz="3200" b="0" i="1" dirty="0" smtClean="0">
                <a:solidFill>
                  <a:schemeClr val="tx1"/>
                </a:solidFill>
                <a:latin typeface="Calibri" pitchFamily="34" charset="0"/>
                <a:ea typeface="Calibri" pitchFamily="34" charset="0"/>
                <a:cs typeface="Calibri" pitchFamily="34" charset="0"/>
              </a:rPr>
              <a:t>Environ. Sci. Technol. </a:t>
            </a:r>
            <a:r>
              <a:rPr lang="en-US" altLang="en-US" sz="3200" dirty="0" smtClean="0">
                <a:solidFill>
                  <a:schemeClr val="tx1"/>
                </a:solidFill>
                <a:latin typeface="Calibri" pitchFamily="34" charset="0"/>
                <a:ea typeface="Calibri" pitchFamily="34" charset="0"/>
                <a:cs typeface="Calibri" pitchFamily="34" charset="0"/>
              </a:rPr>
              <a:t>2015</a:t>
            </a:r>
            <a:r>
              <a:rPr lang="en-US" altLang="en-US" sz="3200" b="0" dirty="0" smtClean="0">
                <a:solidFill>
                  <a:schemeClr val="tx1"/>
                </a:solidFill>
                <a:latin typeface="Calibri" pitchFamily="34" charset="0"/>
                <a:ea typeface="Calibri" pitchFamily="34" charset="0"/>
                <a:cs typeface="Calibri" pitchFamily="34" charset="0"/>
              </a:rPr>
              <a:t>, </a:t>
            </a:r>
            <a:r>
              <a:rPr lang="en-US" altLang="en-US" sz="3200" b="0" i="1" dirty="0" smtClean="0">
                <a:solidFill>
                  <a:schemeClr val="tx1"/>
                </a:solidFill>
                <a:latin typeface="Calibri" pitchFamily="34" charset="0"/>
                <a:ea typeface="Calibri" pitchFamily="34" charset="0"/>
                <a:cs typeface="Calibri" pitchFamily="34" charset="0"/>
              </a:rPr>
              <a:t>18</a:t>
            </a:r>
            <a:r>
              <a:rPr lang="en-US" altLang="en-US" sz="3200" b="0" dirty="0" smtClean="0">
                <a:solidFill>
                  <a:schemeClr val="tx1"/>
                </a:solidFill>
                <a:latin typeface="Calibri" pitchFamily="34" charset="0"/>
                <a:ea typeface="Calibri" pitchFamily="34" charset="0"/>
                <a:cs typeface="Calibri" pitchFamily="34" charset="0"/>
              </a:rPr>
              <a:t>, 10759 – 10761.</a:t>
            </a:r>
          </a:p>
          <a:p>
            <a:pPr algn="just">
              <a:spcBef>
                <a:spcPts val="1200"/>
              </a:spcBef>
              <a:buAutoNum type="arabicPeriod" startAt="3"/>
            </a:pPr>
            <a:r>
              <a:rPr lang="en-US" altLang="en-US" sz="3200" dirty="0" smtClean="0">
                <a:solidFill>
                  <a:schemeClr val="tx1"/>
                </a:solidFill>
                <a:latin typeface="Calibri" pitchFamily="34" charset="0"/>
                <a:ea typeface="Calibri" pitchFamily="34" charset="0"/>
                <a:cs typeface="Calibri" pitchFamily="34" charset="0"/>
              </a:rPr>
              <a:t> </a:t>
            </a:r>
            <a:r>
              <a:rPr lang="en-US" altLang="en-US" sz="3200" b="0" dirty="0" smtClean="0">
                <a:solidFill>
                  <a:schemeClr val="tx1"/>
                </a:solidFill>
                <a:latin typeface="Calibri" pitchFamily="34" charset="0"/>
                <a:ea typeface="Calibri" pitchFamily="34" charset="0"/>
                <a:cs typeface="Calibri" pitchFamily="34" charset="0"/>
              </a:rPr>
              <a:t>Bond, T. C.; Bergstrom, R. W. </a:t>
            </a:r>
            <a:r>
              <a:rPr lang="en-US" altLang="en-US" sz="3200" b="0" i="1" dirty="0" smtClean="0">
                <a:solidFill>
                  <a:schemeClr val="tx1"/>
                </a:solidFill>
                <a:latin typeface="Calibri" pitchFamily="34" charset="0"/>
                <a:ea typeface="Calibri" pitchFamily="34" charset="0"/>
                <a:cs typeface="Calibri" pitchFamily="34" charset="0"/>
              </a:rPr>
              <a:t>Aero. Sci. Tech.</a:t>
            </a:r>
            <a:r>
              <a:rPr lang="en-US" altLang="en-US" sz="3200" b="0" dirty="0" smtClean="0">
                <a:solidFill>
                  <a:schemeClr val="tx1"/>
                </a:solidFill>
                <a:latin typeface="Calibri" pitchFamily="34" charset="0"/>
                <a:ea typeface="Calibri" pitchFamily="34" charset="0"/>
                <a:cs typeface="Calibri" pitchFamily="34" charset="0"/>
              </a:rPr>
              <a:t> </a:t>
            </a:r>
            <a:r>
              <a:rPr lang="en-US" altLang="en-US" sz="3200" dirty="0" smtClean="0">
                <a:solidFill>
                  <a:schemeClr val="tx1"/>
                </a:solidFill>
                <a:latin typeface="Calibri" pitchFamily="34" charset="0"/>
                <a:ea typeface="Calibri" pitchFamily="34" charset="0"/>
                <a:cs typeface="Calibri" pitchFamily="34" charset="0"/>
              </a:rPr>
              <a:t>2006</a:t>
            </a:r>
            <a:r>
              <a:rPr lang="en-US" altLang="en-US" sz="3200" b="0" dirty="0" smtClean="0">
                <a:solidFill>
                  <a:schemeClr val="tx1"/>
                </a:solidFill>
                <a:latin typeface="Calibri" pitchFamily="34" charset="0"/>
                <a:ea typeface="Calibri" pitchFamily="34" charset="0"/>
                <a:cs typeface="Calibri" pitchFamily="34" charset="0"/>
              </a:rPr>
              <a:t>, </a:t>
            </a:r>
            <a:r>
              <a:rPr lang="en-US" altLang="en-US" sz="3200" b="0" i="1" dirty="0" smtClean="0">
                <a:solidFill>
                  <a:schemeClr val="tx1"/>
                </a:solidFill>
                <a:latin typeface="Calibri" pitchFamily="34" charset="0"/>
                <a:ea typeface="Calibri" pitchFamily="34" charset="0"/>
                <a:cs typeface="Calibri" pitchFamily="34" charset="0"/>
              </a:rPr>
              <a:t>40</a:t>
            </a:r>
            <a:r>
              <a:rPr lang="en-US" altLang="en-US" sz="3200" b="0" dirty="0" smtClean="0">
                <a:solidFill>
                  <a:schemeClr val="tx1"/>
                </a:solidFill>
                <a:latin typeface="Calibri" pitchFamily="34" charset="0"/>
                <a:ea typeface="Calibri" pitchFamily="34" charset="0"/>
                <a:cs typeface="Calibri" pitchFamily="34" charset="0"/>
              </a:rPr>
              <a:t>, 27 – 67.</a:t>
            </a:r>
            <a:endParaRPr lang="en-US" altLang="en-US" sz="3200" b="0" dirty="0">
              <a:solidFill>
                <a:schemeClr val="tx1"/>
              </a:solidFill>
              <a:latin typeface="Calibri" pitchFamily="34" charset="0"/>
              <a:ea typeface="Calibri" pitchFamily="34" charset="0"/>
              <a:cs typeface="Calibri" pitchFamily="34" charset="0"/>
            </a:endParaRPr>
          </a:p>
        </p:txBody>
      </p:sp>
      <p:sp>
        <p:nvSpPr>
          <p:cNvPr id="1041" name="Text Box 304"/>
          <p:cNvSpPr txBox="1">
            <a:spLocks noChangeArrowheads="1"/>
          </p:cNvSpPr>
          <p:nvPr/>
        </p:nvSpPr>
        <p:spPr bwMode="auto">
          <a:xfrm>
            <a:off x="24502094" y="16667362"/>
            <a:ext cx="11622088" cy="146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0" tIns="45267" rIns="228600" bIns="45267">
            <a:spAutoFit/>
          </a:bodyPr>
          <a:lstStyle>
            <a:lvl1pPr defTabSz="908050">
              <a:tabLst>
                <a:tab pos="914400" algn="l"/>
              </a:tabLst>
              <a:defRPr sz="4000" b="1">
                <a:solidFill>
                  <a:srgbClr val="003399"/>
                </a:solidFill>
                <a:latin typeface="Arial" charset="0"/>
              </a:defRPr>
            </a:lvl1pPr>
            <a:lvl2pPr marL="742950" indent="-285750" defTabSz="908050">
              <a:tabLst>
                <a:tab pos="914400" algn="l"/>
              </a:tabLst>
              <a:defRPr sz="4000" b="1">
                <a:solidFill>
                  <a:srgbClr val="003399"/>
                </a:solidFill>
                <a:latin typeface="Arial" charset="0"/>
              </a:defRPr>
            </a:lvl2pPr>
            <a:lvl3pPr marL="1143000" indent="-228600" defTabSz="908050">
              <a:tabLst>
                <a:tab pos="914400" algn="l"/>
              </a:tabLst>
              <a:defRPr sz="4000" b="1">
                <a:solidFill>
                  <a:srgbClr val="003399"/>
                </a:solidFill>
                <a:latin typeface="Arial" charset="0"/>
              </a:defRPr>
            </a:lvl3pPr>
            <a:lvl4pPr marL="1600200" indent="-228600" defTabSz="908050">
              <a:tabLst>
                <a:tab pos="914400" algn="l"/>
              </a:tabLst>
              <a:defRPr sz="4000" b="1">
                <a:solidFill>
                  <a:srgbClr val="003399"/>
                </a:solidFill>
                <a:latin typeface="Arial" charset="0"/>
              </a:defRPr>
            </a:lvl4pPr>
            <a:lvl5pPr marL="2057400" indent="-228600" defTabSz="908050">
              <a:tabLst>
                <a:tab pos="914400" algn="l"/>
              </a:tabLst>
              <a:defRPr sz="4000" b="1">
                <a:solidFill>
                  <a:srgbClr val="003399"/>
                </a:solidFill>
                <a:latin typeface="Arial" charset="0"/>
              </a:defRPr>
            </a:lvl5pPr>
            <a:lvl6pPr marL="2514600" indent="-228600" defTabSz="908050" eaLnBrk="0" fontAlgn="base" hangingPunct="0">
              <a:spcBef>
                <a:spcPct val="0"/>
              </a:spcBef>
              <a:spcAft>
                <a:spcPct val="0"/>
              </a:spcAft>
              <a:tabLst>
                <a:tab pos="914400" algn="l"/>
              </a:tabLst>
              <a:defRPr sz="4000" b="1">
                <a:solidFill>
                  <a:srgbClr val="003399"/>
                </a:solidFill>
                <a:latin typeface="Arial" charset="0"/>
              </a:defRPr>
            </a:lvl6pPr>
            <a:lvl7pPr marL="2971800" indent="-228600" defTabSz="908050" eaLnBrk="0" fontAlgn="base" hangingPunct="0">
              <a:spcBef>
                <a:spcPct val="0"/>
              </a:spcBef>
              <a:spcAft>
                <a:spcPct val="0"/>
              </a:spcAft>
              <a:tabLst>
                <a:tab pos="914400" algn="l"/>
              </a:tabLst>
              <a:defRPr sz="4000" b="1">
                <a:solidFill>
                  <a:srgbClr val="003399"/>
                </a:solidFill>
                <a:latin typeface="Arial" charset="0"/>
              </a:defRPr>
            </a:lvl7pPr>
            <a:lvl8pPr marL="3429000" indent="-228600" defTabSz="908050" eaLnBrk="0" fontAlgn="base" hangingPunct="0">
              <a:spcBef>
                <a:spcPct val="0"/>
              </a:spcBef>
              <a:spcAft>
                <a:spcPct val="0"/>
              </a:spcAft>
              <a:tabLst>
                <a:tab pos="914400" algn="l"/>
              </a:tabLst>
              <a:defRPr sz="4000" b="1">
                <a:solidFill>
                  <a:srgbClr val="003399"/>
                </a:solidFill>
                <a:latin typeface="Arial" charset="0"/>
              </a:defRPr>
            </a:lvl8pPr>
            <a:lvl9pPr marL="3886200" indent="-228600" defTabSz="908050" eaLnBrk="0" fontAlgn="base" hangingPunct="0">
              <a:spcBef>
                <a:spcPct val="0"/>
              </a:spcBef>
              <a:spcAft>
                <a:spcPct val="0"/>
              </a:spcAft>
              <a:tabLst>
                <a:tab pos="914400" algn="l"/>
              </a:tabLst>
              <a:defRPr sz="4000" b="1">
                <a:solidFill>
                  <a:srgbClr val="003399"/>
                </a:solidFill>
                <a:latin typeface="Arial" charset="0"/>
              </a:defRPr>
            </a:lvl9pPr>
          </a:lstStyle>
          <a:p>
            <a:r>
              <a:rPr lang="en-US" altLang="en-US" sz="4400" dirty="0" smtClean="0">
                <a:solidFill>
                  <a:srgbClr val="000066"/>
                </a:solidFill>
                <a:latin typeface="Calibri" pitchFamily="34" charset="0"/>
                <a:ea typeface="Calibri" pitchFamily="34" charset="0"/>
                <a:cs typeface="Calibri" pitchFamily="34" charset="0"/>
              </a:rPr>
              <a:t>Calculations</a:t>
            </a:r>
            <a:endParaRPr lang="en-US" altLang="en-US" sz="4400" dirty="0">
              <a:solidFill>
                <a:srgbClr val="000066"/>
              </a:solidFill>
              <a:latin typeface="Calibri" pitchFamily="34" charset="0"/>
              <a:ea typeface="Calibri" pitchFamily="34" charset="0"/>
              <a:cs typeface="Calibri" pitchFamily="34" charset="0"/>
            </a:endParaRPr>
          </a:p>
          <a:p>
            <a:pPr algn="just">
              <a:spcBef>
                <a:spcPct val="25000"/>
              </a:spcBef>
            </a:pPr>
            <a:endParaRPr lang="en-US" altLang="en-US" sz="3600" dirty="0" smtClean="0">
              <a:solidFill>
                <a:schemeClr val="tx1"/>
              </a:solidFill>
              <a:latin typeface="Calibri" pitchFamily="34" charset="0"/>
              <a:ea typeface="Calibri" pitchFamily="34" charset="0"/>
              <a:cs typeface="Calibri" pitchFamily="34" charset="0"/>
            </a:endParaRPr>
          </a:p>
        </p:txBody>
      </p:sp>
      <p:sp>
        <p:nvSpPr>
          <p:cNvPr id="1053" name="Text Box 401"/>
          <p:cNvSpPr txBox="1">
            <a:spLocks noChangeArrowheads="1"/>
          </p:cNvSpPr>
          <p:nvPr/>
        </p:nvSpPr>
        <p:spPr bwMode="auto">
          <a:xfrm>
            <a:off x="24502094" y="4241793"/>
            <a:ext cx="11494635" cy="146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28600" tIns="45267" rIns="457200" bIns="45267">
            <a:spAutoFit/>
          </a:bodyPr>
          <a:lstStyle>
            <a:lvl1pPr defTabSz="908050">
              <a:tabLst>
                <a:tab pos="914400" algn="l"/>
              </a:tabLst>
              <a:defRPr sz="4000" b="1">
                <a:solidFill>
                  <a:srgbClr val="003399"/>
                </a:solidFill>
                <a:latin typeface="Arial" charset="0"/>
              </a:defRPr>
            </a:lvl1pPr>
            <a:lvl2pPr marL="742950" indent="-285750" defTabSz="908050">
              <a:tabLst>
                <a:tab pos="914400" algn="l"/>
              </a:tabLst>
              <a:defRPr sz="4000" b="1">
                <a:solidFill>
                  <a:srgbClr val="003399"/>
                </a:solidFill>
                <a:latin typeface="Arial" charset="0"/>
              </a:defRPr>
            </a:lvl2pPr>
            <a:lvl3pPr marL="1143000" indent="-228600" defTabSz="908050">
              <a:tabLst>
                <a:tab pos="914400" algn="l"/>
              </a:tabLst>
              <a:defRPr sz="4000" b="1">
                <a:solidFill>
                  <a:srgbClr val="003399"/>
                </a:solidFill>
                <a:latin typeface="Arial" charset="0"/>
              </a:defRPr>
            </a:lvl3pPr>
            <a:lvl4pPr marL="1600200" indent="-228600" defTabSz="908050">
              <a:tabLst>
                <a:tab pos="914400" algn="l"/>
              </a:tabLst>
              <a:defRPr sz="4000" b="1">
                <a:solidFill>
                  <a:srgbClr val="003399"/>
                </a:solidFill>
                <a:latin typeface="Arial" charset="0"/>
              </a:defRPr>
            </a:lvl4pPr>
            <a:lvl5pPr marL="2057400" indent="-228600" defTabSz="908050">
              <a:tabLst>
                <a:tab pos="914400" algn="l"/>
              </a:tabLst>
              <a:defRPr sz="4000" b="1">
                <a:solidFill>
                  <a:srgbClr val="003399"/>
                </a:solidFill>
                <a:latin typeface="Arial" charset="0"/>
              </a:defRPr>
            </a:lvl5pPr>
            <a:lvl6pPr marL="2514600" indent="-228600" defTabSz="908050" eaLnBrk="0" fontAlgn="base" hangingPunct="0">
              <a:spcBef>
                <a:spcPct val="0"/>
              </a:spcBef>
              <a:spcAft>
                <a:spcPct val="0"/>
              </a:spcAft>
              <a:tabLst>
                <a:tab pos="914400" algn="l"/>
              </a:tabLst>
              <a:defRPr sz="4000" b="1">
                <a:solidFill>
                  <a:srgbClr val="003399"/>
                </a:solidFill>
                <a:latin typeface="Arial" charset="0"/>
              </a:defRPr>
            </a:lvl6pPr>
            <a:lvl7pPr marL="2971800" indent="-228600" defTabSz="908050" eaLnBrk="0" fontAlgn="base" hangingPunct="0">
              <a:spcBef>
                <a:spcPct val="0"/>
              </a:spcBef>
              <a:spcAft>
                <a:spcPct val="0"/>
              </a:spcAft>
              <a:tabLst>
                <a:tab pos="914400" algn="l"/>
              </a:tabLst>
              <a:defRPr sz="4000" b="1">
                <a:solidFill>
                  <a:srgbClr val="003399"/>
                </a:solidFill>
                <a:latin typeface="Arial" charset="0"/>
              </a:defRPr>
            </a:lvl7pPr>
            <a:lvl8pPr marL="3429000" indent="-228600" defTabSz="908050" eaLnBrk="0" fontAlgn="base" hangingPunct="0">
              <a:spcBef>
                <a:spcPct val="0"/>
              </a:spcBef>
              <a:spcAft>
                <a:spcPct val="0"/>
              </a:spcAft>
              <a:tabLst>
                <a:tab pos="914400" algn="l"/>
              </a:tabLst>
              <a:defRPr sz="4000" b="1">
                <a:solidFill>
                  <a:srgbClr val="003399"/>
                </a:solidFill>
                <a:latin typeface="Arial" charset="0"/>
              </a:defRPr>
            </a:lvl8pPr>
            <a:lvl9pPr marL="3886200" indent="-228600" defTabSz="908050" eaLnBrk="0" fontAlgn="base" hangingPunct="0">
              <a:spcBef>
                <a:spcPct val="0"/>
              </a:spcBef>
              <a:spcAft>
                <a:spcPct val="0"/>
              </a:spcAft>
              <a:tabLst>
                <a:tab pos="914400" algn="l"/>
              </a:tabLst>
              <a:defRPr sz="4000" b="1">
                <a:solidFill>
                  <a:srgbClr val="003399"/>
                </a:solidFill>
                <a:latin typeface="Arial" charset="0"/>
              </a:defRPr>
            </a:lvl9pPr>
          </a:lstStyle>
          <a:p>
            <a:r>
              <a:rPr lang="en-US" altLang="en-US" sz="4400" dirty="0" smtClean="0">
                <a:solidFill>
                  <a:srgbClr val="000066"/>
                </a:solidFill>
                <a:latin typeface="Calibri" pitchFamily="34" charset="0"/>
                <a:ea typeface="Calibri" pitchFamily="34" charset="0"/>
                <a:cs typeface="Calibri" pitchFamily="34" charset="0"/>
              </a:rPr>
              <a:t>Results and Discussion</a:t>
            </a:r>
            <a:endParaRPr lang="en-US" altLang="en-US" sz="4400" dirty="0">
              <a:solidFill>
                <a:srgbClr val="000066"/>
              </a:solidFill>
              <a:latin typeface="Calibri" pitchFamily="34" charset="0"/>
              <a:ea typeface="Calibri" pitchFamily="34" charset="0"/>
              <a:cs typeface="Calibri" pitchFamily="34" charset="0"/>
            </a:endParaRPr>
          </a:p>
          <a:p>
            <a:pPr algn="just">
              <a:spcBef>
                <a:spcPct val="25000"/>
              </a:spcBef>
            </a:pPr>
            <a:r>
              <a:rPr lang="en-US" altLang="en-US" sz="3600" dirty="0">
                <a:solidFill>
                  <a:schemeClr val="tx1"/>
                </a:solidFill>
                <a:latin typeface="Calibri" pitchFamily="34" charset="0"/>
                <a:ea typeface="Calibri" pitchFamily="34" charset="0"/>
                <a:cs typeface="Calibri" pitchFamily="34" charset="0"/>
              </a:rPr>
              <a:t>	</a:t>
            </a:r>
          </a:p>
        </p:txBody>
      </p:sp>
      <p:sp>
        <p:nvSpPr>
          <p:cNvPr id="11" name="Rounded Rectangle 10"/>
          <p:cNvSpPr/>
          <p:nvPr/>
        </p:nvSpPr>
        <p:spPr bwMode="auto">
          <a:xfrm>
            <a:off x="814939" y="20370065"/>
            <a:ext cx="11140524" cy="8194673"/>
          </a:xfrm>
          <a:prstGeom prst="roundRect">
            <a:avLst/>
          </a:prstGeom>
          <a:no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smtClean="0">
              <a:ln>
                <a:noFill/>
              </a:ln>
              <a:solidFill>
                <a:srgbClr val="003399"/>
              </a:solidFill>
              <a:effectLst/>
              <a:latin typeface="Arial" pitchFamily="34" charset="0"/>
            </a:endParaRPr>
          </a:p>
        </p:txBody>
      </p:sp>
      <p:sp>
        <p:nvSpPr>
          <p:cNvPr id="28" name="Text Box 402"/>
          <p:cNvSpPr txBox="1">
            <a:spLocks noChangeArrowheads="1"/>
          </p:cNvSpPr>
          <p:nvPr/>
        </p:nvSpPr>
        <p:spPr bwMode="auto">
          <a:xfrm>
            <a:off x="24695950" y="20880966"/>
            <a:ext cx="11343749" cy="146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28600" tIns="45267" rIns="457200" bIns="45267">
            <a:spAutoFit/>
          </a:bodyPr>
          <a:lstStyle>
            <a:lvl1pPr defTabSz="908050">
              <a:tabLst>
                <a:tab pos="914400" algn="l"/>
              </a:tabLst>
              <a:defRPr sz="4000" b="1">
                <a:solidFill>
                  <a:srgbClr val="003399"/>
                </a:solidFill>
                <a:latin typeface="Arial" charset="0"/>
              </a:defRPr>
            </a:lvl1pPr>
            <a:lvl2pPr marL="742950" indent="-285750" defTabSz="908050">
              <a:tabLst>
                <a:tab pos="914400" algn="l"/>
              </a:tabLst>
              <a:defRPr sz="4000" b="1">
                <a:solidFill>
                  <a:srgbClr val="003399"/>
                </a:solidFill>
                <a:latin typeface="Arial" charset="0"/>
              </a:defRPr>
            </a:lvl2pPr>
            <a:lvl3pPr marL="1143000" indent="-228600" defTabSz="908050">
              <a:tabLst>
                <a:tab pos="914400" algn="l"/>
              </a:tabLst>
              <a:defRPr sz="4000" b="1">
                <a:solidFill>
                  <a:srgbClr val="003399"/>
                </a:solidFill>
                <a:latin typeface="Arial" charset="0"/>
              </a:defRPr>
            </a:lvl3pPr>
            <a:lvl4pPr marL="1600200" indent="-228600" defTabSz="908050">
              <a:tabLst>
                <a:tab pos="914400" algn="l"/>
              </a:tabLst>
              <a:defRPr sz="4000" b="1">
                <a:solidFill>
                  <a:srgbClr val="003399"/>
                </a:solidFill>
                <a:latin typeface="Arial" charset="0"/>
              </a:defRPr>
            </a:lvl4pPr>
            <a:lvl5pPr marL="2057400" indent="-228600" defTabSz="908050">
              <a:tabLst>
                <a:tab pos="914400" algn="l"/>
              </a:tabLst>
              <a:defRPr sz="4000" b="1">
                <a:solidFill>
                  <a:srgbClr val="003399"/>
                </a:solidFill>
                <a:latin typeface="Arial" charset="0"/>
              </a:defRPr>
            </a:lvl5pPr>
            <a:lvl6pPr marL="2514600" indent="-228600" defTabSz="908050" eaLnBrk="0" fontAlgn="base" hangingPunct="0">
              <a:spcBef>
                <a:spcPct val="0"/>
              </a:spcBef>
              <a:spcAft>
                <a:spcPct val="0"/>
              </a:spcAft>
              <a:tabLst>
                <a:tab pos="914400" algn="l"/>
              </a:tabLst>
              <a:defRPr sz="4000" b="1">
                <a:solidFill>
                  <a:srgbClr val="003399"/>
                </a:solidFill>
                <a:latin typeface="Arial" charset="0"/>
              </a:defRPr>
            </a:lvl6pPr>
            <a:lvl7pPr marL="2971800" indent="-228600" defTabSz="908050" eaLnBrk="0" fontAlgn="base" hangingPunct="0">
              <a:spcBef>
                <a:spcPct val="0"/>
              </a:spcBef>
              <a:spcAft>
                <a:spcPct val="0"/>
              </a:spcAft>
              <a:tabLst>
                <a:tab pos="914400" algn="l"/>
              </a:tabLst>
              <a:defRPr sz="4000" b="1">
                <a:solidFill>
                  <a:srgbClr val="003399"/>
                </a:solidFill>
                <a:latin typeface="Arial" charset="0"/>
              </a:defRPr>
            </a:lvl7pPr>
            <a:lvl8pPr marL="3429000" indent="-228600" defTabSz="908050" eaLnBrk="0" fontAlgn="base" hangingPunct="0">
              <a:spcBef>
                <a:spcPct val="0"/>
              </a:spcBef>
              <a:spcAft>
                <a:spcPct val="0"/>
              </a:spcAft>
              <a:tabLst>
                <a:tab pos="914400" algn="l"/>
              </a:tabLst>
              <a:defRPr sz="4000" b="1">
                <a:solidFill>
                  <a:srgbClr val="003399"/>
                </a:solidFill>
                <a:latin typeface="Arial" charset="0"/>
              </a:defRPr>
            </a:lvl8pPr>
            <a:lvl9pPr marL="3886200" indent="-228600" defTabSz="908050" eaLnBrk="0" fontAlgn="base" hangingPunct="0">
              <a:spcBef>
                <a:spcPct val="0"/>
              </a:spcBef>
              <a:spcAft>
                <a:spcPct val="0"/>
              </a:spcAft>
              <a:tabLst>
                <a:tab pos="914400" algn="l"/>
              </a:tabLst>
              <a:defRPr sz="4000" b="1">
                <a:solidFill>
                  <a:srgbClr val="003399"/>
                </a:solidFill>
                <a:latin typeface="Arial" charset="0"/>
              </a:defRPr>
            </a:lvl9pPr>
          </a:lstStyle>
          <a:p>
            <a:r>
              <a:rPr lang="en-US" altLang="en-US" sz="4400" dirty="0" smtClean="0">
                <a:solidFill>
                  <a:srgbClr val="000066"/>
                </a:solidFill>
                <a:latin typeface="Calibri" pitchFamily="34" charset="0"/>
                <a:ea typeface="Calibri" pitchFamily="34" charset="0"/>
                <a:cs typeface="Calibri" pitchFamily="34" charset="0"/>
              </a:rPr>
              <a:t>Results of Isolation</a:t>
            </a:r>
            <a:endParaRPr lang="en-US" altLang="en-US" sz="4400" dirty="0">
              <a:solidFill>
                <a:srgbClr val="000066"/>
              </a:solidFill>
              <a:latin typeface="Calibri" pitchFamily="34" charset="0"/>
              <a:ea typeface="Calibri" pitchFamily="34" charset="0"/>
              <a:cs typeface="Calibri" pitchFamily="34" charset="0"/>
            </a:endParaRPr>
          </a:p>
          <a:p>
            <a:pPr algn="just">
              <a:spcBef>
                <a:spcPct val="25000"/>
              </a:spcBef>
            </a:pPr>
            <a:r>
              <a:rPr lang="en-US" altLang="en-US" sz="3600" dirty="0">
                <a:solidFill>
                  <a:schemeClr val="tx1"/>
                </a:solidFill>
                <a:latin typeface="Calibri" pitchFamily="34" charset="0"/>
                <a:ea typeface="Calibri" pitchFamily="34" charset="0"/>
                <a:cs typeface="Calibri" pitchFamily="34" charset="0"/>
              </a:rPr>
              <a:t> </a:t>
            </a:r>
            <a:endParaRPr lang="en-US" altLang="en-US" sz="3600" dirty="0">
              <a:latin typeface="Calibri" pitchFamily="34" charset="0"/>
              <a:ea typeface="Calibri" pitchFamily="34" charset="0"/>
              <a:cs typeface="Calibri"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854353412"/>
              </p:ext>
            </p:extLst>
          </p:nvPr>
        </p:nvGraphicFramePr>
        <p:xfrm>
          <a:off x="24838824" y="23050205"/>
          <a:ext cx="11099573" cy="5577840"/>
        </p:xfrm>
        <a:graphic>
          <a:graphicData uri="http://schemas.openxmlformats.org/drawingml/2006/table">
            <a:tbl>
              <a:tblPr firstRow="1" bandRow="1">
                <a:tableStyleId>{2A488322-F2BA-4B5B-9748-0D474271808F}</a:tableStyleId>
              </a:tblPr>
              <a:tblGrid>
                <a:gridCol w="3945506"/>
                <a:gridCol w="2971800"/>
                <a:gridCol w="4182267"/>
              </a:tblGrid>
              <a:tr h="370840">
                <a:tc>
                  <a:txBody>
                    <a:bodyPr/>
                    <a:lstStyle/>
                    <a:p>
                      <a:r>
                        <a:rPr lang="en-US" sz="3600" dirty="0" smtClean="0">
                          <a:latin typeface="Calibri" panose="020F0502020204030204" pitchFamily="34" charset="0"/>
                        </a:rPr>
                        <a:t>Conditions</a:t>
                      </a:r>
                      <a:endParaRPr lang="en-US" sz="3600" dirty="0">
                        <a:latin typeface="Calibri" panose="020F0502020204030204" pitchFamily="34" charset="0"/>
                      </a:endParaRPr>
                    </a:p>
                  </a:txBody>
                  <a:tcPr/>
                </a:tc>
                <a:tc>
                  <a:txBody>
                    <a:bodyPr/>
                    <a:lstStyle/>
                    <a:p>
                      <a:pPr algn="ctr"/>
                      <a:r>
                        <a:rPr lang="en-US" sz="3600" dirty="0" smtClean="0">
                          <a:latin typeface="Calibri" panose="020F0502020204030204" pitchFamily="34" charset="0"/>
                        </a:rPr>
                        <a:t>TON</a:t>
                      </a:r>
                      <a:endParaRPr lang="en-US" sz="3600" dirty="0">
                        <a:latin typeface="Calibri" panose="020F0502020204030204" pitchFamily="34" charset="0"/>
                      </a:endParaRPr>
                    </a:p>
                  </a:txBody>
                  <a:tcPr/>
                </a:tc>
                <a:tc>
                  <a:txBody>
                    <a:bodyPr/>
                    <a:lstStyle/>
                    <a:p>
                      <a:pPr algn="ctr"/>
                      <a:r>
                        <a:rPr lang="en-US" sz="3600" dirty="0" smtClean="0">
                          <a:latin typeface="Calibri" panose="020F0502020204030204" pitchFamily="34" charset="0"/>
                        </a:rPr>
                        <a:t>Yield (%)</a:t>
                      </a:r>
                      <a:endParaRPr lang="en-US" sz="3600" dirty="0">
                        <a:latin typeface="Calibri" panose="020F0502020204030204" pitchFamily="34" charset="0"/>
                      </a:endParaRPr>
                    </a:p>
                  </a:txBody>
                  <a:tcPr/>
                </a:tc>
              </a:tr>
              <a:tr h="370840">
                <a:tc>
                  <a:txBody>
                    <a:bodyPr/>
                    <a:lstStyle/>
                    <a:p>
                      <a:r>
                        <a:rPr lang="en-US" sz="3600" dirty="0" smtClean="0">
                          <a:latin typeface="Calibri" panose="020F0502020204030204" pitchFamily="34" charset="0"/>
                        </a:rPr>
                        <a:t>Normal*</a:t>
                      </a:r>
                      <a:endParaRPr lang="en-US" sz="3600" dirty="0">
                        <a:latin typeface="Calibri" panose="020F0502020204030204" pitchFamily="34" charset="0"/>
                      </a:endParaRPr>
                    </a:p>
                  </a:txBody>
                  <a:tcPr/>
                </a:tc>
                <a:tc>
                  <a:txBody>
                    <a:bodyPr/>
                    <a:lstStyle/>
                    <a:p>
                      <a:pPr algn="ctr"/>
                      <a:r>
                        <a:rPr lang="en-US" sz="3600" dirty="0" smtClean="0">
                          <a:latin typeface="Calibri" panose="020F0502020204030204" pitchFamily="34" charset="0"/>
                        </a:rPr>
                        <a:t>12</a:t>
                      </a:r>
                      <a:endParaRPr lang="en-US" sz="3600" dirty="0">
                        <a:latin typeface="Calibri" panose="020F0502020204030204" pitchFamily="34" charset="0"/>
                      </a:endParaRPr>
                    </a:p>
                  </a:txBody>
                  <a:tcPr/>
                </a:tc>
                <a:tc>
                  <a:txBody>
                    <a:bodyPr/>
                    <a:lstStyle/>
                    <a:p>
                      <a:pPr algn="ctr"/>
                      <a:r>
                        <a:rPr lang="en-US" sz="3600" dirty="0" smtClean="0">
                          <a:latin typeface="Calibri" panose="020F0502020204030204" pitchFamily="34" charset="0"/>
                        </a:rPr>
                        <a:t>40</a:t>
                      </a:r>
                      <a:endParaRPr lang="en-US" sz="3600" dirty="0">
                        <a:latin typeface="Calibri" panose="020F0502020204030204" pitchFamily="34" charset="0"/>
                      </a:endParaRPr>
                    </a:p>
                  </a:txBody>
                  <a:tcPr/>
                </a:tc>
              </a:tr>
              <a:tr h="370840">
                <a:tc>
                  <a:txBody>
                    <a:bodyPr/>
                    <a:lstStyle/>
                    <a:p>
                      <a:r>
                        <a:rPr lang="en-US" sz="3600" dirty="0" smtClean="0">
                          <a:latin typeface="Calibri" panose="020F0502020204030204" pitchFamily="34" charset="0"/>
                        </a:rPr>
                        <a:t>Half H</a:t>
                      </a:r>
                      <a:r>
                        <a:rPr lang="en-US" sz="3600" baseline="-25000" dirty="0" smtClean="0">
                          <a:latin typeface="Calibri" panose="020F0502020204030204" pitchFamily="34" charset="0"/>
                        </a:rPr>
                        <a:t>2</a:t>
                      </a:r>
                      <a:r>
                        <a:rPr lang="en-US" sz="3600" baseline="0" dirty="0" smtClean="0">
                          <a:latin typeface="Calibri" panose="020F0502020204030204" pitchFamily="34" charset="0"/>
                        </a:rPr>
                        <a:t>O</a:t>
                      </a:r>
                      <a:r>
                        <a:rPr lang="en-US" sz="3600" baseline="-25000" dirty="0" smtClean="0">
                          <a:latin typeface="Calibri" panose="020F0502020204030204" pitchFamily="34" charset="0"/>
                        </a:rPr>
                        <a:t>2</a:t>
                      </a:r>
                      <a:r>
                        <a:rPr lang="en-US" sz="3600" baseline="0" dirty="0" smtClean="0">
                          <a:latin typeface="Calibri" panose="020F0502020204030204" pitchFamily="34" charset="0"/>
                        </a:rPr>
                        <a:t>**</a:t>
                      </a:r>
                      <a:endParaRPr lang="en-US" sz="3600" dirty="0">
                        <a:latin typeface="Calibri" panose="020F0502020204030204" pitchFamily="34" charset="0"/>
                      </a:endParaRPr>
                    </a:p>
                  </a:txBody>
                  <a:tcPr/>
                </a:tc>
                <a:tc>
                  <a:txBody>
                    <a:bodyPr/>
                    <a:lstStyle/>
                    <a:p>
                      <a:pPr algn="ctr"/>
                      <a:r>
                        <a:rPr lang="en-US" sz="3600" dirty="0" smtClean="0">
                          <a:latin typeface="Calibri" panose="020F0502020204030204" pitchFamily="34" charset="0"/>
                        </a:rPr>
                        <a:t>  8</a:t>
                      </a:r>
                      <a:endParaRPr lang="en-US" sz="3600" dirty="0">
                        <a:latin typeface="Calibri" panose="020F0502020204030204" pitchFamily="34" charset="0"/>
                      </a:endParaRPr>
                    </a:p>
                  </a:txBody>
                  <a:tcPr/>
                </a:tc>
                <a:tc>
                  <a:txBody>
                    <a:bodyPr/>
                    <a:lstStyle/>
                    <a:p>
                      <a:pPr algn="ctr"/>
                      <a:r>
                        <a:rPr lang="en-US" sz="3600" dirty="0" smtClean="0">
                          <a:latin typeface="Calibri" panose="020F0502020204030204" pitchFamily="34" charset="0"/>
                        </a:rPr>
                        <a:t>26</a:t>
                      </a:r>
                      <a:endParaRPr lang="en-US" sz="3600" dirty="0">
                        <a:latin typeface="Calibri" panose="020F0502020204030204" pitchFamily="34" charset="0"/>
                      </a:endParaRPr>
                    </a:p>
                  </a:txBody>
                  <a:tcPr/>
                </a:tc>
              </a:tr>
              <a:tr h="370840">
                <a:tc>
                  <a:txBody>
                    <a:bodyPr/>
                    <a:lstStyle/>
                    <a:p>
                      <a:r>
                        <a:rPr lang="en-US" sz="3600" dirty="0" smtClean="0">
                          <a:latin typeface="Calibri" panose="020F0502020204030204" pitchFamily="34" charset="0"/>
                        </a:rPr>
                        <a:t>Double catalyst</a:t>
                      </a:r>
                      <a:endParaRPr lang="en-US" sz="3600" dirty="0">
                        <a:latin typeface="Calibri" panose="020F0502020204030204" pitchFamily="34" charset="0"/>
                      </a:endParaRPr>
                    </a:p>
                  </a:txBody>
                  <a:tcPr/>
                </a:tc>
                <a:tc>
                  <a:txBody>
                    <a:bodyPr/>
                    <a:lstStyle/>
                    <a:p>
                      <a:pPr algn="ctr"/>
                      <a:r>
                        <a:rPr lang="en-US" sz="3600" dirty="0" smtClean="0">
                          <a:latin typeface="Calibri" panose="020F0502020204030204" pitchFamily="34" charset="0"/>
                        </a:rPr>
                        <a:t>  7</a:t>
                      </a:r>
                      <a:endParaRPr lang="en-US" sz="3600" dirty="0">
                        <a:latin typeface="Calibri" panose="020F0502020204030204" pitchFamily="34" charset="0"/>
                      </a:endParaRPr>
                    </a:p>
                  </a:txBody>
                  <a:tcPr/>
                </a:tc>
                <a:tc>
                  <a:txBody>
                    <a:bodyPr/>
                    <a:lstStyle/>
                    <a:p>
                      <a:pPr algn="ctr"/>
                      <a:r>
                        <a:rPr lang="en-US" sz="3600" dirty="0" smtClean="0">
                          <a:latin typeface="Calibri" panose="020F0502020204030204" pitchFamily="34" charset="0"/>
                        </a:rPr>
                        <a:t>46</a:t>
                      </a:r>
                      <a:endParaRPr lang="en-US" sz="3600" dirty="0">
                        <a:latin typeface="Calibri" panose="020F0502020204030204" pitchFamily="34" charset="0"/>
                      </a:endParaRPr>
                    </a:p>
                  </a:txBody>
                  <a:tcPr/>
                </a:tc>
              </a:tr>
              <a:tr h="370840">
                <a:tc>
                  <a:txBody>
                    <a:bodyPr/>
                    <a:lstStyle/>
                    <a:p>
                      <a:r>
                        <a:rPr lang="en-US" sz="3600" dirty="0" smtClean="0">
                          <a:latin typeface="Calibri" panose="020F0502020204030204" pitchFamily="34" charset="0"/>
                        </a:rPr>
                        <a:t>1 h**</a:t>
                      </a:r>
                      <a:endParaRPr lang="en-US" sz="3600" dirty="0">
                        <a:latin typeface="Calibri" panose="020F0502020204030204" pitchFamily="34" charset="0"/>
                      </a:endParaRPr>
                    </a:p>
                  </a:txBody>
                  <a:tcPr/>
                </a:tc>
                <a:tc>
                  <a:txBody>
                    <a:bodyPr/>
                    <a:lstStyle/>
                    <a:p>
                      <a:pPr algn="ctr"/>
                      <a:r>
                        <a:rPr lang="en-US" sz="3600" dirty="0" smtClean="0">
                          <a:latin typeface="Calibri" panose="020F0502020204030204" pitchFamily="34" charset="0"/>
                        </a:rPr>
                        <a:t>  2</a:t>
                      </a:r>
                      <a:endParaRPr lang="en-US" sz="3600" dirty="0">
                        <a:latin typeface="Calibri" panose="020F0502020204030204" pitchFamily="34" charset="0"/>
                      </a:endParaRPr>
                    </a:p>
                  </a:txBody>
                  <a:tcPr/>
                </a:tc>
                <a:tc>
                  <a:txBody>
                    <a:bodyPr/>
                    <a:lstStyle/>
                    <a:p>
                      <a:pPr algn="ctr"/>
                      <a:r>
                        <a:rPr lang="en-US" sz="3600" dirty="0" smtClean="0">
                          <a:latin typeface="Calibri" panose="020F0502020204030204" pitchFamily="34" charset="0"/>
                        </a:rPr>
                        <a:t>  6</a:t>
                      </a:r>
                      <a:endParaRPr lang="en-US" sz="3600" dirty="0">
                        <a:latin typeface="Calibri" panose="020F0502020204030204" pitchFamily="34" charset="0"/>
                      </a:endParaRPr>
                    </a:p>
                  </a:txBody>
                  <a:tcPr/>
                </a:tc>
              </a:tr>
              <a:tr h="370840">
                <a:tc>
                  <a:txBody>
                    <a:bodyPr/>
                    <a:lstStyle/>
                    <a:p>
                      <a:r>
                        <a:rPr lang="en-US" sz="3600" dirty="0" smtClean="0">
                          <a:latin typeface="Calibri" panose="020F0502020204030204" pitchFamily="34" charset="0"/>
                        </a:rPr>
                        <a:t>1.5 h</a:t>
                      </a:r>
                      <a:endParaRPr lang="en-US" sz="3600" dirty="0">
                        <a:latin typeface="Calibri" panose="020F0502020204030204" pitchFamily="34" charset="0"/>
                      </a:endParaRPr>
                    </a:p>
                  </a:txBody>
                  <a:tcPr/>
                </a:tc>
                <a:tc>
                  <a:txBody>
                    <a:bodyPr/>
                    <a:lstStyle/>
                    <a:p>
                      <a:pPr algn="ctr"/>
                      <a:r>
                        <a:rPr lang="en-US" sz="3600" dirty="0" smtClean="0">
                          <a:latin typeface="Calibri" panose="020F0502020204030204" pitchFamily="34" charset="0"/>
                        </a:rPr>
                        <a:t>12</a:t>
                      </a:r>
                      <a:endParaRPr lang="en-US" sz="3600" dirty="0">
                        <a:latin typeface="Calibri" panose="020F0502020204030204" pitchFamily="34" charset="0"/>
                      </a:endParaRPr>
                    </a:p>
                  </a:txBody>
                  <a:tcPr/>
                </a:tc>
                <a:tc>
                  <a:txBody>
                    <a:bodyPr/>
                    <a:lstStyle/>
                    <a:p>
                      <a:pPr algn="ctr"/>
                      <a:r>
                        <a:rPr lang="en-US" sz="3600" dirty="0" smtClean="0">
                          <a:latin typeface="Calibri" panose="020F0502020204030204" pitchFamily="34" charset="0"/>
                        </a:rPr>
                        <a:t>41</a:t>
                      </a:r>
                      <a:endParaRPr lang="en-US" sz="3600" dirty="0">
                        <a:latin typeface="Calibri" panose="020F0502020204030204" pitchFamily="34" charset="0"/>
                      </a:endParaRPr>
                    </a:p>
                  </a:txBody>
                  <a:tcPr/>
                </a:tc>
              </a:tr>
              <a:tr h="370840">
                <a:tc gridSpan="3">
                  <a:txBody>
                    <a:bodyPr/>
                    <a:lstStyle/>
                    <a:p>
                      <a:pPr algn="just"/>
                      <a:r>
                        <a:rPr lang="en-US" sz="3600" dirty="0" smtClean="0">
                          <a:latin typeface="Calibri" panose="020F0502020204030204" pitchFamily="34" charset="0"/>
                        </a:rPr>
                        <a:t>*Normal</a:t>
                      </a:r>
                      <a:r>
                        <a:rPr lang="en-US" sz="3600" baseline="0" dirty="0" smtClean="0">
                          <a:latin typeface="Calibri" panose="020F0502020204030204" pitchFamily="34" charset="0"/>
                        </a:rPr>
                        <a:t> conditions are 500 mg anthracene, 25 mg catalyst, 20 mL ethyl acetate, 15 mL 30% of hydrogen peroxide solution at reflux for 2 h. **Performed by Martin.</a:t>
                      </a:r>
                      <a:endParaRPr lang="en-US" sz="3600" dirty="0">
                        <a:latin typeface="Calibri" panose="020F0502020204030204" pitchFamily="34" charset="0"/>
                      </a:endParaRPr>
                    </a:p>
                  </a:txBody>
                  <a:tcPr/>
                </a:tc>
                <a:tc hMerge="1">
                  <a:txBody>
                    <a:bodyPr/>
                    <a:lstStyle/>
                    <a:p>
                      <a:pPr algn="ctr"/>
                      <a:endParaRPr lang="en-US" sz="3600" dirty="0">
                        <a:latin typeface="Calibri" panose="020F0502020204030204" pitchFamily="34" charset="0"/>
                      </a:endParaRPr>
                    </a:p>
                  </a:txBody>
                  <a:tcPr/>
                </a:tc>
                <a:tc hMerge="1">
                  <a:txBody>
                    <a:bodyPr/>
                    <a:lstStyle/>
                    <a:p>
                      <a:pPr algn="ctr"/>
                      <a:endParaRPr lang="en-US" sz="3600" dirty="0">
                        <a:latin typeface="Calibri" panose="020F0502020204030204" pitchFamily="34" charset="0"/>
                      </a:endParaRPr>
                    </a:p>
                  </a:txBody>
                  <a:tcPr/>
                </a:tc>
              </a:tr>
            </a:tbl>
          </a:graphicData>
        </a:graphic>
      </p:graphicFrame>
      <p:sp>
        <p:nvSpPr>
          <p:cNvPr id="31" name="TextBox 30"/>
          <p:cNvSpPr txBox="1"/>
          <p:nvPr/>
        </p:nvSpPr>
        <p:spPr>
          <a:xfrm>
            <a:off x="24873050" y="21591645"/>
            <a:ext cx="11266526" cy="1077218"/>
          </a:xfrm>
          <a:prstGeom prst="rect">
            <a:avLst/>
          </a:prstGeom>
          <a:noFill/>
        </p:spPr>
        <p:txBody>
          <a:bodyPr wrap="square" rtlCol="0">
            <a:spAutoFit/>
          </a:bodyPr>
          <a:lstStyle/>
          <a:p>
            <a:pPr algn="just"/>
            <a:r>
              <a:rPr lang="en-US" sz="3200" dirty="0" smtClean="0">
                <a:solidFill>
                  <a:schemeClr val="tx1"/>
                </a:solidFill>
                <a:latin typeface="Calibri" panose="020F0502020204030204" pitchFamily="34" charset="0"/>
              </a:rPr>
              <a:t>Table 1.	Comparison of the microplastics with the amount of 			soap from which they were isolated.</a:t>
            </a:r>
            <a:endParaRPr lang="en-US" sz="3200" dirty="0">
              <a:solidFill>
                <a:schemeClr val="tx1"/>
              </a:solidFill>
              <a:latin typeface="Calibri" panose="020F0502020204030204" pitchFamily="34" charset="0"/>
            </a:endParaRPr>
          </a:p>
        </p:txBody>
      </p:sp>
      <p:pic>
        <p:nvPicPr>
          <p:cNvPr id="5" name="Picture 4"/>
          <p:cNvPicPr>
            <a:picLocks noChangeAspect="1"/>
          </p:cNvPicPr>
          <p:nvPr/>
        </p:nvPicPr>
        <p:blipFill>
          <a:blip r:embed="rId2"/>
          <a:stretch>
            <a:fillRect/>
          </a:stretch>
        </p:blipFill>
        <p:spPr>
          <a:xfrm>
            <a:off x="24695950" y="22678795"/>
            <a:ext cx="11443626" cy="5880752"/>
          </a:xfrm>
          <a:prstGeom prst="rect">
            <a:avLst/>
          </a:prstGeom>
        </p:spPr>
      </p:pic>
      <p:sp>
        <p:nvSpPr>
          <p:cNvPr id="6" name="TextBox 5"/>
          <p:cNvSpPr txBox="1"/>
          <p:nvPr/>
        </p:nvSpPr>
        <p:spPr>
          <a:xfrm>
            <a:off x="24972742" y="24034121"/>
            <a:ext cx="2370080" cy="3170099"/>
          </a:xfrm>
          <a:prstGeom prst="rect">
            <a:avLst/>
          </a:prstGeom>
          <a:noFill/>
        </p:spPr>
        <p:txBody>
          <a:bodyPr wrap="square" rtlCol="0">
            <a:spAutoFit/>
          </a:bodyPr>
          <a:lstStyle/>
          <a:p>
            <a:r>
              <a:rPr lang="en-US" dirty="0" smtClean="0">
                <a:solidFill>
                  <a:srgbClr val="000066"/>
                </a:solidFill>
                <a:latin typeface="Calibri" panose="020F0502020204030204" pitchFamily="34" charset="0"/>
                <a:cs typeface="Calibri" panose="020F0502020204030204" pitchFamily="34" charset="0"/>
              </a:rPr>
              <a:t>Soaps</a:t>
            </a:r>
          </a:p>
          <a:p>
            <a:endParaRPr lang="en-US" dirty="0" smtClean="0">
              <a:solidFill>
                <a:srgbClr val="000066"/>
              </a:solidFill>
              <a:latin typeface="Calibri" panose="020F0502020204030204" pitchFamily="34" charset="0"/>
              <a:cs typeface="Calibri" panose="020F0502020204030204" pitchFamily="34" charset="0"/>
            </a:endParaRPr>
          </a:p>
          <a:p>
            <a:endParaRPr lang="en-US" dirty="0">
              <a:solidFill>
                <a:srgbClr val="000066"/>
              </a:solidFill>
              <a:latin typeface="Calibri" panose="020F0502020204030204" pitchFamily="34" charset="0"/>
              <a:cs typeface="Calibri" panose="020F0502020204030204" pitchFamily="34" charset="0"/>
            </a:endParaRPr>
          </a:p>
          <a:p>
            <a:r>
              <a:rPr lang="en-US" dirty="0" smtClean="0">
                <a:solidFill>
                  <a:srgbClr val="000066"/>
                </a:solidFill>
                <a:latin typeface="Calibri" panose="020F0502020204030204" pitchFamily="34" charset="0"/>
                <a:cs typeface="Calibri" panose="020F0502020204030204" pitchFamily="34" charset="0"/>
              </a:rPr>
              <a:t>Isolated</a:t>
            </a:r>
          </a:p>
          <a:p>
            <a:r>
              <a:rPr lang="en-US" dirty="0" smtClean="0">
                <a:solidFill>
                  <a:srgbClr val="000066"/>
                </a:solidFill>
                <a:latin typeface="Calibri" panose="020F0502020204030204" pitchFamily="34" charset="0"/>
                <a:cs typeface="Calibri" panose="020F0502020204030204" pitchFamily="34" charset="0"/>
              </a:rPr>
              <a:t>Plastics</a:t>
            </a:r>
          </a:p>
        </p:txBody>
      </p:sp>
      <p:sp>
        <p:nvSpPr>
          <p:cNvPr id="7" name="TextBox 6"/>
          <p:cNvSpPr txBox="1"/>
          <p:nvPr/>
        </p:nvSpPr>
        <p:spPr>
          <a:xfrm>
            <a:off x="24794939" y="27709500"/>
            <a:ext cx="2592388" cy="830997"/>
          </a:xfrm>
          <a:prstGeom prst="rect">
            <a:avLst/>
          </a:prstGeom>
          <a:noFill/>
        </p:spPr>
        <p:txBody>
          <a:bodyPr wrap="square" rtlCol="0">
            <a:spAutoFit/>
          </a:bodyPr>
          <a:lstStyle/>
          <a:p>
            <a:r>
              <a:rPr lang="en-US" sz="2400" dirty="0" smtClean="0">
                <a:solidFill>
                  <a:srgbClr val="000066"/>
                </a:solidFill>
                <a:latin typeface="Calibri" panose="020F0502020204030204" pitchFamily="34" charset="0"/>
                <a:cs typeface="Calibri" panose="020F0502020204030204" pitchFamily="34" charset="0"/>
              </a:rPr>
              <a:t>Average Yield per Gram of Soap</a:t>
            </a:r>
            <a:endParaRPr lang="en-US" sz="2400" dirty="0">
              <a:solidFill>
                <a:srgbClr val="000066"/>
              </a:solidFill>
              <a:latin typeface="Calibri" panose="020F0502020204030204" pitchFamily="34" charset="0"/>
              <a:cs typeface="Calibri" panose="020F0502020204030204" pitchFamily="34" charset="0"/>
            </a:endParaRPr>
          </a:p>
        </p:txBody>
      </p:sp>
      <p:sp>
        <p:nvSpPr>
          <p:cNvPr id="10" name="TextBox 9"/>
          <p:cNvSpPr txBox="1"/>
          <p:nvPr/>
        </p:nvSpPr>
        <p:spPr>
          <a:xfrm>
            <a:off x="27400365" y="27771055"/>
            <a:ext cx="8934866" cy="707886"/>
          </a:xfrm>
          <a:prstGeom prst="rect">
            <a:avLst/>
          </a:prstGeom>
          <a:noFill/>
        </p:spPr>
        <p:txBody>
          <a:bodyPr wrap="square" rtlCol="0">
            <a:spAutoFit/>
          </a:bodyPr>
          <a:lstStyle/>
          <a:p>
            <a:r>
              <a:rPr lang="en-US" dirty="0" smtClean="0">
                <a:solidFill>
                  <a:srgbClr val="000066"/>
                </a:solidFill>
                <a:latin typeface="Calibri" panose="020F0502020204030204" pitchFamily="34" charset="0"/>
                <a:cs typeface="Calibri" panose="020F0502020204030204" pitchFamily="34" charset="0"/>
              </a:rPr>
              <a:t>31.6 mg               25.2 mg               3.3 mg</a:t>
            </a:r>
            <a:endParaRPr lang="en-US" dirty="0">
              <a:solidFill>
                <a:srgbClr val="000066"/>
              </a:solidFill>
              <a:latin typeface="Calibri" panose="020F0502020204030204" pitchFamily="34" charset="0"/>
              <a:cs typeface="Calibri" panose="020F0502020204030204" pitchFamily="34" charset="0"/>
            </a:endParaRPr>
          </a:p>
        </p:txBody>
      </p:sp>
      <p:sp>
        <p:nvSpPr>
          <p:cNvPr id="12" name="TextBox 11"/>
          <p:cNvSpPr txBox="1"/>
          <p:nvPr/>
        </p:nvSpPr>
        <p:spPr>
          <a:xfrm>
            <a:off x="27184130" y="22775735"/>
            <a:ext cx="8475779" cy="584775"/>
          </a:xfrm>
          <a:prstGeom prst="rect">
            <a:avLst/>
          </a:prstGeom>
          <a:noFill/>
        </p:spPr>
        <p:txBody>
          <a:bodyPr wrap="square" rtlCol="0">
            <a:spAutoFit/>
          </a:bodyPr>
          <a:lstStyle/>
          <a:p>
            <a:r>
              <a:rPr lang="en-US" sz="3200" dirty="0" smtClean="0">
                <a:solidFill>
                  <a:srgbClr val="000066"/>
                </a:solidFill>
                <a:latin typeface="Calibri" panose="020F0502020204030204" pitchFamily="34" charset="0"/>
                <a:cs typeface="Calibri" panose="020F0502020204030204" pitchFamily="34" charset="0"/>
              </a:rPr>
              <a:t>Neutrogena                </a:t>
            </a:r>
            <a:r>
              <a:rPr lang="en-US" sz="3200" dirty="0" err="1" smtClean="0">
                <a:solidFill>
                  <a:srgbClr val="000066"/>
                </a:solidFill>
                <a:latin typeface="Calibri" panose="020F0502020204030204" pitchFamily="34" charset="0"/>
                <a:cs typeface="Calibri" panose="020F0502020204030204" pitchFamily="34" charset="0"/>
              </a:rPr>
              <a:t>Clean&amp;Clear</a:t>
            </a:r>
            <a:r>
              <a:rPr lang="en-US" sz="3200" dirty="0" smtClean="0">
                <a:solidFill>
                  <a:srgbClr val="000066"/>
                </a:solidFill>
                <a:latin typeface="Calibri" panose="020F0502020204030204" pitchFamily="34" charset="0"/>
                <a:cs typeface="Calibri" panose="020F0502020204030204" pitchFamily="34" charset="0"/>
              </a:rPr>
              <a:t>                    Dial</a:t>
            </a:r>
            <a:endParaRPr lang="en-US" sz="3200" dirty="0">
              <a:solidFill>
                <a:srgbClr val="000066"/>
              </a:solidFill>
              <a:latin typeface="Calibri" panose="020F0502020204030204" pitchFamily="34" charset="0"/>
              <a:cs typeface="Calibri" panose="020F0502020204030204"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943" y="12586023"/>
            <a:ext cx="10058400" cy="6407894"/>
          </a:xfrm>
          <a:prstGeom prst="rect">
            <a:avLst/>
          </a:prstGeom>
        </p:spPr>
      </p:pic>
      <p:graphicFrame>
        <p:nvGraphicFramePr>
          <p:cNvPr id="46" name="Chart 45"/>
          <p:cNvGraphicFramePr>
            <a:graphicFrameLocks noGrp="1"/>
          </p:cNvGraphicFramePr>
          <p:nvPr>
            <p:extLst>
              <p:ext uri="{D42A27DB-BD31-4B8C-83A1-F6EECF244321}">
                <p14:modId xmlns:p14="http://schemas.microsoft.com/office/powerpoint/2010/main" val="3571566977"/>
              </p:ext>
            </p:extLst>
          </p:nvPr>
        </p:nvGraphicFramePr>
        <p:xfrm>
          <a:off x="24678145" y="5293310"/>
          <a:ext cx="6716255" cy="4807983"/>
        </p:xfrm>
        <a:graphic>
          <a:graphicData uri="http://schemas.openxmlformats.org/drawingml/2006/chart">
            <c:chart xmlns:c="http://schemas.openxmlformats.org/drawingml/2006/chart" xmlns:r="http://schemas.openxmlformats.org/officeDocument/2006/relationships" r:id="rId4"/>
          </a:graphicData>
        </a:graphic>
      </p:graphicFrame>
      <p:sp>
        <p:nvSpPr>
          <p:cNvPr id="47" name="TextBox 46"/>
          <p:cNvSpPr txBox="1"/>
          <p:nvPr/>
        </p:nvSpPr>
        <p:spPr>
          <a:xfrm>
            <a:off x="24599695" y="10239761"/>
            <a:ext cx="6794705" cy="830997"/>
          </a:xfrm>
          <a:prstGeom prst="rect">
            <a:avLst/>
          </a:prstGeom>
          <a:noFill/>
        </p:spPr>
        <p:txBody>
          <a:bodyPr wrap="square" rtlCol="0">
            <a:spAutoFit/>
          </a:bodyPr>
          <a:lstStyle/>
          <a:p>
            <a:pPr algn="just"/>
            <a:r>
              <a:rPr lang="en-US" sz="2400" dirty="0" smtClean="0">
                <a:solidFill>
                  <a:schemeClr val="tx1"/>
                </a:solidFill>
                <a:latin typeface="Calibri" panose="020F0502020204030204" pitchFamily="34" charset="0"/>
              </a:rPr>
              <a:t>Figure 4. UV/Vis spectrum of polyethylene microplastics isolated from Neutrogena Deep Clean.</a:t>
            </a:r>
            <a:endParaRPr lang="en-US" sz="2400" dirty="0">
              <a:solidFill>
                <a:schemeClr val="tx1"/>
              </a:solidFill>
              <a:latin typeface="Calibri" panose="020F0502020204030204" pitchFamily="34" charset="0"/>
            </a:endParaRPr>
          </a:p>
        </p:txBody>
      </p:sp>
      <p:sp>
        <p:nvSpPr>
          <p:cNvPr id="52" name="Text Box 3"/>
          <p:cNvSpPr txBox="1">
            <a:spLocks noChangeArrowheads="1"/>
          </p:cNvSpPr>
          <p:nvPr/>
        </p:nvSpPr>
        <p:spPr bwMode="auto">
          <a:xfrm>
            <a:off x="12123072" y="4186565"/>
            <a:ext cx="11726863" cy="755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0" tIns="45267" rIns="228600" bIns="45267">
            <a:spAutoFit/>
          </a:bodyPr>
          <a:lstStyle>
            <a:lvl1pPr defTabSz="908050">
              <a:tabLst>
                <a:tab pos="914400" algn="l"/>
              </a:tabLst>
              <a:defRPr sz="4000" b="1">
                <a:solidFill>
                  <a:srgbClr val="003399"/>
                </a:solidFill>
                <a:latin typeface="Arial" charset="0"/>
              </a:defRPr>
            </a:lvl1pPr>
            <a:lvl2pPr marL="742950" indent="-285750" defTabSz="908050">
              <a:tabLst>
                <a:tab pos="914400" algn="l"/>
              </a:tabLst>
              <a:defRPr sz="4000" b="1">
                <a:solidFill>
                  <a:srgbClr val="003399"/>
                </a:solidFill>
                <a:latin typeface="Arial" charset="0"/>
              </a:defRPr>
            </a:lvl2pPr>
            <a:lvl3pPr marL="1143000" indent="-228600" defTabSz="908050">
              <a:tabLst>
                <a:tab pos="914400" algn="l"/>
              </a:tabLst>
              <a:defRPr sz="4000" b="1">
                <a:solidFill>
                  <a:srgbClr val="003399"/>
                </a:solidFill>
                <a:latin typeface="Arial" charset="0"/>
              </a:defRPr>
            </a:lvl3pPr>
            <a:lvl4pPr marL="1600200" indent="-228600" defTabSz="908050">
              <a:tabLst>
                <a:tab pos="914400" algn="l"/>
              </a:tabLst>
              <a:defRPr sz="4000" b="1">
                <a:solidFill>
                  <a:srgbClr val="003399"/>
                </a:solidFill>
                <a:latin typeface="Arial" charset="0"/>
              </a:defRPr>
            </a:lvl4pPr>
            <a:lvl5pPr marL="2057400" indent="-228600" defTabSz="908050">
              <a:tabLst>
                <a:tab pos="914400" algn="l"/>
              </a:tabLst>
              <a:defRPr sz="4000" b="1">
                <a:solidFill>
                  <a:srgbClr val="003399"/>
                </a:solidFill>
                <a:latin typeface="Arial" charset="0"/>
              </a:defRPr>
            </a:lvl5pPr>
            <a:lvl6pPr marL="2514600" indent="-228600" defTabSz="908050" eaLnBrk="0" fontAlgn="base" hangingPunct="0">
              <a:spcBef>
                <a:spcPct val="0"/>
              </a:spcBef>
              <a:spcAft>
                <a:spcPct val="0"/>
              </a:spcAft>
              <a:tabLst>
                <a:tab pos="914400" algn="l"/>
              </a:tabLst>
              <a:defRPr sz="4000" b="1">
                <a:solidFill>
                  <a:srgbClr val="003399"/>
                </a:solidFill>
                <a:latin typeface="Arial" charset="0"/>
              </a:defRPr>
            </a:lvl6pPr>
            <a:lvl7pPr marL="2971800" indent="-228600" defTabSz="908050" eaLnBrk="0" fontAlgn="base" hangingPunct="0">
              <a:spcBef>
                <a:spcPct val="0"/>
              </a:spcBef>
              <a:spcAft>
                <a:spcPct val="0"/>
              </a:spcAft>
              <a:tabLst>
                <a:tab pos="914400" algn="l"/>
              </a:tabLst>
              <a:defRPr sz="4000" b="1">
                <a:solidFill>
                  <a:srgbClr val="003399"/>
                </a:solidFill>
                <a:latin typeface="Arial" charset="0"/>
              </a:defRPr>
            </a:lvl7pPr>
            <a:lvl8pPr marL="3429000" indent="-228600" defTabSz="908050" eaLnBrk="0" fontAlgn="base" hangingPunct="0">
              <a:spcBef>
                <a:spcPct val="0"/>
              </a:spcBef>
              <a:spcAft>
                <a:spcPct val="0"/>
              </a:spcAft>
              <a:tabLst>
                <a:tab pos="914400" algn="l"/>
              </a:tabLst>
              <a:defRPr sz="4000" b="1">
                <a:solidFill>
                  <a:srgbClr val="003399"/>
                </a:solidFill>
                <a:latin typeface="Arial" charset="0"/>
              </a:defRPr>
            </a:lvl8pPr>
            <a:lvl9pPr marL="3886200" indent="-228600" defTabSz="908050" eaLnBrk="0" fontAlgn="base" hangingPunct="0">
              <a:spcBef>
                <a:spcPct val="0"/>
              </a:spcBef>
              <a:spcAft>
                <a:spcPct val="0"/>
              </a:spcAft>
              <a:tabLst>
                <a:tab pos="914400" algn="l"/>
              </a:tabLst>
              <a:defRPr sz="4000" b="1">
                <a:solidFill>
                  <a:srgbClr val="003399"/>
                </a:solidFill>
                <a:latin typeface="Arial" charset="0"/>
              </a:defRPr>
            </a:lvl9pPr>
          </a:lstStyle>
          <a:p>
            <a:r>
              <a:rPr lang="en-US" altLang="en-US" sz="4400" dirty="0" smtClean="0">
                <a:solidFill>
                  <a:srgbClr val="000066"/>
                </a:solidFill>
                <a:latin typeface="Calibri" pitchFamily="34" charset="0"/>
                <a:ea typeface="Calibri" pitchFamily="34" charset="0"/>
                <a:cs typeface="Calibri" pitchFamily="34" charset="0"/>
              </a:rPr>
              <a:t>Mie Theory</a:t>
            </a:r>
            <a:endParaRPr lang="en-US" altLang="en-US" sz="4400" dirty="0">
              <a:solidFill>
                <a:srgbClr val="000066"/>
              </a:solidFill>
              <a:latin typeface="Calibri" pitchFamily="34" charset="0"/>
              <a:ea typeface="Calibri" pitchFamily="34" charset="0"/>
              <a:cs typeface="Calibri" pitchFamily="34" charset="0"/>
            </a:endParaRPr>
          </a:p>
          <a:p>
            <a:pPr marL="571500" indent="-571500" algn="just">
              <a:spcBef>
                <a:spcPct val="25000"/>
              </a:spcBef>
              <a:buFont typeface="Wingdings" panose="05000000000000000000" pitchFamily="2" charset="2"/>
              <a:buChar char="§"/>
            </a:pPr>
            <a:r>
              <a:rPr lang="en-US" altLang="en-US" sz="3600" dirty="0" smtClean="0">
                <a:solidFill>
                  <a:schemeClr val="tx1"/>
                </a:solidFill>
                <a:latin typeface="Calibri" pitchFamily="34" charset="0"/>
                <a:ea typeface="Calibri" pitchFamily="34" charset="0"/>
                <a:cs typeface="Calibri" pitchFamily="34" charset="0"/>
              </a:rPr>
              <a:t>It describes the interaction of light with particles.</a:t>
            </a:r>
          </a:p>
          <a:p>
            <a:pPr marL="571500" indent="-571500" algn="just">
              <a:spcBef>
                <a:spcPct val="25000"/>
              </a:spcBef>
              <a:buFont typeface="Wingdings" panose="05000000000000000000" pitchFamily="2" charset="2"/>
              <a:buChar char="§"/>
            </a:pPr>
            <a:r>
              <a:rPr lang="en-US" altLang="en-US" sz="3600" dirty="0" smtClean="0">
                <a:solidFill>
                  <a:schemeClr val="tx1"/>
                </a:solidFill>
                <a:latin typeface="Calibri" pitchFamily="34" charset="0"/>
                <a:ea typeface="Calibri" pitchFamily="34" charset="0"/>
                <a:cs typeface="Calibri" pitchFamily="34" charset="0"/>
              </a:rPr>
              <a:t>It is a series of equations that calculates the extinction at an indicated wavelength from the refractive index and size of the particle.</a:t>
            </a:r>
          </a:p>
          <a:p>
            <a:pPr marL="571500" indent="-571500" algn="just">
              <a:spcBef>
                <a:spcPct val="25000"/>
              </a:spcBef>
              <a:buFont typeface="Wingdings" panose="05000000000000000000" pitchFamily="2" charset="2"/>
              <a:buChar char="§"/>
            </a:pPr>
            <a:r>
              <a:rPr lang="en-US" altLang="en-US" sz="3600" dirty="0" smtClean="0">
                <a:solidFill>
                  <a:schemeClr val="tx1"/>
                </a:solidFill>
                <a:latin typeface="Calibri" pitchFamily="34" charset="0"/>
                <a:ea typeface="Calibri" pitchFamily="34" charset="0"/>
                <a:cs typeface="Calibri" pitchFamily="34" charset="0"/>
              </a:rPr>
              <a:t>It returns an extinction cross-section in units of cm</a:t>
            </a:r>
            <a:r>
              <a:rPr lang="en-US" altLang="en-US" sz="3600" baseline="30000" dirty="0" smtClean="0">
                <a:solidFill>
                  <a:schemeClr val="tx1"/>
                </a:solidFill>
                <a:latin typeface="Calibri" pitchFamily="34" charset="0"/>
                <a:ea typeface="Calibri" pitchFamily="34" charset="0"/>
                <a:cs typeface="Calibri" pitchFamily="34" charset="0"/>
              </a:rPr>
              <a:t>2</a:t>
            </a:r>
            <a:r>
              <a:rPr lang="en-US" altLang="en-US" sz="3600" dirty="0" smtClean="0">
                <a:solidFill>
                  <a:schemeClr val="tx1"/>
                </a:solidFill>
                <a:latin typeface="Calibri" pitchFamily="34" charset="0"/>
                <a:ea typeface="Calibri" pitchFamily="34" charset="0"/>
                <a:cs typeface="Calibri" pitchFamily="34" charset="0"/>
              </a:rPr>
              <a:t>/particle that was used in this project to estimate an ideal particle concentration for UV/Vis analysis.</a:t>
            </a:r>
          </a:p>
          <a:p>
            <a:pPr marL="571500" indent="-571500" algn="just">
              <a:spcBef>
                <a:spcPct val="25000"/>
              </a:spcBef>
              <a:buFont typeface="Wingdings" panose="05000000000000000000" pitchFamily="2" charset="2"/>
              <a:buChar char="§"/>
            </a:pPr>
            <a:r>
              <a:rPr lang="en-US" altLang="en-US" sz="3600" dirty="0" smtClean="0">
                <a:solidFill>
                  <a:schemeClr val="tx1"/>
                </a:solidFill>
                <a:latin typeface="Calibri" pitchFamily="34" charset="0"/>
                <a:ea typeface="Calibri" pitchFamily="34" charset="0"/>
                <a:cs typeface="Calibri" pitchFamily="34" charset="0"/>
              </a:rPr>
              <a:t>Extinction refers to total amount of light blocked by particle and is a sum of absorption and scattering.</a:t>
            </a:r>
          </a:p>
          <a:p>
            <a:pPr marL="571500" indent="-571500" algn="just">
              <a:spcBef>
                <a:spcPct val="25000"/>
              </a:spcBef>
              <a:buFont typeface="Wingdings" panose="05000000000000000000" pitchFamily="2" charset="2"/>
              <a:buChar char="§"/>
            </a:pPr>
            <a:r>
              <a:rPr lang="en-US" altLang="en-US" sz="3600" dirty="0" smtClean="0">
                <a:solidFill>
                  <a:schemeClr val="tx1"/>
                </a:solidFill>
                <a:latin typeface="Calibri" pitchFamily="34" charset="0"/>
                <a:ea typeface="Calibri" pitchFamily="34" charset="0"/>
                <a:cs typeface="Calibri" pitchFamily="34" charset="0"/>
              </a:rPr>
              <a:t>The refractive index is complex, meaning it contains a real portion (n) and an imaginary portion (k).</a:t>
            </a:r>
          </a:p>
        </p:txBody>
      </p:sp>
      <p:sp>
        <p:nvSpPr>
          <p:cNvPr id="54" name="TextBox 53"/>
          <p:cNvSpPr txBox="1"/>
          <p:nvPr/>
        </p:nvSpPr>
        <p:spPr>
          <a:xfrm>
            <a:off x="24838824" y="17567733"/>
            <a:ext cx="11412451" cy="1200329"/>
          </a:xfrm>
          <a:prstGeom prst="rect">
            <a:avLst/>
          </a:prstGeom>
          <a:noFill/>
        </p:spPr>
        <p:txBody>
          <a:bodyPr wrap="square" rtlCol="0">
            <a:spAutoFit/>
          </a:bodyPr>
          <a:lstStyle/>
          <a:p>
            <a:r>
              <a:rPr lang="en-US" sz="3600" dirty="0" smtClean="0">
                <a:solidFill>
                  <a:schemeClr val="tx1"/>
                </a:solidFill>
                <a:latin typeface="Calibri" panose="020F0502020204030204" pitchFamily="34" charset="0"/>
                <a:cs typeface="Calibri" panose="020F0502020204030204" pitchFamily="34" charset="0"/>
              </a:rPr>
              <a:t>Equations used to plot imaginary portion of refractive index (k) from UV/Vis data:</a:t>
            </a:r>
          </a:p>
        </p:txBody>
      </p:sp>
      <mc:AlternateContent xmlns:mc="http://schemas.openxmlformats.org/markup-compatibility/2006" xmlns:a14="http://schemas.microsoft.com/office/drawing/2010/main">
        <mc:Choice Requires="a14">
          <p:sp>
            <p:nvSpPr>
              <p:cNvPr id="55" name="TextBox 54"/>
              <p:cNvSpPr txBox="1"/>
              <p:nvPr/>
            </p:nvSpPr>
            <p:spPr>
              <a:xfrm>
                <a:off x="25432725" y="19010693"/>
                <a:ext cx="3508781" cy="8583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ea typeface="Cambria Math" panose="02040503050406030204" pitchFamily="18" charset="0"/>
                            </a:rPr>
                            <m:t>𝛼</m:t>
                          </m:r>
                          <m:r>
                            <a:rPr lang="en-US" sz="2400" i="1">
                              <a:solidFill>
                                <a:schemeClr val="tx1"/>
                              </a:solidFill>
                              <a:latin typeface="Cambria Math" panose="02040503050406030204" pitchFamily="18" charset="0"/>
                              <a:ea typeface="Cambria Math" panose="02040503050406030204" pitchFamily="18" charset="0"/>
                            </a:rPr>
                            <m:t>(</m:t>
                          </m:r>
                          <m:r>
                            <m:rPr>
                              <m:sty m:val="p"/>
                            </m:rPr>
                            <a:rPr lang="el-GR" sz="2400" i="1">
                              <a:solidFill>
                                <a:schemeClr val="tx1"/>
                              </a:solidFill>
                              <a:latin typeface="Cambria Math" panose="02040503050406030204" pitchFamily="18" charset="0"/>
                              <a:ea typeface="Cambria Math" panose="02040503050406030204" pitchFamily="18" charset="0"/>
                            </a:rPr>
                            <m:t>λ</m:t>
                          </m:r>
                          <m:r>
                            <a:rPr lang="en-US" sz="2400" i="1">
                              <a:solidFill>
                                <a:schemeClr val="tx1"/>
                              </a:solidFill>
                              <a:latin typeface="Cambria Math" panose="02040503050406030204" pitchFamily="18" charset="0"/>
                              <a:ea typeface="Cambria Math" panose="02040503050406030204" pitchFamily="18" charset="0"/>
                            </a:rPr>
                            <m:t>)</m:t>
                          </m:r>
                        </m:num>
                        <m:den>
                          <m:r>
                            <m:rPr>
                              <m:sty m:val="p"/>
                            </m:rPr>
                            <a:rPr lang="el-GR" sz="2400" i="1">
                              <a:solidFill>
                                <a:schemeClr val="tx1"/>
                              </a:solidFill>
                              <a:latin typeface="Cambria Math" panose="02040503050406030204" pitchFamily="18" charset="0"/>
                            </a:rPr>
                            <m:t>ρ</m:t>
                          </m:r>
                        </m:den>
                      </m:f>
                      <m:r>
                        <a:rPr lang="en-US" sz="2400" i="1">
                          <a:solidFill>
                            <a:schemeClr val="tx1"/>
                          </a:solidFill>
                          <a:latin typeface="Cambria Math" panose="02040503050406030204" pitchFamily="18" charset="0"/>
                        </a:rPr>
                        <m:t>=1000</m:t>
                      </m:r>
                      <m:func>
                        <m:funcPr>
                          <m:ctrlPr>
                            <a:rPr lang="en-US" sz="2400" i="1">
                              <a:solidFill>
                                <a:schemeClr val="tx1"/>
                              </a:solidFill>
                              <a:latin typeface="Cambria Math" panose="02040503050406030204" pitchFamily="18" charset="0"/>
                            </a:rPr>
                          </m:ctrlPr>
                        </m:funcPr>
                        <m:fName>
                          <m:r>
                            <m:rPr>
                              <m:sty m:val="p"/>
                            </m:rPr>
                            <a:rPr lang="en-US" sz="2400">
                              <a:solidFill>
                                <a:schemeClr val="tx1"/>
                              </a:solidFill>
                              <a:latin typeface="Cambria Math" panose="02040503050406030204" pitchFamily="18" charset="0"/>
                            </a:rPr>
                            <m:t>ln</m:t>
                          </m:r>
                        </m:fName>
                        <m:e>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10</m:t>
                              </m:r>
                            </m:e>
                          </m:d>
                        </m:e>
                      </m:func>
                      <m:f>
                        <m:fP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𝐴</m:t>
                          </m:r>
                          <m:r>
                            <a:rPr lang="en-US" sz="2400" i="1">
                              <a:solidFill>
                                <a:schemeClr val="tx1"/>
                              </a:solidFill>
                              <a:latin typeface="Cambria Math" panose="02040503050406030204" pitchFamily="18" charset="0"/>
                            </a:rPr>
                            <m:t>(</m:t>
                          </m:r>
                          <m:r>
                            <m:rPr>
                              <m:sty m:val="p"/>
                            </m:rPr>
                            <a:rPr lang="el-GR" sz="2400" i="1">
                              <a:solidFill>
                                <a:schemeClr val="tx1"/>
                              </a:solidFill>
                              <a:latin typeface="Cambria Math" panose="02040503050406030204" pitchFamily="18" charset="0"/>
                            </a:rPr>
                            <m:t>λ</m:t>
                          </m:r>
                          <m:r>
                            <a:rPr lang="en-US" sz="2400" i="1">
                              <a:solidFill>
                                <a:schemeClr val="tx1"/>
                              </a:solidFill>
                              <a:latin typeface="Cambria Math" panose="02040503050406030204" pitchFamily="18" charset="0"/>
                            </a:rPr>
                            <m:t>)</m:t>
                          </m:r>
                        </m:num>
                        <m:den>
                          <m:r>
                            <a:rPr lang="en-US" sz="2400" i="1">
                              <a:solidFill>
                                <a:schemeClr val="tx1"/>
                              </a:solidFill>
                              <a:latin typeface="Cambria Math" panose="02040503050406030204" pitchFamily="18" charset="0"/>
                            </a:rPr>
                            <m:t>𝑐𝐿</m:t>
                          </m:r>
                        </m:den>
                      </m:f>
                    </m:oMath>
                  </m:oMathPara>
                </a14:m>
                <a:endParaRPr lang="en-US" sz="2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25432725" y="19010693"/>
                <a:ext cx="3508781" cy="85831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26193467" y="20198524"/>
                <a:ext cx="170123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𝛼</m:t>
                      </m:r>
                      <m:r>
                        <a:rPr lang="en-US" sz="2400" i="1" smtClean="0">
                          <a:solidFill>
                            <a:schemeClr val="tx1"/>
                          </a:solidFill>
                          <a:latin typeface="Cambria Math" panose="02040503050406030204" pitchFamily="18" charset="0"/>
                          <a:ea typeface="Cambria Math" panose="02040503050406030204" pitchFamily="18" charset="0"/>
                        </a:rPr>
                        <m:t>=4</m:t>
                      </m:r>
                      <m:r>
                        <a:rPr lang="en-US" sz="2400" i="1" smtClean="0">
                          <a:solidFill>
                            <a:schemeClr val="tx1"/>
                          </a:solidFill>
                          <a:latin typeface="Cambria Math" panose="02040503050406030204" pitchFamily="18" charset="0"/>
                          <a:ea typeface="Cambria Math" panose="02040503050406030204" pitchFamily="18" charset="0"/>
                        </a:rPr>
                        <m:t>𝜋</m:t>
                      </m:r>
                      <m:r>
                        <a:rPr lang="en-US" sz="2400" i="1" smtClean="0">
                          <a:solidFill>
                            <a:schemeClr val="tx1"/>
                          </a:solidFill>
                          <a:latin typeface="Cambria Math" panose="02040503050406030204" pitchFamily="18" charset="0"/>
                          <a:ea typeface="Cambria Math" panose="02040503050406030204" pitchFamily="18" charset="0"/>
                        </a:rPr>
                        <m:t>𝑘</m:t>
                      </m:r>
                      <m:r>
                        <a:rPr lang="en-US" sz="2400" i="1" smtClean="0">
                          <a:solidFill>
                            <a:schemeClr val="tx1"/>
                          </a:solidFill>
                          <a:latin typeface="Cambria Math" panose="02040503050406030204" pitchFamily="18" charset="0"/>
                          <a:ea typeface="Cambria Math" panose="02040503050406030204" pitchFamily="18" charset="0"/>
                        </a:rPr>
                        <m:t>/</m:t>
                      </m:r>
                      <m:r>
                        <m:rPr>
                          <m:sty m:val="p"/>
                        </m:rPr>
                        <a:rPr lang="el-GR" sz="2400" i="1">
                          <a:solidFill>
                            <a:schemeClr val="tx1"/>
                          </a:solidFill>
                          <a:latin typeface="Cambria Math" panose="02040503050406030204" pitchFamily="18" charset="0"/>
                          <a:ea typeface="Cambria Math" panose="02040503050406030204" pitchFamily="18" charset="0"/>
                        </a:rPr>
                        <m:t>λ</m:t>
                      </m:r>
                    </m:oMath>
                  </m:oMathPara>
                </a14:m>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26193467" y="20198524"/>
                <a:ext cx="1701235" cy="461665"/>
              </a:xfrm>
              <a:prstGeom prst="rect">
                <a:avLst/>
              </a:prstGeom>
              <a:blipFill rotWithShape="0">
                <a:blip r:embed="rId6"/>
                <a:stretch>
                  <a:fillRect b="-19737"/>
                </a:stretch>
              </a:blipFill>
            </p:spPr>
            <p:txBody>
              <a:bodyPr/>
              <a:lstStyle/>
              <a:p>
                <a:r>
                  <a:rPr lang="en-US">
                    <a:noFill/>
                  </a:rPr>
                  <a:t> </a:t>
                </a:r>
              </a:p>
            </p:txBody>
          </p:sp>
        </mc:Fallback>
      </mc:AlternateContent>
      <p:sp>
        <p:nvSpPr>
          <p:cNvPr id="57" name="TextBox 56"/>
          <p:cNvSpPr txBox="1"/>
          <p:nvPr/>
        </p:nvSpPr>
        <p:spPr>
          <a:xfrm>
            <a:off x="30500650" y="18929373"/>
            <a:ext cx="4267835" cy="1938992"/>
          </a:xfrm>
          <a:prstGeom prst="rect">
            <a:avLst/>
          </a:prstGeom>
          <a:noFill/>
        </p:spPr>
        <p:txBody>
          <a:bodyPr wrap="none" rtlCol="0">
            <a:spAutoFit/>
          </a:bodyPr>
          <a:lstStyle/>
          <a:p>
            <a:r>
              <a:rPr lang="el-GR" sz="2400" dirty="0">
                <a:solidFill>
                  <a:schemeClr val="tx1"/>
                </a:solidFill>
                <a:latin typeface="Calibri" panose="020F0502020204030204" pitchFamily="34" charset="0"/>
                <a:ea typeface="Tahoma" panose="020B0604030504040204" pitchFamily="34" charset="0"/>
                <a:cs typeface="Calibri" panose="020F0502020204030204" pitchFamily="34" charset="0"/>
              </a:rPr>
              <a:t>α</a:t>
            </a:r>
            <a:r>
              <a:rPr lang="en-US" sz="2400" dirty="0">
                <a:solidFill>
                  <a:schemeClr val="tx1"/>
                </a:solidFill>
                <a:latin typeface="Calibri" panose="020F0502020204030204" pitchFamily="34" charset="0"/>
                <a:ea typeface="Tahoma" panose="020B0604030504040204" pitchFamily="34" charset="0"/>
                <a:cs typeface="Calibri" panose="020F0502020204030204" pitchFamily="34" charset="0"/>
              </a:rPr>
              <a:t> = absorption coefficient (cm</a:t>
            </a:r>
            <a:r>
              <a:rPr lang="en-US" sz="2400" baseline="30000" dirty="0">
                <a:solidFill>
                  <a:schemeClr val="tx1"/>
                </a:solidFill>
                <a:latin typeface="Calibri" panose="020F0502020204030204" pitchFamily="34" charset="0"/>
                <a:ea typeface="Tahoma" panose="020B0604030504040204" pitchFamily="34" charset="0"/>
                <a:cs typeface="Calibri" panose="020F0502020204030204" pitchFamily="34" charset="0"/>
              </a:rPr>
              <a:t>-1</a:t>
            </a:r>
            <a:r>
              <a:rPr lang="en-US" sz="2400" dirty="0">
                <a:solidFill>
                  <a:schemeClr val="tx1"/>
                </a:solidFill>
                <a:latin typeface="Calibri" panose="020F0502020204030204" pitchFamily="34" charset="0"/>
                <a:ea typeface="Tahoma" panose="020B0604030504040204" pitchFamily="34" charset="0"/>
                <a:cs typeface="Calibri" panose="020F0502020204030204" pitchFamily="34" charset="0"/>
              </a:rPr>
              <a:t>)</a:t>
            </a:r>
          </a:p>
          <a:p>
            <a:r>
              <a:rPr lang="el-GR" sz="2400" dirty="0">
                <a:solidFill>
                  <a:schemeClr val="tx1"/>
                </a:solidFill>
                <a:latin typeface="Calibri" panose="020F0502020204030204" pitchFamily="34" charset="0"/>
                <a:ea typeface="Tahoma" panose="020B0604030504040204" pitchFamily="34" charset="0"/>
                <a:cs typeface="Calibri" panose="020F0502020204030204" pitchFamily="34" charset="0"/>
              </a:rPr>
              <a:t>ρ</a:t>
            </a:r>
            <a:r>
              <a:rPr lang="en-US" sz="2400" dirty="0">
                <a:solidFill>
                  <a:schemeClr val="tx1"/>
                </a:solidFill>
                <a:latin typeface="Calibri" panose="020F0502020204030204" pitchFamily="34" charset="0"/>
                <a:ea typeface="Tahoma" panose="020B0604030504040204" pitchFamily="34" charset="0"/>
                <a:cs typeface="Calibri" panose="020F0502020204030204" pitchFamily="34" charset="0"/>
              </a:rPr>
              <a:t> = density (g/cm</a:t>
            </a:r>
            <a:r>
              <a:rPr lang="en-US" sz="2400" baseline="30000" dirty="0">
                <a:solidFill>
                  <a:schemeClr val="tx1"/>
                </a:solidFill>
                <a:latin typeface="Calibri" panose="020F0502020204030204" pitchFamily="34" charset="0"/>
                <a:ea typeface="Tahoma" panose="020B0604030504040204" pitchFamily="34" charset="0"/>
                <a:cs typeface="Calibri" panose="020F0502020204030204" pitchFamily="34" charset="0"/>
              </a:rPr>
              <a:t>3</a:t>
            </a:r>
            <a:r>
              <a:rPr lang="en-US" sz="2400" dirty="0">
                <a:solidFill>
                  <a:schemeClr val="tx1"/>
                </a:solidFill>
                <a:latin typeface="Calibri" panose="020F0502020204030204" pitchFamily="34" charset="0"/>
                <a:ea typeface="Tahoma" panose="020B0604030504040204" pitchFamily="34" charset="0"/>
                <a:cs typeface="Calibri" panose="020F0502020204030204" pitchFamily="34" charset="0"/>
              </a:rPr>
              <a:t>)</a:t>
            </a:r>
          </a:p>
          <a:p>
            <a:r>
              <a:rPr lang="en-US" sz="2400" dirty="0">
                <a:solidFill>
                  <a:schemeClr val="tx1"/>
                </a:solidFill>
                <a:latin typeface="Calibri" panose="020F0502020204030204" pitchFamily="34" charset="0"/>
                <a:ea typeface="Tahoma" panose="020B0604030504040204" pitchFamily="34" charset="0"/>
                <a:cs typeface="Calibri" panose="020F0502020204030204" pitchFamily="34" charset="0"/>
              </a:rPr>
              <a:t>A = absorbance</a:t>
            </a:r>
          </a:p>
          <a:p>
            <a:r>
              <a:rPr lang="en-US" sz="2400" dirty="0">
                <a:solidFill>
                  <a:schemeClr val="tx1"/>
                </a:solidFill>
                <a:latin typeface="Calibri" panose="020F0502020204030204" pitchFamily="34" charset="0"/>
                <a:ea typeface="Tahoma" panose="020B0604030504040204" pitchFamily="34" charset="0"/>
                <a:cs typeface="Calibri" panose="020F0502020204030204" pitchFamily="34" charset="0"/>
              </a:rPr>
              <a:t>L  = optical path length (cm)</a:t>
            </a:r>
          </a:p>
          <a:p>
            <a:r>
              <a:rPr lang="en-US" sz="2400" dirty="0">
                <a:solidFill>
                  <a:schemeClr val="tx1"/>
                </a:solidFill>
                <a:latin typeface="Calibri" panose="020F0502020204030204" pitchFamily="34" charset="0"/>
                <a:ea typeface="Tahoma" panose="020B0604030504040204" pitchFamily="34" charset="0"/>
                <a:cs typeface="Calibri" panose="020F0502020204030204" pitchFamily="34" charset="0"/>
              </a:rPr>
              <a:t>c = concentration (g/L)</a:t>
            </a:r>
          </a:p>
        </p:txBody>
      </p:sp>
      <p:sp>
        <p:nvSpPr>
          <p:cNvPr id="64" name="Text Box 3"/>
          <p:cNvSpPr txBox="1">
            <a:spLocks noChangeArrowheads="1"/>
          </p:cNvSpPr>
          <p:nvPr/>
        </p:nvSpPr>
        <p:spPr bwMode="auto">
          <a:xfrm>
            <a:off x="31191609" y="4748977"/>
            <a:ext cx="4830929" cy="5600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0" tIns="45267" rIns="228600" bIns="45267">
            <a:spAutoFit/>
          </a:bodyPr>
          <a:lstStyle>
            <a:lvl1pPr defTabSz="908050">
              <a:tabLst>
                <a:tab pos="914400" algn="l"/>
              </a:tabLst>
              <a:defRPr sz="4000" b="1">
                <a:solidFill>
                  <a:srgbClr val="003399"/>
                </a:solidFill>
                <a:latin typeface="Arial" charset="0"/>
              </a:defRPr>
            </a:lvl1pPr>
            <a:lvl2pPr marL="742950" indent="-285750" defTabSz="908050">
              <a:tabLst>
                <a:tab pos="914400" algn="l"/>
              </a:tabLst>
              <a:defRPr sz="4000" b="1">
                <a:solidFill>
                  <a:srgbClr val="003399"/>
                </a:solidFill>
                <a:latin typeface="Arial" charset="0"/>
              </a:defRPr>
            </a:lvl2pPr>
            <a:lvl3pPr marL="1143000" indent="-228600" defTabSz="908050">
              <a:tabLst>
                <a:tab pos="914400" algn="l"/>
              </a:tabLst>
              <a:defRPr sz="4000" b="1">
                <a:solidFill>
                  <a:srgbClr val="003399"/>
                </a:solidFill>
                <a:latin typeface="Arial" charset="0"/>
              </a:defRPr>
            </a:lvl3pPr>
            <a:lvl4pPr marL="1600200" indent="-228600" defTabSz="908050">
              <a:tabLst>
                <a:tab pos="914400" algn="l"/>
              </a:tabLst>
              <a:defRPr sz="4000" b="1">
                <a:solidFill>
                  <a:srgbClr val="003399"/>
                </a:solidFill>
                <a:latin typeface="Arial" charset="0"/>
              </a:defRPr>
            </a:lvl4pPr>
            <a:lvl5pPr marL="2057400" indent="-228600" defTabSz="908050">
              <a:tabLst>
                <a:tab pos="914400" algn="l"/>
              </a:tabLst>
              <a:defRPr sz="4000" b="1">
                <a:solidFill>
                  <a:srgbClr val="003399"/>
                </a:solidFill>
                <a:latin typeface="Arial" charset="0"/>
              </a:defRPr>
            </a:lvl5pPr>
            <a:lvl6pPr marL="2514600" indent="-228600" defTabSz="908050" eaLnBrk="0" fontAlgn="base" hangingPunct="0">
              <a:spcBef>
                <a:spcPct val="0"/>
              </a:spcBef>
              <a:spcAft>
                <a:spcPct val="0"/>
              </a:spcAft>
              <a:tabLst>
                <a:tab pos="914400" algn="l"/>
              </a:tabLst>
              <a:defRPr sz="4000" b="1">
                <a:solidFill>
                  <a:srgbClr val="003399"/>
                </a:solidFill>
                <a:latin typeface="Arial" charset="0"/>
              </a:defRPr>
            </a:lvl6pPr>
            <a:lvl7pPr marL="2971800" indent="-228600" defTabSz="908050" eaLnBrk="0" fontAlgn="base" hangingPunct="0">
              <a:spcBef>
                <a:spcPct val="0"/>
              </a:spcBef>
              <a:spcAft>
                <a:spcPct val="0"/>
              </a:spcAft>
              <a:tabLst>
                <a:tab pos="914400" algn="l"/>
              </a:tabLst>
              <a:defRPr sz="4000" b="1">
                <a:solidFill>
                  <a:srgbClr val="003399"/>
                </a:solidFill>
                <a:latin typeface="Arial" charset="0"/>
              </a:defRPr>
            </a:lvl7pPr>
            <a:lvl8pPr marL="3429000" indent="-228600" defTabSz="908050" eaLnBrk="0" fontAlgn="base" hangingPunct="0">
              <a:spcBef>
                <a:spcPct val="0"/>
              </a:spcBef>
              <a:spcAft>
                <a:spcPct val="0"/>
              </a:spcAft>
              <a:tabLst>
                <a:tab pos="914400" algn="l"/>
              </a:tabLst>
              <a:defRPr sz="4000" b="1">
                <a:solidFill>
                  <a:srgbClr val="003399"/>
                </a:solidFill>
                <a:latin typeface="Arial" charset="0"/>
              </a:defRPr>
            </a:lvl8pPr>
            <a:lvl9pPr marL="3886200" indent="-228600" defTabSz="908050" eaLnBrk="0" fontAlgn="base" hangingPunct="0">
              <a:spcBef>
                <a:spcPct val="0"/>
              </a:spcBef>
              <a:spcAft>
                <a:spcPct val="0"/>
              </a:spcAft>
              <a:tabLst>
                <a:tab pos="914400" algn="l"/>
              </a:tabLst>
              <a:defRPr sz="4000" b="1">
                <a:solidFill>
                  <a:srgbClr val="003399"/>
                </a:solidFill>
                <a:latin typeface="Arial" charset="0"/>
              </a:defRPr>
            </a:lvl9pPr>
          </a:lstStyle>
          <a:p>
            <a:endParaRPr lang="en-US" altLang="en-US" sz="3600" dirty="0" smtClean="0">
              <a:solidFill>
                <a:schemeClr val="tx1"/>
              </a:solidFill>
              <a:latin typeface="Calibri" pitchFamily="34" charset="0"/>
              <a:ea typeface="Calibri" pitchFamily="34" charset="0"/>
              <a:cs typeface="Calibri" pitchFamily="34" charset="0"/>
            </a:endParaRPr>
          </a:p>
          <a:p>
            <a:pPr marL="571500" indent="-571500" algn="just">
              <a:spcBef>
                <a:spcPct val="25000"/>
              </a:spcBef>
              <a:buFont typeface="Wingdings" panose="05000000000000000000" pitchFamily="2" charset="2"/>
              <a:buChar char="§"/>
            </a:pPr>
            <a:r>
              <a:rPr lang="en-US" altLang="en-US" sz="2800" dirty="0" smtClean="0">
                <a:solidFill>
                  <a:schemeClr val="tx1"/>
                </a:solidFill>
                <a:latin typeface="Calibri" pitchFamily="34" charset="0"/>
                <a:ea typeface="Calibri" pitchFamily="34" charset="0"/>
                <a:cs typeface="Calibri" pitchFamily="34" charset="0"/>
              </a:rPr>
              <a:t>A smooth spectrum was expected rather than sharp peaks, which could be attributed to stirring the suspension of plastics while gathering the spectrum.</a:t>
            </a:r>
          </a:p>
          <a:p>
            <a:pPr marL="571500" indent="-571500" algn="just">
              <a:spcBef>
                <a:spcPct val="25000"/>
              </a:spcBef>
              <a:buFont typeface="Wingdings" panose="05000000000000000000" pitchFamily="2" charset="2"/>
              <a:buChar char="§"/>
            </a:pPr>
            <a:r>
              <a:rPr lang="en-US" altLang="en-US" sz="2800" dirty="0" smtClean="0">
                <a:solidFill>
                  <a:schemeClr val="tx1"/>
                </a:solidFill>
                <a:latin typeface="Calibri" pitchFamily="34" charset="0"/>
                <a:ea typeface="Calibri" pitchFamily="34" charset="0"/>
                <a:cs typeface="Calibri" pitchFamily="34" charset="0"/>
              </a:rPr>
              <a:t>The peaks could also be due to reflection or scattering of the microplastics.</a:t>
            </a:r>
          </a:p>
        </p:txBody>
      </p:sp>
      <p:sp>
        <p:nvSpPr>
          <p:cNvPr id="66" name="TextBox 65"/>
          <p:cNvSpPr txBox="1"/>
          <p:nvPr/>
        </p:nvSpPr>
        <p:spPr>
          <a:xfrm>
            <a:off x="29199893" y="16362735"/>
            <a:ext cx="6630118" cy="830997"/>
          </a:xfrm>
          <a:prstGeom prst="rect">
            <a:avLst/>
          </a:prstGeom>
          <a:noFill/>
        </p:spPr>
        <p:txBody>
          <a:bodyPr wrap="square" rtlCol="0">
            <a:spAutoFit/>
          </a:bodyPr>
          <a:lstStyle/>
          <a:p>
            <a:pPr algn="just"/>
            <a:r>
              <a:rPr lang="en-US" sz="2400" dirty="0" smtClean="0">
                <a:solidFill>
                  <a:schemeClr val="tx1"/>
                </a:solidFill>
                <a:latin typeface="Calibri" panose="020F0502020204030204" pitchFamily="34" charset="0"/>
              </a:rPr>
              <a:t>Figure </a:t>
            </a:r>
            <a:r>
              <a:rPr lang="en-US" sz="2400" dirty="0">
                <a:solidFill>
                  <a:schemeClr val="tx1"/>
                </a:solidFill>
                <a:latin typeface="Calibri" panose="020F0502020204030204" pitchFamily="34" charset="0"/>
              </a:rPr>
              <a:t>5</a:t>
            </a:r>
            <a:r>
              <a:rPr lang="en-US" sz="2400" dirty="0" smtClean="0">
                <a:solidFill>
                  <a:schemeClr val="tx1"/>
                </a:solidFill>
                <a:latin typeface="Calibri" panose="020F0502020204030204" pitchFamily="34" charset="0"/>
              </a:rPr>
              <a:t>.   Plot of </a:t>
            </a:r>
            <a:r>
              <a:rPr lang="en-US" sz="2400" dirty="0">
                <a:solidFill>
                  <a:schemeClr val="tx1"/>
                </a:solidFill>
                <a:latin typeface="Calibri" panose="020F0502020204030204" pitchFamily="34" charset="0"/>
              </a:rPr>
              <a:t>k</a:t>
            </a:r>
            <a:r>
              <a:rPr lang="en-US" sz="2400" dirty="0" smtClean="0">
                <a:solidFill>
                  <a:schemeClr val="tx1"/>
                </a:solidFill>
                <a:latin typeface="Calibri" panose="020F0502020204030204" pitchFamily="34" charset="0"/>
              </a:rPr>
              <a:t> calculated from UV/Vis data in Figure 4.</a:t>
            </a:r>
            <a:endParaRPr lang="en-US" sz="2400" dirty="0">
              <a:solidFill>
                <a:schemeClr val="tx1"/>
              </a:solidFill>
              <a:latin typeface="Calibri" panose="020F0502020204030204" pitchFamily="34" charset="0"/>
            </a:endParaRPr>
          </a:p>
        </p:txBody>
      </p:sp>
      <p:sp>
        <p:nvSpPr>
          <p:cNvPr id="68" name="Text Box 3"/>
          <p:cNvSpPr txBox="1">
            <a:spLocks noChangeArrowheads="1"/>
          </p:cNvSpPr>
          <p:nvPr/>
        </p:nvSpPr>
        <p:spPr bwMode="auto">
          <a:xfrm>
            <a:off x="24223477" y="11164978"/>
            <a:ext cx="4791588" cy="5169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0" tIns="45267" rIns="228600" bIns="45267">
            <a:spAutoFit/>
          </a:bodyPr>
          <a:lstStyle>
            <a:lvl1pPr defTabSz="908050">
              <a:tabLst>
                <a:tab pos="914400" algn="l"/>
              </a:tabLst>
              <a:defRPr sz="4000" b="1">
                <a:solidFill>
                  <a:srgbClr val="003399"/>
                </a:solidFill>
                <a:latin typeface="Arial" charset="0"/>
              </a:defRPr>
            </a:lvl1pPr>
            <a:lvl2pPr marL="742950" indent="-285750" defTabSz="908050">
              <a:tabLst>
                <a:tab pos="914400" algn="l"/>
              </a:tabLst>
              <a:defRPr sz="4000" b="1">
                <a:solidFill>
                  <a:srgbClr val="003399"/>
                </a:solidFill>
                <a:latin typeface="Arial" charset="0"/>
              </a:defRPr>
            </a:lvl2pPr>
            <a:lvl3pPr marL="1143000" indent="-228600" defTabSz="908050">
              <a:tabLst>
                <a:tab pos="914400" algn="l"/>
              </a:tabLst>
              <a:defRPr sz="4000" b="1">
                <a:solidFill>
                  <a:srgbClr val="003399"/>
                </a:solidFill>
                <a:latin typeface="Arial" charset="0"/>
              </a:defRPr>
            </a:lvl3pPr>
            <a:lvl4pPr marL="1600200" indent="-228600" defTabSz="908050">
              <a:tabLst>
                <a:tab pos="914400" algn="l"/>
              </a:tabLst>
              <a:defRPr sz="4000" b="1">
                <a:solidFill>
                  <a:srgbClr val="003399"/>
                </a:solidFill>
                <a:latin typeface="Arial" charset="0"/>
              </a:defRPr>
            </a:lvl4pPr>
            <a:lvl5pPr marL="2057400" indent="-228600" defTabSz="908050">
              <a:tabLst>
                <a:tab pos="914400" algn="l"/>
              </a:tabLst>
              <a:defRPr sz="4000" b="1">
                <a:solidFill>
                  <a:srgbClr val="003399"/>
                </a:solidFill>
                <a:latin typeface="Arial" charset="0"/>
              </a:defRPr>
            </a:lvl5pPr>
            <a:lvl6pPr marL="2514600" indent="-228600" defTabSz="908050" eaLnBrk="0" fontAlgn="base" hangingPunct="0">
              <a:spcBef>
                <a:spcPct val="0"/>
              </a:spcBef>
              <a:spcAft>
                <a:spcPct val="0"/>
              </a:spcAft>
              <a:tabLst>
                <a:tab pos="914400" algn="l"/>
              </a:tabLst>
              <a:defRPr sz="4000" b="1">
                <a:solidFill>
                  <a:srgbClr val="003399"/>
                </a:solidFill>
                <a:latin typeface="Arial" charset="0"/>
              </a:defRPr>
            </a:lvl6pPr>
            <a:lvl7pPr marL="2971800" indent="-228600" defTabSz="908050" eaLnBrk="0" fontAlgn="base" hangingPunct="0">
              <a:spcBef>
                <a:spcPct val="0"/>
              </a:spcBef>
              <a:spcAft>
                <a:spcPct val="0"/>
              </a:spcAft>
              <a:tabLst>
                <a:tab pos="914400" algn="l"/>
              </a:tabLst>
              <a:defRPr sz="4000" b="1">
                <a:solidFill>
                  <a:srgbClr val="003399"/>
                </a:solidFill>
                <a:latin typeface="Arial" charset="0"/>
              </a:defRPr>
            </a:lvl7pPr>
            <a:lvl8pPr marL="3429000" indent="-228600" defTabSz="908050" eaLnBrk="0" fontAlgn="base" hangingPunct="0">
              <a:spcBef>
                <a:spcPct val="0"/>
              </a:spcBef>
              <a:spcAft>
                <a:spcPct val="0"/>
              </a:spcAft>
              <a:tabLst>
                <a:tab pos="914400" algn="l"/>
              </a:tabLst>
              <a:defRPr sz="4000" b="1">
                <a:solidFill>
                  <a:srgbClr val="003399"/>
                </a:solidFill>
                <a:latin typeface="Arial" charset="0"/>
              </a:defRPr>
            </a:lvl8pPr>
            <a:lvl9pPr marL="3886200" indent="-228600" defTabSz="908050" eaLnBrk="0" fontAlgn="base" hangingPunct="0">
              <a:spcBef>
                <a:spcPct val="0"/>
              </a:spcBef>
              <a:spcAft>
                <a:spcPct val="0"/>
              </a:spcAft>
              <a:tabLst>
                <a:tab pos="914400" algn="l"/>
              </a:tabLst>
              <a:defRPr sz="4000" b="1">
                <a:solidFill>
                  <a:srgbClr val="003399"/>
                </a:solidFill>
                <a:latin typeface="Arial" charset="0"/>
              </a:defRPr>
            </a:lvl9pPr>
          </a:lstStyle>
          <a:p>
            <a:endParaRPr lang="en-US" altLang="en-US" sz="3600" dirty="0" smtClean="0">
              <a:solidFill>
                <a:schemeClr val="tx1"/>
              </a:solidFill>
              <a:latin typeface="Calibri" pitchFamily="34" charset="0"/>
              <a:ea typeface="Calibri" pitchFamily="34" charset="0"/>
              <a:cs typeface="Calibri" pitchFamily="34" charset="0"/>
            </a:endParaRPr>
          </a:p>
          <a:p>
            <a:pPr marL="571500" indent="-571500" algn="just">
              <a:spcBef>
                <a:spcPct val="25000"/>
              </a:spcBef>
              <a:buFont typeface="Wingdings" panose="05000000000000000000" pitchFamily="2" charset="2"/>
              <a:buChar char="§"/>
            </a:pPr>
            <a:r>
              <a:rPr lang="en-US" altLang="en-US" sz="2800" dirty="0" smtClean="0">
                <a:solidFill>
                  <a:schemeClr val="tx1"/>
                </a:solidFill>
                <a:latin typeface="Calibri" pitchFamily="34" charset="0"/>
                <a:ea typeface="Calibri" pitchFamily="34" charset="0"/>
                <a:cs typeface="Calibri" pitchFamily="34" charset="0"/>
              </a:rPr>
              <a:t>The calculated k values for these microplastics are very small, showing that they are not very absorbing.</a:t>
            </a:r>
          </a:p>
          <a:p>
            <a:pPr marL="571500" indent="-571500" algn="just">
              <a:spcBef>
                <a:spcPct val="25000"/>
              </a:spcBef>
              <a:buFont typeface="Wingdings" panose="05000000000000000000" pitchFamily="2" charset="2"/>
              <a:buChar char="§"/>
            </a:pPr>
            <a:r>
              <a:rPr lang="en-US" altLang="en-US" sz="2800" dirty="0" smtClean="0">
                <a:solidFill>
                  <a:schemeClr val="tx1"/>
                </a:solidFill>
                <a:latin typeface="Calibri" pitchFamily="34" charset="0"/>
                <a:ea typeface="Calibri" pitchFamily="34" charset="0"/>
                <a:cs typeface="Calibri" pitchFamily="34" charset="0"/>
              </a:rPr>
              <a:t>To compare, soot particles are reported to have a value of k = 0.63 – 0.79 at </a:t>
            </a:r>
            <a:r>
              <a:rPr lang="el-GR" altLang="en-US" sz="2800" dirty="0" smtClean="0">
                <a:solidFill>
                  <a:schemeClr val="tx1"/>
                </a:solidFill>
                <a:latin typeface="Calibri" pitchFamily="34" charset="0"/>
                <a:ea typeface="Calibri" pitchFamily="34" charset="0"/>
                <a:cs typeface="Calibri" pitchFamily="34" charset="0"/>
              </a:rPr>
              <a:t>λ</a:t>
            </a:r>
            <a:r>
              <a:rPr lang="en-US" altLang="en-US" sz="2800" dirty="0" smtClean="0">
                <a:solidFill>
                  <a:schemeClr val="tx1"/>
                </a:solidFill>
                <a:latin typeface="Calibri" pitchFamily="34" charset="0"/>
                <a:ea typeface="Calibri" pitchFamily="34" charset="0"/>
                <a:cs typeface="Calibri" pitchFamily="34" charset="0"/>
              </a:rPr>
              <a:t> = 550 nm.</a:t>
            </a:r>
            <a:r>
              <a:rPr lang="en-US" altLang="en-US" sz="2800" baseline="30000" dirty="0">
                <a:solidFill>
                  <a:schemeClr val="tx1"/>
                </a:solidFill>
                <a:latin typeface="Calibri" pitchFamily="34" charset="0"/>
                <a:ea typeface="Calibri" pitchFamily="34" charset="0"/>
                <a:cs typeface="Calibri" pitchFamily="34" charset="0"/>
              </a:rPr>
              <a:t>3</a:t>
            </a:r>
            <a:endParaRPr lang="en-US" altLang="en-US" sz="2800" dirty="0" smtClean="0">
              <a:solidFill>
                <a:schemeClr val="tx1"/>
              </a:solidFill>
              <a:latin typeface="Calibri" pitchFamily="34" charset="0"/>
              <a:ea typeface="Calibri" pitchFamily="34" charset="0"/>
              <a:cs typeface="Calibri" pitchFamily="34" charset="0"/>
            </a:endParaRPr>
          </a:p>
        </p:txBody>
      </p:sp>
      <p:pic>
        <p:nvPicPr>
          <p:cNvPr id="2" name="Picture 1"/>
          <p:cNvPicPr>
            <a:picLocks noChangeAspect="1"/>
          </p:cNvPicPr>
          <p:nvPr/>
        </p:nvPicPr>
        <p:blipFill>
          <a:blip r:embed="rId7"/>
          <a:stretch>
            <a:fillRect/>
          </a:stretch>
        </p:blipFill>
        <p:spPr>
          <a:xfrm>
            <a:off x="956458" y="860148"/>
            <a:ext cx="2886612" cy="2947383"/>
          </a:xfrm>
          <a:prstGeom prst="rect">
            <a:avLst/>
          </a:prstGeom>
        </p:spPr>
      </p:pic>
      <p:sp>
        <p:nvSpPr>
          <p:cNvPr id="45" name="Text Box 3"/>
          <p:cNvSpPr txBox="1">
            <a:spLocks noChangeArrowheads="1"/>
          </p:cNvSpPr>
          <p:nvPr/>
        </p:nvSpPr>
        <p:spPr bwMode="auto">
          <a:xfrm>
            <a:off x="12278403" y="12135029"/>
            <a:ext cx="11726863" cy="76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0" tIns="45267" rIns="228600" bIns="45267">
            <a:spAutoFit/>
          </a:bodyPr>
          <a:lstStyle>
            <a:lvl1pPr defTabSz="908050">
              <a:tabLst>
                <a:tab pos="914400" algn="l"/>
              </a:tabLst>
              <a:defRPr sz="4000" b="1">
                <a:solidFill>
                  <a:srgbClr val="003399"/>
                </a:solidFill>
                <a:latin typeface="Arial" charset="0"/>
              </a:defRPr>
            </a:lvl1pPr>
            <a:lvl2pPr marL="742950" indent="-285750" defTabSz="908050">
              <a:tabLst>
                <a:tab pos="914400" algn="l"/>
              </a:tabLst>
              <a:defRPr sz="4000" b="1">
                <a:solidFill>
                  <a:srgbClr val="003399"/>
                </a:solidFill>
                <a:latin typeface="Arial" charset="0"/>
              </a:defRPr>
            </a:lvl2pPr>
            <a:lvl3pPr marL="1143000" indent="-228600" defTabSz="908050">
              <a:tabLst>
                <a:tab pos="914400" algn="l"/>
              </a:tabLst>
              <a:defRPr sz="4000" b="1">
                <a:solidFill>
                  <a:srgbClr val="003399"/>
                </a:solidFill>
                <a:latin typeface="Arial" charset="0"/>
              </a:defRPr>
            </a:lvl3pPr>
            <a:lvl4pPr marL="1600200" indent="-228600" defTabSz="908050">
              <a:tabLst>
                <a:tab pos="914400" algn="l"/>
              </a:tabLst>
              <a:defRPr sz="4000" b="1">
                <a:solidFill>
                  <a:srgbClr val="003399"/>
                </a:solidFill>
                <a:latin typeface="Arial" charset="0"/>
              </a:defRPr>
            </a:lvl4pPr>
            <a:lvl5pPr marL="2057400" indent="-228600" defTabSz="908050">
              <a:tabLst>
                <a:tab pos="914400" algn="l"/>
              </a:tabLst>
              <a:defRPr sz="4000" b="1">
                <a:solidFill>
                  <a:srgbClr val="003399"/>
                </a:solidFill>
                <a:latin typeface="Arial" charset="0"/>
              </a:defRPr>
            </a:lvl5pPr>
            <a:lvl6pPr marL="2514600" indent="-228600" defTabSz="908050" eaLnBrk="0" fontAlgn="base" hangingPunct="0">
              <a:spcBef>
                <a:spcPct val="0"/>
              </a:spcBef>
              <a:spcAft>
                <a:spcPct val="0"/>
              </a:spcAft>
              <a:tabLst>
                <a:tab pos="914400" algn="l"/>
              </a:tabLst>
              <a:defRPr sz="4000" b="1">
                <a:solidFill>
                  <a:srgbClr val="003399"/>
                </a:solidFill>
                <a:latin typeface="Arial" charset="0"/>
              </a:defRPr>
            </a:lvl6pPr>
            <a:lvl7pPr marL="2971800" indent="-228600" defTabSz="908050" eaLnBrk="0" fontAlgn="base" hangingPunct="0">
              <a:spcBef>
                <a:spcPct val="0"/>
              </a:spcBef>
              <a:spcAft>
                <a:spcPct val="0"/>
              </a:spcAft>
              <a:tabLst>
                <a:tab pos="914400" algn="l"/>
              </a:tabLst>
              <a:defRPr sz="4000" b="1">
                <a:solidFill>
                  <a:srgbClr val="003399"/>
                </a:solidFill>
                <a:latin typeface="Arial" charset="0"/>
              </a:defRPr>
            </a:lvl7pPr>
            <a:lvl8pPr marL="3429000" indent="-228600" defTabSz="908050" eaLnBrk="0" fontAlgn="base" hangingPunct="0">
              <a:spcBef>
                <a:spcPct val="0"/>
              </a:spcBef>
              <a:spcAft>
                <a:spcPct val="0"/>
              </a:spcAft>
              <a:tabLst>
                <a:tab pos="914400" algn="l"/>
              </a:tabLst>
              <a:defRPr sz="4000" b="1">
                <a:solidFill>
                  <a:srgbClr val="003399"/>
                </a:solidFill>
                <a:latin typeface="Arial" charset="0"/>
              </a:defRPr>
            </a:lvl8pPr>
            <a:lvl9pPr marL="3886200" indent="-228600" defTabSz="908050" eaLnBrk="0" fontAlgn="base" hangingPunct="0">
              <a:spcBef>
                <a:spcPct val="0"/>
              </a:spcBef>
              <a:spcAft>
                <a:spcPct val="0"/>
              </a:spcAft>
              <a:tabLst>
                <a:tab pos="914400" algn="l"/>
              </a:tabLst>
              <a:defRPr sz="4000" b="1">
                <a:solidFill>
                  <a:srgbClr val="003399"/>
                </a:solidFill>
                <a:latin typeface="Arial" charset="0"/>
              </a:defRPr>
            </a:lvl9pPr>
          </a:lstStyle>
          <a:p>
            <a:r>
              <a:rPr lang="en-US" altLang="en-US" sz="4400" dirty="0" smtClean="0">
                <a:solidFill>
                  <a:srgbClr val="000066"/>
                </a:solidFill>
                <a:latin typeface="Calibri" pitchFamily="34" charset="0"/>
                <a:ea typeface="Calibri" pitchFamily="34" charset="0"/>
                <a:cs typeface="Calibri" pitchFamily="34" charset="0"/>
              </a:rPr>
              <a:t>IR Analysis</a:t>
            </a:r>
            <a:endParaRPr lang="en-US" altLang="en-US" sz="3600" dirty="0" smtClean="0">
              <a:solidFill>
                <a:schemeClr val="tx1"/>
              </a:solidFill>
              <a:latin typeface="Calibri" pitchFamily="34" charset="0"/>
              <a:ea typeface="Calibri" pitchFamily="34" charset="0"/>
              <a:cs typeface="Calibri" pitchFamily="34" charset="0"/>
            </a:endParaRPr>
          </a:p>
        </p:txBody>
      </p:sp>
      <p:graphicFrame>
        <p:nvGraphicFramePr>
          <p:cNvPr id="48" name="Chart 47"/>
          <p:cNvGraphicFramePr>
            <a:graphicFrameLocks noGrp="1"/>
          </p:cNvGraphicFramePr>
          <p:nvPr>
            <p:extLst>
              <p:ext uri="{D42A27DB-BD31-4B8C-83A1-F6EECF244321}">
                <p14:modId xmlns:p14="http://schemas.microsoft.com/office/powerpoint/2010/main" val="3043325432"/>
              </p:ext>
            </p:extLst>
          </p:nvPr>
        </p:nvGraphicFramePr>
        <p:xfrm>
          <a:off x="29239947" y="11444416"/>
          <a:ext cx="6698450" cy="4898501"/>
        </p:xfrm>
        <a:graphic>
          <a:graphicData uri="http://schemas.openxmlformats.org/drawingml/2006/chart">
            <c:chart xmlns:c="http://schemas.openxmlformats.org/drawingml/2006/chart" xmlns:r="http://schemas.openxmlformats.org/officeDocument/2006/relationships" r:id="rId8"/>
          </a:graphicData>
        </a:graphic>
      </p:graphicFrame>
      <p:pic>
        <p:nvPicPr>
          <p:cNvPr id="49" name="Picture 4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984367" y="21694358"/>
            <a:ext cx="10346139" cy="5148119"/>
          </a:xfrm>
          <a:prstGeom prst="rect">
            <a:avLst/>
          </a:prstGeom>
        </p:spPr>
      </p:pic>
      <p:pic>
        <p:nvPicPr>
          <p:cNvPr id="50" name="Picture 4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939745" y="13407063"/>
            <a:ext cx="10435382" cy="5192525"/>
          </a:xfrm>
          <a:prstGeom prst="rect">
            <a:avLst/>
          </a:prstGeom>
        </p:spPr>
      </p:pic>
      <p:sp>
        <p:nvSpPr>
          <p:cNvPr id="51" name="TextBox 50"/>
          <p:cNvSpPr txBox="1"/>
          <p:nvPr/>
        </p:nvSpPr>
        <p:spPr>
          <a:xfrm>
            <a:off x="12939745" y="27008937"/>
            <a:ext cx="10390761" cy="1569660"/>
          </a:xfrm>
          <a:prstGeom prst="rect">
            <a:avLst/>
          </a:prstGeom>
          <a:noFill/>
        </p:spPr>
        <p:txBody>
          <a:bodyPr wrap="square" rtlCol="0">
            <a:spAutoFit/>
          </a:bodyPr>
          <a:lstStyle/>
          <a:p>
            <a:pPr algn="just"/>
            <a:r>
              <a:rPr lang="en-US" sz="2400" dirty="0" smtClean="0">
                <a:solidFill>
                  <a:schemeClr val="tx1"/>
                </a:solidFill>
                <a:latin typeface="Calibri" panose="020F0502020204030204" pitchFamily="34" charset="0"/>
              </a:rPr>
              <a:t>Figure 3.</a:t>
            </a:r>
            <a:r>
              <a:rPr lang="en-US" sz="2400" dirty="0">
                <a:solidFill>
                  <a:schemeClr val="tx1"/>
                </a:solidFill>
                <a:latin typeface="Calibri" panose="020F0502020204030204" pitchFamily="34" charset="0"/>
              </a:rPr>
              <a:t> </a:t>
            </a:r>
            <a:r>
              <a:rPr lang="en-US" sz="2400" dirty="0" smtClean="0">
                <a:solidFill>
                  <a:schemeClr val="tx1"/>
                </a:solidFill>
                <a:latin typeface="Calibri" panose="020F0502020204030204" pitchFamily="34" charset="0"/>
              </a:rPr>
              <a:t>   IR spectrum of polyethylene microplastics isolated from </a:t>
            </a:r>
            <a:r>
              <a:rPr lang="en-US" sz="2400" dirty="0">
                <a:solidFill>
                  <a:schemeClr val="tx1"/>
                </a:solidFill>
                <a:latin typeface="Calibri" panose="020F0502020204030204" pitchFamily="34" charset="0"/>
              </a:rPr>
              <a:t> </a:t>
            </a:r>
            <a:r>
              <a:rPr lang="en-US" sz="2400" dirty="0" smtClean="0">
                <a:solidFill>
                  <a:schemeClr val="tx1"/>
                </a:solidFill>
                <a:latin typeface="Calibri" panose="020F0502020204030204" pitchFamily="34" charset="0"/>
              </a:rPr>
              <a:t>Neutrogena Deep Clean.  This spectrum contains the same peaks indicative of polyethylene as the spectrum in Figure 2, with some extra peaks that are likely due to the dye. The composition of the dye is currently being investigated.</a:t>
            </a:r>
            <a:endParaRPr lang="en-US" sz="2400" dirty="0">
              <a:solidFill>
                <a:schemeClr val="tx1"/>
              </a:solidFill>
              <a:latin typeface="Calibri" panose="020F0502020204030204" pitchFamily="34" charset="0"/>
            </a:endParaRPr>
          </a:p>
        </p:txBody>
      </p:sp>
      <p:sp>
        <p:nvSpPr>
          <p:cNvPr id="58" name="TextBox 57"/>
          <p:cNvSpPr txBox="1"/>
          <p:nvPr/>
        </p:nvSpPr>
        <p:spPr>
          <a:xfrm>
            <a:off x="12939745" y="18806891"/>
            <a:ext cx="10435382" cy="2308324"/>
          </a:xfrm>
          <a:prstGeom prst="rect">
            <a:avLst/>
          </a:prstGeom>
          <a:noFill/>
        </p:spPr>
        <p:txBody>
          <a:bodyPr wrap="square" rtlCol="0">
            <a:spAutoFit/>
          </a:bodyPr>
          <a:lstStyle/>
          <a:p>
            <a:pPr algn="just"/>
            <a:r>
              <a:rPr lang="en-US" sz="2400" dirty="0" smtClean="0">
                <a:solidFill>
                  <a:schemeClr val="tx1"/>
                </a:solidFill>
                <a:latin typeface="Calibri" panose="020F0502020204030204" pitchFamily="34" charset="0"/>
              </a:rPr>
              <a:t>Figure 2.</a:t>
            </a:r>
            <a:r>
              <a:rPr lang="en-US" sz="2400" dirty="0">
                <a:solidFill>
                  <a:schemeClr val="tx1"/>
                </a:solidFill>
                <a:latin typeface="Calibri" panose="020F0502020204030204" pitchFamily="34" charset="0"/>
              </a:rPr>
              <a:t> </a:t>
            </a:r>
            <a:r>
              <a:rPr lang="en-US" sz="2400" dirty="0" smtClean="0">
                <a:solidFill>
                  <a:schemeClr val="tx1"/>
                </a:solidFill>
                <a:latin typeface="Calibri" panose="020F0502020204030204" pitchFamily="34" charset="0"/>
              </a:rPr>
              <a:t>   IR spectrum of polyethylene microplastics isolated from </a:t>
            </a:r>
            <a:r>
              <a:rPr lang="en-US" sz="2400" dirty="0" err="1" smtClean="0">
                <a:solidFill>
                  <a:schemeClr val="tx1"/>
                </a:solidFill>
                <a:latin typeface="Calibri" panose="020F0502020204030204" pitchFamily="34" charset="0"/>
              </a:rPr>
              <a:t>Clean&amp;Clear</a:t>
            </a:r>
            <a:r>
              <a:rPr lang="en-US" sz="2400" dirty="0" smtClean="0">
                <a:solidFill>
                  <a:schemeClr val="tx1"/>
                </a:solidFill>
                <a:latin typeface="Calibri" panose="020F0502020204030204" pitchFamily="34" charset="0"/>
              </a:rPr>
              <a:t>. This spectrum is exactly what would be expected for polyethylene.  The band at 2915 cm</a:t>
            </a:r>
            <a:r>
              <a:rPr lang="en-US" sz="2400" baseline="30000" dirty="0" smtClean="0">
                <a:solidFill>
                  <a:schemeClr val="tx1"/>
                </a:solidFill>
                <a:latin typeface="Calibri" panose="020F0502020204030204" pitchFamily="34" charset="0"/>
              </a:rPr>
              <a:t>-1</a:t>
            </a:r>
            <a:r>
              <a:rPr lang="en-US" sz="2400" dirty="0" smtClean="0">
                <a:solidFill>
                  <a:schemeClr val="tx1"/>
                </a:solidFill>
                <a:latin typeface="Calibri" panose="020F0502020204030204" pitchFamily="34" charset="0"/>
              </a:rPr>
              <a:t> is due to the asymmetrical C-H stretch, while the band next to it at 2848 cm</a:t>
            </a:r>
            <a:r>
              <a:rPr lang="en-US" sz="2400" baseline="30000" dirty="0" smtClean="0">
                <a:solidFill>
                  <a:schemeClr val="tx1"/>
                </a:solidFill>
                <a:latin typeface="Calibri" panose="020F0502020204030204" pitchFamily="34" charset="0"/>
              </a:rPr>
              <a:t>-1</a:t>
            </a:r>
            <a:r>
              <a:rPr lang="en-US" sz="2400" dirty="0" smtClean="0">
                <a:solidFill>
                  <a:schemeClr val="tx1"/>
                </a:solidFill>
                <a:latin typeface="Calibri" panose="020F0502020204030204" pitchFamily="34" charset="0"/>
              </a:rPr>
              <a:t> is due to the symmetrical C-H stretch. The band at 1472 cm</a:t>
            </a:r>
            <a:r>
              <a:rPr lang="en-US" sz="2400" baseline="30000" dirty="0" smtClean="0">
                <a:solidFill>
                  <a:schemeClr val="tx1"/>
                </a:solidFill>
                <a:latin typeface="Calibri" panose="020F0502020204030204" pitchFamily="34" charset="0"/>
              </a:rPr>
              <a:t>-1</a:t>
            </a:r>
            <a:r>
              <a:rPr lang="en-US" sz="2400" dirty="0" smtClean="0">
                <a:solidFill>
                  <a:schemeClr val="tx1"/>
                </a:solidFill>
                <a:latin typeface="Calibri" panose="020F0502020204030204" pitchFamily="34" charset="0"/>
              </a:rPr>
              <a:t> is from the scissoring of the methylene protons and the remaining band at 718 cm</a:t>
            </a:r>
            <a:r>
              <a:rPr lang="en-US" sz="2400" baseline="30000" dirty="0" smtClean="0">
                <a:solidFill>
                  <a:schemeClr val="tx1"/>
                </a:solidFill>
                <a:latin typeface="Calibri" panose="020F0502020204030204" pitchFamily="34" charset="0"/>
              </a:rPr>
              <a:t>-1</a:t>
            </a:r>
            <a:r>
              <a:rPr lang="en-US" sz="2400" dirty="0" smtClean="0">
                <a:solidFill>
                  <a:schemeClr val="tx1"/>
                </a:solidFill>
                <a:latin typeface="Calibri" panose="020F0502020204030204" pitchFamily="34" charset="0"/>
              </a:rPr>
              <a:t> is caused by the rocking of the methylene protons.</a:t>
            </a:r>
            <a:endParaRPr lang="en-US" sz="2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634277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66"/>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08050" rtl="0" eaLnBrk="0" fontAlgn="base" latinLnBrk="0" hangingPunct="0">
          <a:lnSpc>
            <a:spcPct val="100000"/>
          </a:lnSpc>
          <a:spcBef>
            <a:spcPct val="0"/>
          </a:spcBef>
          <a:spcAft>
            <a:spcPct val="0"/>
          </a:spcAft>
          <a:buClrTx/>
          <a:buSzTx/>
          <a:buFontTx/>
          <a:buNone/>
          <a:tabLst/>
          <a:defRPr kumimoji="0" lang="en-US" sz="4000" b="1" i="0" u="none" strike="noStrike" cap="none" normalizeH="0" baseline="0" smtClean="0">
            <a:ln>
              <a:noFill/>
            </a:ln>
            <a:solidFill>
              <a:srgbClr val="003399"/>
            </a:solidFill>
            <a:effectLst/>
            <a:latin typeface="Arial" pitchFamily="34" charset="0"/>
          </a:defRPr>
        </a:defPPr>
      </a:lstStyle>
    </a:spDef>
    <a:lnDef>
      <a:spPr bwMode="auto">
        <a:xfrm>
          <a:off x="0" y="0"/>
          <a:ext cx="1" cy="1"/>
        </a:xfrm>
        <a:custGeom>
          <a:avLst/>
          <a:gdLst/>
          <a:ahLst/>
          <a:cxnLst/>
          <a:rect l="0" t="0" r="0" b="0"/>
          <a:pathLst/>
        </a:custGeom>
        <a:solidFill>
          <a:srgbClr val="000066"/>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08050" rtl="0" eaLnBrk="0" fontAlgn="base" latinLnBrk="0" hangingPunct="0">
          <a:lnSpc>
            <a:spcPct val="100000"/>
          </a:lnSpc>
          <a:spcBef>
            <a:spcPct val="0"/>
          </a:spcBef>
          <a:spcAft>
            <a:spcPct val="0"/>
          </a:spcAft>
          <a:buClrTx/>
          <a:buSzTx/>
          <a:buFontTx/>
          <a:buNone/>
          <a:tabLst/>
          <a:defRPr kumimoji="0" lang="en-US" sz="4000" b="1" i="0" u="none" strike="noStrike" cap="none" normalizeH="0" baseline="0" smtClean="0">
            <a:ln>
              <a:noFill/>
            </a:ln>
            <a:solidFill>
              <a:srgbClr val="003399"/>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8096</TotalTime>
  <Words>645</Words>
  <Application>Microsoft Office PowerPoint</Application>
  <PresentationFormat>Custom</PresentationFormat>
  <Paragraphs>77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Cambria Math</vt:lpstr>
      <vt:lpstr>Tahoma</vt:lpstr>
      <vt:lpstr>Times New Roman</vt:lpstr>
      <vt:lpstr>Wingdings</vt:lpstr>
      <vt:lpstr>Blank Presentation</vt:lpstr>
      <vt:lpstr>PowerPoint Presentation</vt:lpstr>
    </vt:vector>
  </TitlesOfParts>
  <Company>Mechanical Engineering VT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Michael Alley</dc:creator>
  <cp:lastModifiedBy>Cynthia Gerber</cp:lastModifiedBy>
  <cp:revision>282</cp:revision>
  <cp:lastPrinted>2003-04-18T14:25:05Z</cp:lastPrinted>
  <dcterms:created xsi:type="dcterms:W3CDTF">2003-04-11T15:30:44Z</dcterms:created>
  <dcterms:modified xsi:type="dcterms:W3CDTF">2017-04-14T15:43:10Z</dcterms:modified>
</cp:coreProperties>
</file>