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3" r:id="rId1"/>
  </p:sldMasterIdLst>
  <p:sldIdLst>
    <p:sldId id="256" r:id="rId2"/>
  </p:sldIdLst>
  <p:sldSz cx="36576000" cy="29260800"/>
  <p:notesSz cx="9144000" cy="6858000"/>
  <p:defaultTextStyle>
    <a:defPPr>
      <a:defRPr lang="en-US"/>
    </a:defPPr>
    <a:lvl1pPr marL="0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1881012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96C6FF"/>
    <a:srgbClr val="FFC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089" autoAdjust="0"/>
  </p:normalViewPr>
  <p:slideViewPr>
    <p:cSldViewPr snapToGrid="0" snapToObjects="1">
      <p:cViewPr>
        <p:scale>
          <a:sx n="50" d="100"/>
          <a:sy n="50" d="100"/>
        </p:scale>
        <p:origin x="1872" y="-80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7886C9C-DC18-4195-8FD5-A50AA931D419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40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434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9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372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563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933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087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06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06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793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9D8E1-2D54-D84D-B16E-7BE7D951297C}" type="datetimeFigureOut">
              <a:rPr lang="en-US" smtClean="0"/>
              <a:t>4/17/13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B51D8-2B46-7A4D-848F-864BE6FF9F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8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ctr" defTabSz="1881012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1881012" rtl="0" eaLnBrk="1" latinLnBrk="0" hangingPunct="1">
        <a:spcBef>
          <a:spcPct val="20000"/>
        </a:spcBef>
        <a:buFont typeface="Arial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1881012" rtl="0" eaLnBrk="1" latinLnBrk="0" hangingPunct="1">
        <a:spcBef>
          <a:spcPct val="20000"/>
        </a:spcBef>
        <a:buFont typeface="Arial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1881012" rtl="0" eaLnBrk="1" latinLnBrk="0" hangingPunct="1">
        <a:spcBef>
          <a:spcPct val="20000"/>
        </a:spcBef>
        <a:buFont typeface="Arial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1881012" rtl="0" eaLnBrk="1" latinLnBrk="0" hangingPunct="1">
        <a:spcBef>
          <a:spcPct val="20000"/>
        </a:spcBef>
        <a:buFont typeface="Arial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1881012" rtl="0" eaLnBrk="1" latinLnBrk="0" hangingPunct="1">
        <a:spcBef>
          <a:spcPct val="20000"/>
        </a:spcBef>
        <a:buFont typeface="Arial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1881012" rtl="0" eaLnBrk="1" latinLnBrk="0" hangingPunct="1">
        <a:spcBef>
          <a:spcPct val="20000"/>
        </a:spcBef>
        <a:buFont typeface="Arial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1881012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jpg"/><Relationship Id="rId8" Type="http://schemas.openxmlformats.org/officeDocument/2006/relationships/image" Target="../media/image7.jpg"/><Relationship Id="rId9" Type="http://schemas.openxmlformats.org/officeDocument/2006/relationships/image" Target="../media/image8.jpg"/><Relationship Id="rId10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Slide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90" y="6177712"/>
            <a:ext cx="9144000" cy="6858000"/>
          </a:xfrm>
          <a:prstGeom prst="rect">
            <a:avLst/>
          </a:prstGeom>
        </p:spPr>
      </p:pic>
      <p:pic>
        <p:nvPicPr>
          <p:cNvPr id="25" name="Picture 24" descr="Slide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0" y="6177712"/>
            <a:ext cx="9144000" cy="6858000"/>
          </a:xfrm>
          <a:prstGeom prst="rect">
            <a:avLst/>
          </a:prstGeom>
        </p:spPr>
      </p:pic>
      <p:pic>
        <p:nvPicPr>
          <p:cNvPr id="26" name="Picture 25" descr="Slide0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551" y="6177712"/>
            <a:ext cx="9144000" cy="6858000"/>
          </a:xfrm>
          <a:prstGeom prst="rect">
            <a:avLst/>
          </a:prstGeom>
        </p:spPr>
      </p:pic>
      <p:pic>
        <p:nvPicPr>
          <p:cNvPr id="27" name="Picture 26" descr="Slide0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90" y="13795646"/>
            <a:ext cx="9144000" cy="6858000"/>
          </a:xfrm>
          <a:prstGeom prst="rect">
            <a:avLst/>
          </a:prstGeom>
        </p:spPr>
      </p:pic>
      <p:pic>
        <p:nvPicPr>
          <p:cNvPr id="28" name="Picture 27" descr="Slide06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0" y="13795646"/>
            <a:ext cx="9144000" cy="6858000"/>
          </a:xfrm>
          <a:prstGeom prst="rect">
            <a:avLst/>
          </a:prstGeom>
        </p:spPr>
      </p:pic>
      <p:pic>
        <p:nvPicPr>
          <p:cNvPr id="30" name="Picture 29" descr="Slide08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90" y="21642867"/>
            <a:ext cx="9144000" cy="6858000"/>
          </a:xfrm>
          <a:prstGeom prst="rect">
            <a:avLst/>
          </a:prstGeom>
        </p:spPr>
      </p:pic>
      <p:pic>
        <p:nvPicPr>
          <p:cNvPr id="31" name="Picture 30" descr="Slide09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0" y="21642867"/>
            <a:ext cx="9144000" cy="6858000"/>
          </a:xfrm>
          <a:prstGeom prst="rect">
            <a:avLst/>
          </a:prstGeom>
        </p:spPr>
      </p:pic>
      <p:pic>
        <p:nvPicPr>
          <p:cNvPr id="32" name="Picture 31" descr="Slide10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551" y="21642867"/>
            <a:ext cx="9144000" cy="6858000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0" y="1693213"/>
            <a:ext cx="36576000" cy="32932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0" b="1" dirty="0" smtClean="0">
                <a:ln w="38100" cmpd="sng">
                  <a:solidFill>
                    <a:srgbClr val="3A174D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/>
                <a:cs typeface="American Typewriter"/>
              </a:rPr>
              <a:t>Sterling Restaurant Consulting</a:t>
            </a:r>
          </a:p>
          <a:p>
            <a:pPr algn="ctr"/>
            <a:r>
              <a:rPr lang="en-US" sz="4800" b="1" dirty="0" smtClean="0">
                <a:ln w="38100" cmpd="sng">
                  <a:solidFill>
                    <a:srgbClr val="3A174D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/>
                <a:cs typeface="American Typewriter"/>
              </a:rPr>
              <a:t>By: Kendra Carlson</a:t>
            </a:r>
            <a:endParaRPr lang="en-US" sz="4800" b="1" dirty="0">
              <a:ln w="38100" cmpd="sng">
                <a:solidFill>
                  <a:srgbClr val="3A174D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/>
              <a:cs typeface="American Typewriter"/>
            </a:endParaRPr>
          </a:p>
        </p:txBody>
      </p:sp>
      <p:pic>
        <p:nvPicPr>
          <p:cNvPr id="2" name="Picture 1" descr="Slide07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551" y="13795646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8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7</Words>
  <Application>Microsoft Macintosh PowerPoint</Application>
  <PresentationFormat>Custom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Kendra Carlson</dc:creator>
  <cp:lastModifiedBy>Kendra Carlson</cp:lastModifiedBy>
  <cp:revision>10</cp:revision>
  <dcterms:created xsi:type="dcterms:W3CDTF">2013-04-15T23:14:55Z</dcterms:created>
  <dcterms:modified xsi:type="dcterms:W3CDTF">2013-04-17T19:01:22Z</dcterms:modified>
</cp:coreProperties>
</file>