
<file path=[Content_Types].xml><?xml version="1.0" encoding="utf-8"?>
<Types xmlns="http://schemas.openxmlformats.org/package/2006/content-types">
  <Default Extension="jpg" ContentType="image/jpeg"/>
  <Default Extension="rels" ContentType="application/vnd.openxmlformats-package.relationships+xml"/>
  <Default Extension="png" ContentType="image/png"/>
  <Default Extension="xml" ContentType="application/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comments/comment1.xml" ContentType="application/vnd.openxmlformats-officedocument.presentationml.comments+xml"/>
  <Override PartName="/ppt/presentation.xml" ContentType="application/vnd.openxmlformats-officedocument.presentationml.presentation.main+xml"/>
  <Override PartName="/ppt/presProps.xml" ContentType="application/vnd.openxmlformats-officedocument.presentationml.presProps+xml"/>
  <Override PartName="/ppt/commentAuthors.xml" ContentType="application/vnd.openxmlformats-officedocument.presentationml.commentAuthors+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Types>
</file>

<file path=_rels/.rels><?xml version="1.0" encoding="UTF-8" standalone="yes"?><Relationships xmlns="http://schemas.openxmlformats.org/package/2006/relationships"><Relationship Target="ppt/presentation.xml" Type="http://schemas.openxmlformats.org/officeDocument/2006/relationships/officeDocument" Id="rId1"/></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aveSubsetFonts="1" autoCompressPictures="0" mc:PreserveAttributes="mv:*" mc:Ignorable="mv">
  <p:sldMasterIdLst>
    <p:sldMasterId id="2147483659" r:id="rId5"/>
  </p:sldMasterIdLst>
  <p:notesMasterIdLst>
    <p:notesMasterId r:id="rId6"/>
  </p:notesMasterIdLst>
  <p:sldIdLst>
    <p:sldId id="256" r:id="rId7"/>
  </p:sldIdLst>
  <p:sldSz cy="29260800" cx="36576000"/>
  <p:notesSz cy="9144000" cx="6858000"/>
  <p:defaultText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defaultTextStyle>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mAuthor id="0" initials="" name="Nathanael Rubin" lastIdx="1" clrIdx="0"/>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975342D1-3A20-4ED1-9BAD-3B6826195870}">
  <a:tblStyle styleName="Table_0" styleId="{975342D1-3A20-4ED1-9BAD-3B6826195870}">
    <a:wholeTbl>
      <a:tcStyle>
        <a:tcBdr>
          <a:left>
            <a:ln w="9525" cap="flat">
              <a:solidFill>
                <a:srgbClr val="000000"/>
              </a:solidFill>
              <a:prstDash val="solid"/>
              <a:round/>
              <a:headEnd w="med" len="med" type="none"/>
              <a:tailEnd w="med" len="med" type="none"/>
            </a:ln>
          </a:left>
          <a:right>
            <a:ln w="9525" cap="flat">
              <a:solidFill>
                <a:srgbClr val="000000"/>
              </a:solidFill>
              <a:prstDash val="solid"/>
              <a:round/>
              <a:headEnd w="med" len="med" type="none"/>
              <a:tailEnd w="med" len="med" type="none"/>
            </a:ln>
          </a:right>
          <a:top>
            <a:ln w="9525" cap="flat">
              <a:solidFill>
                <a:srgbClr val="000000"/>
              </a:solidFill>
              <a:prstDash val="solid"/>
              <a:round/>
              <a:headEnd w="med" len="med" type="none"/>
              <a:tailEnd w="med" len="med" type="none"/>
            </a:ln>
          </a:top>
          <a:bottom>
            <a:ln w="9525" cap="flat">
              <a:solidFill>
                <a:srgbClr val="000000"/>
              </a:solidFill>
              <a:prstDash val="solid"/>
              <a:round/>
              <a:headEnd w="med" len="med" type="none"/>
              <a:tailEnd w="med" len="med" type="none"/>
            </a:ln>
          </a:bottom>
          <a:insideH>
            <a:ln w="9525" cap="flat">
              <a:solidFill>
                <a:srgbClr val="000000"/>
              </a:solidFill>
              <a:prstDash val="solid"/>
              <a:round/>
              <a:headEnd w="med" len="med" type="none"/>
              <a:tailEnd w="med" len="med" type="none"/>
            </a:ln>
          </a:insideH>
          <a:insideV>
            <a:ln w="9525" cap="flat">
              <a:solidFill>
                <a:srgbClr val="000000"/>
              </a:solidFill>
              <a:prstDash val="solid"/>
              <a:round/>
              <a:headEnd w="med" len="med" type="none"/>
              <a:tailEnd w="med" len="med" type="none"/>
            </a:ln>
          </a:insideV>
        </a:tcBdr>
      </a:tcStyle>
    </a:wholeTbl>
  </a:tblStyle>
</a:tblStyleLst>
</file>

<file path=ppt/_rels/presentation.xml.rels><?xml version="1.0" encoding="UTF-8" standalone="yes"?><Relationships xmlns="http://schemas.openxmlformats.org/package/2006/relationships"><Relationship Target="presProps.xml" Type="http://schemas.openxmlformats.org/officeDocument/2006/relationships/presProps" Id="rId2"/><Relationship Target="theme/theme1.xml" Type="http://schemas.openxmlformats.org/officeDocument/2006/relationships/theme" Id="rId1"/><Relationship Target="commentAuthors.xml" Type="http://schemas.openxmlformats.org/officeDocument/2006/relationships/commentAuthors" Id="rId4"/><Relationship Target="tableStyles.xml" Type="http://schemas.openxmlformats.org/officeDocument/2006/relationships/tableStyles" Id="rId3"/><Relationship Target="notesMasters/notesMaster1.xml" Type="http://schemas.openxmlformats.org/officeDocument/2006/relationships/notesMaster" Id="rId6"/><Relationship Target="slideMasters/slideMaster1.xml" Type="http://schemas.openxmlformats.org/officeDocument/2006/relationships/slideMaster" Id="rId5"/><Relationship Target="slides/slide1.xml" Type="http://schemas.openxmlformats.org/officeDocument/2006/relationships/slide" Id="rId7"/></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m idx="1" authorId="0">
    <p:pos y="0" x="6000"/>
    <p:text>I'm realizing after having uploaded this and all the guides going away that this "theme" I made up is super corny.  Please, by all means do whatever you want to it.</p:text>
  </p:cm>
</p:cmLst>
</file>

<file path=ppt/notesMasters/_rels/notesMaster1.xml.rels><?xml version="1.0" encoding="UTF-8" standalone="yes"?><Relationships xmlns="http://schemas.openxmlformats.org/package/2006/relationships"><Relationship Target="../theme/theme3.xml" Type="http://schemas.openxmlformats.org/officeDocument/2006/relationships/theme" Id="rId1"/></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 name="Shape 1"/>
        <p:cNvGrpSpPr/>
        <p:nvPr/>
      </p:nvGrpSpPr>
      <p:grpSpPr>
        <a:xfrm>
          <a:off y="0" x="0"/>
          <a:ext cy="0" cx="0"/>
          <a:chOff y="0" x="0"/>
          <a:chExt cy="0" cx="0"/>
        </a:xfrm>
      </p:grpSpPr>
      <p:sp>
        <p:nvSpPr>
          <p:cNvPr id="2" name="Shape 2"/>
          <p:cNvSpPr/>
          <p:nvPr>
            <p:ph idx="2" type="sldImg"/>
          </p:nvPr>
        </p:nvSpPr>
        <p:spPr>
          <a:xfrm>
            <a:off y="685800" x="1143225"/>
            <a:ext cy="3429000" cx="4572225"/>
          </a:xfrm>
          <a:custGeom>
            <a:pathLst>
              <a:path w="120000" extrusionOk="0" h="120000">
                <a:moveTo>
                  <a:pt y="0" x="0"/>
                </a:moveTo>
                <a:lnTo>
                  <a:pt y="0" x="120000"/>
                </a:lnTo>
                <a:lnTo>
                  <a:pt y="120000" x="120000"/>
                </a:lnTo>
                <a:lnTo>
                  <a:pt y="120000" x="0"/>
                </a:lnTo>
                <a:close/>
              </a:path>
            </a:pathLst>
          </a:custGeom>
        </p:spPr>
      </p:sp>
      <p:sp>
        <p:nvSpPr>
          <p:cNvPr id="3" name="Shape 3"/>
          <p:cNvSpPr txBox="1"/>
          <p:nvPr>
            <p:ph idx="1" type="body"/>
          </p:nvPr>
        </p:nvSpPr>
        <p:spPr>
          <a:xfrm>
            <a:off y="4343400" x="685800"/>
            <a:ext cy="4114800" cx="5486399"/>
          </a:xfrm>
          <a:prstGeom prst="rect">
            <a:avLst/>
          </a:prstGeom>
        </p:spPr>
        <p:txBody>
          <a:bodyPr bIns="91425" rIns="91425" lIns="91425" tIns="91425" anchor="t" anchorCtr="0"/>
          <a:lstStyle>
            <a:lvl1pPr>
              <a:defRPr sz="1100"/>
            </a:lvl1pPr>
            <a:lvl2pPr>
              <a:defRPr sz="1100"/>
            </a:lvl2pPr>
            <a:lvl3pPr>
              <a:defRPr sz="1100"/>
            </a:lvl3pPr>
            <a:lvl4pPr>
              <a:defRPr sz="1100"/>
            </a:lvl4pPr>
            <a:lvl5pPr>
              <a:defRPr sz="1100"/>
            </a:lvl5pPr>
            <a:lvl6pPr>
              <a:defRPr sz="1100"/>
            </a:lvl6pPr>
            <a:lvl7pPr>
              <a:defRPr sz="1100"/>
            </a:lvl7pPr>
            <a:lvl8pPr>
              <a:defRPr sz="1100"/>
            </a:lvl8pPr>
            <a:lvl9pPr>
              <a:defRPr sz="1100"/>
            </a:lvl9pPr>
          </a:lstStyle>
          <a:p/>
        </p:txBody>
      </p:sp>
    </p:spTree>
  </p:cSld>
  <p:clrMap accent2="accent2" accent3="accent3" accent4="accent4" accent5="accent5" accent6="accent6" hlink="hlink" tx2="lt2" tx1="dk1" bg2="dk2" bg1="lt1" folHlink="folHlink" accent1="accent1"/>
</p:notesMaster>
</file>

<file path=ppt/notesSlides/_rels/notesSlide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97" name="Shape 97"/>
        <p:cNvGrpSpPr/>
        <p:nvPr/>
      </p:nvGrpSpPr>
      <p:grpSpPr>
        <a:xfrm>
          <a:off y="0" x="0"/>
          <a:ext cy="0" cx="0"/>
          <a:chOff y="0" x="0"/>
          <a:chExt cy="0" cx="0"/>
        </a:xfrm>
      </p:grpSpPr>
      <p:sp>
        <p:nvSpPr>
          <p:cNvPr id="98" name="Shape 98"/>
          <p:cNvSpPr txBox="1"/>
          <p:nvPr>
            <p:ph idx="1" type="body"/>
          </p:nvPr>
        </p:nvSpPr>
        <p:spPr>
          <a:xfrm>
            <a:off y="4343400" x="685800"/>
            <a:ext cy="4114800" cx="5486399"/>
          </a:xfrm>
          <a:prstGeom prst="rect">
            <a:avLst/>
          </a:prstGeom>
        </p:spPr>
        <p:txBody>
          <a:bodyPr bIns="91425" rIns="91425" lIns="91425" tIns="91425" anchor="ctr" anchorCtr="0">
            <a:noAutofit/>
          </a:bodyPr>
          <a:lstStyle/>
          <a:p/>
        </p:txBody>
      </p:sp>
      <p:sp>
        <p:nvSpPr>
          <p:cNvPr id="99" name="Shape 99"/>
          <p:cNvSpPr/>
          <p:nvPr>
            <p:ph idx="2" type="sldImg"/>
          </p:nvPr>
        </p:nvSpPr>
        <p:spPr>
          <a:xfrm>
            <a:off y="685800" x="1143225"/>
            <a:ext cy="3429000" cx="4572225"/>
          </a:xfrm>
          <a:custGeom>
            <a:pathLst>
              <a:path w="120000" extrusionOk="0" h="120000">
                <a:moveTo>
                  <a:pt y="0" x="0"/>
                </a:moveTo>
                <a:lnTo>
                  <a:pt y="0" x="120000"/>
                </a:lnTo>
                <a:lnTo>
                  <a:pt y="120000" x="120000"/>
                </a:lnTo>
                <a:lnTo>
                  <a:pt y="120000" x="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2.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3.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4.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5.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6.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7.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8.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9.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10.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11.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 type="title">
  <p:cSld name="title">
    <p:spTree>
      <p:nvGrpSpPr>
        <p:cNvPr id="10" name="Shape 10"/>
        <p:cNvGrpSpPr/>
        <p:nvPr/>
      </p:nvGrpSpPr>
      <p:grpSpPr>
        <a:xfrm>
          <a:off y="0" x="0"/>
          <a:ext cy="0" cx="0"/>
          <a:chOff y="0" x="0"/>
          <a:chExt cy="0" cx="0"/>
        </a:xfrm>
      </p:grpSpPr>
      <p:sp>
        <p:nvSpPr>
          <p:cNvPr id="11" name="Shape 11"/>
          <p:cNvSpPr txBox="1"/>
          <p:nvPr>
            <p:ph type="ctrTitle"/>
          </p:nvPr>
        </p:nvSpPr>
        <p:spPr>
          <a:xfrm>
            <a:off y="9089814" x="2743200"/>
            <a:ext cy="6272106" cx="31089600"/>
          </a:xfrm>
          <a:prstGeom prst="rect">
            <a:avLst/>
          </a:prstGeom>
          <a:noFill/>
          <a:ln>
            <a:noFill/>
          </a:ln>
        </p:spPr>
        <p:txBody>
          <a:bodyPr bIns="91425" rIns="91425" lIns="91425" tIns="91425" anchor="ctr" anchorCtr="0"/>
          <a:lstStyle>
            <a:lvl1pPr algn="ctr" rtl="0" marR="0" indent="0" marL="0">
              <a:spcBef>
                <a:spcPts val="0"/>
              </a:spcBef>
              <a:buClr>
                <a:schemeClr val="dk1"/>
              </a:buClr>
              <a:buFont typeface="Calibri"/>
              <a:buNone/>
              <a:defRPr strike="noStrike" u="none" b="0" cap="none" baseline="0" sz="18100" i="0">
                <a:solidFill>
                  <a:schemeClr val="dk1"/>
                </a:solidFill>
                <a:latin typeface="Calibri"/>
                <a:ea typeface="Calibri"/>
                <a:cs typeface="Calibri"/>
                <a:sym typeface="Calibri"/>
              </a:defRPr>
            </a:lvl1pPr>
            <a:lvl2pPr algn="l" rtl="0" marR="0" indent="0" marL="0">
              <a:defRPr/>
            </a:lvl2pPr>
            <a:lvl3pPr algn="l" rtl="0" marR="0" indent="0" marL="0">
              <a:defRPr/>
            </a:lvl3pPr>
            <a:lvl4pPr algn="l" rtl="0" marR="0" indent="0" marL="0">
              <a:defRPr/>
            </a:lvl4pPr>
            <a:lvl5pPr algn="l" rtl="0" marR="0" indent="0" marL="0">
              <a:defRPr/>
            </a:lvl5pPr>
            <a:lvl6pPr algn="l" rtl="0" marR="0" indent="0" marL="0">
              <a:defRPr/>
            </a:lvl6pPr>
            <a:lvl7pPr algn="l" rtl="0" marR="0" indent="0" marL="0">
              <a:defRPr/>
            </a:lvl7pPr>
            <a:lvl8pPr algn="l" rtl="0" marR="0" indent="0" marL="0">
              <a:defRPr/>
            </a:lvl8pPr>
            <a:lvl9pPr algn="l" rtl="0" marR="0" indent="0" marL="0">
              <a:defRPr/>
            </a:lvl9pPr>
          </a:lstStyle>
          <a:p/>
        </p:txBody>
      </p:sp>
      <p:sp>
        <p:nvSpPr>
          <p:cNvPr id="12" name="Shape 12"/>
          <p:cNvSpPr txBox="1"/>
          <p:nvPr>
            <p:ph idx="1" type="subTitle"/>
          </p:nvPr>
        </p:nvSpPr>
        <p:spPr>
          <a:xfrm>
            <a:off y="16581120" x="5486400"/>
            <a:ext cy="7477759" cx="25603199"/>
          </a:xfrm>
          <a:prstGeom prst="rect">
            <a:avLst/>
          </a:prstGeom>
          <a:noFill/>
          <a:ln>
            <a:noFill/>
          </a:ln>
        </p:spPr>
        <p:txBody>
          <a:bodyPr bIns="91425" rIns="91425" lIns="91425" tIns="91425" anchor="t" anchorCtr="0"/>
          <a:lstStyle>
            <a:lvl1pPr algn="ctr" rtl="0" marR="0" indent="0" marL="0">
              <a:spcBef>
                <a:spcPts val="2640"/>
              </a:spcBef>
              <a:buClr>
                <a:srgbClr val="888888"/>
              </a:buClr>
              <a:buFont typeface="Calibri"/>
              <a:buNone/>
              <a:defRPr strike="noStrike" u="none" b="0" cap="none" baseline="0" sz="13200" i="0">
                <a:solidFill>
                  <a:srgbClr val="888888"/>
                </a:solidFill>
                <a:latin typeface="Calibri"/>
                <a:ea typeface="Calibri"/>
                <a:cs typeface="Calibri"/>
                <a:sym typeface="Calibri"/>
              </a:defRPr>
            </a:lvl1pPr>
            <a:lvl2pPr algn="ctr" rtl="0" marR="0" indent="-1411" marL="1881011">
              <a:spcBef>
                <a:spcPts val="2300"/>
              </a:spcBef>
              <a:buClr>
                <a:srgbClr val="888888"/>
              </a:buClr>
              <a:buFont typeface="Calibri"/>
              <a:buNone/>
              <a:defRPr strike="noStrike" u="none" b="0" cap="none" baseline="0" sz="11500" i="0">
                <a:solidFill>
                  <a:srgbClr val="888888"/>
                </a:solidFill>
                <a:latin typeface="Calibri"/>
                <a:ea typeface="Calibri"/>
                <a:cs typeface="Calibri"/>
                <a:sym typeface="Calibri"/>
              </a:defRPr>
            </a:lvl2pPr>
            <a:lvl3pPr algn="ctr" rtl="0" marR="0" indent="-2823" marL="3762023">
              <a:spcBef>
                <a:spcPts val="1980"/>
              </a:spcBef>
              <a:buClr>
                <a:srgbClr val="888888"/>
              </a:buClr>
              <a:buFont typeface="Calibri"/>
              <a:buNone/>
              <a:defRPr strike="noStrike" u="none" b="0" cap="none" baseline="0" sz="9900" i="0">
                <a:solidFill>
                  <a:srgbClr val="888888"/>
                </a:solidFill>
                <a:latin typeface="Calibri"/>
                <a:ea typeface="Calibri"/>
                <a:cs typeface="Calibri"/>
                <a:sym typeface="Calibri"/>
              </a:defRPr>
            </a:lvl3pPr>
            <a:lvl4pPr algn="ctr" rtl="0" marR="0" indent="-4236" marL="5643037">
              <a:spcBef>
                <a:spcPts val="1640"/>
              </a:spcBef>
              <a:buClr>
                <a:srgbClr val="888888"/>
              </a:buClr>
              <a:buFont typeface="Calibri"/>
              <a:buNone/>
              <a:defRPr strike="noStrike" u="none" b="0" cap="none" baseline="0" sz="8200" i="0">
                <a:solidFill>
                  <a:srgbClr val="888888"/>
                </a:solidFill>
                <a:latin typeface="Calibri"/>
                <a:ea typeface="Calibri"/>
                <a:cs typeface="Calibri"/>
                <a:sym typeface="Calibri"/>
              </a:defRPr>
            </a:lvl4pPr>
            <a:lvl5pPr algn="ctr" rtl="0" marR="0" indent="-5649" marL="7524049">
              <a:spcBef>
                <a:spcPts val="1640"/>
              </a:spcBef>
              <a:buClr>
                <a:srgbClr val="888888"/>
              </a:buClr>
              <a:buFont typeface="Calibri"/>
              <a:buNone/>
              <a:defRPr strike="noStrike" u="none" b="0" cap="none" baseline="0" sz="8200" i="0">
                <a:solidFill>
                  <a:srgbClr val="888888"/>
                </a:solidFill>
                <a:latin typeface="Calibri"/>
                <a:ea typeface="Calibri"/>
                <a:cs typeface="Calibri"/>
                <a:sym typeface="Calibri"/>
              </a:defRPr>
            </a:lvl5pPr>
            <a:lvl6pPr algn="ctr" rtl="0" marR="0" indent="-7060" marL="9405061">
              <a:spcBef>
                <a:spcPts val="1640"/>
              </a:spcBef>
              <a:buClr>
                <a:srgbClr val="888888"/>
              </a:buClr>
              <a:buFont typeface="Calibri"/>
              <a:buNone/>
              <a:defRPr strike="noStrike" u="none" b="0" cap="none" baseline="0" sz="8200" i="0">
                <a:solidFill>
                  <a:srgbClr val="888888"/>
                </a:solidFill>
                <a:latin typeface="Calibri"/>
                <a:ea typeface="Calibri"/>
                <a:cs typeface="Calibri"/>
                <a:sym typeface="Calibri"/>
              </a:defRPr>
            </a:lvl6pPr>
            <a:lvl7pPr algn="ctr" rtl="0" marR="0" indent="-8473" marL="11286073">
              <a:spcBef>
                <a:spcPts val="1640"/>
              </a:spcBef>
              <a:buClr>
                <a:srgbClr val="888888"/>
              </a:buClr>
              <a:buFont typeface="Calibri"/>
              <a:buNone/>
              <a:defRPr strike="noStrike" u="none" b="0" cap="none" baseline="0" sz="8200" i="0">
                <a:solidFill>
                  <a:srgbClr val="888888"/>
                </a:solidFill>
                <a:latin typeface="Calibri"/>
                <a:ea typeface="Calibri"/>
                <a:cs typeface="Calibri"/>
                <a:sym typeface="Calibri"/>
              </a:defRPr>
            </a:lvl7pPr>
            <a:lvl8pPr algn="ctr" rtl="0" marR="0" indent="-9886" marL="13167086">
              <a:spcBef>
                <a:spcPts val="1640"/>
              </a:spcBef>
              <a:buClr>
                <a:srgbClr val="888888"/>
              </a:buClr>
              <a:buFont typeface="Calibri"/>
              <a:buNone/>
              <a:defRPr strike="noStrike" u="none" b="0" cap="none" baseline="0" sz="8200" i="0">
                <a:solidFill>
                  <a:srgbClr val="888888"/>
                </a:solidFill>
                <a:latin typeface="Calibri"/>
                <a:ea typeface="Calibri"/>
                <a:cs typeface="Calibri"/>
                <a:sym typeface="Calibri"/>
              </a:defRPr>
            </a:lvl8pPr>
            <a:lvl9pPr algn="ctr" rtl="0" marR="0" indent="-11298" marL="15048099">
              <a:spcBef>
                <a:spcPts val="1640"/>
              </a:spcBef>
              <a:buClr>
                <a:srgbClr val="888888"/>
              </a:buClr>
              <a:buFont typeface="Calibri"/>
              <a:buNone/>
              <a:defRPr strike="noStrike" u="none" b="0" cap="none" baseline="0" sz="8200" i="0">
                <a:solidFill>
                  <a:srgbClr val="888888"/>
                </a:solidFill>
                <a:latin typeface="Calibri"/>
                <a:ea typeface="Calibri"/>
                <a:cs typeface="Calibri"/>
                <a:sym typeface="Calibri"/>
              </a:defRPr>
            </a:lvl9pPr>
          </a:lstStyle>
          <a:p/>
        </p:txBody>
      </p:sp>
      <p:sp>
        <p:nvSpPr>
          <p:cNvPr id="13" name="Shape 13"/>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14" name="Shape 14"/>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15" name="Shape 15"/>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obj" type="obj">
  <p:cSld name="obj">
    <p:spTree>
      <p:nvGrpSpPr>
        <p:cNvPr id="16" name="Shape 16"/>
        <p:cNvGrpSpPr/>
        <p:nvPr/>
      </p:nvGrpSpPr>
      <p:grpSpPr>
        <a:xfrm>
          <a:off y="0" x="0"/>
          <a:ext cy="0" cx="0"/>
          <a:chOff y="0" x="0"/>
          <a:chExt cy="0" cx="0"/>
        </a:xfrm>
      </p:grpSpPr>
      <p:sp>
        <p:nvSpPr>
          <p:cNvPr id="17" name="Shape 17"/>
          <p:cNvSpPr txBox="1"/>
          <p:nvPr>
            <p:ph type="title"/>
          </p:nvPr>
        </p:nvSpPr>
        <p:spPr>
          <a:xfrm>
            <a:off y="1171788" x="1828800"/>
            <a:ext cy="4876799" cx="32918400"/>
          </a:xfrm>
          <a:prstGeom prst="rect">
            <a:avLst/>
          </a:prstGeom>
          <a:noFill/>
          <a:ln>
            <a:noFill/>
          </a:ln>
        </p:spPr>
        <p:txBody>
          <a:bodyPr bIns="91425" rIns="91425" lIns="91425" tIns="91425" anchor="ctr" anchorCtr="0"/>
          <a:lstStyle>
            <a:lvl1pPr algn="ctr" rtl="0">
              <a:spcBef>
                <a:spcPts val="0"/>
              </a:spcBef>
              <a:buClr>
                <a:schemeClr val="dk1"/>
              </a:buClr>
              <a:buFont typeface="Calibri"/>
              <a:buNone/>
              <a:defRPr sz="18100">
                <a:solidFill>
                  <a:schemeClr val="dk1"/>
                </a:solidFill>
                <a:latin typeface="Calibri"/>
                <a:ea typeface="Calibri"/>
                <a:cs typeface="Calibri"/>
                <a:sym typeface="Calibri"/>
              </a:defRPr>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18" name="Shape 18"/>
          <p:cNvSpPr txBox="1"/>
          <p:nvPr>
            <p:ph idx="1" type="body"/>
          </p:nvPr>
        </p:nvSpPr>
        <p:spPr>
          <a:xfrm>
            <a:off y="6827521" x="1828800"/>
            <a:ext cy="19310774" cx="32918400"/>
          </a:xfrm>
          <a:prstGeom prst="rect">
            <a:avLst/>
          </a:prstGeom>
          <a:noFill/>
          <a:ln>
            <a:noFill/>
          </a:ln>
        </p:spPr>
        <p:txBody>
          <a:bodyPr bIns="91425" rIns="91425" lIns="91425" tIns="91425" anchor="t" anchorCtr="0"/>
          <a:lstStyle>
            <a:lvl1pPr algn="l" rtl="0" indent="-909109" marL="1410759">
              <a:spcBef>
                <a:spcPts val="2640"/>
              </a:spcBef>
              <a:buClr>
                <a:schemeClr val="dk1"/>
              </a:buClr>
              <a:buFont typeface="Arial"/>
              <a:buChar char="•"/>
              <a:defRPr sz="13200">
                <a:solidFill>
                  <a:schemeClr val="dk1"/>
                </a:solidFill>
                <a:latin typeface="Calibri"/>
                <a:ea typeface="Calibri"/>
                <a:cs typeface="Calibri"/>
                <a:sym typeface="Calibri"/>
              </a:defRPr>
            </a:lvl1pPr>
            <a:lvl2pPr algn="l" rtl="0" indent="-738895" marL="3056645">
              <a:spcBef>
                <a:spcPts val="2300"/>
              </a:spcBef>
              <a:buClr>
                <a:schemeClr val="dk1"/>
              </a:buClr>
              <a:buFont typeface="Arial"/>
              <a:buChar char="•"/>
              <a:defRPr sz="11500">
                <a:solidFill>
                  <a:schemeClr val="dk1"/>
                </a:solidFill>
                <a:latin typeface="Calibri"/>
                <a:ea typeface="Calibri"/>
                <a:cs typeface="Calibri"/>
                <a:sym typeface="Calibri"/>
              </a:defRPr>
            </a:lvl2pPr>
            <a:lvl3pPr algn="l" rtl="0" indent="-565506" marL="4702531">
              <a:spcBef>
                <a:spcPts val="1980"/>
              </a:spcBef>
              <a:buClr>
                <a:schemeClr val="dk1"/>
              </a:buClr>
              <a:buFont typeface="Arial"/>
              <a:buChar char="•"/>
              <a:defRPr sz="9900">
                <a:solidFill>
                  <a:schemeClr val="dk1"/>
                </a:solidFill>
                <a:latin typeface="Calibri"/>
                <a:ea typeface="Calibri"/>
                <a:cs typeface="Calibri"/>
                <a:sym typeface="Calibri"/>
              </a:defRPr>
            </a:lvl3pPr>
            <a:lvl4pPr algn="l" rtl="0" indent="-633593" marL="6583543">
              <a:spcBef>
                <a:spcPts val="1640"/>
              </a:spcBef>
              <a:buClr>
                <a:schemeClr val="dk1"/>
              </a:buClr>
              <a:buFont typeface="Arial"/>
              <a:buChar char="•"/>
              <a:defRPr sz="8200">
                <a:solidFill>
                  <a:schemeClr val="dk1"/>
                </a:solidFill>
                <a:latin typeface="Calibri"/>
                <a:ea typeface="Calibri"/>
                <a:cs typeface="Calibri"/>
                <a:sym typeface="Calibri"/>
              </a:defRPr>
            </a:lvl4pPr>
            <a:lvl5pPr algn="l" rtl="0" indent="-635004" marL="8464555">
              <a:spcBef>
                <a:spcPts val="1640"/>
              </a:spcBef>
              <a:buClr>
                <a:schemeClr val="dk1"/>
              </a:buClr>
              <a:buFont typeface="Arial"/>
              <a:buChar char="•"/>
              <a:defRPr sz="8200">
                <a:solidFill>
                  <a:schemeClr val="dk1"/>
                </a:solidFill>
                <a:latin typeface="Calibri"/>
                <a:ea typeface="Calibri"/>
                <a:cs typeface="Calibri"/>
                <a:sym typeface="Calibri"/>
              </a:defRPr>
            </a:lvl5pPr>
            <a:lvl6pPr algn="l" rtl="0" indent="-636416" marL="10345567">
              <a:spcBef>
                <a:spcPts val="1640"/>
              </a:spcBef>
              <a:buClr>
                <a:schemeClr val="dk1"/>
              </a:buClr>
              <a:buFont typeface="Arial"/>
              <a:buChar char="•"/>
              <a:defRPr sz="8200">
                <a:solidFill>
                  <a:schemeClr val="dk1"/>
                </a:solidFill>
                <a:latin typeface="Calibri"/>
                <a:ea typeface="Calibri"/>
                <a:cs typeface="Calibri"/>
                <a:sym typeface="Calibri"/>
              </a:defRPr>
            </a:lvl6pPr>
            <a:lvl7pPr algn="l" rtl="0" indent="-637830" marL="12226580">
              <a:spcBef>
                <a:spcPts val="1640"/>
              </a:spcBef>
              <a:buClr>
                <a:schemeClr val="dk1"/>
              </a:buClr>
              <a:buFont typeface="Arial"/>
              <a:buChar char="•"/>
              <a:defRPr sz="8200">
                <a:solidFill>
                  <a:schemeClr val="dk1"/>
                </a:solidFill>
                <a:latin typeface="Calibri"/>
                <a:ea typeface="Calibri"/>
                <a:cs typeface="Calibri"/>
                <a:sym typeface="Calibri"/>
              </a:defRPr>
            </a:lvl7pPr>
            <a:lvl8pPr algn="l" rtl="0" indent="-639241" marL="14107592">
              <a:spcBef>
                <a:spcPts val="1640"/>
              </a:spcBef>
              <a:buClr>
                <a:schemeClr val="dk1"/>
              </a:buClr>
              <a:buFont typeface="Arial"/>
              <a:buChar char="•"/>
              <a:defRPr sz="8200">
                <a:solidFill>
                  <a:schemeClr val="dk1"/>
                </a:solidFill>
                <a:latin typeface="Calibri"/>
                <a:ea typeface="Calibri"/>
                <a:cs typeface="Calibri"/>
                <a:sym typeface="Calibri"/>
              </a:defRPr>
            </a:lvl8pPr>
            <a:lvl9pPr algn="l" rtl="0" indent="-640653" marL="15988604">
              <a:spcBef>
                <a:spcPts val="1640"/>
              </a:spcBef>
              <a:buClr>
                <a:schemeClr val="dk1"/>
              </a:buClr>
              <a:buFont typeface="Arial"/>
              <a:buChar char="•"/>
              <a:defRPr sz="8200">
                <a:solidFill>
                  <a:schemeClr val="dk1"/>
                </a:solidFill>
                <a:latin typeface="Calibri"/>
                <a:ea typeface="Calibri"/>
                <a:cs typeface="Calibri"/>
                <a:sym typeface="Calibri"/>
              </a:defRPr>
            </a:lvl9pPr>
          </a:lstStyle>
          <a:p/>
        </p:txBody>
      </p:sp>
      <p:sp>
        <p:nvSpPr>
          <p:cNvPr id="19" name="Shape 19"/>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20" name="Shape 20"/>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21" name="Shape 21"/>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secHead" type="secHead">
  <p:cSld name="secHead">
    <p:spTree>
      <p:nvGrpSpPr>
        <p:cNvPr id="22" name="Shape 22"/>
        <p:cNvGrpSpPr/>
        <p:nvPr/>
      </p:nvGrpSpPr>
      <p:grpSpPr>
        <a:xfrm>
          <a:off y="0" x="0"/>
          <a:ext cy="0" cx="0"/>
          <a:chOff y="0" x="0"/>
          <a:chExt cy="0" cx="0"/>
        </a:xfrm>
      </p:grpSpPr>
      <p:sp>
        <p:nvSpPr>
          <p:cNvPr id="23" name="Shape 23"/>
          <p:cNvSpPr txBox="1"/>
          <p:nvPr>
            <p:ph type="title"/>
          </p:nvPr>
        </p:nvSpPr>
        <p:spPr>
          <a:xfrm>
            <a:off y="18802775" x="2889251"/>
            <a:ext cy="5811520" cx="31089600"/>
          </a:xfrm>
          <a:prstGeom prst="rect">
            <a:avLst/>
          </a:prstGeom>
          <a:noFill/>
          <a:ln>
            <a:noFill/>
          </a:ln>
        </p:spPr>
        <p:txBody>
          <a:bodyPr bIns="91425" rIns="91425" lIns="91425" tIns="91425" anchor="t" anchorCtr="0"/>
          <a:lstStyle>
            <a:lvl1pPr algn="l" rtl="0">
              <a:defRPr b="1" cap="small" sz="16500"/>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24" name="Shape 24"/>
          <p:cNvSpPr txBox="1"/>
          <p:nvPr>
            <p:ph idx="1" type="body"/>
          </p:nvPr>
        </p:nvSpPr>
        <p:spPr>
          <a:xfrm>
            <a:off y="12401978" x="2889251"/>
            <a:ext cy="6400797" cx="31089600"/>
          </a:xfrm>
          <a:prstGeom prst="rect">
            <a:avLst/>
          </a:prstGeom>
          <a:noFill/>
          <a:ln>
            <a:noFill/>
          </a:ln>
        </p:spPr>
        <p:txBody>
          <a:bodyPr bIns="91425" rIns="91425" lIns="91425" tIns="91425" anchor="b" anchorCtr="0"/>
          <a:lstStyle>
            <a:lvl1pPr rtl="0" indent="0" marL="0">
              <a:buClr>
                <a:srgbClr val="888888"/>
              </a:buClr>
              <a:buFont typeface="Calibri"/>
              <a:buNone/>
              <a:defRPr sz="8200">
                <a:solidFill>
                  <a:srgbClr val="888888"/>
                </a:solidFill>
              </a:defRPr>
            </a:lvl1pPr>
            <a:lvl2pPr rtl="0" indent="-1411" marL="1881011">
              <a:buClr>
                <a:srgbClr val="888888"/>
              </a:buClr>
              <a:buFont typeface="Calibri"/>
              <a:buNone/>
              <a:defRPr sz="7400">
                <a:solidFill>
                  <a:srgbClr val="888888"/>
                </a:solidFill>
              </a:defRPr>
            </a:lvl2pPr>
            <a:lvl3pPr rtl="0" indent="-2823" marL="3762023">
              <a:buClr>
                <a:srgbClr val="888888"/>
              </a:buClr>
              <a:buFont typeface="Calibri"/>
              <a:buNone/>
              <a:defRPr sz="6600">
                <a:solidFill>
                  <a:srgbClr val="888888"/>
                </a:solidFill>
              </a:defRPr>
            </a:lvl3pPr>
            <a:lvl4pPr rtl="0" indent="-4236" marL="5643037">
              <a:buClr>
                <a:srgbClr val="888888"/>
              </a:buClr>
              <a:buFont typeface="Calibri"/>
              <a:buNone/>
              <a:defRPr sz="5800">
                <a:solidFill>
                  <a:srgbClr val="888888"/>
                </a:solidFill>
              </a:defRPr>
            </a:lvl4pPr>
            <a:lvl5pPr rtl="0" indent="-5649" marL="7524049">
              <a:buClr>
                <a:srgbClr val="888888"/>
              </a:buClr>
              <a:buFont typeface="Calibri"/>
              <a:buNone/>
              <a:defRPr sz="5800">
                <a:solidFill>
                  <a:srgbClr val="888888"/>
                </a:solidFill>
              </a:defRPr>
            </a:lvl5pPr>
            <a:lvl6pPr rtl="0" indent="-7060" marL="9405061">
              <a:buClr>
                <a:srgbClr val="888888"/>
              </a:buClr>
              <a:buFont typeface="Calibri"/>
              <a:buNone/>
              <a:defRPr sz="5800">
                <a:solidFill>
                  <a:srgbClr val="888888"/>
                </a:solidFill>
              </a:defRPr>
            </a:lvl6pPr>
            <a:lvl7pPr rtl="0" indent="-8473" marL="11286073">
              <a:buClr>
                <a:srgbClr val="888888"/>
              </a:buClr>
              <a:buFont typeface="Calibri"/>
              <a:buNone/>
              <a:defRPr sz="5800">
                <a:solidFill>
                  <a:srgbClr val="888888"/>
                </a:solidFill>
              </a:defRPr>
            </a:lvl7pPr>
            <a:lvl8pPr rtl="0" indent="-9886" marL="13167086">
              <a:buClr>
                <a:srgbClr val="888888"/>
              </a:buClr>
              <a:buFont typeface="Calibri"/>
              <a:buNone/>
              <a:defRPr sz="5800">
                <a:solidFill>
                  <a:srgbClr val="888888"/>
                </a:solidFill>
              </a:defRPr>
            </a:lvl8pPr>
            <a:lvl9pPr rtl="0" indent="-11298" marL="15048099">
              <a:buClr>
                <a:srgbClr val="888888"/>
              </a:buClr>
              <a:buFont typeface="Calibri"/>
              <a:buNone/>
              <a:defRPr sz="5800">
                <a:solidFill>
                  <a:srgbClr val="888888"/>
                </a:solidFill>
              </a:defRPr>
            </a:lvl9pPr>
          </a:lstStyle>
          <a:p/>
        </p:txBody>
      </p:sp>
      <p:sp>
        <p:nvSpPr>
          <p:cNvPr id="25" name="Shape 25"/>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26" name="Shape 26"/>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27" name="Shape 27"/>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woObj" type="twoObj">
  <p:cSld name="twoObj">
    <p:spTree>
      <p:nvGrpSpPr>
        <p:cNvPr id="28" name="Shape 28"/>
        <p:cNvGrpSpPr/>
        <p:nvPr/>
      </p:nvGrpSpPr>
      <p:grpSpPr>
        <a:xfrm>
          <a:off y="0" x="0"/>
          <a:ext cy="0" cx="0"/>
          <a:chOff y="0" x="0"/>
          <a:chExt cy="0" cx="0"/>
        </a:xfrm>
      </p:grpSpPr>
      <p:sp>
        <p:nvSpPr>
          <p:cNvPr id="29" name="Shape 29"/>
          <p:cNvSpPr txBox="1"/>
          <p:nvPr>
            <p:ph type="title"/>
          </p:nvPr>
        </p:nvSpPr>
        <p:spPr>
          <a:xfrm>
            <a:off y="1171788" x="1828800"/>
            <a:ext cy="4876799" cx="32918400"/>
          </a:xfrm>
          <a:prstGeom prst="rect">
            <a:avLst/>
          </a:prstGeom>
          <a:noFill/>
          <a:ln>
            <a:noFill/>
          </a:ln>
        </p:spPr>
        <p:txBody>
          <a:bodyPr bIns="91425" rIns="91425" lIns="91425" tIns="91425" anchor="ctr" anchorCtr="0"/>
          <a:lstStyle>
            <a:lvl1pPr algn="ctr" rtl="0">
              <a:spcBef>
                <a:spcPts val="0"/>
              </a:spcBef>
              <a:buClr>
                <a:schemeClr val="dk1"/>
              </a:buClr>
              <a:buFont typeface="Calibri"/>
              <a:buNone/>
              <a:defRPr sz="18100">
                <a:solidFill>
                  <a:schemeClr val="dk1"/>
                </a:solidFill>
                <a:latin typeface="Calibri"/>
                <a:ea typeface="Calibri"/>
                <a:cs typeface="Calibri"/>
                <a:sym typeface="Calibri"/>
              </a:defRPr>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30" name="Shape 30"/>
          <p:cNvSpPr txBox="1"/>
          <p:nvPr>
            <p:ph idx="1" type="body"/>
          </p:nvPr>
        </p:nvSpPr>
        <p:spPr>
          <a:xfrm>
            <a:off y="29132109" x="7315200"/>
            <a:ext cy="82390829" cx="65531999"/>
          </a:xfrm>
          <a:prstGeom prst="rect">
            <a:avLst/>
          </a:prstGeom>
          <a:noFill/>
          <a:ln>
            <a:noFill/>
          </a:ln>
        </p:spPr>
        <p:txBody>
          <a:bodyPr bIns="91425" rIns="91425" lIns="91425" tIns="91425" anchor="t" anchorCtr="0"/>
          <a:lstStyle>
            <a:lvl1pPr rtl="0">
              <a:defRPr sz="11500"/>
            </a:lvl1pPr>
            <a:lvl2pPr rtl="0">
              <a:defRPr sz="9900"/>
            </a:lvl2pPr>
            <a:lvl3pPr rtl="0">
              <a:defRPr sz="8200"/>
            </a:lvl3pPr>
            <a:lvl4pPr rtl="0">
              <a:defRPr sz="7400"/>
            </a:lvl4pPr>
            <a:lvl5pPr rtl="0">
              <a:defRPr sz="7400"/>
            </a:lvl5pPr>
            <a:lvl6pPr rtl="0">
              <a:defRPr sz="7400"/>
            </a:lvl6pPr>
            <a:lvl7pPr rtl="0">
              <a:defRPr sz="7400"/>
            </a:lvl7pPr>
            <a:lvl8pPr rtl="0">
              <a:defRPr sz="7400"/>
            </a:lvl8pPr>
            <a:lvl9pPr rtl="0">
              <a:defRPr sz="7400"/>
            </a:lvl9pPr>
          </a:lstStyle>
          <a:p/>
        </p:txBody>
      </p:sp>
      <p:sp>
        <p:nvSpPr>
          <p:cNvPr id="31" name="Shape 31"/>
          <p:cNvSpPr txBox="1"/>
          <p:nvPr>
            <p:ph idx="2" type="body"/>
          </p:nvPr>
        </p:nvSpPr>
        <p:spPr>
          <a:xfrm>
            <a:off y="29132109" x="73456800"/>
            <a:ext cy="82390829" cx="65531999"/>
          </a:xfrm>
          <a:prstGeom prst="rect">
            <a:avLst/>
          </a:prstGeom>
          <a:noFill/>
          <a:ln>
            <a:noFill/>
          </a:ln>
        </p:spPr>
        <p:txBody>
          <a:bodyPr bIns="91425" rIns="91425" lIns="91425" tIns="91425" anchor="t" anchorCtr="0"/>
          <a:lstStyle>
            <a:lvl1pPr rtl="0">
              <a:defRPr sz="11500"/>
            </a:lvl1pPr>
            <a:lvl2pPr rtl="0">
              <a:defRPr sz="9900"/>
            </a:lvl2pPr>
            <a:lvl3pPr rtl="0">
              <a:defRPr sz="8200"/>
            </a:lvl3pPr>
            <a:lvl4pPr rtl="0">
              <a:defRPr sz="7400"/>
            </a:lvl4pPr>
            <a:lvl5pPr rtl="0">
              <a:defRPr sz="7400"/>
            </a:lvl5pPr>
            <a:lvl6pPr rtl="0">
              <a:defRPr sz="7400"/>
            </a:lvl6pPr>
            <a:lvl7pPr rtl="0">
              <a:defRPr sz="7400"/>
            </a:lvl7pPr>
            <a:lvl8pPr rtl="0">
              <a:defRPr sz="7400"/>
            </a:lvl8pPr>
            <a:lvl9pPr rtl="0">
              <a:defRPr sz="7400"/>
            </a:lvl9pPr>
          </a:lstStyle>
          <a:p/>
        </p:txBody>
      </p:sp>
      <p:sp>
        <p:nvSpPr>
          <p:cNvPr id="32" name="Shape 32"/>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33" name="Shape 33"/>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34" name="Shape 34"/>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woTxTwoObj" type="twoTxTwoObj">
  <p:cSld name="twoTxTwoObj">
    <p:spTree>
      <p:nvGrpSpPr>
        <p:cNvPr id="35" name="Shape 35"/>
        <p:cNvGrpSpPr/>
        <p:nvPr/>
      </p:nvGrpSpPr>
      <p:grpSpPr>
        <a:xfrm>
          <a:off y="0" x="0"/>
          <a:ext cy="0" cx="0"/>
          <a:chOff y="0" x="0"/>
          <a:chExt cy="0" cx="0"/>
        </a:xfrm>
      </p:grpSpPr>
      <p:sp>
        <p:nvSpPr>
          <p:cNvPr id="36" name="Shape 36"/>
          <p:cNvSpPr txBox="1"/>
          <p:nvPr>
            <p:ph type="title"/>
          </p:nvPr>
        </p:nvSpPr>
        <p:spPr>
          <a:xfrm>
            <a:off y="1171788" x="1828800"/>
            <a:ext cy="4876799" cx="32918400"/>
          </a:xfrm>
          <a:prstGeom prst="rect">
            <a:avLst/>
          </a:prstGeom>
          <a:noFill/>
          <a:ln>
            <a:noFill/>
          </a:ln>
        </p:spPr>
        <p:txBody>
          <a:bodyPr bIns="91425" rIns="91425" lIns="91425" tIns="91425" anchor="ctr" anchorCtr="0"/>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37" name="Shape 37"/>
          <p:cNvSpPr txBox="1"/>
          <p:nvPr>
            <p:ph idx="1" type="body"/>
          </p:nvPr>
        </p:nvSpPr>
        <p:spPr>
          <a:xfrm>
            <a:off y="6549816" x="1828800"/>
            <a:ext cy="2729651" cx="16160751"/>
          </a:xfrm>
          <a:prstGeom prst="rect">
            <a:avLst/>
          </a:prstGeom>
          <a:noFill/>
          <a:ln>
            <a:noFill/>
          </a:ln>
        </p:spPr>
        <p:txBody>
          <a:bodyPr bIns="91425" rIns="91425" lIns="91425" tIns="91425" anchor="b" anchorCtr="0"/>
          <a:lstStyle>
            <a:lvl1pPr rtl="0" indent="0" marL="0">
              <a:buFont typeface="Calibri"/>
              <a:buNone/>
              <a:defRPr b="1" sz="9900"/>
            </a:lvl1pPr>
            <a:lvl2pPr rtl="0" indent="-1411" marL="1881011">
              <a:buFont typeface="Calibri"/>
              <a:buNone/>
              <a:defRPr b="1" sz="8200"/>
            </a:lvl2pPr>
            <a:lvl3pPr rtl="0" indent="-2823" marL="3762023">
              <a:buFont typeface="Calibri"/>
              <a:buNone/>
              <a:defRPr b="1" sz="7400"/>
            </a:lvl3pPr>
            <a:lvl4pPr rtl="0" indent="-4236" marL="5643037">
              <a:buFont typeface="Calibri"/>
              <a:buNone/>
              <a:defRPr b="1" sz="6600"/>
            </a:lvl4pPr>
            <a:lvl5pPr rtl="0" indent="-5649" marL="7524049">
              <a:buFont typeface="Calibri"/>
              <a:buNone/>
              <a:defRPr b="1" sz="6600"/>
            </a:lvl5pPr>
            <a:lvl6pPr rtl="0" indent="-7060" marL="9405061">
              <a:buFont typeface="Calibri"/>
              <a:buNone/>
              <a:defRPr b="1" sz="6600"/>
            </a:lvl6pPr>
            <a:lvl7pPr rtl="0" indent="-8473" marL="11286073">
              <a:buFont typeface="Calibri"/>
              <a:buNone/>
              <a:defRPr b="1" sz="6600"/>
            </a:lvl7pPr>
            <a:lvl8pPr rtl="0" indent="-9886" marL="13167086">
              <a:buFont typeface="Calibri"/>
              <a:buNone/>
              <a:defRPr b="1" sz="6600"/>
            </a:lvl8pPr>
            <a:lvl9pPr rtl="0" indent="-11298" marL="15048099">
              <a:buFont typeface="Calibri"/>
              <a:buNone/>
              <a:defRPr b="1" sz="6600"/>
            </a:lvl9pPr>
          </a:lstStyle>
          <a:p/>
        </p:txBody>
      </p:sp>
      <p:sp>
        <p:nvSpPr>
          <p:cNvPr id="38" name="Shape 38"/>
          <p:cNvSpPr txBox="1"/>
          <p:nvPr>
            <p:ph idx="2" type="body"/>
          </p:nvPr>
        </p:nvSpPr>
        <p:spPr>
          <a:xfrm>
            <a:off y="9279467" x="1828800"/>
            <a:ext cy="16858829" cx="16160751"/>
          </a:xfrm>
          <a:prstGeom prst="rect">
            <a:avLst/>
          </a:prstGeom>
          <a:noFill/>
          <a:ln>
            <a:noFill/>
          </a:ln>
        </p:spPr>
        <p:txBody>
          <a:bodyPr bIns="91425" rIns="91425" lIns="91425" tIns="91425" anchor="t" anchorCtr="0"/>
          <a:lstStyle>
            <a:lvl1pPr rtl="0">
              <a:defRPr sz="9900"/>
            </a:lvl1pPr>
            <a:lvl2pPr rtl="0">
              <a:defRPr sz="8200"/>
            </a:lvl2pPr>
            <a:lvl3pPr rtl="0">
              <a:defRPr sz="7400"/>
            </a:lvl3pPr>
            <a:lvl4pPr rtl="0">
              <a:defRPr sz="6600"/>
            </a:lvl4pPr>
            <a:lvl5pPr rtl="0">
              <a:defRPr sz="6600"/>
            </a:lvl5pPr>
            <a:lvl6pPr rtl="0">
              <a:defRPr sz="6600"/>
            </a:lvl6pPr>
            <a:lvl7pPr rtl="0">
              <a:defRPr sz="6600"/>
            </a:lvl7pPr>
            <a:lvl8pPr rtl="0">
              <a:defRPr sz="6600"/>
            </a:lvl8pPr>
            <a:lvl9pPr rtl="0">
              <a:defRPr sz="6600"/>
            </a:lvl9pPr>
          </a:lstStyle>
          <a:p/>
        </p:txBody>
      </p:sp>
      <p:sp>
        <p:nvSpPr>
          <p:cNvPr id="39" name="Shape 39"/>
          <p:cNvSpPr txBox="1"/>
          <p:nvPr>
            <p:ph idx="3" type="body"/>
          </p:nvPr>
        </p:nvSpPr>
        <p:spPr>
          <a:xfrm>
            <a:off y="6549816" x="18580101"/>
            <a:ext cy="2729651" cx="16167099"/>
          </a:xfrm>
          <a:prstGeom prst="rect">
            <a:avLst/>
          </a:prstGeom>
          <a:noFill/>
          <a:ln>
            <a:noFill/>
          </a:ln>
        </p:spPr>
        <p:txBody>
          <a:bodyPr bIns="91425" rIns="91425" lIns="91425" tIns="91425" anchor="b" anchorCtr="0"/>
          <a:lstStyle>
            <a:lvl1pPr rtl="0" indent="0" marL="0">
              <a:buFont typeface="Calibri"/>
              <a:buNone/>
              <a:defRPr b="1" sz="9900"/>
            </a:lvl1pPr>
            <a:lvl2pPr rtl="0" indent="-1411" marL="1881011">
              <a:buFont typeface="Calibri"/>
              <a:buNone/>
              <a:defRPr b="1" sz="8200"/>
            </a:lvl2pPr>
            <a:lvl3pPr rtl="0" indent="-2823" marL="3762023">
              <a:buFont typeface="Calibri"/>
              <a:buNone/>
              <a:defRPr b="1" sz="7400"/>
            </a:lvl3pPr>
            <a:lvl4pPr rtl="0" indent="-4236" marL="5643037">
              <a:buFont typeface="Calibri"/>
              <a:buNone/>
              <a:defRPr b="1" sz="6600"/>
            </a:lvl4pPr>
            <a:lvl5pPr rtl="0" indent="-5649" marL="7524049">
              <a:buFont typeface="Calibri"/>
              <a:buNone/>
              <a:defRPr b="1" sz="6600"/>
            </a:lvl5pPr>
            <a:lvl6pPr rtl="0" indent="-7060" marL="9405061">
              <a:buFont typeface="Calibri"/>
              <a:buNone/>
              <a:defRPr b="1" sz="6600"/>
            </a:lvl6pPr>
            <a:lvl7pPr rtl="0" indent="-8473" marL="11286073">
              <a:buFont typeface="Calibri"/>
              <a:buNone/>
              <a:defRPr b="1" sz="6600"/>
            </a:lvl7pPr>
            <a:lvl8pPr rtl="0" indent="-9886" marL="13167086">
              <a:buFont typeface="Calibri"/>
              <a:buNone/>
              <a:defRPr b="1" sz="6600"/>
            </a:lvl8pPr>
            <a:lvl9pPr rtl="0" indent="-11298" marL="15048099">
              <a:buFont typeface="Calibri"/>
              <a:buNone/>
              <a:defRPr b="1" sz="6600"/>
            </a:lvl9pPr>
          </a:lstStyle>
          <a:p/>
        </p:txBody>
      </p:sp>
      <p:sp>
        <p:nvSpPr>
          <p:cNvPr id="40" name="Shape 40"/>
          <p:cNvSpPr txBox="1"/>
          <p:nvPr>
            <p:ph idx="4" type="body"/>
          </p:nvPr>
        </p:nvSpPr>
        <p:spPr>
          <a:xfrm>
            <a:off y="9279467" x="18580101"/>
            <a:ext cy="16858829" cx="16167099"/>
          </a:xfrm>
          <a:prstGeom prst="rect">
            <a:avLst/>
          </a:prstGeom>
          <a:noFill/>
          <a:ln>
            <a:noFill/>
          </a:ln>
        </p:spPr>
        <p:txBody>
          <a:bodyPr bIns="91425" rIns="91425" lIns="91425" tIns="91425" anchor="t" anchorCtr="0"/>
          <a:lstStyle>
            <a:lvl1pPr rtl="0">
              <a:defRPr sz="9900"/>
            </a:lvl1pPr>
            <a:lvl2pPr rtl="0">
              <a:defRPr sz="8200"/>
            </a:lvl2pPr>
            <a:lvl3pPr rtl="0">
              <a:defRPr sz="7400"/>
            </a:lvl3pPr>
            <a:lvl4pPr rtl="0">
              <a:defRPr sz="6600"/>
            </a:lvl4pPr>
            <a:lvl5pPr rtl="0">
              <a:defRPr sz="6600"/>
            </a:lvl5pPr>
            <a:lvl6pPr rtl="0">
              <a:defRPr sz="6600"/>
            </a:lvl6pPr>
            <a:lvl7pPr rtl="0">
              <a:defRPr sz="6600"/>
            </a:lvl7pPr>
            <a:lvl8pPr rtl="0">
              <a:defRPr sz="6600"/>
            </a:lvl8pPr>
            <a:lvl9pPr rtl="0">
              <a:defRPr sz="6600"/>
            </a:lvl9pPr>
          </a:lstStyle>
          <a:p/>
        </p:txBody>
      </p:sp>
      <p:sp>
        <p:nvSpPr>
          <p:cNvPr id="41" name="Shape 41"/>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42" name="Shape 42"/>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43" name="Shape 43"/>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Only" type="titleOnly">
  <p:cSld name="titleOnly">
    <p:spTree>
      <p:nvGrpSpPr>
        <p:cNvPr id="44" name="Shape 44"/>
        <p:cNvGrpSpPr/>
        <p:nvPr/>
      </p:nvGrpSpPr>
      <p:grpSpPr>
        <a:xfrm>
          <a:off y="0" x="0"/>
          <a:ext cy="0" cx="0"/>
          <a:chOff y="0" x="0"/>
          <a:chExt cy="0" cx="0"/>
        </a:xfrm>
      </p:grpSpPr>
      <p:sp>
        <p:nvSpPr>
          <p:cNvPr id="45" name="Shape 45"/>
          <p:cNvSpPr txBox="1"/>
          <p:nvPr>
            <p:ph type="title"/>
          </p:nvPr>
        </p:nvSpPr>
        <p:spPr>
          <a:xfrm>
            <a:off y="1171788" x="1828800"/>
            <a:ext cy="4876799" cx="32918400"/>
          </a:xfrm>
          <a:prstGeom prst="rect">
            <a:avLst/>
          </a:prstGeom>
          <a:noFill/>
          <a:ln>
            <a:noFill/>
          </a:ln>
        </p:spPr>
        <p:txBody>
          <a:bodyPr bIns="91425" rIns="91425" lIns="91425" tIns="91425" anchor="ctr" anchorCtr="0"/>
          <a:lstStyle>
            <a:lvl1pPr algn="ctr" rtl="0">
              <a:spcBef>
                <a:spcPts val="0"/>
              </a:spcBef>
              <a:buClr>
                <a:schemeClr val="dk1"/>
              </a:buClr>
              <a:buFont typeface="Calibri"/>
              <a:buNone/>
              <a:defRPr sz="18100">
                <a:solidFill>
                  <a:schemeClr val="dk1"/>
                </a:solidFill>
                <a:latin typeface="Calibri"/>
                <a:ea typeface="Calibri"/>
                <a:cs typeface="Calibri"/>
                <a:sym typeface="Calibri"/>
              </a:defRPr>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46" name="Shape 46"/>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47" name="Shape 47"/>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48" name="Shape 48"/>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blank" type="blank">
  <p:cSld name="blank">
    <p:spTree>
      <p:nvGrpSpPr>
        <p:cNvPr id="49" name="Shape 49"/>
        <p:cNvGrpSpPr/>
        <p:nvPr/>
      </p:nvGrpSpPr>
      <p:grpSpPr>
        <a:xfrm>
          <a:off y="0" x="0"/>
          <a:ext cy="0" cx="0"/>
          <a:chOff y="0" x="0"/>
          <a:chExt cy="0" cx="0"/>
        </a:xfrm>
      </p:grpSpPr>
      <p:sp>
        <p:nvSpPr>
          <p:cNvPr id="50" name="Shape 50"/>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51" name="Shape 51"/>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52" name="Shape 52"/>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objTx" type="objTx">
  <p:cSld name="objTx">
    <p:spTree>
      <p:nvGrpSpPr>
        <p:cNvPr id="53" name="Shape 53"/>
        <p:cNvGrpSpPr/>
        <p:nvPr/>
      </p:nvGrpSpPr>
      <p:grpSpPr>
        <a:xfrm>
          <a:off y="0" x="0"/>
          <a:ext cy="0" cx="0"/>
          <a:chOff y="0" x="0"/>
          <a:chExt cy="0" cx="0"/>
        </a:xfrm>
      </p:grpSpPr>
      <p:sp>
        <p:nvSpPr>
          <p:cNvPr id="54" name="Shape 54"/>
          <p:cNvSpPr txBox="1"/>
          <p:nvPr>
            <p:ph type="title"/>
          </p:nvPr>
        </p:nvSpPr>
        <p:spPr>
          <a:xfrm>
            <a:off y="1165012" x="1828801"/>
            <a:ext cy="4958080" cx="12033252"/>
          </a:xfrm>
          <a:prstGeom prst="rect">
            <a:avLst/>
          </a:prstGeom>
          <a:noFill/>
          <a:ln>
            <a:noFill/>
          </a:ln>
        </p:spPr>
        <p:txBody>
          <a:bodyPr bIns="91425" rIns="91425" lIns="91425" tIns="91425" anchor="b" anchorCtr="0"/>
          <a:lstStyle>
            <a:lvl1pPr algn="l" rtl="0">
              <a:defRPr b="1" sz="8200"/>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55" name="Shape 55"/>
          <p:cNvSpPr txBox="1"/>
          <p:nvPr>
            <p:ph idx="1" type="body"/>
          </p:nvPr>
        </p:nvSpPr>
        <p:spPr>
          <a:xfrm>
            <a:off y="1165016" x="14300200"/>
            <a:ext cy="24973282" cx="20447000"/>
          </a:xfrm>
          <a:prstGeom prst="rect">
            <a:avLst/>
          </a:prstGeom>
          <a:noFill/>
          <a:ln>
            <a:noFill/>
          </a:ln>
        </p:spPr>
        <p:txBody>
          <a:bodyPr bIns="91425" rIns="91425" lIns="91425" tIns="91425" anchor="t" anchorCtr="0"/>
          <a:lstStyle>
            <a:lvl1pPr rtl="0">
              <a:defRPr sz="13200"/>
            </a:lvl1pPr>
            <a:lvl2pPr rtl="0">
              <a:defRPr sz="11500"/>
            </a:lvl2pPr>
            <a:lvl3pPr rtl="0">
              <a:defRPr sz="9900"/>
            </a:lvl3pPr>
            <a:lvl4pPr rtl="0">
              <a:defRPr sz="8200"/>
            </a:lvl4pPr>
            <a:lvl5pPr rtl="0">
              <a:defRPr sz="8200"/>
            </a:lvl5pPr>
            <a:lvl6pPr rtl="0">
              <a:defRPr sz="8200"/>
            </a:lvl6pPr>
            <a:lvl7pPr rtl="0">
              <a:defRPr sz="8200"/>
            </a:lvl7pPr>
            <a:lvl8pPr rtl="0">
              <a:defRPr sz="8200"/>
            </a:lvl8pPr>
            <a:lvl9pPr rtl="0">
              <a:defRPr sz="8200"/>
            </a:lvl9pPr>
          </a:lstStyle>
          <a:p/>
        </p:txBody>
      </p:sp>
      <p:sp>
        <p:nvSpPr>
          <p:cNvPr id="56" name="Shape 56"/>
          <p:cNvSpPr txBox="1"/>
          <p:nvPr>
            <p:ph idx="2" type="body"/>
          </p:nvPr>
        </p:nvSpPr>
        <p:spPr>
          <a:xfrm>
            <a:off y="6123096" x="1828801"/>
            <a:ext cy="20015201" cx="12033252"/>
          </a:xfrm>
          <a:prstGeom prst="rect">
            <a:avLst/>
          </a:prstGeom>
          <a:noFill/>
          <a:ln>
            <a:noFill/>
          </a:ln>
        </p:spPr>
        <p:txBody>
          <a:bodyPr bIns="91425" rIns="91425" lIns="91425" tIns="91425" anchor="t" anchorCtr="0"/>
          <a:lstStyle>
            <a:lvl1pPr rtl="0" indent="0" marL="0">
              <a:buFont typeface="Calibri"/>
              <a:buNone/>
              <a:defRPr sz="5800"/>
            </a:lvl1pPr>
            <a:lvl2pPr rtl="0" indent="-1411" marL="1881011">
              <a:buFont typeface="Calibri"/>
              <a:buNone/>
              <a:defRPr sz="4900"/>
            </a:lvl2pPr>
            <a:lvl3pPr rtl="0" indent="-2823" marL="3762023">
              <a:buFont typeface="Calibri"/>
              <a:buNone/>
              <a:defRPr sz="4100"/>
            </a:lvl3pPr>
            <a:lvl4pPr rtl="0" indent="-4236" marL="5643037">
              <a:buFont typeface="Calibri"/>
              <a:buNone/>
              <a:defRPr sz="3700"/>
            </a:lvl4pPr>
            <a:lvl5pPr rtl="0" indent="-5649" marL="7524049">
              <a:buFont typeface="Calibri"/>
              <a:buNone/>
              <a:defRPr sz="3700"/>
            </a:lvl5pPr>
            <a:lvl6pPr rtl="0" indent="-7060" marL="9405061">
              <a:buFont typeface="Calibri"/>
              <a:buNone/>
              <a:defRPr sz="3700"/>
            </a:lvl6pPr>
            <a:lvl7pPr rtl="0" indent="-8473" marL="11286073">
              <a:buFont typeface="Calibri"/>
              <a:buNone/>
              <a:defRPr sz="3700"/>
            </a:lvl7pPr>
            <a:lvl8pPr rtl="0" indent="-9886" marL="13167086">
              <a:buFont typeface="Calibri"/>
              <a:buNone/>
              <a:defRPr sz="3700"/>
            </a:lvl8pPr>
            <a:lvl9pPr rtl="0" indent="-11298" marL="15048099">
              <a:buFont typeface="Calibri"/>
              <a:buNone/>
              <a:defRPr sz="3700"/>
            </a:lvl9pPr>
          </a:lstStyle>
          <a:p/>
        </p:txBody>
      </p:sp>
      <p:sp>
        <p:nvSpPr>
          <p:cNvPr id="57" name="Shape 57"/>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58" name="Shape 58"/>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59" name="Shape 59"/>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picTx" type="picTx">
  <p:cSld name="picTx">
    <p:spTree>
      <p:nvGrpSpPr>
        <p:cNvPr id="60" name="Shape 60"/>
        <p:cNvGrpSpPr/>
        <p:nvPr/>
      </p:nvGrpSpPr>
      <p:grpSpPr>
        <a:xfrm>
          <a:off y="0" x="0"/>
          <a:ext cy="0" cx="0"/>
          <a:chOff y="0" x="0"/>
          <a:chExt cy="0" cx="0"/>
        </a:xfrm>
      </p:grpSpPr>
      <p:sp>
        <p:nvSpPr>
          <p:cNvPr id="61" name="Shape 61"/>
          <p:cNvSpPr txBox="1"/>
          <p:nvPr>
            <p:ph type="title"/>
          </p:nvPr>
        </p:nvSpPr>
        <p:spPr>
          <a:xfrm>
            <a:off y="20482559" x="7169152"/>
            <a:ext cy="2418082" cx="21945599"/>
          </a:xfrm>
          <a:prstGeom prst="rect">
            <a:avLst/>
          </a:prstGeom>
          <a:noFill/>
          <a:ln>
            <a:noFill/>
          </a:ln>
        </p:spPr>
        <p:txBody>
          <a:bodyPr bIns="91425" rIns="91425" lIns="91425" tIns="91425" anchor="b" anchorCtr="0"/>
          <a:lstStyle>
            <a:lvl1pPr algn="l" rtl="0">
              <a:defRPr b="1" sz="8200"/>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62" name="Shape 62"/>
          <p:cNvSpPr/>
          <p:nvPr>
            <p:ph idx="2" type="pic"/>
          </p:nvPr>
        </p:nvSpPr>
        <p:spPr>
          <a:xfrm>
            <a:off y="2614507" x="7169152"/>
            <a:ext cy="17556479" cx="21945599"/>
          </a:xfrm>
          <a:prstGeom prst="rect">
            <a:avLst/>
          </a:prstGeom>
          <a:noFill/>
          <a:ln>
            <a:noFill/>
          </a:ln>
        </p:spPr>
        <p:txBody>
          <a:bodyPr bIns="91425" rIns="91425" lIns="91425" tIns="91425" anchor="ctr" anchorCtr="0"/>
          <a:lstStyle>
            <a:lvl1pPr algn="l" rtl="0" marR="0" indent="0" marL="0">
              <a:buClr>
                <a:srgbClr val="888888"/>
              </a:buClr>
              <a:buFont typeface="Calibri"/>
              <a:buNone/>
              <a:defRPr strike="noStrike" u="none" b="0" cap="none" baseline="0" sz="13200" i="0">
                <a:solidFill>
                  <a:srgbClr val="888888"/>
                </a:solidFill>
                <a:latin typeface="Calibri"/>
                <a:ea typeface="Calibri"/>
                <a:cs typeface="Calibri"/>
                <a:sym typeface="Calibri"/>
              </a:defRPr>
            </a:lvl1pPr>
            <a:lvl2pPr algn="l" rtl="0" marR="0" indent="-1411" marL="1881011">
              <a:buClr>
                <a:schemeClr val="dk1"/>
              </a:buClr>
              <a:buFont typeface="Calibri"/>
              <a:buNone/>
              <a:defRPr strike="noStrike" u="none" b="0" cap="none" baseline="0" sz="11500" i="0">
                <a:solidFill>
                  <a:schemeClr val="dk1"/>
                </a:solidFill>
                <a:latin typeface="Calibri"/>
                <a:ea typeface="Calibri"/>
                <a:cs typeface="Calibri"/>
                <a:sym typeface="Calibri"/>
              </a:defRPr>
            </a:lvl2pPr>
            <a:lvl3pPr algn="l" rtl="0" marR="0" indent="-2823" marL="3762023">
              <a:buClr>
                <a:schemeClr val="dk1"/>
              </a:buClr>
              <a:buFont typeface="Calibri"/>
              <a:buNone/>
              <a:defRPr strike="noStrike" u="none" b="0" cap="none" baseline="0" sz="9900" i="0">
                <a:solidFill>
                  <a:schemeClr val="dk1"/>
                </a:solidFill>
                <a:latin typeface="Calibri"/>
                <a:ea typeface="Calibri"/>
                <a:cs typeface="Calibri"/>
                <a:sym typeface="Calibri"/>
              </a:defRPr>
            </a:lvl3pPr>
            <a:lvl4pPr algn="l" rtl="0" marR="0" indent="-4236" marL="5643037">
              <a:buClr>
                <a:schemeClr val="dk1"/>
              </a:buClr>
              <a:buFont typeface="Calibri"/>
              <a:buNone/>
              <a:defRPr strike="noStrike" u="none" b="0" cap="none" baseline="0" sz="8200" i="0">
                <a:solidFill>
                  <a:schemeClr val="dk1"/>
                </a:solidFill>
                <a:latin typeface="Calibri"/>
                <a:ea typeface="Calibri"/>
                <a:cs typeface="Calibri"/>
                <a:sym typeface="Calibri"/>
              </a:defRPr>
            </a:lvl4pPr>
            <a:lvl5pPr algn="l" rtl="0" marR="0" indent="-5649" marL="7524049">
              <a:buClr>
                <a:schemeClr val="dk1"/>
              </a:buClr>
              <a:buFont typeface="Calibri"/>
              <a:buNone/>
              <a:defRPr strike="noStrike" u="none" b="0" cap="none" baseline="0" sz="8200" i="0">
                <a:solidFill>
                  <a:schemeClr val="dk1"/>
                </a:solidFill>
                <a:latin typeface="Calibri"/>
                <a:ea typeface="Calibri"/>
                <a:cs typeface="Calibri"/>
                <a:sym typeface="Calibri"/>
              </a:defRPr>
            </a:lvl5pPr>
            <a:lvl6pPr algn="l" rtl="0" marR="0" indent="-7060" marL="9405061">
              <a:buClr>
                <a:schemeClr val="dk1"/>
              </a:buClr>
              <a:buFont typeface="Calibri"/>
              <a:buNone/>
              <a:defRPr strike="noStrike" u="none" b="0" cap="none" baseline="0" sz="8200" i="0">
                <a:solidFill>
                  <a:schemeClr val="dk1"/>
                </a:solidFill>
                <a:latin typeface="Calibri"/>
                <a:ea typeface="Calibri"/>
                <a:cs typeface="Calibri"/>
                <a:sym typeface="Calibri"/>
              </a:defRPr>
            </a:lvl6pPr>
            <a:lvl7pPr algn="l" rtl="0" marR="0" indent="-8473" marL="11286073">
              <a:buClr>
                <a:schemeClr val="dk1"/>
              </a:buClr>
              <a:buFont typeface="Calibri"/>
              <a:buNone/>
              <a:defRPr strike="noStrike" u="none" b="0" cap="none" baseline="0" sz="8200" i="0">
                <a:solidFill>
                  <a:schemeClr val="dk1"/>
                </a:solidFill>
                <a:latin typeface="Calibri"/>
                <a:ea typeface="Calibri"/>
                <a:cs typeface="Calibri"/>
                <a:sym typeface="Calibri"/>
              </a:defRPr>
            </a:lvl7pPr>
            <a:lvl8pPr algn="l" rtl="0" marR="0" indent="-9886" marL="13167086">
              <a:buClr>
                <a:schemeClr val="dk1"/>
              </a:buClr>
              <a:buFont typeface="Calibri"/>
              <a:buNone/>
              <a:defRPr strike="noStrike" u="none" b="0" cap="none" baseline="0" sz="8200" i="0">
                <a:solidFill>
                  <a:schemeClr val="dk1"/>
                </a:solidFill>
                <a:latin typeface="Calibri"/>
                <a:ea typeface="Calibri"/>
                <a:cs typeface="Calibri"/>
                <a:sym typeface="Calibri"/>
              </a:defRPr>
            </a:lvl8pPr>
            <a:lvl9pPr algn="l" rtl="0" marR="0" indent="-11298" marL="15048099">
              <a:buClr>
                <a:schemeClr val="dk1"/>
              </a:buClr>
              <a:buFont typeface="Calibri"/>
              <a:buNone/>
              <a:defRPr strike="noStrike" u="none" b="0" cap="none" baseline="0" sz="8200" i="0">
                <a:solidFill>
                  <a:schemeClr val="dk1"/>
                </a:solidFill>
                <a:latin typeface="Calibri"/>
                <a:ea typeface="Calibri"/>
                <a:cs typeface="Calibri"/>
                <a:sym typeface="Calibri"/>
              </a:defRPr>
            </a:lvl9pPr>
          </a:lstStyle>
          <a:p/>
        </p:txBody>
      </p:sp>
      <p:sp>
        <p:nvSpPr>
          <p:cNvPr id="63" name="Shape 63"/>
          <p:cNvSpPr txBox="1"/>
          <p:nvPr>
            <p:ph idx="1" type="body"/>
          </p:nvPr>
        </p:nvSpPr>
        <p:spPr>
          <a:xfrm>
            <a:off y="22900642" x="7169152"/>
            <a:ext cy="3434077" cx="21945599"/>
          </a:xfrm>
          <a:prstGeom prst="rect">
            <a:avLst/>
          </a:prstGeom>
          <a:noFill/>
          <a:ln>
            <a:noFill/>
          </a:ln>
        </p:spPr>
        <p:txBody>
          <a:bodyPr bIns="91425" rIns="91425" lIns="91425" tIns="91425" anchor="t" anchorCtr="0"/>
          <a:lstStyle>
            <a:lvl1pPr rtl="0" indent="0" marL="0">
              <a:buFont typeface="Calibri"/>
              <a:buNone/>
              <a:defRPr sz="5800"/>
            </a:lvl1pPr>
            <a:lvl2pPr rtl="0" indent="-1411" marL="1881011">
              <a:buFont typeface="Calibri"/>
              <a:buNone/>
              <a:defRPr sz="4900"/>
            </a:lvl2pPr>
            <a:lvl3pPr rtl="0" indent="-2823" marL="3762023">
              <a:buFont typeface="Calibri"/>
              <a:buNone/>
              <a:defRPr sz="4100"/>
            </a:lvl3pPr>
            <a:lvl4pPr rtl="0" indent="-4236" marL="5643037">
              <a:buFont typeface="Calibri"/>
              <a:buNone/>
              <a:defRPr sz="3700"/>
            </a:lvl4pPr>
            <a:lvl5pPr rtl="0" indent="-5649" marL="7524049">
              <a:buFont typeface="Calibri"/>
              <a:buNone/>
              <a:defRPr sz="3700"/>
            </a:lvl5pPr>
            <a:lvl6pPr rtl="0" indent="-7060" marL="9405061">
              <a:buFont typeface="Calibri"/>
              <a:buNone/>
              <a:defRPr sz="3700"/>
            </a:lvl6pPr>
            <a:lvl7pPr rtl="0" indent="-8473" marL="11286073">
              <a:buFont typeface="Calibri"/>
              <a:buNone/>
              <a:defRPr sz="3700"/>
            </a:lvl7pPr>
            <a:lvl8pPr rtl="0" indent="-9886" marL="13167086">
              <a:buFont typeface="Calibri"/>
              <a:buNone/>
              <a:defRPr sz="3700"/>
            </a:lvl8pPr>
            <a:lvl9pPr rtl="0" indent="-11298" marL="15048099">
              <a:buFont typeface="Calibri"/>
              <a:buNone/>
              <a:defRPr sz="3700"/>
            </a:lvl9pPr>
          </a:lstStyle>
          <a:p/>
        </p:txBody>
      </p:sp>
      <p:sp>
        <p:nvSpPr>
          <p:cNvPr id="64" name="Shape 64"/>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65" name="Shape 65"/>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66" name="Shape 66"/>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vertTx" type="vertTx">
  <p:cSld name="vertTx">
    <p:spTree>
      <p:nvGrpSpPr>
        <p:cNvPr id="67" name="Shape 67"/>
        <p:cNvGrpSpPr/>
        <p:nvPr/>
      </p:nvGrpSpPr>
      <p:grpSpPr>
        <a:xfrm>
          <a:off y="0" x="0"/>
          <a:ext cy="0" cx="0"/>
          <a:chOff y="0" x="0"/>
          <a:chExt cy="0" cx="0"/>
        </a:xfrm>
      </p:grpSpPr>
      <p:sp>
        <p:nvSpPr>
          <p:cNvPr id="68" name="Shape 68"/>
          <p:cNvSpPr txBox="1"/>
          <p:nvPr>
            <p:ph type="title"/>
          </p:nvPr>
        </p:nvSpPr>
        <p:spPr>
          <a:xfrm>
            <a:off y="1171788" x="1828800"/>
            <a:ext cy="4876799" cx="32918400"/>
          </a:xfrm>
          <a:prstGeom prst="rect">
            <a:avLst/>
          </a:prstGeom>
          <a:noFill/>
          <a:ln>
            <a:noFill/>
          </a:ln>
        </p:spPr>
        <p:txBody>
          <a:bodyPr bIns="91425" rIns="91425" lIns="91425" tIns="91425" anchor="ctr" anchorCtr="0"/>
          <a:lstStyle>
            <a:lvl1pPr algn="ctr" rtl="0">
              <a:spcBef>
                <a:spcPts val="0"/>
              </a:spcBef>
              <a:buClr>
                <a:schemeClr val="dk1"/>
              </a:buClr>
              <a:buFont typeface="Calibri"/>
              <a:buNone/>
              <a:defRPr sz="18100">
                <a:solidFill>
                  <a:schemeClr val="dk1"/>
                </a:solidFill>
                <a:latin typeface="Calibri"/>
                <a:ea typeface="Calibri"/>
                <a:cs typeface="Calibri"/>
                <a:sym typeface="Calibri"/>
              </a:defRPr>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69" name="Shape 69"/>
          <p:cNvSpPr txBox="1"/>
          <p:nvPr>
            <p:ph idx="1" type="body"/>
          </p:nvPr>
        </p:nvSpPr>
        <p:spPr>
          <a:xfrm rot="5400000">
            <a:off y="23708" x="8632612"/>
            <a:ext cy="32918400" cx="19310774"/>
          </a:xfrm>
          <a:prstGeom prst="rect">
            <a:avLst/>
          </a:prstGeom>
          <a:noFill/>
          <a:ln>
            <a:noFill/>
          </a:ln>
        </p:spPr>
        <p:txBody>
          <a:bodyPr bIns="91425" rIns="91425" lIns="91425" tIns="91425" anchor="t" anchorCtr="0"/>
          <a:lstStyle>
            <a:lvl1pPr algn="l" rtl="0" indent="-909109" marL="1410759">
              <a:spcBef>
                <a:spcPts val="2640"/>
              </a:spcBef>
              <a:buClr>
                <a:schemeClr val="dk1"/>
              </a:buClr>
              <a:buFont typeface="Arial"/>
              <a:buChar char="•"/>
              <a:defRPr sz="13200">
                <a:solidFill>
                  <a:schemeClr val="dk1"/>
                </a:solidFill>
                <a:latin typeface="Calibri"/>
                <a:ea typeface="Calibri"/>
                <a:cs typeface="Calibri"/>
                <a:sym typeface="Calibri"/>
              </a:defRPr>
            </a:lvl1pPr>
            <a:lvl2pPr algn="l" rtl="0" indent="-738895" marL="3056645">
              <a:spcBef>
                <a:spcPts val="2300"/>
              </a:spcBef>
              <a:buClr>
                <a:schemeClr val="dk1"/>
              </a:buClr>
              <a:buFont typeface="Arial"/>
              <a:buChar char="•"/>
              <a:defRPr sz="11500">
                <a:solidFill>
                  <a:schemeClr val="dk1"/>
                </a:solidFill>
                <a:latin typeface="Calibri"/>
                <a:ea typeface="Calibri"/>
                <a:cs typeface="Calibri"/>
                <a:sym typeface="Calibri"/>
              </a:defRPr>
            </a:lvl2pPr>
            <a:lvl3pPr algn="l" rtl="0" indent="-565506" marL="4702531">
              <a:spcBef>
                <a:spcPts val="1980"/>
              </a:spcBef>
              <a:buClr>
                <a:schemeClr val="dk1"/>
              </a:buClr>
              <a:buFont typeface="Arial"/>
              <a:buChar char="•"/>
              <a:defRPr sz="9900">
                <a:solidFill>
                  <a:schemeClr val="dk1"/>
                </a:solidFill>
                <a:latin typeface="Calibri"/>
                <a:ea typeface="Calibri"/>
                <a:cs typeface="Calibri"/>
                <a:sym typeface="Calibri"/>
              </a:defRPr>
            </a:lvl3pPr>
            <a:lvl4pPr algn="l" rtl="0" indent="-633593" marL="6583543">
              <a:spcBef>
                <a:spcPts val="1640"/>
              </a:spcBef>
              <a:buClr>
                <a:schemeClr val="dk1"/>
              </a:buClr>
              <a:buFont typeface="Arial"/>
              <a:buChar char="•"/>
              <a:defRPr sz="8200">
                <a:solidFill>
                  <a:schemeClr val="dk1"/>
                </a:solidFill>
                <a:latin typeface="Calibri"/>
                <a:ea typeface="Calibri"/>
                <a:cs typeface="Calibri"/>
                <a:sym typeface="Calibri"/>
              </a:defRPr>
            </a:lvl4pPr>
            <a:lvl5pPr algn="l" rtl="0" indent="-635004" marL="8464555">
              <a:spcBef>
                <a:spcPts val="1640"/>
              </a:spcBef>
              <a:buClr>
                <a:schemeClr val="dk1"/>
              </a:buClr>
              <a:buFont typeface="Arial"/>
              <a:buChar char="•"/>
              <a:defRPr sz="8200">
                <a:solidFill>
                  <a:schemeClr val="dk1"/>
                </a:solidFill>
                <a:latin typeface="Calibri"/>
                <a:ea typeface="Calibri"/>
                <a:cs typeface="Calibri"/>
                <a:sym typeface="Calibri"/>
              </a:defRPr>
            </a:lvl5pPr>
            <a:lvl6pPr algn="l" rtl="0" indent="-636416" marL="10345567">
              <a:spcBef>
                <a:spcPts val="1640"/>
              </a:spcBef>
              <a:buClr>
                <a:schemeClr val="dk1"/>
              </a:buClr>
              <a:buFont typeface="Arial"/>
              <a:buChar char="•"/>
              <a:defRPr sz="8200">
                <a:solidFill>
                  <a:schemeClr val="dk1"/>
                </a:solidFill>
                <a:latin typeface="Calibri"/>
                <a:ea typeface="Calibri"/>
                <a:cs typeface="Calibri"/>
                <a:sym typeface="Calibri"/>
              </a:defRPr>
            </a:lvl6pPr>
            <a:lvl7pPr algn="l" rtl="0" indent="-637830" marL="12226580">
              <a:spcBef>
                <a:spcPts val="1640"/>
              </a:spcBef>
              <a:buClr>
                <a:schemeClr val="dk1"/>
              </a:buClr>
              <a:buFont typeface="Arial"/>
              <a:buChar char="•"/>
              <a:defRPr sz="8200">
                <a:solidFill>
                  <a:schemeClr val="dk1"/>
                </a:solidFill>
                <a:latin typeface="Calibri"/>
                <a:ea typeface="Calibri"/>
                <a:cs typeface="Calibri"/>
                <a:sym typeface="Calibri"/>
              </a:defRPr>
            </a:lvl7pPr>
            <a:lvl8pPr algn="l" rtl="0" indent="-639241" marL="14107592">
              <a:spcBef>
                <a:spcPts val="1640"/>
              </a:spcBef>
              <a:buClr>
                <a:schemeClr val="dk1"/>
              </a:buClr>
              <a:buFont typeface="Arial"/>
              <a:buChar char="•"/>
              <a:defRPr sz="8200">
                <a:solidFill>
                  <a:schemeClr val="dk1"/>
                </a:solidFill>
                <a:latin typeface="Calibri"/>
                <a:ea typeface="Calibri"/>
                <a:cs typeface="Calibri"/>
                <a:sym typeface="Calibri"/>
              </a:defRPr>
            </a:lvl8pPr>
            <a:lvl9pPr algn="l" rtl="0" indent="-640653" marL="15988604">
              <a:spcBef>
                <a:spcPts val="1640"/>
              </a:spcBef>
              <a:buClr>
                <a:schemeClr val="dk1"/>
              </a:buClr>
              <a:buFont typeface="Arial"/>
              <a:buChar char="•"/>
              <a:defRPr sz="8200">
                <a:solidFill>
                  <a:schemeClr val="dk1"/>
                </a:solidFill>
                <a:latin typeface="Calibri"/>
                <a:ea typeface="Calibri"/>
                <a:cs typeface="Calibri"/>
                <a:sym typeface="Calibri"/>
              </a:defRPr>
            </a:lvl9pPr>
          </a:lstStyle>
          <a:p/>
        </p:txBody>
      </p:sp>
      <p:sp>
        <p:nvSpPr>
          <p:cNvPr id="70" name="Shape 70"/>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71" name="Shape 71"/>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72" name="Shape 72"/>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vertTitleAndTx" type="vertTitleAndTx">
  <p:cSld name="vertTitleAndTx">
    <p:spTree>
      <p:nvGrpSpPr>
        <p:cNvPr id="73" name="Shape 73"/>
        <p:cNvGrpSpPr/>
        <p:nvPr/>
      </p:nvGrpSpPr>
      <p:grpSpPr>
        <a:xfrm>
          <a:off y="0" x="0"/>
          <a:ext cy="0" cx="0"/>
          <a:chOff y="0" x="0"/>
          <a:chExt cy="0" cx="0"/>
        </a:xfrm>
      </p:grpSpPr>
      <p:sp>
        <p:nvSpPr>
          <p:cNvPr id="74" name="Shape 74"/>
          <p:cNvSpPr txBox="1"/>
          <p:nvPr>
            <p:ph type="title"/>
          </p:nvPr>
        </p:nvSpPr>
        <p:spPr>
          <a:xfrm rot="5400000">
            <a:off y="41801629" x="69267491"/>
            <a:ext cy="32918400" cx="106524215"/>
          </a:xfrm>
          <a:prstGeom prst="rect">
            <a:avLst/>
          </a:prstGeom>
          <a:noFill/>
          <a:ln>
            <a:noFill/>
          </a:ln>
        </p:spPr>
        <p:txBody>
          <a:bodyPr bIns="91425" rIns="91425" lIns="91425" tIns="91425" anchor="ctr" anchorCtr="0"/>
          <a:lstStyle>
            <a:lvl1pPr algn="ctr" rtl="0">
              <a:spcBef>
                <a:spcPts val="0"/>
              </a:spcBef>
              <a:buClr>
                <a:schemeClr val="dk1"/>
              </a:buClr>
              <a:buFont typeface="Calibri"/>
              <a:buNone/>
              <a:defRPr sz="18100">
                <a:solidFill>
                  <a:schemeClr val="dk1"/>
                </a:solidFill>
                <a:latin typeface="Calibri"/>
                <a:ea typeface="Calibri"/>
                <a:cs typeface="Calibri"/>
                <a:sym typeface="Calibri"/>
              </a:defRPr>
            </a:lvl1pPr>
            <a:lvl2pPr rtl="0">
              <a:defRPr/>
            </a:lvl2pPr>
            <a:lvl3pPr rtl="0">
              <a:defRPr/>
            </a:lvl3pPr>
            <a:lvl4pPr rtl="0">
              <a:defRPr/>
            </a:lvl4pPr>
            <a:lvl5pPr rtl="0">
              <a:defRPr/>
            </a:lvl5pPr>
            <a:lvl6pPr rtl="0">
              <a:defRPr/>
            </a:lvl6pPr>
            <a:lvl7pPr rtl="0">
              <a:defRPr/>
            </a:lvl7pPr>
            <a:lvl8pPr rtl="0">
              <a:defRPr/>
            </a:lvl8pPr>
            <a:lvl9pPr rtl="0">
              <a:defRPr/>
            </a:lvl9pPr>
          </a:lstStyle>
          <a:p/>
        </p:txBody>
      </p:sp>
      <p:sp>
        <p:nvSpPr>
          <p:cNvPr id="75" name="Shape 75"/>
          <p:cNvSpPr txBox="1"/>
          <p:nvPr>
            <p:ph idx="1" type="body"/>
          </p:nvPr>
        </p:nvSpPr>
        <p:spPr>
          <a:xfrm rot="5400000">
            <a:off y="9188031" x="3125894"/>
            <a:ext cy="98145595" cx="106524215"/>
          </a:xfrm>
          <a:prstGeom prst="rect">
            <a:avLst/>
          </a:prstGeom>
          <a:noFill/>
          <a:ln>
            <a:noFill/>
          </a:ln>
        </p:spPr>
        <p:txBody>
          <a:bodyPr bIns="91425" rIns="91425" lIns="91425" tIns="91425" anchor="t" anchorCtr="0"/>
          <a:lstStyle>
            <a:lvl1pPr algn="l" rtl="0" indent="-909109" marL="1410759">
              <a:spcBef>
                <a:spcPts val="2640"/>
              </a:spcBef>
              <a:buClr>
                <a:schemeClr val="dk1"/>
              </a:buClr>
              <a:buFont typeface="Arial"/>
              <a:buChar char="•"/>
              <a:defRPr sz="13200">
                <a:solidFill>
                  <a:schemeClr val="dk1"/>
                </a:solidFill>
                <a:latin typeface="Calibri"/>
                <a:ea typeface="Calibri"/>
                <a:cs typeface="Calibri"/>
                <a:sym typeface="Calibri"/>
              </a:defRPr>
            </a:lvl1pPr>
            <a:lvl2pPr algn="l" rtl="0" indent="-738895" marL="3056645">
              <a:spcBef>
                <a:spcPts val="2300"/>
              </a:spcBef>
              <a:buClr>
                <a:schemeClr val="dk1"/>
              </a:buClr>
              <a:buFont typeface="Arial"/>
              <a:buChar char="•"/>
              <a:defRPr sz="11500">
                <a:solidFill>
                  <a:schemeClr val="dk1"/>
                </a:solidFill>
                <a:latin typeface="Calibri"/>
                <a:ea typeface="Calibri"/>
                <a:cs typeface="Calibri"/>
                <a:sym typeface="Calibri"/>
              </a:defRPr>
            </a:lvl2pPr>
            <a:lvl3pPr algn="l" rtl="0" indent="-565506" marL="4702531">
              <a:spcBef>
                <a:spcPts val="1980"/>
              </a:spcBef>
              <a:buClr>
                <a:schemeClr val="dk1"/>
              </a:buClr>
              <a:buFont typeface="Arial"/>
              <a:buChar char="•"/>
              <a:defRPr sz="9900">
                <a:solidFill>
                  <a:schemeClr val="dk1"/>
                </a:solidFill>
                <a:latin typeface="Calibri"/>
                <a:ea typeface="Calibri"/>
                <a:cs typeface="Calibri"/>
                <a:sym typeface="Calibri"/>
              </a:defRPr>
            </a:lvl3pPr>
            <a:lvl4pPr algn="l" rtl="0" indent="-633593" marL="6583543">
              <a:spcBef>
                <a:spcPts val="1640"/>
              </a:spcBef>
              <a:buClr>
                <a:schemeClr val="dk1"/>
              </a:buClr>
              <a:buFont typeface="Arial"/>
              <a:buChar char="•"/>
              <a:defRPr sz="8200">
                <a:solidFill>
                  <a:schemeClr val="dk1"/>
                </a:solidFill>
                <a:latin typeface="Calibri"/>
                <a:ea typeface="Calibri"/>
                <a:cs typeface="Calibri"/>
                <a:sym typeface="Calibri"/>
              </a:defRPr>
            </a:lvl4pPr>
            <a:lvl5pPr algn="l" rtl="0" indent="-635004" marL="8464555">
              <a:spcBef>
                <a:spcPts val="1640"/>
              </a:spcBef>
              <a:buClr>
                <a:schemeClr val="dk1"/>
              </a:buClr>
              <a:buFont typeface="Arial"/>
              <a:buChar char="•"/>
              <a:defRPr sz="8200">
                <a:solidFill>
                  <a:schemeClr val="dk1"/>
                </a:solidFill>
                <a:latin typeface="Calibri"/>
                <a:ea typeface="Calibri"/>
                <a:cs typeface="Calibri"/>
                <a:sym typeface="Calibri"/>
              </a:defRPr>
            </a:lvl5pPr>
            <a:lvl6pPr algn="l" rtl="0" indent="-636416" marL="10345567">
              <a:spcBef>
                <a:spcPts val="1640"/>
              </a:spcBef>
              <a:buClr>
                <a:schemeClr val="dk1"/>
              </a:buClr>
              <a:buFont typeface="Arial"/>
              <a:buChar char="•"/>
              <a:defRPr sz="8200">
                <a:solidFill>
                  <a:schemeClr val="dk1"/>
                </a:solidFill>
                <a:latin typeface="Calibri"/>
                <a:ea typeface="Calibri"/>
                <a:cs typeface="Calibri"/>
                <a:sym typeface="Calibri"/>
              </a:defRPr>
            </a:lvl6pPr>
            <a:lvl7pPr algn="l" rtl="0" indent="-637830" marL="12226580">
              <a:spcBef>
                <a:spcPts val="1640"/>
              </a:spcBef>
              <a:buClr>
                <a:schemeClr val="dk1"/>
              </a:buClr>
              <a:buFont typeface="Arial"/>
              <a:buChar char="•"/>
              <a:defRPr sz="8200">
                <a:solidFill>
                  <a:schemeClr val="dk1"/>
                </a:solidFill>
                <a:latin typeface="Calibri"/>
                <a:ea typeface="Calibri"/>
                <a:cs typeface="Calibri"/>
                <a:sym typeface="Calibri"/>
              </a:defRPr>
            </a:lvl7pPr>
            <a:lvl8pPr algn="l" rtl="0" indent="-639241" marL="14107592">
              <a:spcBef>
                <a:spcPts val="1640"/>
              </a:spcBef>
              <a:buClr>
                <a:schemeClr val="dk1"/>
              </a:buClr>
              <a:buFont typeface="Arial"/>
              <a:buChar char="•"/>
              <a:defRPr sz="8200">
                <a:solidFill>
                  <a:schemeClr val="dk1"/>
                </a:solidFill>
                <a:latin typeface="Calibri"/>
                <a:ea typeface="Calibri"/>
                <a:cs typeface="Calibri"/>
                <a:sym typeface="Calibri"/>
              </a:defRPr>
            </a:lvl8pPr>
            <a:lvl9pPr algn="l" rtl="0" indent="-640653" marL="15988604">
              <a:spcBef>
                <a:spcPts val="1640"/>
              </a:spcBef>
              <a:buClr>
                <a:schemeClr val="dk1"/>
              </a:buClr>
              <a:buFont typeface="Arial"/>
              <a:buChar char="•"/>
              <a:defRPr sz="8200">
                <a:solidFill>
                  <a:schemeClr val="dk1"/>
                </a:solidFill>
                <a:latin typeface="Calibri"/>
                <a:ea typeface="Calibri"/>
                <a:cs typeface="Calibri"/>
                <a:sym typeface="Calibri"/>
              </a:defRPr>
            </a:lvl9pPr>
          </a:lstStyle>
          <a:p/>
        </p:txBody>
      </p:sp>
      <p:sp>
        <p:nvSpPr>
          <p:cNvPr id="76" name="Shape 76"/>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77" name="Shape 77"/>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78" name="Shape 78"/>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Target="../theme/theme2.xml" Type="http://schemas.openxmlformats.org/officeDocument/2006/relationships/theme" Id="rId12"/><Relationship Target="../slideLayouts/slideLayout2.xml" Type="http://schemas.openxmlformats.org/officeDocument/2006/relationships/slideLayout" Id="rId2"/><Relationship Target="../slideLayouts/slideLayout1.xml" Type="http://schemas.openxmlformats.org/officeDocument/2006/relationships/slideLayout" Id="rId1"/><Relationship Target="../slideLayouts/slideLayout10.xml" Type="http://schemas.openxmlformats.org/officeDocument/2006/relationships/slideLayout" Id="rId10"/><Relationship Target="../slideLayouts/slideLayout4.xml" Type="http://schemas.openxmlformats.org/officeDocument/2006/relationships/slideLayout" Id="rId4"/><Relationship Target="../slideLayouts/slideLayout11.xml" Type="http://schemas.openxmlformats.org/officeDocument/2006/relationships/slideLayout" Id="rId11"/><Relationship Target="../slideLayouts/slideLayout3.xml" Type="http://schemas.openxmlformats.org/officeDocument/2006/relationships/slideLayout" Id="rId3"/><Relationship Target="../slideLayouts/slideLayout9.xml" Type="http://schemas.openxmlformats.org/officeDocument/2006/relationships/slideLayout" Id="rId9"/><Relationship Target="../slideLayouts/slideLayout6.xml" Type="http://schemas.openxmlformats.org/officeDocument/2006/relationships/slideLayout" Id="rId6"/><Relationship Target="../slideLayouts/slideLayout5.xml" Type="http://schemas.openxmlformats.org/officeDocument/2006/relationships/slideLayout" Id="rId5"/><Relationship Target="../slideLayouts/slideLayout8.xml" Type="http://schemas.openxmlformats.org/officeDocument/2006/relationships/slideLayout" Id="rId8"/><Relationship Target="../slideLayouts/slideLayout7.xml" Type="http://schemas.openxmlformats.org/officeDocument/2006/relationships/slideLayout" Id="rId7"/></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2"/>
        </a:solidFill>
      </p:bgPr>
    </p:bg>
    <p:spTree>
      <p:nvGrpSpPr>
        <p:cNvPr id="4" name="Shape 4"/>
        <p:cNvGrpSpPr/>
        <p:nvPr/>
      </p:nvGrpSpPr>
      <p:grpSpPr>
        <a:xfrm>
          <a:off y="0" x="0"/>
          <a:ext cy="0" cx="0"/>
          <a:chOff y="0" x="0"/>
          <a:chExt cy="0" cx="0"/>
        </a:xfrm>
      </p:grpSpPr>
      <p:sp>
        <p:nvSpPr>
          <p:cNvPr id="5" name="Shape 5"/>
          <p:cNvSpPr txBox="1"/>
          <p:nvPr>
            <p:ph type="title"/>
          </p:nvPr>
        </p:nvSpPr>
        <p:spPr>
          <a:xfrm>
            <a:off y="1171788" x="1828800"/>
            <a:ext cy="4876799" cx="32918400"/>
          </a:xfrm>
          <a:prstGeom prst="rect">
            <a:avLst/>
          </a:prstGeom>
          <a:noFill/>
          <a:ln>
            <a:noFill/>
          </a:ln>
        </p:spPr>
        <p:txBody>
          <a:bodyPr bIns="91425" rIns="91425" lIns="91425" tIns="91425" anchor="ctr" anchorCtr="0"/>
          <a:lstStyle>
            <a:lvl1pPr algn="ctr" rtl="0" marR="0" indent="0" marL="0">
              <a:spcBef>
                <a:spcPts val="0"/>
              </a:spcBef>
              <a:buClr>
                <a:schemeClr val="dk1"/>
              </a:buClr>
              <a:buFont typeface="Calibri"/>
              <a:buNone/>
              <a:defRPr strike="noStrike" u="none" b="0" cap="none" baseline="0" sz="18100" i="0">
                <a:solidFill>
                  <a:schemeClr val="dk1"/>
                </a:solidFill>
                <a:latin typeface="Calibri"/>
                <a:ea typeface="Calibri"/>
                <a:cs typeface="Calibri"/>
                <a:sym typeface="Calibri"/>
              </a:defRPr>
            </a:lvl1pPr>
            <a:lvl2pPr algn="l" rtl="0" marR="0" indent="0" marL="0">
              <a:defRPr/>
            </a:lvl2pPr>
            <a:lvl3pPr algn="l" rtl="0" marR="0" indent="0" marL="0">
              <a:defRPr/>
            </a:lvl3pPr>
            <a:lvl4pPr algn="l" rtl="0" marR="0" indent="0" marL="0">
              <a:defRPr/>
            </a:lvl4pPr>
            <a:lvl5pPr algn="l" rtl="0" marR="0" indent="0" marL="0">
              <a:defRPr/>
            </a:lvl5pPr>
            <a:lvl6pPr algn="l" rtl="0" marR="0" indent="0" marL="0">
              <a:defRPr/>
            </a:lvl6pPr>
            <a:lvl7pPr algn="l" rtl="0" marR="0" indent="0" marL="0">
              <a:defRPr/>
            </a:lvl7pPr>
            <a:lvl8pPr algn="l" rtl="0" marR="0" indent="0" marL="0">
              <a:defRPr/>
            </a:lvl8pPr>
            <a:lvl9pPr algn="l" rtl="0" marR="0" indent="0" marL="0">
              <a:defRPr/>
            </a:lvl9pPr>
          </a:lstStyle>
          <a:p/>
        </p:txBody>
      </p:sp>
      <p:sp>
        <p:nvSpPr>
          <p:cNvPr id="6" name="Shape 6"/>
          <p:cNvSpPr txBox="1"/>
          <p:nvPr>
            <p:ph idx="1" type="body"/>
          </p:nvPr>
        </p:nvSpPr>
        <p:spPr>
          <a:xfrm>
            <a:off y="6827521" x="1828800"/>
            <a:ext cy="19310774" cx="32918400"/>
          </a:xfrm>
          <a:prstGeom prst="rect">
            <a:avLst/>
          </a:prstGeom>
          <a:noFill/>
          <a:ln>
            <a:noFill/>
          </a:ln>
        </p:spPr>
        <p:txBody>
          <a:bodyPr bIns="91425" rIns="91425" lIns="91425" tIns="91425" anchor="t" anchorCtr="0"/>
          <a:lstStyle>
            <a:lvl1pPr algn="l" rtl="0" marR="0" indent="-909109" marL="1410759">
              <a:spcBef>
                <a:spcPts val="2640"/>
              </a:spcBef>
              <a:buClr>
                <a:schemeClr val="dk1"/>
              </a:buClr>
              <a:buFont typeface="Arial"/>
              <a:buChar char="•"/>
              <a:defRPr strike="noStrike" u="none" b="0" cap="none" baseline="0" sz="13200" i="0">
                <a:solidFill>
                  <a:schemeClr val="dk1"/>
                </a:solidFill>
                <a:latin typeface="Calibri"/>
                <a:ea typeface="Calibri"/>
                <a:cs typeface="Calibri"/>
                <a:sym typeface="Calibri"/>
              </a:defRPr>
            </a:lvl1pPr>
            <a:lvl2pPr algn="l" rtl="0" marR="0" indent="-738895" marL="3056645">
              <a:spcBef>
                <a:spcPts val="2300"/>
              </a:spcBef>
              <a:buClr>
                <a:schemeClr val="dk1"/>
              </a:buClr>
              <a:buFont typeface="Arial"/>
              <a:buChar char="•"/>
              <a:defRPr strike="noStrike" u="none" b="0" cap="none" baseline="0" sz="11500" i="0">
                <a:solidFill>
                  <a:schemeClr val="dk1"/>
                </a:solidFill>
                <a:latin typeface="Calibri"/>
                <a:ea typeface="Calibri"/>
                <a:cs typeface="Calibri"/>
                <a:sym typeface="Calibri"/>
              </a:defRPr>
            </a:lvl2pPr>
            <a:lvl3pPr algn="l" rtl="0" marR="0" indent="-565506" marL="4702531">
              <a:spcBef>
                <a:spcPts val="1980"/>
              </a:spcBef>
              <a:buClr>
                <a:schemeClr val="dk1"/>
              </a:buClr>
              <a:buFont typeface="Arial"/>
              <a:buChar char="•"/>
              <a:defRPr strike="noStrike" u="none" b="0" cap="none" baseline="0" sz="9900" i="0">
                <a:solidFill>
                  <a:schemeClr val="dk1"/>
                </a:solidFill>
                <a:latin typeface="Calibri"/>
                <a:ea typeface="Calibri"/>
                <a:cs typeface="Calibri"/>
                <a:sym typeface="Calibri"/>
              </a:defRPr>
            </a:lvl3pPr>
            <a:lvl4pPr algn="l" rtl="0" marR="0" indent="-633593" marL="6583543">
              <a:spcBef>
                <a:spcPts val="1640"/>
              </a:spcBef>
              <a:buClr>
                <a:schemeClr val="dk1"/>
              </a:buClr>
              <a:buFont typeface="Arial"/>
              <a:buChar char="•"/>
              <a:defRPr strike="noStrike" u="none" b="0" cap="none" baseline="0" sz="8200" i="0">
                <a:solidFill>
                  <a:schemeClr val="dk1"/>
                </a:solidFill>
                <a:latin typeface="Calibri"/>
                <a:ea typeface="Calibri"/>
                <a:cs typeface="Calibri"/>
                <a:sym typeface="Calibri"/>
              </a:defRPr>
            </a:lvl4pPr>
            <a:lvl5pPr algn="l" rtl="0" marR="0" indent="-635004" marL="8464555">
              <a:spcBef>
                <a:spcPts val="1640"/>
              </a:spcBef>
              <a:buClr>
                <a:schemeClr val="dk1"/>
              </a:buClr>
              <a:buFont typeface="Arial"/>
              <a:buChar char="•"/>
              <a:defRPr strike="noStrike" u="none" b="0" cap="none" baseline="0" sz="8200" i="0">
                <a:solidFill>
                  <a:schemeClr val="dk1"/>
                </a:solidFill>
                <a:latin typeface="Calibri"/>
                <a:ea typeface="Calibri"/>
                <a:cs typeface="Calibri"/>
                <a:sym typeface="Calibri"/>
              </a:defRPr>
            </a:lvl5pPr>
            <a:lvl6pPr algn="l" rtl="0" marR="0" indent="-636416" marL="10345567">
              <a:spcBef>
                <a:spcPts val="1640"/>
              </a:spcBef>
              <a:buClr>
                <a:schemeClr val="dk1"/>
              </a:buClr>
              <a:buFont typeface="Arial"/>
              <a:buChar char="•"/>
              <a:defRPr strike="noStrike" u="none" b="0" cap="none" baseline="0" sz="8200" i="0">
                <a:solidFill>
                  <a:schemeClr val="dk1"/>
                </a:solidFill>
                <a:latin typeface="Calibri"/>
                <a:ea typeface="Calibri"/>
                <a:cs typeface="Calibri"/>
                <a:sym typeface="Calibri"/>
              </a:defRPr>
            </a:lvl6pPr>
            <a:lvl7pPr algn="l" rtl="0" marR="0" indent="-637830" marL="12226580">
              <a:spcBef>
                <a:spcPts val="1640"/>
              </a:spcBef>
              <a:buClr>
                <a:schemeClr val="dk1"/>
              </a:buClr>
              <a:buFont typeface="Arial"/>
              <a:buChar char="•"/>
              <a:defRPr strike="noStrike" u="none" b="0" cap="none" baseline="0" sz="8200" i="0">
                <a:solidFill>
                  <a:schemeClr val="dk1"/>
                </a:solidFill>
                <a:latin typeface="Calibri"/>
                <a:ea typeface="Calibri"/>
                <a:cs typeface="Calibri"/>
                <a:sym typeface="Calibri"/>
              </a:defRPr>
            </a:lvl7pPr>
            <a:lvl8pPr algn="l" rtl="0" marR="0" indent="-639241" marL="14107592">
              <a:spcBef>
                <a:spcPts val="1640"/>
              </a:spcBef>
              <a:buClr>
                <a:schemeClr val="dk1"/>
              </a:buClr>
              <a:buFont typeface="Arial"/>
              <a:buChar char="•"/>
              <a:defRPr strike="noStrike" u="none" b="0" cap="none" baseline="0" sz="8200" i="0">
                <a:solidFill>
                  <a:schemeClr val="dk1"/>
                </a:solidFill>
                <a:latin typeface="Calibri"/>
                <a:ea typeface="Calibri"/>
                <a:cs typeface="Calibri"/>
                <a:sym typeface="Calibri"/>
              </a:defRPr>
            </a:lvl8pPr>
            <a:lvl9pPr algn="l" rtl="0" marR="0" indent="-640653" marL="15988604">
              <a:spcBef>
                <a:spcPts val="1640"/>
              </a:spcBef>
              <a:buClr>
                <a:schemeClr val="dk1"/>
              </a:buClr>
              <a:buFont typeface="Arial"/>
              <a:buChar char="•"/>
              <a:defRPr strike="noStrike" u="none" b="0" cap="none" baseline="0" sz="8200" i="0">
                <a:solidFill>
                  <a:schemeClr val="dk1"/>
                </a:solidFill>
                <a:latin typeface="Calibri"/>
                <a:ea typeface="Calibri"/>
                <a:cs typeface="Calibri"/>
                <a:sym typeface="Calibri"/>
              </a:defRPr>
            </a:lvl9pPr>
          </a:lstStyle>
          <a:p/>
        </p:txBody>
      </p:sp>
      <p:sp>
        <p:nvSpPr>
          <p:cNvPr id="7" name="Shape 7"/>
          <p:cNvSpPr txBox="1"/>
          <p:nvPr>
            <p:ph idx="10" type="dt"/>
          </p:nvPr>
        </p:nvSpPr>
        <p:spPr>
          <a:xfrm>
            <a:off y="27120428" x="1828800"/>
            <a:ext cy="1557867" cx="8534399"/>
          </a:xfrm>
          <a:prstGeom prst="rect">
            <a:avLst/>
          </a:prstGeom>
          <a:noFill/>
          <a:ln>
            <a:noFill/>
          </a:ln>
        </p:spPr>
        <p:txBody>
          <a:bodyPr bIns="91425" rIns="91425" lIns="91425" tIns="91425" anchor="ctr" anchorCtr="0"/>
          <a:lstStyle>
            <a:lvl1pPr algn="l"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8" name="Shape 8"/>
          <p:cNvSpPr txBox="1"/>
          <p:nvPr>
            <p:ph idx="11" type="ftr"/>
          </p:nvPr>
        </p:nvSpPr>
        <p:spPr>
          <a:xfrm>
            <a:off y="27120428" x="12496800"/>
            <a:ext cy="1557867" cx="11582400"/>
          </a:xfrm>
          <a:prstGeom prst="rect">
            <a:avLst/>
          </a:prstGeom>
          <a:noFill/>
          <a:ln>
            <a:noFill/>
          </a:ln>
        </p:spPr>
        <p:txBody>
          <a:bodyPr bIns="91425" rIns="91425" lIns="91425" tIns="91425" anchor="ctr" anchorCtr="0"/>
          <a:lstStyle>
            <a:lvl1pPr algn="ct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
        <p:nvSpPr>
          <p:cNvPr id="9" name="Shape 9"/>
          <p:cNvSpPr txBox="1"/>
          <p:nvPr>
            <p:ph idx="12" type="sldNum"/>
          </p:nvPr>
        </p:nvSpPr>
        <p:spPr>
          <a:xfrm>
            <a:off y="27120428" x="26212800"/>
            <a:ext cy="1557867" cx="8534399"/>
          </a:xfrm>
          <a:prstGeom prst="rect">
            <a:avLst/>
          </a:prstGeom>
          <a:noFill/>
          <a:ln>
            <a:noFill/>
          </a:ln>
        </p:spPr>
        <p:txBody>
          <a:bodyPr bIns="91425" rIns="91425" lIns="91425" tIns="91425" anchor="ctr" anchorCtr="0"/>
          <a:lstStyle>
            <a:lvl1pPr algn="r" rtl="0" marR="0" indent="0" marL="0">
              <a:defRPr strike="noStrike" u="none" b="0" cap="none" baseline="0" sz="4900" i="0">
                <a:solidFill>
                  <a:srgbClr val="888888"/>
                </a:solidFill>
                <a:latin typeface="Calibri"/>
                <a:ea typeface="Calibri"/>
                <a:cs typeface="Calibri"/>
                <a:sym typeface="Calibri"/>
              </a:defRPr>
            </a:lvl1pPr>
            <a:lvl2pPr algn="l" rtl="0" marR="0" indent="-1411" marL="1881011">
              <a:defRPr strike="noStrike" u="none" b="0" cap="none" baseline="0" sz="7400" i="0">
                <a:solidFill>
                  <a:schemeClr val="dk1"/>
                </a:solidFill>
                <a:latin typeface="Calibri"/>
                <a:ea typeface="Calibri"/>
                <a:cs typeface="Calibri"/>
                <a:sym typeface="Calibri"/>
              </a:defRPr>
            </a:lvl2pPr>
            <a:lvl3pPr algn="l" rtl="0" marR="0" indent="-2823" marL="3762023">
              <a:defRPr strike="noStrike" u="none" b="0" cap="none" baseline="0" sz="7400" i="0">
                <a:solidFill>
                  <a:schemeClr val="dk1"/>
                </a:solidFill>
                <a:latin typeface="Calibri"/>
                <a:ea typeface="Calibri"/>
                <a:cs typeface="Calibri"/>
                <a:sym typeface="Calibri"/>
              </a:defRPr>
            </a:lvl3pPr>
            <a:lvl4pPr algn="l" rtl="0" marR="0" indent="-4236" marL="5643037">
              <a:defRPr strike="noStrike" u="none" b="0" cap="none" baseline="0" sz="7400" i="0">
                <a:solidFill>
                  <a:schemeClr val="dk1"/>
                </a:solidFill>
                <a:latin typeface="Calibri"/>
                <a:ea typeface="Calibri"/>
                <a:cs typeface="Calibri"/>
                <a:sym typeface="Calibri"/>
              </a:defRPr>
            </a:lvl4pPr>
            <a:lvl5pPr algn="l" rtl="0" marR="0" indent="-5649" marL="7524049">
              <a:defRPr strike="noStrike" u="none" b="0" cap="none" baseline="0" sz="7400" i="0">
                <a:solidFill>
                  <a:schemeClr val="dk1"/>
                </a:solidFill>
                <a:latin typeface="Calibri"/>
                <a:ea typeface="Calibri"/>
                <a:cs typeface="Calibri"/>
                <a:sym typeface="Calibri"/>
              </a:defRPr>
            </a:lvl5pPr>
            <a:lvl6pPr algn="l" rtl="0" marR="0" indent="-7060" marL="9405061">
              <a:defRPr strike="noStrike" u="none" b="0" cap="none" baseline="0" sz="7400" i="0">
                <a:solidFill>
                  <a:schemeClr val="dk1"/>
                </a:solidFill>
                <a:latin typeface="Calibri"/>
                <a:ea typeface="Calibri"/>
                <a:cs typeface="Calibri"/>
                <a:sym typeface="Calibri"/>
              </a:defRPr>
            </a:lvl6pPr>
            <a:lvl7pPr algn="l" rtl="0" marR="0" indent="-8473" marL="11286073">
              <a:defRPr strike="noStrike" u="none" b="0" cap="none" baseline="0" sz="7400" i="0">
                <a:solidFill>
                  <a:schemeClr val="dk1"/>
                </a:solidFill>
                <a:latin typeface="Calibri"/>
                <a:ea typeface="Calibri"/>
                <a:cs typeface="Calibri"/>
                <a:sym typeface="Calibri"/>
              </a:defRPr>
            </a:lvl7pPr>
            <a:lvl8pPr algn="l" rtl="0" marR="0" indent="-9886" marL="13167086">
              <a:defRPr strike="noStrike" u="none" b="0" cap="none" baseline="0" sz="7400" i="0">
                <a:solidFill>
                  <a:schemeClr val="dk1"/>
                </a:solidFill>
                <a:latin typeface="Calibri"/>
                <a:ea typeface="Calibri"/>
                <a:cs typeface="Calibri"/>
                <a:sym typeface="Calibri"/>
              </a:defRPr>
            </a:lvl8pPr>
            <a:lvl9pPr algn="l" rtl="0" marR="0" indent="-11298" marL="15048099">
              <a:defRPr strike="noStrike" u="none" b="0" cap="none" baseline="0" sz="7400" i="0">
                <a:solidFill>
                  <a:schemeClr val="dk1"/>
                </a:solidFill>
                <a:latin typeface="Calibri"/>
                <a:ea typeface="Calibri"/>
                <a:cs typeface="Calibri"/>
                <a:sym typeface="Calibri"/>
              </a:defRPr>
            </a:lvl9pPr>
          </a:lstStyle>
          <a:p/>
        </p:txBody>
      </p:sp>
    </p:spTree>
  </p:cSld>
  <p:clrMap accent2="accent2" accent3="accent3" accent4="accent4" accent5="accent5" accent6="accent6" hlink="hlink" tx2="lt2" tx1="dk1" bg2="dk2" bg1="lt1" folHlink="folHlink" accent1="accent1"/>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p:titleStyle>
    <p:body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bodyStyle>
    <p:other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Target="../notesSlides/notesSlide1.xml" Type="http://schemas.openxmlformats.org/officeDocument/2006/relationships/notesSlide" Id="rId2"/><Relationship Target="../slideLayouts/slideLayout1.xml" Type="http://schemas.openxmlformats.org/officeDocument/2006/relationships/slideLayout" Id="rId1"/><Relationship Target="../media/image03.png" Type="http://schemas.openxmlformats.org/officeDocument/2006/relationships/image" Id="rId4"/><Relationship Target="../comments/comment1.xml" Type="http://schemas.openxmlformats.org/officeDocument/2006/relationships/comments" Id="rId3"/><Relationship Target="../media/image00.jpg" Type="http://schemas.openxmlformats.org/officeDocument/2006/relationships/image" Id="rId6"/><Relationship Target="../media/image02.png" Type="http://schemas.openxmlformats.org/officeDocument/2006/relationships/image" Id="rId5"/><Relationship Target="../media/image01.jpg" Type="http://schemas.openxmlformats.org/officeDocument/2006/relationships/image" Id="rId7"/></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FFFFFF"/>
        </a:solidFill>
      </p:bgPr>
    </p:bg>
    <p:spTree>
      <p:nvGrpSpPr>
        <p:cNvPr id="79" name="Shape 79"/>
        <p:cNvGrpSpPr/>
        <p:nvPr/>
      </p:nvGrpSpPr>
      <p:grpSpPr>
        <a:xfrm>
          <a:off y="0" x="0"/>
          <a:ext cy="0" cx="0"/>
          <a:chOff y="0" x="0"/>
          <a:chExt cy="0" cx="0"/>
        </a:xfrm>
      </p:grpSpPr>
      <p:sp>
        <p:nvSpPr>
          <p:cNvPr id="80" name="Shape 80"/>
          <p:cNvSpPr txBox="1"/>
          <p:nvPr/>
        </p:nvSpPr>
        <p:spPr>
          <a:xfrm>
            <a:off y="7662543" x="1295400"/>
            <a:ext cy="10076399" cx="10667999"/>
          </a:xfrm>
          <a:prstGeom prst="rect">
            <a:avLst/>
          </a:prstGeom>
          <a:noFill/>
          <a:ln>
            <a:noFill/>
          </a:ln>
        </p:spPr>
        <p:txBody>
          <a:bodyPr bIns="45700" rIns="91425" lIns="91425" tIns="45700" anchor="t" anchorCtr="0">
            <a:noAutofit/>
          </a:bodyPr>
          <a:lstStyle/>
          <a:p>
            <a:pPr algn="just" rtl="0" lvl="0" marR="0" indent="0" marL="0">
              <a:buSzPct val="25000"/>
              <a:buNone/>
            </a:pPr>
            <a:r>
              <a:rPr sz="3600" lang="en-US">
                <a:solidFill>
                  <a:schemeClr val="dk1"/>
                </a:solidFill>
                <a:latin typeface="Calibri"/>
                <a:ea typeface="Calibri"/>
                <a:cs typeface="Calibri"/>
                <a:sym typeface="Calibri"/>
              </a:rPr>
              <a:t>Karen Jin first approached us with the intent of developing a learning website that would supplement teaching with an open, engaging and interactive aid. When   we  sat  down  with Karen, we spent a long time working out what current Learning Management Systems (LMS) did right, and what was still lacking in each one.  We found that certain sites approached this by providing a means to push content from instructor to student. Others provided a forum for students to comfortably engage with the instructor.  However, none provided an environment that was oriented around the student. It was decided that our goal would be to combine the approaches we had discovered in other LMS and combine it with a student oriented approach.  A big part of what differentiates this approach from a LMS like Blackboard is that while instructers have the ability to push content to the students, students are able to push, or more accurately, share content that they find in their own pursuits with their fellow classmates.  Based on the model of collaboration, we began work on COLLABi...</a:t>
            </a:r>
          </a:p>
          <a:p>
            <a:r>
              <a:t/>
            </a:r>
          </a:p>
        </p:txBody>
      </p:sp>
      <p:sp>
        <p:nvSpPr>
          <p:cNvPr id="81" name="Shape 81"/>
          <p:cNvSpPr txBox="1"/>
          <p:nvPr/>
        </p:nvSpPr>
        <p:spPr>
          <a:xfrm>
            <a:off y="3240545" x="8991600"/>
            <a:ext cy="1360500" cx="18592799"/>
          </a:xfrm>
          <a:prstGeom prst="rect">
            <a:avLst/>
          </a:prstGeom>
          <a:solidFill>
            <a:schemeClr val="accent1"/>
          </a:solidFill>
          <a:ln w="25400" cap="flat">
            <a:solidFill>
              <a:srgbClr val="395E8A"/>
            </a:solidFill>
            <a:prstDash val="solid"/>
            <a:round/>
            <a:headEnd w="med" len="med" type="none"/>
            <a:tailEnd w="med" len="med" type="none"/>
          </a:ln>
        </p:spPr>
        <p:txBody>
          <a:bodyPr bIns="45700" rIns="91425" lIns="91425" tIns="45700" anchor="ctr" anchorCtr="0">
            <a:noAutofit/>
          </a:bodyPr>
          <a:lstStyle/>
          <a:p>
            <a:pPr algn="ctr" rtl="0" lvl="0" marR="0" indent="0" marL="0">
              <a:buSzPct val="25000"/>
              <a:buNone/>
            </a:pPr>
            <a:r>
              <a:rPr strike="noStrike" u="none" b="0" cap="none" baseline="0" sz="6000" lang="en-US" i="0">
                <a:solidFill>
                  <a:schemeClr val="lt1"/>
                </a:solidFill>
                <a:latin typeface="Georgia"/>
                <a:ea typeface="Georgia"/>
                <a:cs typeface="Georgia"/>
                <a:sym typeface="Georgia"/>
              </a:rPr>
              <a:t>A Web Based Collaborative </a:t>
            </a:r>
            <a:r>
              <a:rPr sz="6000" lang="en-US">
                <a:solidFill>
                  <a:schemeClr val="lt1"/>
                </a:solidFill>
                <a:latin typeface="Georgia"/>
                <a:ea typeface="Georgia"/>
                <a:cs typeface="Georgia"/>
                <a:sym typeface="Georgia"/>
              </a:rPr>
              <a:t>Educational</a:t>
            </a:r>
            <a:r>
              <a:rPr strike="noStrike" u="none" b="0" cap="none" baseline="0" sz="6000" lang="en-US" i="0">
                <a:solidFill>
                  <a:schemeClr val="lt1"/>
                </a:solidFill>
                <a:latin typeface="Georgia"/>
                <a:ea typeface="Georgia"/>
                <a:cs typeface="Georgia"/>
                <a:sym typeface="Georgia"/>
              </a:rPr>
              <a:t> Forum </a:t>
            </a:r>
          </a:p>
        </p:txBody>
      </p:sp>
      <p:sp>
        <p:nvSpPr>
          <p:cNvPr id="82" name="Shape 82"/>
          <p:cNvSpPr txBox="1"/>
          <p:nvPr/>
        </p:nvSpPr>
        <p:spPr>
          <a:xfrm>
            <a:off y="4601046" x="13034528"/>
            <a:ext cy="1973100" cx="9599100"/>
          </a:xfrm>
          <a:prstGeom prst="rect">
            <a:avLst/>
          </a:prstGeom>
          <a:noFill/>
          <a:ln>
            <a:noFill/>
          </a:ln>
        </p:spPr>
        <p:txBody>
          <a:bodyPr bIns="45700" rIns="91425" lIns="91425" tIns="45700" anchor="ctr" anchorCtr="0">
            <a:noAutofit/>
          </a:bodyPr>
          <a:lstStyle/>
          <a:p>
            <a:pPr algn="ctr" rtl="0" lvl="0" marR="0" indent="0" marL="0">
              <a:buSzPct val="25000"/>
              <a:buNone/>
            </a:pPr>
            <a:r>
              <a:rPr strike="noStrike" u="none" b="0" cap="none" baseline="0" sz="4800" lang="en-US" i="0">
                <a:latin typeface="Georgia"/>
                <a:ea typeface="Georgia"/>
                <a:cs typeface="Georgia"/>
                <a:sym typeface="Georgia"/>
              </a:rPr>
              <a:t>Caroline Espaillat,</a:t>
            </a:r>
            <a:r>
              <a:rPr sz="4800" lang="en-US">
                <a:latin typeface="Georgia"/>
                <a:ea typeface="Georgia"/>
                <a:cs typeface="Georgia"/>
                <a:sym typeface="Georgia"/>
              </a:rPr>
              <a:t> </a:t>
            </a:r>
            <a:r>
              <a:rPr strike="noStrike" u="none" b="0" cap="none" baseline="0" sz="4800" lang="en-US" i="0">
                <a:latin typeface="Georgia"/>
                <a:ea typeface="Georgia"/>
                <a:cs typeface="Georgia"/>
                <a:sym typeface="Georgia"/>
              </a:rPr>
              <a:t>Ja</a:t>
            </a:r>
            <a:r>
              <a:rPr sz="4800" lang="en-US">
                <a:latin typeface="Georgia"/>
                <a:ea typeface="Georgia"/>
                <a:cs typeface="Georgia"/>
                <a:sym typeface="Georgia"/>
              </a:rPr>
              <a:t>red</a:t>
            </a:r>
            <a:r>
              <a:rPr strike="noStrike" u="none" b="0" cap="none" baseline="0" sz="4800" lang="en-US" i="0">
                <a:latin typeface="Georgia"/>
                <a:ea typeface="Georgia"/>
                <a:cs typeface="Georgia"/>
                <a:sym typeface="Georgia"/>
              </a:rPr>
              <a:t> Hooper</a:t>
            </a:r>
          </a:p>
          <a:p>
            <a:pPr algn="ctr" rtl="0" lvl="0" marR="0" indent="0" marL="0">
              <a:buSzPct val="25000"/>
              <a:buNone/>
            </a:pPr>
            <a:r>
              <a:rPr sz="4800" lang="en-US">
                <a:latin typeface="Georgia"/>
                <a:ea typeface="Georgia"/>
                <a:cs typeface="Georgia"/>
                <a:sym typeface="Georgia"/>
              </a:rPr>
              <a:t>and </a:t>
            </a:r>
            <a:r>
              <a:rPr strike="noStrike" u="none" b="0" cap="none" baseline="0" sz="4800" lang="en-US" i="0">
                <a:latin typeface="Georgia"/>
                <a:ea typeface="Georgia"/>
                <a:cs typeface="Georgia"/>
                <a:sym typeface="Georgia"/>
              </a:rPr>
              <a:t>Nate Rubin</a:t>
            </a:r>
          </a:p>
        </p:txBody>
      </p:sp>
      <p:sp>
        <p:nvSpPr>
          <p:cNvPr id="83" name="Shape 83"/>
          <p:cNvSpPr txBox="1"/>
          <p:nvPr/>
        </p:nvSpPr>
        <p:spPr>
          <a:xfrm>
            <a:off y="6248400" x="1371600"/>
            <a:ext cy="1231106" cx="10591800"/>
          </a:xfrm>
          <a:prstGeom prst="rect">
            <a:avLst/>
          </a:prstGeom>
          <a:solidFill>
            <a:schemeClr val="accent1"/>
          </a:solidFill>
          <a:ln w="25400" cap="flat">
            <a:solidFill>
              <a:srgbClr val="395E8A"/>
            </a:solidFill>
            <a:prstDash val="solid"/>
            <a:round/>
            <a:headEnd w="med" len="med" type="none"/>
            <a:tailEnd w="med" len="med" type="none"/>
          </a:ln>
        </p:spPr>
        <p:txBody>
          <a:bodyPr bIns="45700" rIns="91425" lIns="91425" tIns="45700" anchor="ctr" anchorCtr="0">
            <a:noAutofit/>
          </a:bodyPr>
          <a:lstStyle/>
          <a:p>
            <a:pPr algn="ctr" rtl="0" lvl="0" marR="0" indent="0" marL="0">
              <a:buSzPct val="25000"/>
              <a:buNone/>
            </a:pPr>
            <a:r>
              <a:rPr strike="noStrike" u="none" b="0" cap="none" baseline="0" sz="6000" lang="en-US" i="0">
                <a:solidFill>
                  <a:schemeClr val="lt1"/>
                </a:solidFill>
                <a:latin typeface="Georgia"/>
                <a:ea typeface="Georgia"/>
                <a:cs typeface="Georgia"/>
                <a:sym typeface="Georgia"/>
              </a:rPr>
              <a:t>Introduction</a:t>
            </a:r>
          </a:p>
        </p:txBody>
      </p:sp>
      <p:sp>
        <p:nvSpPr>
          <p:cNvPr id="84" name="Shape 84"/>
          <p:cNvSpPr txBox="1"/>
          <p:nvPr/>
        </p:nvSpPr>
        <p:spPr>
          <a:xfrm>
            <a:off y="18166390" x="1333500"/>
            <a:ext cy="1231200" cx="10667999"/>
          </a:xfrm>
          <a:prstGeom prst="rect">
            <a:avLst/>
          </a:prstGeom>
          <a:solidFill>
            <a:schemeClr val="accent1"/>
          </a:solidFill>
          <a:ln w="25400" cap="flat">
            <a:solidFill>
              <a:srgbClr val="395E8A"/>
            </a:solidFill>
            <a:prstDash val="solid"/>
            <a:round/>
            <a:headEnd w="med" len="med" type="none"/>
            <a:tailEnd w="med" len="med" type="none"/>
          </a:ln>
        </p:spPr>
        <p:txBody>
          <a:bodyPr bIns="45700" rIns="91425" lIns="91425" tIns="45700" anchor="ctr" anchorCtr="0">
            <a:noAutofit/>
          </a:bodyPr>
          <a:lstStyle/>
          <a:p>
            <a:pPr algn="ctr" rtl="0" lvl="0" marR="0" indent="0" marL="0">
              <a:buSzPct val="25000"/>
              <a:buNone/>
            </a:pPr>
            <a:r>
              <a:rPr strike="noStrike" u="none" b="0" cap="none" baseline="0" sz="6000" lang="en-US" i="0">
                <a:solidFill>
                  <a:schemeClr val="lt1"/>
                </a:solidFill>
                <a:latin typeface="Georgia"/>
                <a:ea typeface="Georgia"/>
                <a:cs typeface="Georgia"/>
                <a:sym typeface="Georgia"/>
              </a:rPr>
              <a:t>How the site works…</a:t>
            </a:r>
          </a:p>
        </p:txBody>
      </p:sp>
      <p:sp>
        <p:nvSpPr>
          <p:cNvPr id="85" name="Shape 85"/>
          <p:cNvSpPr txBox="1"/>
          <p:nvPr/>
        </p:nvSpPr>
        <p:spPr>
          <a:xfrm>
            <a:off y="19397496" x="1295400"/>
            <a:ext cy="8940299" cx="10667999"/>
          </a:xfrm>
          <a:prstGeom prst="rect">
            <a:avLst/>
          </a:prstGeom>
          <a:noFill/>
          <a:ln>
            <a:noFill/>
          </a:ln>
        </p:spPr>
        <p:txBody>
          <a:bodyPr bIns="45700" rIns="91425" lIns="91425" tIns="45700" anchor="t" anchorCtr="0">
            <a:noAutofit/>
          </a:bodyPr>
          <a:lstStyle/>
          <a:p>
            <a:pPr algn="just" rtl="0" lvl="0" marR="0" indent="0" marL="0">
              <a:buSzPct val="25000"/>
              <a:buNone/>
            </a:pPr>
            <a:r>
              <a:rPr sz="3600" lang="en-US">
                <a:solidFill>
                  <a:schemeClr val="dk1"/>
                </a:solidFill>
                <a:latin typeface="Calibri"/>
                <a:ea typeface="Calibri"/>
                <a:cs typeface="Calibri"/>
                <a:sym typeface="Calibri"/>
              </a:rPr>
              <a:t>COLLABi is structured as a question and answer based forum, organized by class.  Each student registered for the site is associated with one or more classes, with each class being moderated by one or more instructors.  Class pages have a section with updates and announcements, similar to how Blackboard is used.  From here, students browse to the class assignment they wish to discuss, and are able to browse others' questions and answers, as well as visit links to websites or files that students and instructors have found relevant to the assignment. Students from here can also post their own question, answer, or resource.  Currently, everything is ordered simply by the date it was posted, but once a voting system is in place, there will be a system in place to order items according to a mixture of the popularity of the item, as well as the "reputation" of the user who posted it.</a:t>
            </a:r>
          </a:p>
        </p:txBody>
      </p:sp>
      <p:sp>
        <p:nvSpPr>
          <p:cNvPr id="86" name="Shape 86"/>
          <p:cNvSpPr txBox="1"/>
          <p:nvPr/>
        </p:nvSpPr>
        <p:spPr>
          <a:xfrm>
            <a:off y="6248400" x="24079200"/>
            <a:ext cy="1231106" cx="11125200"/>
          </a:xfrm>
          <a:prstGeom prst="rect">
            <a:avLst/>
          </a:prstGeom>
          <a:solidFill>
            <a:schemeClr val="accent1"/>
          </a:solidFill>
          <a:ln w="25400" cap="flat">
            <a:solidFill>
              <a:srgbClr val="395E8A"/>
            </a:solidFill>
            <a:prstDash val="solid"/>
            <a:round/>
            <a:headEnd w="med" len="med" type="none"/>
            <a:tailEnd w="med" len="med" type="none"/>
          </a:ln>
        </p:spPr>
        <p:txBody>
          <a:bodyPr bIns="45700" rIns="91425" lIns="91425" tIns="45700" anchor="ctr" anchorCtr="0">
            <a:noAutofit/>
          </a:bodyPr>
          <a:lstStyle/>
          <a:p>
            <a:pPr algn="ctr" rtl="0" lvl="0" marR="0" indent="0" marL="0">
              <a:buSzPct val="25000"/>
              <a:buNone/>
            </a:pPr>
            <a:r>
              <a:rPr strike="noStrike" u="none" b="0" cap="none" baseline="0" sz="6000" lang="en-US" i="0">
                <a:solidFill>
                  <a:schemeClr val="lt1"/>
                </a:solidFill>
                <a:latin typeface="Georgia"/>
                <a:ea typeface="Georgia"/>
                <a:cs typeface="Georgia"/>
                <a:sym typeface="Georgia"/>
              </a:rPr>
              <a:t>Technical </a:t>
            </a:r>
            <a:r>
              <a:rPr sz="6000" lang="en-US">
                <a:solidFill>
                  <a:schemeClr val="lt1"/>
                </a:solidFill>
                <a:latin typeface="Georgia"/>
                <a:ea typeface="Georgia"/>
                <a:cs typeface="Georgia"/>
                <a:sym typeface="Georgia"/>
              </a:rPr>
              <a:t>Details</a:t>
            </a:r>
          </a:p>
        </p:txBody>
      </p:sp>
      <p:sp>
        <p:nvSpPr>
          <p:cNvPr id="87" name="Shape 87"/>
          <p:cNvSpPr txBox="1"/>
          <p:nvPr/>
        </p:nvSpPr>
        <p:spPr>
          <a:xfrm>
            <a:off y="8095059" x="24003000"/>
            <a:ext cy="9362400" cx="11201399"/>
          </a:xfrm>
          <a:prstGeom prst="rect">
            <a:avLst/>
          </a:prstGeom>
          <a:noFill/>
          <a:ln>
            <a:noFill/>
          </a:ln>
        </p:spPr>
        <p:txBody>
          <a:bodyPr bIns="45700" rIns="91425" lIns="91425" tIns="45700" anchor="t" anchorCtr="0">
            <a:noAutofit/>
          </a:bodyPr>
          <a:lstStyle/>
          <a:p>
            <a:pPr algn="l" rtl="0" lvl="0" marR="0" indent="-457200" marL="457200">
              <a:buClr>
                <a:srgbClr val="000000"/>
              </a:buClr>
              <a:buSzPct val="166666"/>
              <a:buFont typeface="Arial"/>
              <a:buChar char="•"/>
            </a:pPr>
            <a:r>
              <a:rPr sz="3600" lang="en-US">
                <a:solidFill>
                  <a:schemeClr val="dk1"/>
                </a:solidFill>
                <a:latin typeface="Calibri"/>
                <a:ea typeface="Calibri"/>
                <a:cs typeface="Calibri"/>
                <a:sym typeface="Calibri"/>
              </a:rPr>
              <a:t>CodeIgniter 2.1.3</a:t>
            </a:r>
          </a:p>
          <a:p>
            <a:pPr algn="l" rtl="0" lvl="1" marR="0" indent="-457200" marL="914400">
              <a:buClr>
                <a:srgbClr val="000000"/>
              </a:buClr>
              <a:buSzPct val="100000"/>
              <a:buFont typeface="Courier New"/>
              <a:buChar char="o"/>
            </a:pPr>
            <a:r>
              <a:rPr sz="3600" lang="en-US">
                <a:solidFill>
                  <a:schemeClr val="dk1"/>
                </a:solidFill>
                <a:latin typeface="Calibri"/>
                <a:ea typeface="Calibri"/>
                <a:cs typeface="Calibri"/>
                <a:sym typeface="Calibri"/>
              </a:rPr>
              <a:t>php-ActiveRecord</a:t>
            </a:r>
          </a:p>
          <a:p>
            <a:pPr algn="l" rtl="0" lvl="0" marR="0" indent="-457200" marL="457200">
              <a:buClr>
                <a:srgbClr val="000000"/>
              </a:buClr>
              <a:buSzPct val="166666"/>
              <a:buFont typeface="Arial"/>
              <a:buChar char="•"/>
            </a:pPr>
            <a:r>
              <a:rPr sz="3600" lang="en-US">
                <a:solidFill>
                  <a:schemeClr val="dk1"/>
                </a:solidFill>
                <a:latin typeface="Calibri"/>
                <a:ea typeface="Calibri"/>
                <a:cs typeface="Calibri"/>
                <a:sym typeface="Calibri"/>
              </a:rPr>
              <a:t>MySQL 5.5.23</a:t>
            </a:r>
          </a:p>
          <a:p>
            <a:pPr algn="l" rtl="0" lvl="0" marR="0" indent="-457200" marL="457200">
              <a:buClr>
                <a:srgbClr val="000000"/>
              </a:buClr>
              <a:buSzPct val="166666"/>
              <a:buFont typeface="Arial"/>
              <a:buChar char="•"/>
            </a:pPr>
            <a:r>
              <a:rPr sz="3600" lang="en-US">
                <a:solidFill>
                  <a:schemeClr val="dk1"/>
                </a:solidFill>
                <a:latin typeface="Calibri"/>
                <a:ea typeface="Calibri"/>
                <a:cs typeface="Calibri"/>
                <a:sym typeface="Calibri"/>
              </a:rPr>
              <a:t>Apache 2.2.22</a:t>
            </a:r>
          </a:p>
          <a:p>
            <a:r>
              <a:t/>
            </a:r>
          </a:p>
          <a:p>
            <a:pPr algn="l" rtl="0" lvl="0" marR="0">
              <a:buNone/>
            </a:pPr>
            <a:r>
              <a:rPr sz="3600" lang="en-US">
                <a:solidFill>
                  <a:schemeClr val="dk1"/>
                </a:solidFill>
                <a:latin typeface="Calibri"/>
                <a:ea typeface="Calibri"/>
                <a:cs typeface="Calibri"/>
                <a:sym typeface="Calibri"/>
              </a:rPr>
              <a:t>MVC frameworks such as CodeIgniter make building data driven sites with relatively complex database schemas more straightforward.  Also, as we will be passing this code off to future developers, the standardized structure will aid them in picking up where we left off.  The code is structured in such a way that anyone with a knowledge of related web frameworks (e.g. Ruby on Rails, Django, CakePHP) would be able to quickly understand and immerse themselves in the environment.  It is also relatively straightforward to migrate the site from server to server, as all it requires is a basic Apache setup with PHP implementation, with portable configuration settings.</a:t>
            </a:r>
          </a:p>
        </p:txBody>
      </p:sp>
      <p:sp>
        <p:nvSpPr>
          <p:cNvPr id="88" name="Shape 88"/>
          <p:cNvSpPr txBox="1"/>
          <p:nvPr/>
        </p:nvSpPr>
        <p:spPr>
          <a:xfrm>
            <a:off y="19397496" x="23777728"/>
            <a:ext cy="1231200" cx="11125200"/>
          </a:xfrm>
          <a:prstGeom prst="rect">
            <a:avLst/>
          </a:prstGeom>
          <a:solidFill>
            <a:schemeClr val="accent1"/>
          </a:solidFill>
          <a:ln w="25400" cap="flat">
            <a:solidFill>
              <a:srgbClr val="395E8A"/>
            </a:solidFill>
            <a:prstDash val="solid"/>
            <a:round/>
            <a:headEnd w="med" len="med" type="none"/>
            <a:tailEnd w="med" len="med" type="none"/>
          </a:ln>
        </p:spPr>
        <p:txBody>
          <a:bodyPr bIns="45700" rIns="91425" lIns="91425" tIns="45700" anchor="ctr" anchorCtr="0">
            <a:noAutofit/>
          </a:bodyPr>
          <a:lstStyle/>
          <a:p>
            <a:pPr algn="ctr" rtl="0" lvl="0" marR="0" indent="0" marL="0">
              <a:buSzPct val="25000"/>
              <a:buNone/>
            </a:pPr>
            <a:r>
              <a:rPr strike="noStrike" u="none" b="0" cap="none" baseline="0" sz="6000" lang="en-US" i="0">
                <a:solidFill>
                  <a:schemeClr val="lt1"/>
                </a:solidFill>
                <a:latin typeface="Georgia"/>
                <a:ea typeface="Georgia"/>
                <a:cs typeface="Georgia"/>
                <a:sym typeface="Georgia"/>
              </a:rPr>
              <a:t>Future Goals</a:t>
            </a:r>
          </a:p>
        </p:txBody>
      </p:sp>
      <p:sp>
        <p:nvSpPr>
          <p:cNvPr id="89" name="Shape 89"/>
          <p:cNvSpPr txBox="1"/>
          <p:nvPr/>
        </p:nvSpPr>
        <p:spPr>
          <a:xfrm>
            <a:off y="20628603" x="23777728"/>
            <a:ext cy="6676199" cx="11125200"/>
          </a:xfrm>
          <a:prstGeom prst="rect">
            <a:avLst/>
          </a:prstGeom>
          <a:noFill/>
          <a:ln>
            <a:noFill/>
          </a:ln>
        </p:spPr>
        <p:txBody>
          <a:bodyPr bIns="45700" rIns="91425" lIns="91425" tIns="45700" anchor="t" anchorCtr="0">
            <a:noAutofit/>
          </a:bodyPr>
          <a:lstStyle/>
          <a:p>
            <a:pPr algn="just" rtl="0" lvl="0" marR="0">
              <a:buNone/>
            </a:pPr>
            <a:r>
              <a:rPr sz="3600" lang="en-US">
                <a:solidFill>
                  <a:schemeClr val="dk1"/>
                </a:solidFill>
                <a:latin typeface="Calibri"/>
                <a:ea typeface="Calibri"/>
                <a:cs typeface="Calibri"/>
                <a:sym typeface="Calibri"/>
              </a:rPr>
              <a:t>The future for Collabi will require the following maintenance and feature enhancements in order to be ready for deployment:</a:t>
            </a:r>
          </a:p>
          <a:p>
            <a:pPr algn="just" rtl="0" lvl="0" marR="0" indent="-317500" marL="457200">
              <a:buClr>
                <a:srgbClr val="000000"/>
              </a:buClr>
              <a:buSzPct val="64814"/>
              <a:buFont typeface="Arial"/>
              <a:buChar char="•"/>
            </a:pPr>
            <a:r>
              <a:rPr sz="3600" lang="en-US">
                <a:solidFill>
                  <a:schemeClr val="dk1"/>
                </a:solidFill>
                <a:latin typeface="Calibri"/>
                <a:ea typeface="Calibri"/>
                <a:cs typeface="Calibri"/>
                <a:sym typeface="Calibri"/>
              </a:rPr>
              <a:t>Implement voting system</a:t>
            </a:r>
          </a:p>
          <a:p>
            <a:pPr algn="just" rtl="0" lvl="0" marR="0" indent="-317500" marL="457200">
              <a:buClr>
                <a:srgbClr val="000000"/>
              </a:buClr>
              <a:buSzPct val="64814"/>
              <a:buFont typeface="Arial"/>
              <a:buChar char="•"/>
            </a:pPr>
            <a:r>
              <a:rPr sz="3600" lang="en-US">
                <a:solidFill>
                  <a:schemeClr val="dk1"/>
                </a:solidFill>
                <a:latin typeface="Calibri"/>
                <a:ea typeface="Calibri"/>
                <a:cs typeface="Calibri"/>
                <a:sym typeface="Calibri"/>
              </a:rPr>
              <a:t>further user interface improvements</a:t>
            </a:r>
          </a:p>
          <a:p>
            <a:pPr algn="just" rtl="0" lvl="1" marR="0" indent="-317500" marL="914400">
              <a:buClr>
                <a:srgbClr val="000000"/>
              </a:buClr>
              <a:buSzPct val="38888"/>
              <a:buFont typeface="Courier New"/>
              <a:buChar char="o"/>
            </a:pPr>
            <a:r>
              <a:rPr sz="3600" lang="en-US">
                <a:solidFill>
                  <a:schemeClr val="dk1"/>
                </a:solidFill>
                <a:latin typeface="Calibri"/>
                <a:ea typeface="Calibri"/>
                <a:cs typeface="Calibri"/>
                <a:sym typeface="Calibri"/>
              </a:rPr>
              <a:t>AJAX implementation</a:t>
            </a:r>
          </a:p>
          <a:p>
            <a:pPr algn="just" rtl="0" lvl="1" marR="0" indent="-317500" marL="914400">
              <a:buClr>
                <a:srgbClr val="000000"/>
              </a:buClr>
              <a:buSzPct val="38888"/>
              <a:buFont typeface="Courier New"/>
              <a:buChar char="o"/>
            </a:pPr>
            <a:r>
              <a:rPr sz="3600" lang="en-US">
                <a:solidFill>
                  <a:schemeClr val="dk1"/>
                </a:solidFill>
                <a:latin typeface="Calibri"/>
                <a:ea typeface="Calibri"/>
                <a:cs typeface="Calibri"/>
                <a:sym typeface="Calibri"/>
              </a:rPr>
              <a:t>Mobile interface</a:t>
            </a:r>
          </a:p>
          <a:p>
            <a:pPr algn="just" rtl="0" lvl="1" marR="0" indent="-317500" marL="914400">
              <a:buClr>
                <a:srgbClr val="000000"/>
              </a:buClr>
              <a:buSzPct val="38888"/>
              <a:buFont typeface="Courier New"/>
              <a:buChar char="o"/>
            </a:pPr>
            <a:r>
              <a:rPr sz="3600" lang="en-US">
                <a:solidFill>
                  <a:schemeClr val="dk1"/>
                </a:solidFill>
                <a:latin typeface="Calibri"/>
                <a:ea typeface="Calibri"/>
                <a:cs typeface="Calibri"/>
                <a:sym typeface="Calibri"/>
              </a:rPr>
              <a:t>General polishing up of what we have</a:t>
            </a:r>
          </a:p>
          <a:p>
            <a:pPr algn="just" rtl="0" lvl="1" marR="0" indent="-317500" marL="914400">
              <a:buClr>
                <a:srgbClr val="000000"/>
              </a:buClr>
              <a:buSzPct val="38888"/>
              <a:buFont typeface="Courier New"/>
              <a:buChar char="o"/>
            </a:pPr>
            <a:r>
              <a:rPr sz="3600" lang="en-US">
                <a:solidFill>
                  <a:schemeClr val="dk1"/>
                </a:solidFill>
                <a:latin typeface="Calibri"/>
                <a:ea typeface="Calibri"/>
                <a:cs typeface="Calibri"/>
                <a:sym typeface="Calibri"/>
              </a:rPr>
              <a:t>Allowing student discussion for posted resources</a:t>
            </a:r>
          </a:p>
          <a:p>
            <a:pPr algn="just" rtl="0" lvl="0" marR="0" indent="-317500" marL="457200">
              <a:buClr>
                <a:srgbClr val="000000"/>
              </a:buClr>
              <a:buSzPct val="64814"/>
              <a:buFont typeface="Arial"/>
              <a:buChar char="•"/>
            </a:pPr>
            <a:r>
              <a:rPr sz="3600" lang="en-US">
                <a:solidFill>
                  <a:schemeClr val="dk1"/>
                </a:solidFill>
                <a:latin typeface="Calibri"/>
                <a:ea typeface="Calibri"/>
                <a:cs typeface="Calibri"/>
                <a:sym typeface="Calibri"/>
              </a:rPr>
              <a:t>Tighten security</a:t>
            </a:r>
          </a:p>
          <a:p>
            <a:pPr algn="just" rtl="0" lvl="0" marR="0" indent="-317500" marL="457200">
              <a:buClr>
                <a:srgbClr val="000000"/>
              </a:buClr>
              <a:buSzPct val="64814"/>
              <a:buFont typeface="Arial"/>
              <a:buChar char="•"/>
            </a:pPr>
            <a:r>
              <a:rPr sz="3600" lang="en-US">
                <a:solidFill>
                  <a:schemeClr val="dk1"/>
                </a:solidFill>
                <a:latin typeface="Calibri"/>
                <a:ea typeface="Calibri"/>
                <a:cs typeface="Calibri"/>
                <a:sym typeface="Calibri"/>
              </a:rPr>
              <a:t>Usability testing</a:t>
            </a:r>
          </a:p>
          <a:p>
            <a:r>
              <a:t/>
            </a:r>
          </a:p>
        </p:txBody>
      </p:sp>
      <p:sp>
        <p:nvSpPr>
          <p:cNvPr id="90" name="Shape 90"/>
          <p:cNvSpPr txBox="1"/>
          <p:nvPr/>
        </p:nvSpPr>
        <p:spPr>
          <a:xfrm>
            <a:off y="6757199" x="12270650"/>
            <a:ext cy="22503600" cx="10896600"/>
          </a:xfrm>
          <a:prstGeom prst="rect">
            <a:avLst/>
          </a:prstGeom>
          <a:noFill/>
          <a:ln>
            <a:noFill/>
          </a:ln>
        </p:spPr>
        <p:txBody>
          <a:bodyPr bIns="45700" rIns="91425" lIns="91425" tIns="45700" anchor="t" anchorCtr="0">
            <a:noAutofit/>
          </a:bodyPr>
          <a:lstStyle/>
          <a:p/>
        </p:txBody>
      </p:sp>
      <p:sp>
        <p:nvSpPr>
          <p:cNvPr id="91" name="Shape 91"/>
          <p:cNvSpPr/>
          <p:nvPr/>
        </p:nvSpPr>
        <p:spPr>
          <a:xfrm rot="-2">
            <a:off y="136731" x="11873671"/>
            <a:ext cy="2789213" cx="11904057"/>
          </a:xfrm>
          <a:prstGeom prst="rect">
            <a:avLst/>
          </a:prstGeom>
          <a:blipFill>
            <a:blip r:embed="rId4"/>
            <a:stretch>
              <a:fillRect/>
            </a:stretch>
          </a:blipFill>
          <a:ln>
            <a:noFill/>
          </a:ln>
        </p:spPr>
      </p:sp>
      <p:sp>
        <p:nvSpPr>
          <p:cNvPr id="92" name="Shape 92"/>
          <p:cNvSpPr/>
          <p:nvPr/>
        </p:nvSpPr>
        <p:spPr>
          <a:xfrm>
            <a:off y="2085279" x="1295400"/>
            <a:ext cy="2515766" cx="6634499"/>
          </a:xfrm>
          <a:prstGeom prst="rect">
            <a:avLst/>
          </a:prstGeom>
          <a:blipFill>
            <a:blip r:embed="rId5"/>
            <a:stretch>
              <a:fillRect/>
            </a:stretch>
          </a:blipFill>
          <a:ln>
            <a:noFill/>
          </a:ln>
        </p:spPr>
      </p:sp>
      <p:graphicFrame>
        <p:nvGraphicFramePr>
          <p:cNvPr id="93" name="Shape 93"/>
          <p:cNvGraphicFramePr/>
          <p:nvPr/>
        </p:nvGraphicFramePr>
        <p:xfrm>
          <a:off y="8640518" x="12580028"/>
          <a:ext cy="3000000" cx="3000000"/>
        </p:xfrm>
        <a:graphic>
          <a:graphicData uri="http://schemas.openxmlformats.org/drawingml/2006/table">
            <a:tbl>
              <a:tblPr>
                <a:noFill/>
                <a:tableStyleId>{975342D1-3A20-4ED1-9BAD-3B6826195870}</a:tableStyleId>
              </a:tblPr>
              <a:tblGrid>
                <a:gridCol w="2627025"/>
                <a:gridCol w="2719100"/>
                <a:gridCol w="2534950"/>
                <a:gridCol w="2627025"/>
              </a:tblGrid>
              <a:tr h="1414525">
                <a:tc>
                  <a:txBody>
                    <a:bodyPr>
                      <a:noAutofit/>
                    </a:bodyPr>
                    <a:lstStyle/>
                    <a:p>
                      <a:pPr>
                        <a:buNone/>
                      </a:pPr>
                      <a:r>
                        <a:rPr b="1" sz="3600" lang="en-US"/>
                        <a:t>Feature</a:t>
                      </a:r>
                    </a:p>
                  </a:txBody>
                  <a:tcPr marR="91425" marB="91425" marT="91425" marL="91425">
                    <a:solidFill>
                      <a:srgbClr val="A4C2F4"/>
                    </a:solidFill>
                  </a:tcPr>
                </a:tc>
                <a:tc>
                  <a:txBody>
                    <a:bodyPr>
                      <a:noAutofit/>
                    </a:bodyPr>
                    <a:lstStyle/>
                    <a:p>
                      <a:pPr>
                        <a:buNone/>
                      </a:pPr>
                      <a:r>
                        <a:rPr b="1" sz="3600" lang="en-US"/>
                        <a:t>Blackboard</a:t>
                      </a:r>
                    </a:p>
                  </a:txBody>
                  <a:tcPr marR="91425" marB="91425" marT="91425" marL="91425">
                    <a:solidFill>
                      <a:srgbClr val="A4C2F4"/>
                    </a:solidFill>
                  </a:tcPr>
                </a:tc>
                <a:tc>
                  <a:txBody>
                    <a:bodyPr>
                      <a:noAutofit/>
                    </a:bodyPr>
                    <a:lstStyle/>
                    <a:p>
                      <a:pPr>
                        <a:buNone/>
                      </a:pPr>
                      <a:r>
                        <a:rPr b="1" sz="3600" lang="en-US"/>
                        <a:t>Piazza</a:t>
                      </a:r>
                    </a:p>
                  </a:txBody>
                  <a:tcPr marR="91425" marB="91425" marT="91425" marL="91425">
                    <a:solidFill>
                      <a:srgbClr val="A4C2F4"/>
                    </a:solidFill>
                  </a:tcPr>
                </a:tc>
                <a:tc>
                  <a:txBody>
                    <a:bodyPr>
                      <a:noAutofit/>
                    </a:bodyPr>
                    <a:lstStyle/>
                    <a:p>
                      <a:pPr>
                        <a:buNone/>
                      </a:pPr>
                      <a:r>
                        <a:rPr b="1" sz="3600" lang="en-US"/>
                        <a:t>COLLABi</a:t>
                      </a:r>
                    </a:p>
                  </a:txBody>
                  <a:tcPr marR="91425" marB="91425" marT="91425" marL="91425">
                    <a:solidFill>
                      <a:srgbClr val="A4C2F4"/>
                    </a:solidFill>
                  </a:tcPr>
                </a:tc>
              </a:tr>
              <a:tr h="1414525">
                <a:tc>
                  <a:txBody>
                    <a:bodyPr>
                      <a:noAutofit/>
                    </a:bodyPr>
                    <a:lstStyle/>
                    <a:p>
                      <a:pPr>
                        <a:buNone/>
                      </a:pPr>
                      <a:r>
                        <a:rPr b="1" lang="en-US"/>
                        <a:t>Assignment organized discussion</a:t>
                      </a:r>
                    </a:p>
                  </a:txBody>
                  <a:tcPr marR="91425" marB="91425" marT="91425" marL="91425"/>
                </a:tc>
                <a:tc>
                  <a:txBody>
                    <a:bodyPr>
                      <a:noAutofit/>
                    </a:bodyPr>
                    <a:lstStyle/>
                    <a:p>
                      <a:pPr>
                        <a:buNone/>
                      </a:pPr>
                      <a:r>
                        <a:rPr lang="en-US"/>
                        <a:t>Basic, dropped in forums.  Equivalent to any basic internet forum software.</a:t>
                      </a:r>
                    </a:p>
                  </a:txBody>
                  <a:tcPr marR="91425" marB="91425" marT="91425" marL="91425"/>
                </a:tc>
                <a:tc>
                  <a:txBody>
                    <a:bodyPr>
                      <a:noAutofit/>
                    </a:bodyPr>
                    <a:lstStyle/>
                    <a:p>
                      <a:pPr>
                        <a:buNone/>
                      </a:pPr>
                      <a:r>
                        <a:rPr lang="en-US"/>
                        <a:t>Core service.  Well organized with a robust tag system.</a:t>
                      </a:r>
                    </a:p>
                  </a:txBody>
                  <a:tcPr marR="91425" marB="91425" marT="91425" marL="91425"/>
                </a:tc>
                <a:tc>
                  <a:txBody>
                    <a:bodyPr>
                      <a:noAutofit/>
                    </a:bodyPr>
                    <a:lstStyle/>
                    <a:p>
                      <a:pPr>
                        <a:buNone/>
                      </a:pPr>
                      <a:r>
                        <a:rPr lang="en-US"/>
                        <a:t>Will expand on the Piazza model by implementing a "reputation" model to encourage participation.</a:t>
                      </a:r>
                    </a:p>
                  </a:txBody>
                  <a:tcPr marR="91425" marB="91425" marT="91425" marL="91425"/>
                </a:tc>
              </a:tr>
              <a:tr h="1429775">
                <a:tc>
                  <a:txBody>
                    <a:bodyPr>
                      <a:noAutofit/>
                    </a:bodyPr>
                    <a:lstStyle/>
                    <a:p>
                      <a:pPr>
                        <a:buNone/>
                      </a:pPr>
                      <a:r>
                        <a:rPr b="1" lang="en-US"/>
                        <a:t>Storage for class and assignment related materials</a:t>
                      </a:r>
                    </a:p>
                  </a:txBody>
                  <a:tcPr marR="91425" marB="91425" marT="91425" marL="91425"/>
                </a:tc>
                <a:tc>
                  <a:txBody>
                    <a:bodyPr>
                      <a:noAutofit/>
                    </a:bodyPr>
                    <a:lstStyle/>
                    <a:p>
                      <a:pPr>
                        <a:buNone/>
                      </a:pPr>
                      <a:r>
                        <a:rPr lang="en-US"/>
                        <a:t>Provides a method for instructors to share with students, but not students with other students.</a:t>
                      </a:r>
                    </a:p>
                  </a:txBody>
                  <a:tcPr marR="91425" marB="91425" marT="91425" marL="91425"/>
                </a:tc>
                <a:tc>
                  <a:txBody>
                    <a:bodyPr>
                      <a:noAutofit/>
                    </a:bodyPr>
                    <a:lstStyle/>
                    <a:p>
                      <a:pPr>
                        <a:buNone/>
                      </a:pPr>
                      <a:r>
                        <a:rPr lang="en-US"/>
                        <a:t>Allows attachments for posts, but organizational options are limited.</a:t>
                      </a:r>
                    </a:p>
                  </a:txBody>
                  <a:tcPr marR="91425" marB="91425" marT="91425" marL="91425"/>
                </a:tc>
                <a:tc>
                  <a:txBody>
                    <a:bodyPr>
                      <a:noAutofit/>
                    </a:bodyPr>
                    <a:lstStyle/>
                    <a:p>
                      <a:pPr>
                        <a:buNone/>
                      </a:pPr>
                      <a:r>
                        <a:rPr lang="en-US"/>
                        <a:t>Allows for Blackboard-like lists of materials and links, but also provides a section for students to share with their respective classes.</a:t>
                      </a:r>
                    </a:p>
                  </a:txBody>
                  <a:tcPr marR="91425" marB="91425" marT="91425" marL="91425"/>
                </a:tc>
              </a:tr>
              <a:tr h="1429775">
                <a:tc>
                  <a:txBody>
                    <a:bodyPr>
                      <a:noAutofit/>
                    </a:bodyPr>
                    <a:lstStyle/>
                    <a:p>
                      <a:pPr>
                        <a:buNone/>
                      </a:pPr>
                      <a:r>
                        <a:rPr b="1" lang="en-US"/>
                        <a:t>Organization based on classes and assignments</a:t>
                      </a:r>
                    </a:p>
                  </a:txBody>
                  <a:tcPr marR="91425" marB="91425" marT="91425" marL="91425"/>
                </a:tc>
                <a:tc>
                  <a:txBody>
                    <a:bodyPr>
                      <a:noAutofit/>
                    </a:bodyPr>
                    <a:lstStyle/>
                    <a:p>
                      <a:pPr>
                        <a:buNone/>
                      </a:pPr>
                      <a:r>
                        <a:rPr lang="en-US"/>
                        <a:t>Class based organization, can organize assignments with folders.</a:t>
                      </a:r>
                    </a:p>
                  </a:txBody>
                  <a:tcPr marR="91425" marB="91425" marT="91425" marL="91425"/>
                </a:tc>
                <a:tc>
                  <a:txBody>
                    <a:bodyPr>
                      <a:noAutofit/>
                    </a:bodyPr>
                    <a:lstStyle/>
                    <a:p>
                      <a:pPr>
                        <a:buNone/>
                      </a:pPr>
                      <a:r>
                        <a:rPr lang="en-US"/>
                        <a:t>Organization is strictly tag based.</a:t>
                      </a:r>
                    </a:p>
                  </a:txBody>
                  <a:tcPr marR="91425" marB="91425" marT="91425" marL="91425"/>
                </a:tc>
                <a:tc>
                  <a:txBody>
                    <a:bodyPr>
                      <a:noAutofit/>
                    </a:bodyPr>
                    <a:lstStyle/>
                    <a:p>
                      <a:pPr>
                        <a:buNone/>
                      </a:pPr>
                      <a:r>
                        <a:rPr lang="en-US"/>
                        <a:t>Everything is based on a hierarchy of classes and then assignments</a:t>
                      </a:r>
                    </a:p>
                  </a:txBody>
                  <a:tcPr marR="91425" marB="91425" marT="91425" marL="91425"/>
                </a:tc>
              </a:tr>
            </a:tbl>
          </a:graphicData>
        </a:graphic>
      </p:graphicFrame>
      <p:sp>
        <p:nvSpPr>
          <p:cNvPr id="94" name="Shape 94"/>
          <p:cNvSpPr txBox="1"/>
          <p:nvPr/>
        </p:nvSpPr>
        <p:spPr>
          <a:xfrm>
            <a:off y="7348975" x="12907400"/>
            <a:ext cy="840899" cx="9623100"/>
          </a:xfrm>
          <a:prstGeom prst="rect">
            <a:avLst/>
          </a:prstGeom>
          <a:noFill/>
        </p:spPr>
        <p:txBody>
          <a:bodyPr bIns="91425" rIns="91425" lIns="91425" tIns="91425" anchor="t" anchorCtr="0">
            <a:noAutofit/>
          </a:bodyPr>
          <a:lstStyle/>
          <a:p>
            <a:pPr algn="ctr">
              <a:buNone/>
            </a:pPr>
            <a:r>
              <a:rPr sz="3600" lang="en-US"/>
              <a:t>Feature Implementation</a:t>
            </a:r>
          </a:p>
        </p:txBody>
      </p:sp>
      <p:sp>
        <p:nvSpPr>
          <p:cNvPr id="95" name="Shape 95"/>
          <p:cNvSpPr/>
          <p:nvPr/>
        </p:nvSpPr>
        <p:spPr>
          <a:xfrm>
            <a:off y="22132728" x="12813575"/>
            <a:ext cy="5970076" cx="9620251"/>
          </a:xfrm>
          <a:prstGeom prst="rect">
            <a:avLst/>
          </a:prstGeom>
          <a:blipFill>
            <a:blip r:embed="rId6"/>
            <a:stretch>
              <a:fillRect/>
            </a:stretch>
          </a:blipFill>
          <a:ln>
            <a:noFill/>
          </a:ln>
        </p:spPr>
      </p:sp>
      <p:sp>
        <p:nvSpPr>
          <p:cNvPr id="96" name="Shape 96"/>
          <p:cNvSpPr/>
          <p:nvPr/>
        </p:nvSpPr>
        <p:spPr>
          <a:xfrm>
            <a:off y="15002317" x="12878696"/>
            <a:ext cy="6013365" cx="9490009"/>
          </a:xfrm>
          <a:prstGeom prst="rect">
            <a:avLst/>
          </a:prstGeom>
          <a:blipFill>
            <a:blip r:embed="rId7"/>
            <a:stretch>
              <a:fillRect/>
            </a:stretch>
          </a:blipFill>
          <a:ln>
            <a:noFill/>
          </a:ln>
        </p:spPr>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xmlns:r="http://schemas.openxmlformats.org/officeDocument/2006/relationships">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