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807092" rtl="0" eaLnBrk="1" latinLnBrk="0" hangingPunct="1">
      <a:defRPr sz="9500" kern="1200">
        <a:solidFill>
          <a:schemeClr val="tx1"/>
        </a:solidFill>
        <a:latin typeface="+mn-lt"/>
        <a:ea typeface="+mn-ea"/>
        <a:cs typeface="+mn-cs"/>
      </a:defRPr>
    </a:lvl1pPr>
    <a:lvl2pPr marL="2403546" algn="l" defTabSz="4807092" rtl="0" eaLnBrk="1" latinLnBrk="0" hangingPunct="1">
      <a:defRPr sz="9500" kern="1200">
        <a:solidFill>
          <a:schemeClr val="tx1"/>
        </a:solidFill>
        <a:latin typeface="+mn-lt"/>
        <a:ea typeface="+mn-ea"/>
        <a:cs typeface="+mn-cs"/>
      </a:defRPr>
    </a:lvl2pPr>
    <a:lvl3pPr marL="4807092" algn="l" defTabSz="4807092" rtl="0" eaLnBrk="1" latinLnBrk="0" hangingPunct="1">
      <a:defRPr sz="9500" kern="1200">
        <a:solidFill>
          <a:schemeClr val="tx1"/>
        </a:solidFill>
        <a:latin typeface="+mn-lt"/>
        <a:ea typeface="+mn-ea"/>
        <a:cs typeface="+mn-cs"/>
      </a:defRPr>
    </a:lvl3pPr>
    <a:lvl4pPr marL="7210638" algn="l" defTabSz="4807092" rtl="0" eaLnBrk="1" latinLnBrk="0" hangingPunct="1">
      <a:defRPr sz="9500" kern="1200">
        <a:solidFill>
          <a:schemeClr val="tx1"/>
        </a:solidFill>
        <a:latin typeface="+mn-lt"/>
        <a:ea typeface="+mn-ea"/>
        <a:cs typeface="+mn-cs"/>
      </a:defRPr>
    </a:lvl4pPr>
    <a:lvl5pPr marL="9614184" algn="l" defTabSz="4807092" rtl="0" eaLnBrk="1" latinLnBrk="0" hangingPunct="1">
      <a:defRPr sz="9500" kern="1200">
        <a:solidFill>
          <a:schemeClr val="tx1"/>
        </a:solidFill>
        <a:latin typeface="+mn-lt"/>
        <a:ea typeface="+mn-ea"/>
        <a:cs typeface="+mn-cs"/>
      </a:defRPr>
    </a:lvl5pPr>
    <a:lvl6pPr marL="12017731" algn="l" defTabSz="4807092" rtl="0" eaLnBrk="1" latinLnBrk="0" hangingPunct="1">
      <a:defRPr sz="9500" kern="1200">
        <a:solidFill>
          <a:schemeClr val="tx1"/>
        </a:solidFill>
        <a:latin typeface="+mn-lt"/>
        <a:ea typeface="+mn-ea"/>
        <a:cs typeface="+mn-cs"/>
      </a:defRPr>
    </a:lvl6pPr>
    <a:lvl7pPr marL="14421277" algn="l" defTabSz="4807092" rtl="0" eaLnBrk="1" latinLnBrk="0" hangingPunct="1">
      <a:defRPr sz="9500" kern="1200">
        <a:solidFill>
          <a:schemeClr val="tx1"/>
        </a:solidFill>
        <a:latin typeface="+mn-lt"/>
        <a:ea typeface="+mn-ea"/>
        <a:cs typeface="+mn-cs"/>
      </a:defRPr>
    </a:lvl7pPr>
    <a:lvl8pPr marL="16824823" algn="l" defTabSz="4807092" rtl="0" eaLnBrk="1" latinLnBrk="0" hangingPunct="1">
      <a:defRPr sz="9500" kern="1200">
        <a:solidFill>
          <a:schemeClr val="tx1"/>
        </a:solidFill>
        <a:latin typeface="+mn-lt"/>
        <a:ea typeface="+mn-ea"/>
        <a:cs typeface="+mn-cs"/>
      </a:defRPr>
    </a:lvl8pPr>
    <a:lvl9pPr marL="19228369" algn="l" defTabSz="4807092" rtl="0" eaLnBrk="1" latinLnBrk="0" hangingPunct="1">
      <a:defRPr sz="9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1" d="100"/>
          <a:sy n="21" d="100"/>
        </p:scale>
        <p:origin x="-342" y="-16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eff\Desktop\sample%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2"/>
          <c:order val="0"/>
          <c:tx>
            <c:v>X</c:v>
          </c:tx>
          <c:marker>
            <c:symbol val="none"/>
          </c:marker>
          <c:val>
            <c:numRef>
              <c:f>Sheet1!$B$2:$B$183</c:f>
              <c:numCache>
                <c:formatCode>General</c:formatCode>
                <c:ptCount val="182"/>
                <c:pt idx="0">
                  <c:v>-0.45</c:v>
                </c:pt>
                <c:pt idx="1">
                  <c:v>-0.38000000000000012</c:v>
                </c:pt>
                <c:pt idx="2">
                  <c:v>-0.38000000000000012</c:v>
                </c:pt>
                <c:pt idx="3">
                  <c:v>-0.38000000000000012</c:v>
                </c:pt>
                <c:pt idx="4">
                  <c:v>-0.4200000000000001</c:v>
                </c:pt>
                <c:pt idx="5">
                  <c:v>-0.38000000000000012</c:v>
                </c:pt>
                <c:pt idx="6">
                  <c:v>-0.4200000000000001</c:v>
                </c:pt>
                <c:pt idx="7">
                  <c:v>-0.4200000000000001</c:v>
                </c:pt>
                <c:pt idx="8">
                  <c:v>-0.4200000000000001</c:v>
                </c:pt>
                <c:pt idx="9">
                  <c:v>-0.38000000000000012</c:v>
                </c:pt>
                <c:pt idx="10">
                  <c:v>-0.4200000000000001</c:v>
                </c:pt>
                <c:pt idx="11">
                  <c:v>-0.38000000000000012</c:v>
                </c:pt>
                <c:pt idx="12">
                  <c:v>-0.38000000000000012</c:v>
                </c:pt>
                <c:pt idx="13">
                  <c:v>-0.38000000000000012</c:v>
                </c:pt>
                <c:pt idx="14">
                  <c:v>-0.38000000000000012</c:v>
                </c:pt>
                <c:pt idx="15">
                  <c:v>-0.4200000000000001</c:v>
                </c:pt>
                <c:pt idx="16">
                  <c:v>-0.38000000000000012</c:v>
                </c:pt>
                <c:pt idx="17">
                  <c:v>-0.38000000000000012</c:v>
                </c:pt>
                <c:pt idx="18">
                  <c:v>-0.4200000000000001</c:v>
                </c:pt>
                <c:pt idx="19">
                  <c:v>-0.38000000000000012</c:v>
                </c:pt>
                <c:pt idx="20">
                  <c:v>-0.4200000000000001</c:v>
                </c:pt>
                <c:pt idx="21">
                  <c:v>-0.4200000000000001</c:v>
                </c:pt>
                <c:pt idx="22">
                  <c:v>-0.38000000000000012</c:v>
                </c:pt>
                <c:pt idx="23">
                  <c:v>-0.4200000000000001</c:v>
                </c:pt>
                <c:pt idx="24">
                  <c:v>-0.38000000000000012</c:v>
                </c:pt>
                <c:pt idx="25">
                  <c:v>-0.34000000000000014</c:v>
                </c:pt>
                <c:pt idx="26">
                  <c:v>-0.45</c:v>
                </c:pt>
                <c:pt idx="27">
                  <c:v>-0.4900000000000001</c:v>
                </c:pt>
                <c:pt idx="28">
                  <c:v>-0.4200000000000001</c:v>
                </c:pt>
                <c:pt idx="29">
                  <c:v>-0.38000000000000012</c:v>
                </c:pt>
                <c:pt idx="30">
                  <c:v>-0.3000000000000001</c:v>
                </c:pt>
                <c:pt idx="31">
                  <c:v>-0.3000000000000001</c:v>
                </c:pt>
                <c:pt idx="32">
                  <c:v>-0.26</c:v>
                </c:pt>
                <c:pt idx="33">
                  <c:v>-0.26</c:v>
                </c:pt>
                <c:pt idx="34">
                  <c:v>-0.38000000000000012</c:v>
                </c:pt>
                <c:pt idx="35">
                  <c:v>-0.3000000000000001</c:v>
                </c:pt>
                <c:pt idx="36">
                  <c:v>-0.3000000000000001</c:v>
                </c:pt>
                <c:pt idx="37">
                  <c:v>-0.3000000000000001</c:v>
                </c:pt>
                <c:pt idx="38">
                  <c:v>-0.38000000000000012</c:v>
                </c:pt>
                <c:pt idx="39">
                  <c:v>-0.4200000000000001</c:v>
                </c:pt>
                <c:pt idx="40">
                  <c:v>-0.26</c:v>
                </c:pt>
                <c:pt idx="41">
                  <c:v>-0.64000000000000123</c:v>
                </c:pt>
                <c:pt idx="42">
                  <c:v>-0.45</c:v>
                </c:pt>
                <c:pt idx="43">
                  <c:v>-0.56999999999999995</c:v>
                </c:pt>
                <c:pt idx="44">
                  <c:v>-13.850000000000014</c:v>
                </c:pt>
                <c:pt idx="45">
                  <c:v>1.7400000000000015</c:v>
                </c:pt>
                <c:pt idx="46">
                  <c:v>-0.45</c:v>
                </c:pt>
                <c:pt idx="47">
                  <c:v>-0.53</c:v>
                </c:pt>
                <c:pt idx="48">
                  <c:v>-0.53</c:v>
                </c:pt>
                <c:pt idx="49">
                  <c:v>-0.56999999999999995</c:v>
                </c:pt>
                <c:pt idx="50">
                  <c:v>-0.53</c:v>
                </c:pt>
                <c:pt idx="51">
                  <c:v>-0.61000000000000121</c:v>
                </c:pt>
                <c:pt idx="52">
                  <c:v>-0.64000000000000123</c:v>
                </c:pt>
                <c:pt idx="53">
                  <c:v>-0.56999999999999995</c:v>
                </c:pt>
                <c:pt idx="54">
                  <c:v>-0.56999999999999995</c:v>
                </c:pt>
                <c:pt idx="55">
                  <c:v>-0.56999999999999995</c:v>
                </c:pt>
                <c:pt idx="56">
                  <c:v>-0.56999999999999995</c:v>
                </c:pt>
                <c:pt idx="57">
                  <c:v>-0.56999999999999995</c:v>
                </c:pt>
                <c:pt idx="58">
                  <c:v>-0.53</c:v>
                </c:pt>
                <c:pt idx="59">
                  <c:v>-8.000000000000014E-2</c:v>
                </c:pt>
                <c:pt idx="60">
                  <c:v>-0.87000000000000122</c:v>
                </c:pt>
                <c:pt idx="61">
                  <c:v>-0.64000000000000123</c:v>
                </c:pt>
                <c:pt idx="62">
                  <c:v>1.1399999999999986</c:v>
                </c:pt>
                <c:pt idx="63">
                  <c:v>-2.04</c:v>
                </c:pt>
                <c:pt idx="64">
                  <c:v>-0.53</c:v>
                </c:pt>
                <c:pt idx="65">
                  <c:v>-0.64000000000000123</c:v>
                </c:pt>
                <c:pt idx="66">
                  <c:v>-0.53</c:v>
                </c:pt>
                <c:pt idx="67">
                  <c:v>-0.4900000000000001</c:v>
                </c:pt>
                <c:pt idx="68">
                  <c:v>-0.45</c:v>
                </c:pt>
                <c:pt idx="69">
                  <c:v>-0.4900000000000001</c:v>
                </c:pt>
                <c:pt idx="70">
                  <c:v>-0.4900000000000001</c:v>
                </c:pt>
                <c:pt idx="71">
                  <c:v>-0.45</c:v>
                </c:pt>
                <c:pt idx="72">
                  <c:v>-0.4200000000000001</c:v>
                </c:pt>
                <c:pt idx="73">
                  <c:v>-0.4900000000000001</c:v>
                </c:pt>
                <c:pt idx="74">
                  <c:v>-0.4900000000000001</c:v>
                </c:pt>
                <c:pt idx="75">
                  <c:v>-0.4900000000000001</c:v>
                </c:pt>
                <c:pt idx="76">
                  <c:v>-0.53</c:v>
                </c:pt>
                <c:pt idx="77">
                  <c:v>-0.53</c:v>
                </c:pt>
                <c:pt idx="78">
                  <c:v>-0.4900000000000001</c:v>
                </c:pt>
                <c:pt idx="79">
                  <c:v>-0.4900000000000001</c:v>
                </c:pt>
                <c:pt idx="80">
                  <c:v>-0.45</c:v>
                </c:pt>
                <c:pt idx="81">
                  <c:v>-0.45</c:v>
                </c:pt>
                <c:pt idx="82">
                  <c:v>-0.45</c:v>
                </c:pt>
                <c:pt idx="83">
                  <c:v>-0.4900000000000001</c:v>
                </c:pt>
                <c:pt idx="84">
                  <c:v>-0.4900000000000001</c:v>
                </c:pt>
                <c:pt idx="85">
                  <c:v>-0.53</c:v>
                </c:pt>
                <c:pt idx="86">
                  <c:v>-0.4900000000000001</c:v>
                </c:pt>
                <c:pt idx="87">
                  <c:v>-0.45</c:v>
                </c:pt>
                <c:pt idx="88">
                  <c:v>-0.45</c:v>
                </c:pt>
                <c:pt idx="89">
                  <c:v>-0.45</c:v>
                </c:pt>
                <c:pt idx="90">
                  <c:v>-0.53</c:v>
                </c:pt>
                <c:pt idx="91">
                  <c:v>-0.4900000000000001</c:v>
                </c:pt>
                <c:pt idx="92">
                  <c:v>-0.45</c:v>
                </c:pt>
                <c:pt idx="93">
                  <c:v>-0.4900000000000001</c:v>
                </c:pt>
                <c:pt idx="94">
                  <c:v>-0.4900000000000001</c:v>
                </c:pt>
                <c:pt idx="95">
                  <c:v>-0.4900000000000001</c:v>
                </c:pt>
                <c:pt idx="96">
                  <c:v>-0.4900000000000001</c:v>
                </c:pt>
                <c:pt idx="97">
                  <c:v>-0.53</c:v>
                </c:pt>
                <c:pt idx="98">
                  <c:v>-0.19000000000000006</c:v>
                </c:pt>
                <c:pt idx="99">
                  <c:v>-0.19000000000000006</c:v>
                </c:pt>
                <c:pt idx="100">
                  <c:v>0</c:v>
                </c:pt>
                <c:pt idx="101">
                  <c:v>-8.000000000000014E-2</c:v>
                </c:pt>
                <c:pt idx="102">
                  <c:v>0.23</c:v>
                </c:pt>
                <c:pt idx="103">
                  <c:v>3.94</c:v>
                </c:pt>
                <c:pt idx="104">
                  <c:v>-0.11000000000000003</c:v>
                </c:pt>
                <c:pt idx="105">
                  <c:v>-0.34000000000000014</c:v>
                </c:pt>
                <c:pt idx="106">
                  <c:v>-0.56999999999999995</c:v>
                </c:pt>
                <c:pt idx="107">
                  <c:v>-0.34000000000000014</c:v>
                </c:pt>
                <c:pt idx="108">
                  <c:v>-0.34000000000000014</c:v>
                </c:pt>
                <c:pt idx="109">
                  <c:v>-0.34000000000000014</c:v>
                </c:pt>
                <c:pt idx="110">
                  <c:v>-0.38000000000000012</c:v>
                </c:pt>
                <c:pt idx="111">
                  <c:v>-0.38000000000000012</c:v>
                </c:pt>
                <c:pt idx="112">
                  <c:v>-0.3000000000000001</c:v>
                </c:pt>
                <c:pt idx="113">
                  <c:v>-0.34000000000000014</c:v>
                </c:pt>
                <c:pt idx="114">
                  <c:v>-0.38000000000000012</c:v>
                </c:pt>
                <c:pt idx="115">
                  <c:v>-0.3000000000000001</c:v>
                </c:pt>
                <c:pt idx="116">
                  <c:v>-0.34000000000000014</c:v>
                </c:pt>
                <c:pt idx="117">
                  <c:v>-0.34000000000000014</c:v>
                </c:pt>
                <c:pt idx="118">
                  <c:v>-0.34000000000000014</c:v>
                </c:pt>
                <c:pt idx="119">
                  <c:v>-0.38000000000000012</c:v>
                </c:pt>
                <c:pt idx="120">
                  <c:v>-0.34000000000000014</c:v>
                </c:pt>
                <c:pt idx="121">
                  <c:v>-0.3000000000000001</c:v>
                </c:pt>
                <c:pt idx="122">
                  <c:v>-0.34000000000000014</c:v>
                </c:pt>
                <c:pt idx="123">
                  <c:v>-0.38000000000000012</c:v>
                </c:pt>
                <c:pt idx="124">
                  <c:v>-0.34000000000000014</c:v>
                </c:pt>
                <c:pt idx="125">
                  <c:v>-0.26</c:v>
                </c:pt>
                <c:pt idx="126">
                  <c:v>-0.3000000000000001</c:v>
                </c:pt>
                <c:pt idx="127">
                  <c:v>-0.3000000000000001</c:v>
                </c:pt>
                <c:pt idx="128">
                  <c:v>-0.34000000000000014</c:v>
                </c:pt>
                <c:pt idx="129">
                  <c:v>-0.34000000000000014</c:v>
                </c:pt>
                <c:pt idx="130">
                  <c:v>-0.38000000000000012</c:v>
                </c:pt>
                <c:pt idx="131">
                  <c:v>-0.34000000000000014</c:v>
                </c:pt>
                <c:pt idx="132">
                  <c:v>-0.34000000000000014</c:v>
                </c:pt>
                <c:pt idx="133">
                  <c:v>-0.34000000000000014</c:v>
                </c:pt>
                <c:pt idx="134">
                  <c:v>-0.3000000000000001</c:v>
                </c:pt>
                <c:pt idx="135">
                  <c:v>-0.34000000000000014</c:v>
                </c:pt>
                <c:pt idx="136">
                  <c:v>-0.3000000000000001</c:v>
                </c:pt>
                <c:pt idx="137">
                  <c:v>-0.38000000000000012</c:v>
                </c:pt>
                <c:pt idx="138">
                  <c:v>-0.3000000000000001</c:v>
                </c:pt>
                <c:pt idx="139">
                  <c:v>-0.34000000000000014</c:v>
                </c:pt>
                <c:pt idx="140">
                  <c:v>-0.34000000000000014</c:v>
                </c:pt>
                <c:pt idx="141">
                  <c:v>-0.3000000000000001</c:v>
                </c:pt>
                <c:pt idx="142">
                  <c:v>-0.34000000000000014</c:v>
                </c:pt>
                <c:pt idx="143">
                  <c:v>-0.23</c:v>
                </c:pt>
                <c:pt idx="144">
                  <c:v>-0.38000000000000012</c:v>
                </c:pt>
                <c:pt idx="145">
                  <c:v>-0.34000000000000014</c:v>
                </c:pt>
                <c:pt idx="146">
                  <c:v>-0.23</c:v>
                </c:pt>
                <c:pt idx="147">
                  <c:v>0.11000000000000003</c:v>
                </c:pt>
                <c:pt idx="148">
                  <c:v>0.79</c:v>
                </c:pt>
                <c:pt idx="149">
                  <c:v>0</c:v>
                </c:pt>
                <c:pt idx="150">
                  <c:v>0.64000000000000123</c:v>
                </c:pt>
                <c:pt idx="151">
                  <c:v>1.7400000000000015</c:v>
                </c:pt>
                <c:pt idx="152">
                  <c:v>-4.01</c:v>
                </c:pt>
                <c:pt idx="153">
                  <c:v>0.26</c:v>
                </c:pt>
                <c:pt idx="154">
                  <c:v>-0.91</c:v>
                </c:pt>
                <c:pt idx="155">
                  <c:v>-0.38000000000000012</c:v>
                </c:pt>
                <c:pt idx="156">
                  <c:v>-0.34000000000000014</c:v>
                </c:pt>
                <c:pt idx="157">
                  <c:v>-0.38000000000000012</c:v>
                </c:pt>
                <c:pt idx="158">
                  <c:v>-0.38000000000000012</c:v>
                </c:pt>
                <c:pt idx="159">
                  <c:v>-0.34000000000000014</c:v>
                </c:pt>
                <c:pt idx="160">
                  <c:v>-0.38000000000000012</c:v>
                </c:pt>
                <c:pt idx="161">
                  <c:v>-0.4200000000000001</c:v>
                </c:pt>
                <c:pt idx="162">
                  <c:v>-0.34000000000000014</c:v>
                </c:pt>
                <c:pt idx="163">
                  <c:v>-0.34000000000000014</c:v>
                </c:pt>
                <c:pt idx="164">
                  <c:v>-0.38000000000000012</c:v>
                </c:pt>
                <c:pt idx="165">
                  <c:v>-0.3000000000000001</c:v>
                </c:pt>
                <c:pt idx="166">
                  <c:v>-0.3000000000000001</c:v>
                </c:pt>
                <c:pt idx="167">
                  <c:v>-0.34000000000000014</c:v>
                </c:pt>
                <c:pt idx="168">
                  <c:v>-0.3000000000000001</c:v>
                </c:pt>
                <c:pt idx="169">
                  <c:v>-0.34000000000000014</c:v>
                </c:pt>
                <c:pt idx="170">
                  <c:v>-0.34000000000000014</c:v>
                </c:pt>
                <c:pt idx="171">
                  <c:v>-0.34000000000000014</c:v>
                </c:pt>
                <c:pt idx="172">
                  <c:v>-0.3000000000000001</c:v>
                </c:pt>
                <c:pt idx="173">
                  <c:v>-0.3000000000000001</c:v>
                </c:pt>
                <c:pt idx="174">
                  <c:v>-0.26</c:v>
                </c:pt>
                <c:pt idx="175">
                  <c:v>-0.26</c:v>
                </c:pt>
                <c:pt idx="176">
                  <c:v>-0.3000000000000001</c:v>
                </c:pt>
                <c:pt idx="177">
                  <c:v>-0.3000000000000001</c:v>
                </c:pt>
                <c:pt idx="178">
                  <c:v>-0.3000000000000001</c:v>
                </c:pt>
                <c:pt idx="179">
                  <c:v>-0.34000000000000014</c:v>
                </c:pt>
                <c:pt idx="180">
                  <c:v>-0.3000000000000001</c:v>
                </c:pt>
                <c:pt idx="181">
                  <c:v>-0.3000000000000001</c:v>
                </c:pt>
              </c:numCache>
            </c:numRef>
          </c:val>
          <c:smooth val="0"/>
        </c:ser>
        <c:ser>
          <c:idx val="0"/>
          <c:order val="1"/>
          <c:tx>
            <c:strRef>
              <c:f>Sheet1!$D$1</c:f>
              <c:strCache>
                <c:ptCount val="1"/>
                <c:pt idx="0">
                  <c:v>Z</c:v>
                </c:pt>
              </c:strCache>
            </c:strRef>
          </c:tx>
          <c:marker>
            <c:symbol val="none"/>
          </c:marker>
          <c:cat>
            <c:numRef>
              <c:f>Sheet1!$E$2:$E$183</c:f>
              <c:numCache>
                <c:formatCode>0.00</c:formatCode>
                <c:ptCount val="182"/>
                <c:pt idx="0">
                  <c:v>1854</c:v>
                </c:pt>
                <c:pt idx="1">
                  <c:v>1995</c:v>
                </c:pt>
                <c:pt idx="2">
                  <c:v>2134</c:v>
                </c:pt>
                <c:pt idx="3">
                  <c:v>2272</c:v>
                </c:pt>
                <c:pt idx="4">
                  <c:v>2410</c:v>
                </c:pt>
                <c:pt idx="5">
                  <c:v>2548</c:v>
                </c:pt>
                <c:pt idx="6">
                  <c:v>2685</c:v>
                </c:pt>
                <c:pt idx="7">
                  <c:v>2824</c:v>
                </c:pt>
                <c:pt idx="8">
                  <c:v>2962</c:v>
                </c:pt>
                <c:pt idx="9">
                  <c:v>3100</c:v>
                </c:pt>
                <c:pt idx="10">
                  <c:v>3241</c:v>
                </c:pt>
                <c:pt idx="11">
                  <c:v>3380</c:v>
                </c:pt>
                <c:pt idx="12">
                  <c:v>3518</c:v>
                </c:pt>
                <c:pt idx="13">
                  <c:v>3656</c:v>
                </c:pt>
                <c:pt idx="14">
                  <c:v>3794</c:v>
                </c:pt>
                <c:pt idx="15">
                  <c:v>3933</c:v>
                </c:pt>
                <c:pt idx="16">
                  <c:v>4070</c:v>
                </c:pt>
                <c:pt idx="17">
                  <c:v>4208</c:v>
                </c:pt>
                <c:pt idx="18">
                  <c:v>4350</c:v>
                </c:pt>
                <c:pt idx="19">
                  <c:v>4489</c:v>
                </c:pt>
                <c:pt idx="20">
                  <c:v>4626</c:v>
                </c:pt>
                <c:pt idx="21">
                  <c:v>4764</c:v>
                </c:pt>
                <c:pt idx="22">
                  <c:v>4902</c:v>
                </c:pt>
                <c:pt idx="23">
                  <c:v>5041</c:v>
                </c:pt>
                <c:pt idx="24">
                  <c:v>5179</c:v>
                </c:pt>
                <c:pt idx="25">
                  <c:v>5317</c:v>
                </c:pt>
                <c:pt idx="26">
                  <c:v>5455</c:v>
                </c:pt>
                <c:pt idx="27">
                  <c:v>5597</c:v>
                </c:pt>
                <c:pt idx="28">
                  <c:v>5735</c:v>
                </c:pt>
                <c:pt idx="29">
                  <c:v>5873</c:v>
                </c:pt>
                <c:pt idx="30">
                  <c:v>6011</c:v>
                </c:pt>
                <c:pt idx="31">
                  <c:v>6150</c:v>
                </c:pt>
                <c:pt idx="32">
                  <c:v>6287</c:v>
                </c:pt>
                <c:pt idx="33">
                  <c:v>6425</c:v>
                </c:pt>
                <c:pt idx="34">
                  <c:v>6563</c:v>
                </c:pt>
                <c:pt idx="35">
                  <c:v>6702</c:v>
                </c:pt>
                <c:pt idx="36">
                  <c:v>6844</c:v>
                </c:pt>
                <c:pt idx="37">
                  <c:v>6981</c:v>
                </c:pt>
                <c:pt idx="38">
                  <c:v>7119</c:v>
                </c:pt>
                <c:pt idx="39">
                  <c:v>7258</c:v>
                </c:pt>
                <c:pt idx="40">
                  <c:v>7396</c:v>
                </c:pt>
                <c:pt idx="41">
                  <c:v>7534</c:v>
                </c:pt>
                <c:pt idx="42">
                  <c:v>7672</c:v>
                </c:pt>
                <c:pt idx="43">
                  <c:v>7811</c:v>
                </c:pt>
                <c:pt idx="44">
                  <c:v>7985</c:v>
                </c:pt>
                <c:pt idx="45">
                  <c:v>8123</c:v>
                </c:pt>
                <c:pt idx="46">
                  <c:v>8261</c:v>
                </c:pt>
                <c:pt idx="47">
                  <c:v>8399</c:v>
                </c:pt>
                <c:pt idx="48">
                  <c:v>8538</c:v>
                </c:pt>
                <c:pt idx="49">
                  <c:v>8676</c:v>
                </c:pt>
                <c:pt idx="50">
                  <c:v>8814</c:v>
                </c:pt>
                <c:pt idx="51">
                  <c:v>8952</c:v>
                </c:pt>
                <c:pt idx="52">
                  <c:v>9091</c:v>
                </c:pt>
                <c:pt idx="53">
                  <c:v>9232</c:v>
                </c:pt>
                <c:pt idx="54">
                  <c:v>9370</c:v>
                </c:pt>
                <c:pt idx="55">
                  <c:v>9508</c:v>
                </c:pt>
                <c:pt idx="56">
                  <c:v>9647</c:v>
                </c:pt>
                <c:pt idx="57">
                  <c:v>9785</c:v>
                </c:pt>
                <c:pt idx="58">
                  <c:v>9923</c:v>
                </c:pt>
                <c:pt idx="59">
                  <c:v>10061</c:v>
                </c:pt>
                <c:pt idx="60">
                  <c:v>10200</c:v>
                </c:pt>
                <c:pt idx="61">
                  <c:v>10342</c:v>
                </c:pt>
                <c:pt idx="62">
                  <c:v>10480</c:v>
                </c:pt>
                <c:pt idx="63">
                  <c:v>10618</c:v>
                </c:pt>
                <c:pt idx="64">
                  <c:v>10757</c:v>
                </c:pt>
                <c:pt idx="65">
                  <c:v>10895</c:v>
                </c:pt>
                <c:pt idx="66">
                  <c:v>11033</c:v>
                </c:pt>
                <c:pt idx="67">
                  <c:v>11171</c:v>
                </c:pt>
                <c:pt idx="68">
                  <c:v>11310</c:v>
                </c:pt>
                <c:pt idx="69">
                  <c:v>11448</c:v>
                </c:pt>
                <c:pt idx="70">
                  <c:v>11590</c:v>
                </c:pt>
                <c:pt idx="71">
                  <c:v>11728</c:v>
                </c:pt>
                <c:pt idx="72">
                  <c:v>11867</c:v>
                </c:pt>
                <c:pt idx="73">
                  <c:v>12005</c:v>
                </c:pt>
                <c:pt idx="74">
                  <c:v>12143</c:v>
                </c:pt>
                <c:pt idx="75">
                  <c:v>12281</c:v>
                </c:pt>
                <c:pt idx="76">
                  <c:v>12420</c:v>
                </c:pt>
                <c:pt idx="77">
                  <c:v>12558</c:v>
                </c:pt>
                <c:pt idx="78">
                  <c:v>12700</c:v>
                </c:pt>
                <c:pt idx="79">
                  <c:v>12838</c:v>
                </c:pt>
                <c:pt idx="80">
                  <c:v>12977</c:v>
                </c:pt>
                <c:pt idx="81">
                  <c:v>13115</c:v>
                </c:pt>
                <c:pt idx="82">
                  <c:v>13253</c:v>
                </c:pt>
                <c:pt idx="83">
                  <c:v>13391</c:v>
                </c:pt>
                <c:pt idx="84">
                  <c:v>13530</c:v>
                </c:pt>
                <c:pt idx="85">
                  <c:v>13668</c:v>
                </c:pt>
                <c:pt idx="86">
                  <c:v>13806</c:v>
                </c:pt>
                <c:pt idx="87">
                  <c:v>13947</c:v>
                </c:pt>
                <c:pt idx="88">
                  <c:v>14086</c:v>
                </c:pt>
                <c:pt idx="89">
                  <c:v>14224</c:v>
                </c:pt>
                <c:pt idx="90">
                  <c:v>14362</c:v>
                </c:pt>
                <c:pt idx="91">
                  <c:v>14500</c:v>
                </c:pt>
                <c:pt idx="92">
                  <c:v>14639</c:v>
                </c:pt>
                <c:pt idx="93">
                  <c:v>14777</c:v>
                </c:pt>
                <c:pt idx="94">
                  <c:v>14916</c:v>
                </c:pt>
                <c:pt idx="95">
                  <c:v>15057</c:v>
                </c:pt>
                <c:pt idx="96">
                  <c:v>15196</c:v>
                </c:pt>
                <c:pt idx="97">
                  <c:v>15334</c:v>
                </c:pt>
                <c:pt idx="98">
                  <c:v>15472</c:v>
                </c:pt>
                <c:pt idx="99">
                  <c:v>15610</c:v>
                </c:pt>
                <c:pt idx="100">
                  <c:v>15749</c:v>
                </c:pt>
                <c:pt idx="101">
                  <c:v>15887</c:v>
                </c:pt>
                <c:pt idx="102">
                  <c:v>16025</c:v>
                </c:pt>
                <c:pt idx="103">
                  <c:v>16163</c:v>
                </c:pt>
                <c:pt idx="104">
                  <c:v>16306</c:v>
                </c:pt>
                <c:pt idx="105">
                  <c:v>16444</c:v>
                </c:pt>
                <c:pt idx="106">
                  <c:v>16582</c:v>
                </c:pt>
                <c:pt idx="107">
                  <c:v>16720</c:v>
                </c:pt>
                <c:pt idx="108">
                  <c:v>16859</c:v>
                </c:pt>
                <c:pt idx="109">
                  <c:v>16997</c:v>
                </c:pt>
                <c:pt idx="110">
                  <c:v>17135</c:v>
                </c:pt>
                <c:pt idx="111">
                  <c:v>17273</c:v>
                </c:pt>
                <c:pt idx="112">
                  <c:v>17416</c:v>
                </c:pt>
                <c:pt idx="113">
                  <c:v>17554</c:v>
                </c:pt>
                <c:pt idx="114">
                  <c:v>17692</c:v>
                </c:pt>
                <c:pt idx="115">
                  <c:v>17830</c:v>
                </c:pt>
                <c:pt idx="116">
                  <c:v>17969</c:v>
                </c:pt>
                <c:pt idx="117">
                  <c:v>18107</c:v>
                </c:pt>
                <c:pt idx="118">
                  <c:v>18245</c:v>
                </c:pt>
                <c:pt idx="119">
                  <c:v>18383</c:v>
                </c:pt>
                <c:pt idx="120">
                  <c:v>18522</c:v>
                </c:pt>
                <c:pt idx="121">
                  <c:v>18664</c:v>
                </c:pt>
                <c:pt idx="122">
                  <c:v>18802</c:v>
                </c:pt>
                <c:pt idx="123">
                  <c:v>18940</c:v>
                </c:pt>
                <c:pt idx="124">
                  <c:v>19079</c:v>
                </c:pt>
                <c:pt idx="125">
                  <c:v>19217</c:v>
                </c:pt>
                <c:pt idx="126">
                  <c:v>19355</c:v>
                </c:pt>
                <c:pt idx="127">
                  <c:v>19493</c:v>
                </c:pt>
                <c:pt idx="128">
                  <c:v>19632</c:v>
                </c:pt>
                <c:pt idx="129">
                  <c:v>19774</c:v>
                </c:pt>
                <c:pt idx="130">
                  <c:v>19912</c:v>
                </c:pt>
                <c:pt idx="131">
                  <c:v>20050</c:v>
                </c:pt>
                <c:pt idx="132">
                  <c:v>20189</c:v>
                </c:pt>
                <c:pt idx="133">
                  <c:v>20327</c:v>
                </c:pt>
                <c:pt idx="134">
                  <c:v>20465</c:v>
                </c:pt>
                <c:pt idx="135">
                  <c:v>20603</c:v>
                </c:pt>
                <c:pt idx="136">
                  <c:v>20742</c:v>
                </c:pt>
                <c:pt idx="137">
                  <c:v>20880</c:v>
                </c:pt>
                <c:pt idx="138">
                  <c:v>21021</c:v>
                </c:pt>
                <c:pt idx="139">
                  <c:v>21159</c:v>
                </c:pt>
                <c:pt idx="140">
                  <c:v>21298</c:v>
                </c:pt>
                <c:pt idx="141">
                  <c:v>21436</c:v>
                </c:pt>
                <c:pt idx="142">
                  <c:v>21574</c:v>
                </c:pt>
                <c:pt idx="143">
                  <c:v>21712</c:v>
                </c:pt>
                <c:pt idx="144">
                  <c:v>21852</c:v>
                </c:pt>
                <c:pt idx="145">
                  <c:v>21989</c:v>
                </c:pt>
                <c:pt idx="146">
                  <c:v>22131</c:v>
                </c:pt>
                <c:pt idx="147">
                  <c:v>22269</c:v>
                </c:pt>
                <c:pt idx="148">
                  <c:v>22417</c:v>
                </c:pt>
                <c:pt idx="149">
                  <c:v>22568</c:v>
                </c:pt>
                <c:pt idx="150">
                  <c:v>22707</c:v>
                </c:pt>
                <c:pt idx="151">
                  <c:v>22845</c:v>
                </c:pt>
                <c:pt idx="152">
                  <c:v>22983</c:v>
                </c:pt>
                <c:pt idx="153">
                  <c:v>23121</c:v>
                </c:pt>
                <c:pt idx="154">
                  <c:v>23260</c:v>
                </c:pt>
                <c:pt idx="155">
                  <c:v>23401</c:v>
                </c:pt>
                <c:pt idx="156">
                  <c:v>23539</c:v>
                </c:pt>
                <c:pt idx="157">
                  <c:v>23678</c:v>
                </c:pt>
                <c:pt idx="158">
                  <c:v>23817</c:v>
                </c:pt>
                <c:pt idx="159">
                  <c:v>23955</c:v>
                </c:pt>
                <c:pt idx="160">
                  <c:v>24093</c:v>
                </c:pt>
                <c:pt idx="161">
                  <c:v>24231</c:v>
                </c:pt>
                <c:pt idx="162">
                  <c:v>24370</c:v>
                </c:pt>
                <c:pt idx="163">
                  <c:v>24508</c:v>
                </c:pt>
                <c:pt idx="164">
                  <c:v>24649</c:v>
                </c:pt>
                <c:pt idx="165">
                  <c:v>24787</c:v>
                </c:pt>
                <c:pt idx="166">
                  <c:v>24926</c:v>
                </c:pt>
                <c:pt idx="167">
                  <c:v>25064</c:v>
                </c:pt>
                <c:pt idx="168">
                  <c:v>25202</c:v>
                </c:pt>
                <c:pt idx="169">
                  <c:v>25340</c:v>
                </c:pt>
                <c:pt idx="170">
                  <c:v>25480</c:v>
                </c:pt>
                <c:pt idx="171">
                  <c:v>25618</c:v>
                </c:pt>
                <c:pt idx="172">
                  <c:v>25773</c:v>
                </c:pt>
                <c:pt idx="173">
                  <c:v>25959</c:v>
                </c:pt>
                <c:pt idx="174">
                  <c:v>26134</c:v>
                </c:pt>
                <c:pt idx="175">
                  <c:v>26273</c:v>
                </c:pt>
                <c:pt idx="176">
                  <c:v>26412</c:v>
                </c:pt>
                <c:pt idx="177">
                  <c:v>26550</c:v>
                </c:pt>
                <c:pt idx="178">
                  <c:v>26687</c:v>
                </c:pt>
                <c:pt idx="179">
                  <c:v>26825</c:v>
                </c:pt>
                <c:pt idx="180">
                  <c:v>26963</c:v>
                </c:pt>
                <c:pt idx="181">
                  <c:v>27117</c:v>
                </c:pt>
              </c:numCache>
            </c:numRef>
          </c:cat>
          <c:val>
            <c:numRef>
              <c:f>Sheet1!$D$2:$D$183</c:f>
              <c:numCache>
                <c:formatCode>General</c:formatCode>
                <c:ptCount val="182"/>
                <c:pt idx="0">
                  <c:v>9.84</c:v>
                </c:pt>
                <c:pt idx="1">
                  <c:v>9.8000000000000007</c:v>
                </c:pt>
                <c:pt idx="2">
                  <c:v>9.84</c:v>
                </c:pt>
                <c:pt idx="3">
                  <c:v>9.84</c:v>
                </c:pt>
                <c:pt idx="4">
                  <c:v>9.8000000000000007</c:v>
                </c:pt>
                <c:pt idx="5">
                  <c:v>9.8000000000000007</c:v>
                </c:pt>
                <c:pt idx="6">
                  <c:v>9.8000000000000007</c:v>
                </c:pt>
                <c:pt idx="7">
                  <c:v>9.8000000000000007</c:v>
                </c:pt>
                <c:pt idx="8">
                  <c:v>9.8000000000000007</c:v>
                </c:pt>
                <c:pt idx="9">
                  <c:v>9.8000000000000007</c:v>
                </c:pt>
                <c:pt idx="10">
                  <c:v>9.8000000000000007</c:v>
                </c:pt>
                <c:pt idx="11">
                  <c:v>9.8800000000000008</c:v>
                </c:pt>
                <c:pt idx="12">
                  <c:v>9.8000000000000007</c:v>
                </c:pt>
                <c:pt idx="13">
                  <c:v>9.73</c:v>
                </c:pt>
                <c:pt idx="14">
                  <c:v>9.8000000000000007</c:v>
                </c:pt>
                <c:pt idx="15">
                  <c:v>9.77</c:v>
                </c:pt>
                <c:pt idx="16">
                  <c:v>9.8000000000000007</c:v>
                </c:pt>
                <c:pt idx="17">
                  <c:v>9.8000000000000007</c:v>
                </c:pt>
                <c:pt idx="18">
                  <c:v>9.77</c:v>
                </c:pt>
                <c:pt idx="19">
                  <c:v>9.8800000000000008</c:v>
                </c:pt>
                <c:pt idx="20">
                  <c:v>9.8000000000000007</c:v>
                </c:pt>
                <c:pt idx="21">
                  <c:v>9.8000000000000007</c:v>
                </c:pt>
                <c:pt idx="22">
                  <c:v>9.8000000000000007</c:v>
                </c:pt>
                <c:pt idx="23">
                  <c:v>9.8000000000000007</c:v>
                </c:pt>
                <c:pt idx="24">
                  <c:v>9.84</c:v>
                </c:pt>
                <c:pt idx="25">
                  <c:v>9.84</c:v>
                </c:pt>
                <c:pt idx="26">
                  <c:v>9.8000000000000007</c:v>
                </c:pt>
                <c:pt idx="27">
                  <c:v>9.77</c:v>
                </c:pt>
                <c:pt idx="28">
                  <c:v>9.8000000000000007</c:v>
                </c:pt>
                <c:pt idx="29">
                  <c:v>9.8000000000000007</c:v>
                </c:pt>
                <c:pt idx="30">
                  <c:v>9.77</c:v>
                </c:pt>
                <c:pt idx="31">
                  <c:v>9.77</c:v>
                </c:pt>
                <c:pt idx="32">
                  <c:v>9.77</c:v>
                </c:pt>
                <c:pt idx="33">
                  <c:v>9.8000000000000007</c:v>
                </c:pt>
                <c:pt idx="34">
                  <c:v>9.92</c:v>
                </c:pt>
                <c:pt idx="35">
                  <c:v>9.77</c:v>
                </c:pt>
                <c:pt idx="36">
                  <c:v>9.8000000000000007</c:v>
                </c:pt>
                <c:pt idx="37">
                  <c:v>9.73</c:v>
                </c:pt>
                <c:pt idx="38">
                  <c:v>9.8800000000000008</c:v>
                </c:pt>
                <c:pt idx="39">
                  <c:v>9.8000000000000007</c:v>
                </c:pt>
                <c:pt idx="40">
                  <c:v>9.8000000000000007</c:v>
                </c:pt>
                <c:pt idx="41">
                  <c:v>10.41</c:v>
                </c:pt>
                <c:pt idx="42">
                  <c:v>9.43</c:v>
                </c:pt>
                <c:pt idx="43">
                  <c:v>4.7300000000000004</c:v>
                </c:pt>
                <c:pt idx="44">
                  <c:v>7.1899999999999986</c:v>
                </c:pt>
                <c:pt idx="45">
                  <c:v>13.4</c:v>
                </c:pt>
                <c:pt idx="46">
                  <c:v>9.77</c:v>
                </c:pt>
                <c:pt idx="47">
                  <c:v>9.92</c:v>
                </c:pt>
                <c:pt idx="48">
                  <c:v>9.77</c:v>
                </c:pt>
                <c:pt idx="49">
                  <c:v>9.8800000000000008</c:v>
                </c:pt>
                <c:pt idx="50">
                  <c:v>9.73</c:v>
                </c:pt>
                <c:pt idx="51">
                  <c:v>9.8000000000000007</c:v>
                </c:pt>
                <c:pt idx="52">
                  <c:v>9.8000000000000007</c:v>
                </c:pt>
                <c:pt idx="53">
                  <c:v>9.77</c:v>
                </c:pt>
                <c:pt idx="54">
                  <c:v>9.84</c:v>
                </c:pt>
                <c:pt idx="55">
                  <c:v>9.77</c:v>
                </c:pt>
                <c:pt idx="56">
                  <c:v>9.77</c:v>
                </c:pt>
                <c:pt idx="57">
                  <c:v>9.73</c:v>
                </c:pt>
                <c:pt idx="58">
                  <c:v>9.8000000000000007</c:v>
                </c:pt>
                <c:pt idx="59">
                  <c:v>10.030000000000001</c:v>
                </c:pt>
                <c:pt idx="60">
                  <c:v>10.94</c:v>
                </c:pt>
                <c:pt idx="61">
                  <c:v>5.79</c:v>
                </c:pt>
                <c:pt idx="62">
                  <c:v>0.76000000000000123</c:v>
                </c:pt>
                <c:pt idx="63">
                  <c:v>-4.96</c:v>
                </c:pt>
                <c:pt idx="64">
                  <c:v>9.69</c:v>
                </c:pt>
                <c:pt idx="65">
                  <c:v>9.61</c:v>
                </c:pt>
                <c:pt idx="66">
                  <c:v>9.69</c:v>
                </c:pt>
                <c:pt idx="67">
                  <c:v>9.73</c:v>
                </c:pt>
                <c:pt idx="68">
                  <c:v>9.8000000000000007</c:v>
                </c:pt>
                <c:pt idx="69">
                  <c:v>9.69</c:v>
                </c:pt>
                <c:pt idx="70">
                  <c:v>9.77</c:v>
                </c:pt>
                <c:pt idx="71">
                  <c:v>9.73</c:v>
                </c:pt>
                <c:pt idx="72">
                  <c:v>9.69</c:v>
                </c:pt>
                <c:pt idx="73">
                  <c:v>9.73</c:v>
                </c:pt>
                <c:pt idx="74">
                  <c:v>9.65</c:v>
                </c:pt>
                <c:pt idx="75">
                  <c:v>9.73</c:v>
                </c:pt>
                <c:pt idx="76">
                  <c:v>9.65</c:v>
                </c:pt>
                <c:pt idx="77">
                  <c:v>9.65</c:v>
                </c:pt>
                <c:pt idx="78">
                  <c:v>9.69</c:v>
                </c:pt>
                <c:pt idx="79">
                  <c:v>9.69</c:v>
                </c:pt>
                <c:pt idx="80">
                  <c:v>9.77</c:v>
                </c:pt>
                <c:pt idx="81">
                  <c:v>9.77</c:v>
                </c:pt>
                <c:pt idx="82">
                  <c:v>9.73</c:v>
                </c:pt>
                <c:pt idx="83">
                  <c:v>9.77</c:v>
                </c:pt>
                <c:pt idx="84">
                  <c:v>9.8000000000000007</c:v>
                </c:pt>
                <c:pt idx="85">
                  <c:v>9.8000000000000007</c:v>
                </c:pt>
                <c:pt idx="86">
                  <c:v>9.8000000000000007</c:v>
                </c:pt>
                <c:pt idx="87">
                  <c:v>9.77</c:v>
                </c:pt>
                <c:pt idx="88">
                  <c:v>9.77</c:v>
                </c:pt>
                <c:pt idx="89">
                  <c:v>9.77</c:v>
                </c:pt>
                <c:pt idx="90">
                  <c:v>9.73</c:v>
                </c:pt>
                <c:pt idx="91">
                  <c:v>9.73</c:v>
                </c:pt>
                <c:pt idx="92">
                  <c:v>9.73</c:v>
                </c:pt>
                <c:pt idx="93">
                  <c:v>9.77</c:v>
                </c:pt>
                <c:pt idx="94">
                  <c:v>9.8000000000000007</c:v>
                </c:pt>
                <c:pt idx="95">
                  <c:v>9.8000000000000007</c:v>
                </c:pt>
                <c:pt idx="96">
                  <c:v>9.8000000000000007</c:v>
                </c:pt>
                <c:pt idx="97">
                  <c:v>9.8000000000000007</c:v>
                </c:pt>
                <c:pt idx="98">
                  <c:v>9.9600000000000026</c:v>
                </c:pt>
                <c:pt idx="99">
                  <c:v>11.7</c:v>
                </c:pt>
                <c:pt idx="100">
                  <c:v>9.8800000000000008</c:v>
                </c:pt>
                <c:pt idx="101">
                  <c:v>6.17</c:v>
                </c:pt>
                <c:pt idx="102">
                  <c:v>0.3000000000000001</c:v>
                </c:pt>
                <c:pt idx="103">
                  <c:v>1.51</c:v>
                </c:pt>
                <c:pt idx="104">
                  <c:v>9.120000000000001</c:v>
                </c:pt>
                <c:pt idx="105">
                  <c:v>9.77</c:v>
                </c:pt>
                <c:pt idx="106">
                  <c:v>9.92</c:v>
                </c:pt>
                <c:pt idx="107">
                  <c:v>9.61</c:v>
                </c:pt>
                <c:pt idx="108">
                  <c:v>9.77</c:v>
                </c:pt>
                <c:pt idx="109">
                  <c:v>9.65</c:v>
                </c:pt>
                <c:pt idx="110">
                  <c:v>9.77</c:v>
                </c:pt>
                <c:pt idx="111">
                  <c:v>9.77</c:v>
                </c:pt>
                <c:pt idx="112">
                  <c:v>9.77</c:v>
                </c:pt>
                <c:pt idx="113">
                  <c:v>9.73</c:v>
                </c:pt>
                <c:pt idx="114">
                  <c:v>9.77</c:v>
                </c:pt>
                <c:pt idx="115">
                  <c:v>9.77</c:v>
                </c:pt>
                <c:pt idx="116">
                  <c:v>9.73</c:v>
                </c:pt>
                <c:pt idx="117">
                  <c:v>9.84</c:v>
                </c:pt>
                <c:pt idx="118">
                  <c:v>9.77</c:v>
                </c:pt>
                <c:pt idx="119">
                  <c:v>9.73</c:v>
                </c:pt>
                <c:pt idx="120">
                  <c:v>9.77</c:v>
                </c:pt>
                <c:pt idx="121">
                  <c:v>9.73</c:v>
                </c:pt>
                <c:pt idx="122">
                  <c:v>9.77</c:v>
                </c:pt>
                <c:pt idx="123">
                  <c:v>9.8000000000000007</c:v>
                </c:pt>
                <c:pt idx="124">
                  <c:v>9.77</c:v>
                </c:pt>
                <c:pt idx="125">
                  <c:v>9.8000000000000007</c:v>
                </c:pt>
                <c:pt idx="126">
                  <c:v>9.8000000000000007</c:v>
                </c:pt>
                <c:pt idx="127">
                  <c:v>9.8000000000000007</c:v>
                </c:pt>
                <c:pt idx="128">
                  <c:v>9.77</c:v>
                </c:pt>
                <c:pt idx="129">
                  <c:v>9.77</c:v>
                </c:pt>
                <c:pt idx="130">
                  <c:v>9.77</c:v>
                </c:pt>
                <c:pt idx="131">
                  <c:v>9.77</c:v>
                </c:pt>
                <c:pt idx="132">
                  <c:v>9.8000000000000007</c:v>
                </c:pt>
                <c:pt idx="133">
                  <c:v>9.8000000000000007</c:v>
                </c:pt>
                <c:pt idx="134">
                  <c:v>9.77</c:v>
                </c:pt>
                <c:pt idx="135">
                  <c:v>9.77</c:v>
                </c:pt>
                <c:pt idx="136">
                  <c:v>9.84</c:v>
                </c:pt>
                <c:pt idx="137">
                  <c:v>9.73</c:v>
                </c:pt>
                <c:pt idx="138">
                  <c:v>9.77</c:v>
                </c:pt>
                <c:pt idx="139">
                  <c:v>9.73</c:v>
                </c:pt>
                <c:pt idx="140">
                  <c:v>9.77</c:v>
                </c:pt>
                <c:pt idx="141">
                  <c:v>9.84</c:v>
                </c:pt>
                <c:pt idx="142">
                  <c:v>9.8800000000000008</c:v>
                </c:pt>
                <c:pt idx="143">
                  <c:v>9.84</c:v>
                </c:pt>
                <c:pt idx="144">
                  <c:v>9.84</c:v>
                </c:pt>
                <c:pt idx="145">
                  <c:v>9.8000000000000007</c:v>
                </c:pt>
                <c:pt idx="146">
                  <c:v>9.84</c:v>
                </c:pt>
                <c:pt idx="147">
                  <c:v>12.15</c:v>
                </c:pt>
                <c:pt idx="148">
                  <c:v>11.43</c:v>
                </c:pt>
                <c:pt idx="149">
                  <c:v>9.8000000000000007</c:v>
                </c:pt>
                <c:pt idx="150">
                  <c:v>7.1899999999999986</c:v>
                </c:pt>
                <c:pt idx="151">
                  <c:v>0.61000000000000121</c:v>
                </c:pt>
                <c:pt idx="152">
                  <c:v>2.9099999999999997</c:v>
                </c:pt>
                <c:pt idx="153">
                  <c:v>11.24</c:v>
                </c:pt>
                <c:pt idx="154">
                  <c:v>9.65</c:v>
                </c:pt>
                <c:pt idx="155">
                  <c:v>9.73</c:v>
                </c:pt>
                <c:pt idx="156">
                  <c:v>9.8000000000000007</c:v>
                </c:pt>
                <c:pt idx="157">
                  <c:v>9.77</c:v>
                </c:pt>
                <c:pt idx="158">
                  <c:v>9.77</c:v>
                </c:pt>
                <c:pt idx="159">
                  <c:v>9.77</c:v>
                </c:pt>
                <c:pt idx="160">
                  <c:v>9.77</c:v>
                </c:pt>
                <c:pt idx="161">
                  <c:v>9.8000000000000007</c:v>
                </c:pt>
                <c:pt idx="162">
                  <c:v>9.8000000000000007</c:v>
                </c:pt>
                <c:pt idx="163">
                  <c:v>9.77</c:v>
                </c:pt>
                <c:pt idx="164">
                  <c:v>9.77</c:v>
                </c:pt>
                <c:pt idx="165">
                  <c:v>9.77</c:v>
                </c:pt>
                <c:pt idx="166">
                  <c:v>9.73</c:v>
                </c:pt>
                <c:pt idx="167">
                  <c:v>9.8000000000000007</c:v>
                </c:pt>
                <c:pt idx="168">
                  <c:v>9.77</c:v>
                </c:pt>
                <c:pt idx="169">
                  <c:v>9.77</c:v>
                </c:pt>
                <c:pt idx="170">
                  <c:v>9.8800000000000008</c:v>
                </c:pt>
                <c:pt idx="171">
                  <c:v>9.77</c:v>
                </c:pt>
                <c:pt idx="172">
                  <c:v>9.8000000000000007</c:v>
                </c:pt>
                <c:pt idx="173">
                  <c:v>9.77</c:v>
                </c:pt>
                <c:pt idx="174">
                  <c:v>9.73</c:v>
                </c:pt>
                <c:pt idx="175">
                  <c:v>9.77</c:v>
                </c:pt>
                <c:pt idx="176">
                  <c:v>9.8000000000000007</c:v>
                </c:pt>
                <c:pt idx="177">
                  <c:v>9.84</c:v>
                </c:pt>
                <c:pt idx="178">
                  <c:v>9.8000000000000007</c:v>
                </c:pt>
                <c:pt idx="179">
                  <c:v>9.8000000000000007</c:v>
                </c:pt>
                <c:pt idx="180">
                  <c:v>9.77</c:v>
                </c:pt>
                <c:pt idx="181">
                  <c:v>9.77</c:v>
                </c:pt>
              </c:numCache>
            </c:numRef>
          </c:val>
          <c:smooth val="0"/>
        </c:ser>
        <c:ser>
          <c:idx val="3"/>
          <c:order val="2"/>
          <c:tx>
            <c:v>Y</c:v>
          </c:tx>
          <c:marker>
            <c:symbol val="none"/>
          </c:marker>
          <c:val>
            <c:numRef>
              <c:f>Sheet1!$C$2:$C$183</c:f>
              <c:numCache>
                <c:formatCode>General</c:formatCode>
                <c:ptCount val="182"/>
                <c:pt idx="0">
                  <c:v>-0.3000000000000001</c:v>
                </c:pt>
                <c:pt idx="1">
                  <c:v>-0.26</c:v>
                </c:pt>
                <c:pt idx="2">
                  <c:v>-0.26</c:v>
                </c:pt>
                <c:pt idx="3">
                  <c:v>-0.3000000000000001</c:v>
                </c:pt>
                <c:pt idx="4">
                  <c:v>-0.19000000000000006</c:v>
                </c:pt>
                <c:pt idx="5">
                  <c:v>-0.15000000000000005</c:v>
                </c:pt>
                <c:pt idx="6">
                  <c:v>-0.26</c:v>
                </c:pt>
                <c:pt idx="7">
                  <c:v>-0.26</c:v>
                </c:pt>
                <c:pt idx="8">
                  <c:v>-0.26</c:v>
                </c:pt>
                <c:pt idx="9">
                  <c:v>-0.23</c:v>
                </c:pt>
                <c:pt idx="10">
                  <c:v>-0.26</c:v>
                </c:pt>
                <c:pt idx="11">
                  <c:v>-0.23</c:v>
                </c:pt>
                <c:pt idx="12">
                  <c:v>-0.26</c:v>
                </c:pt>
                <c:pt idx="13">
                  <c:v>-0.26</c:v>
                </c:pt>
                <c:pt idx="14">
                  <c:v>-0.23</c:v>
                </c:pt>
                <c:pt idx="15">
                  <c:v>-0.23</c:v>
                </c:pt>
                <c:pt idx="16">
                  <c:v>-0.3000000000000001</c:v>
                </c:pt>
                <c:pt idx="17">
                  <c:v>-0.26</c:v>
                </c:pt>
                <c:pt idx="18">
                  <c:v>-0.23</c:v>
                </c:pt>
                <c:pt idx="19">
                  <c:v>-0.3000000000000001</c:v>
                </c:pt>
                <c:pt idx="20">
                  <c:v>-0.26</c:v>
                </c:pt>
                <c:pt idx="21">
                  <c:v>-0.26</c:v>
                </c:pt>
                <c:pt idx="22">
                  <c:v>-0.23</c:v>
                </c:pt>
                <c:pt idx="23">
                  <c:v>-0.3000000000000001</c:v>
                </c:pt>
                <c:pt idx="24">
                  <c:v>-0.26</c:v>
                </c:pt>
                <c:pt idx="25">
                  <c:v>-0.3000000000000001</c:v>
                </c:pt>
                <c:pt idx="26">
                  <c:v>-0.23</c:v>
                </c:pt>
                <c:pt idx="27">
                  <c:v>-0.26</c:v>
                </c:pt>
                <c:pt idx="28">
                  <c:v>-0.26</c:v>
                </c:pt>
                <c:pt idx="29">
                  <c:v>-0.23</c:v>
                </c:pt>
                <c:pt idx="30">
                  <c:v>-0.34000000000000014</c:v>
                </c:pt>
                <c:pt idx="31">
                  <c:v>-0.3000000000000001</c:v>
                </c:pt>
                <c:pt idx="32">
                  <c:v>-0.38000000000000012</c:v>
                </c:pt>
                <c:pt idx="33">
                  <c:v>-0.34000000000000014</c:v>
                </c:pt>
                <c:pt idx="34">
                  <c:v>-0.4200000000000001</c:v>
                </c:pt>
                <c:pt idx="35">
                  <c:v>-0.3000000000000001</c:v>
                </c:pt>
                <c:pt idx="36">
                  <c:v>-0.34000000000000014</c:v>
                </c:pt>
                <c:pt idx="37">
                  <c:v>-0.34000000000000014</c:v>
                </c:pt>
                <c:pt idx="38">
                  <c:v>-0.34000000000000014</c:v>
                </c:pt>
                <c:pt idx="39">
                  <c:v>-0.34000000000000014</c:v>
                </c:pt>
                <c:pt idx="40">
                  <c:v>-0.34000000000000014</c:v>
                </c:pt>
                <c:pt idx="41">
                  <c:v>-0.11000000000000003</c:v>
                </c:pt>
                <c:pt idx="42">
                  <c:v>-0.4900000000000001</c:v>
                </c:pt>
                <c:pt idx="43">
                  <c:v>-0.23</c:v>
                </c:pt>
                <c:pt idx="44">
                  <c:v>-10.860000000000014</c:v>
                </c:pt>
                <c:pt idx="45">
                  <c:v>-0.4200000000000001</c:v>
                </c:pt>
                <c:pt idx="46">
                  <c:v>0</c:v>
                </c:pt>
                <c:pt idx="47">
                  <c:v>-0.38000000000000012</c:v>
                </c:pt>
                <c:pt idx="48">
                  <c:v>-0.4200000000000001</c:v>
                </c:pt>
                <c:pt idx="49">
                  <c:v>-0.38000000000000012</c:v>
                </c:pt>
                <c:pt idx="50">
                  <c:v>-0.38000000000000012</c:v>
                </c:pt>
                <c:pt idx="51">
                  <c:v>-0.34000000000000014</c:v>
                </c:pt>
                <c:pt idx="52">
                  <c:v>-0.3000000000000001</c:v>
                </c:pt>
                <c:pt idx="53">
                  <c:v>-0.34000000000000014</c:v>
                </c:pt>
                <c:pt idx="54">
                  <c:v>-0.38000000000000012</c:v>
                </c:pt>
                <c:pt idx="55">
                  <c:v>-0.34000000000000014</c:v>
                </c:pt>
                <c:pt idx="56">
                  <c:v>-0.34000000000000014</c:v>
                </c:pt>
                <c:pt idx="57">
                  <c:v>-0.34000000000000014</c:v>
                </c:pt>
                <c:pt idx="58">
                  <c:v>-0.34000000000000014</c:v>
                </c:pt>
                <c:pt idx="59">
                  <c:v>-4.0000000000000015E-2</c:v>
                </c:pt>
                <c:pt idx="60">
                  <c:v>-0.83000000000000118</c:v>
                </c:pt>
                <c:pt idx="61">
                  <c:v>-0.79</c:v>
                </c:pt>
                <c:pt idx="62">
                  <c:v>0.64000000000000123</c:v>
                </c:pt>
                <c:pt idx="63">
                  <c:v>5.1099999999999985</c:v>
                </c:pt>
                <c:pt idx="64">
                  <c:v>-0.19000000000000006</c:v>
                </c:pt>
                <c:pt idx="65">
                  <c:v>-0.4200000000000001</c:v>
                </c:pt>
                <c:pt idx="66">
                  <c:v>-0.38000000000000012</c:v>
                </c:pt>
                <c:pt idx="67">
                  <c:v>-0.4200000000000001</c:v>
                </c:pt>
                <c:pt idx="68">
                  <c:v>-0.4900000000000001</c:v>
                </c:pt>
                <c:pt idx="69">
                  <c:v>-0.4200000000000001</c:v>
                </c:pt>
                <c:pt idx="70">
                  <c:v>-0.4900000000000001</c:v>
                </c:pt>
                <c:pt idx="71">
                  <c:v>-0.45</c:v>
                </c:pt>
                <c:pt idx="72">
                  <c:v>-0.45</c:v>
                </c:pt>
                <c:pt idx="73">
                  <c:v>-0.38000000000000012</c:v>
                </c:pt>
                <c:pt idx="74">
                  <c:v>-0.4200000000000001</c:v>
                </c:pt>
                <c:pt idx="75">
                  <c:v>-0.45</c:v>
                </c:pt>
                <c:pt idx="76">
                  <c:v>-0.4200000000000001</c:v>
                </c:pt>
                <c:pt idx="77">
                  <c:v>-0.4200000000000001</c:v>
                </c:pt>
                <c:pt idx="78">
                  <c:v>-0.4200000000000001</c:v>
                </c:pt>
                <c:pt idx="79">
                  <c:v>-0.4200000000000001</c:v>
                </c:pt>
                <c:pt idx="80">
                  <c:v>-0.45</c:v>
                </c:pt>
                <c:pt idx="81">
                  <c:v>-0.45</c:v>
                </c:pt>
                <c:pt idx="82">
                  <c:v>-0.4900000000000001</c:v>
                </c:pt>
                <c:pt idx="83">
                  <c:v>-0.4200000000000001</c:v>
                </c:pt>
                <c:pt idx="84">
                  <c:v>-0.45</c:v>
                </c:pt>
                <c:pt idx="85">
                  <c:v>-0.45</c:v>
                </c:pt>
                <c:pt idx="86">
                  <c:v>-0.4200000000000001</c:v>
                </c:pt>
                <c:pt idx="87">
                  <c:v>-0.4900000000000001</c:v>
                </c:pt>
                <c:pt idx="88">
                  <c:v>-0.45</c:v>
                </c:pt>
                <c:pt idx="89">
                  <c:v>-0.45</c:v>
                </c:pt>
                <c:pt idx="90">
                  <c:v>-0.4200000000000001</c:v>
                </c:pt>
                <c:pt idx="91">
                  <c:v>-0.45</c:v>
                </c:pt>
                <c:pt idx="92">
                  <c:v>-0.4900000000000001</c:v>
                </c:pt>
                <c:pt idx="93">
                  <c:v>-0.4200000000000001</c:v>
                </c:pt>
                <c:pt idx="94">
                  <c:v>-0.45</c:v>
                </c:pt>
                <c:pt idx="95">
                  <c:v>-0.4200000000000001</c:v>
                </c:pt>
                <c:pt idx="96">
                  <c:v>-0.45</c:v>
                </c:pt>
                <c:pt idx="97">
                  <c:v>-0.4900000000000001</c:v>
                </c:pt>
                <c:pt idx="98">
                  <c:v>0.64000000000000123</c:v>
                </c:pt>
                <c:pt idx="99">
                  <c:v>-0.64000000000000123</c:v>
                </c:pt>
                <c:pt idx="100">
                  <c:v>-0.91</c:v>
                </c:pt>
                <c:pt idx="101">
                  <c:v>-0.64000000000000123</c:v>
                </c:pt>
                <c:pt idx="102">
                  <c:v>0.3000000000000001</c:v>
                </c:pt>
                <c:pt idx="103">
                  <c:v>-0.61000000000000121</c:v>
                </c:pt>
                <c:pt idx="104">
                  <c:v>-8.000000000000014E-2</c:v>
                </c:pt>
                <c:pt idx="105">
                  <c:v>-0.26</c:v>
                </c:pt>
                <c:pt idx="106">
                  <c:v>-0.53</c:v>
                </c:pt>
                <c:pt idx="107">
                  <c:v>-0.26</c:v>
                </c:pt>
                <c:pt idx="108">
                  <c:v>-0.34000000000000014</c:v>
                </c:pt>
                <c:pt idx="109">
                  <c:v>-0.3000000000000001</c:v>
                </c:pt>
                <c:pt idx="110">
                  <c:v>-0.34000000000000014</c:v>
                </c:pt>
                <c:pt idx="111">
                  <c:v>-0.3000000000000001</c:v>
                </c:pt>
                <c:pt idx="112">
                  <c:v>-0.34000000000000014</c:v>
                </c:pt>
                <c:pt idx="113">
                  <c:v>-0.34000000000000014</c:v>
                </c:pt>
                <c:pt idx="114">
                  <c:v>-0.3000000000000001</c:v>
                </c:pt>
                <c:pt idx="115">
                  <c:v>-0.34000000000000014</c:v>
                </c:pt>
                <c:pt idx="116">
                  <c:v>-0.3000000000000001</c:v>
                </c:pt>
                <c:pt idx="117">
                  <c:v>-0.3000000000000001</c:v>
                </c:pt>
                <c:pt idx="118">
                  <c:v>-0.34000000000000014</c:v>
                </c:pt>
                <c:pt idx="119">
                  <c:v>-0.3000000000000001</c:v>
                </c:pt>
                <c:pt idx="120">
                  <c:v>-0.34000000000000014</c:v>
                </c:pt>
                <c:pt idx="121">
                  <c:v>-0.38000000000000012</c:v>
                </c:pt>
                <c:pt idx="122">
                  <c:v>-0.3000000000000001</c:v>
                </c:pt>
                <c:pt idx="123">
                  <c:v>-0.3000000000000001</c:v>
                </c:pt>
                <c:pt idx="124">
                  <c:v>-0.3000000000000001</c:v>
                </c:pt>
                <c:pt idx="125">
                  <c:v>-0.3000000000000001</c:v>
                </c:pt>
                <c:pt idx="126">
                  <c:v>-0.34000000000000014</c:v>
                </c:pt>
                <c:pt idx="127">
                  <c:v>-0.3000000000000001</c:v>
                </c:pt>
                <c:pt idx="128">
                  <c:v>-0.3000000000000001</c:v>
                </c:pt>
                <c:pt idx="129">
                  <c:v>-0.34000000000000014</c:v>
                </c:pt>
                <c:pt idx="130">
                  <c:v>-0.3000000000000001</c:v>
                </c:pt>
                <c:pt idx="131">
                  <c:v>-0.26</c:v>
                </c:pt>
                <c:pt idx="132">
                  <c:v>-0.3000000000000001</c:v>
                </c:pt>
                <c:pt idx="133">
                  <c:v>-0.3000000000000001</c:v>
                </c:pt>
                <c:pt idx="134">
                  <c:v>-0.3000000000000001</c:v>
                </c:pt>
                <c:pt idx="135">
                  <c:v>-0.3000000000000001</c:v>
                </c:pt>
                <c:pt idx="136">
                  <c:v>-0.3000000000000001</c:v>
                </c:pt>
                <c:pt idx="137">
                  <c:v>-0.26</c:v>
                </c:pt>
                <c:pt idx="138">
                  <c:v>-0.34000000000000014</c:v>
                </c:pt>
                <c:pt idx="139">
                  <c:v>-0.3000000000000001</c:v>
                </c:pt>
                <c:pt idx="140">
                  <c:v>-0.34000000000000014</c:v>
                </c:pt>
                <c:pt idx="141">
                  <c:v>-0.3000000000000001</c:v>
                </c:pt>
                <c:pt idx="142">
                  <c:v>-0.4200000000000001</c:v>
                </c:pt>
                <c:pt idx="143">
                  <c:v>-0.3000000000000001</c:v>
                </c:pt>
                <c:pt idx="144">
                  <c:v>-0.34000000000000014</c:v>
                </c:pt>
                <c:pt idx="145">
                  <c:v>-0.34000000000000014</c:v>
                </c:pt>
                <c:pt idx="146">
                  <c:v>-0.4200000000000001</c:v>
                </c:pt>
                <c:pt idx="147">
                  <c:v>-0.15000000000000005</c:v>
                </c:pt>
                <c:pt idx="148">
                  <c:v>-0.83000000000000118</c:v>
                </c:pt>
                <c:pt idx="149">
                  <c:v>-0.34000000000000014</c:v>
                </c:pt>
                <c:pt idx="150">
                  <c:v>-0.53</c:v>
                </c:pt>
                <c:pt idx="151">
                  <c:v>0.61000000000000121</c:v>
                </c:pt>
                <c:pt idx="152">
                  <c:v>-4.92</c:v>
                </c:pt>
                <c:pt idx="153">
                  <c:v>-1.7000000000000015</c:v>
                </c:pt>
                <c:pt idx="154">
                  <c:v>0</c:v>
                </c:pt>
                <c:pt idx="155">
                  <c:v>-0.26</c:v>
                </c:pt>
                <c:pt idx="156">
                  <c:v>-0.34000000000000014</c:v>
                </c:pt>
                <c:pt idx="157">
                  <c:v>-0.3000000000000001</c:v>
                </c:pt>
                <c:pt idx="158">
                  <c:v>-0.34000000000000014</c:v>
                </c:pt>
                <c:pt idx="159">
                  <c:v>-0.34000000000000014</c:v>
                </c:pt>
                <c:pt idx="160">
                  <c:v>-0.34000000000000014</c:v>
                </c:pt>
                <c:pt idx="161">
                  <c:v>-0.23</c:v>
                </c:pt>
                <c:pt idx="162">
                  <c:v>-0.3000000000000001</c:v>
                </c:pt>
                <c:pt idx="163">
                  <c:v>-0.34000000000000014</c:v>
                </c:pt>
                <c:pt idx="164">
                  <c:v>-0.34000000000000014</c:v>
                </c:pt>
                <c:pt idx="165">
                  <c:v>-0.34000000000000014</c:v>
                </c:pt>
                <c:pt idx="166">
                  <c:v>-0.3000000000000001</c:v>
                </c:pt>
                <c:pt idx="167">
                  <c:v>-0.45</c:v>
                </c:pt>
                <c:pt idx="168">
                  <c:v>-0.26</c:v>
                </c:pt>
                <c:pt idx="169">
                  <c:v>-0.38000000000000012</c:v>
                </c:pt>
                <c:pt idx="170">
                  <c:v>-0.3000000000000001</c:v>
                </c:pt>
                <c:pt idx="171">
                  <c:v>-0.3000000000000001</c:v>
                </c:pt>
                <c:pt idx="172">
                  <c:v>-0.34000000000000014</c:v>
                </c:pt>
                <c:pt idx="173">
                  <c:v>-0.38000000000000012</c:v>
                </c:pt>
                <c:pt idx="174">
                  <c:v>-0.38000000000000012</c:v>
                </c:pt>
                <c:pt idx="175">
                  <c:v>-0.34000000000000014</c:v>
                </c:pt>
                <c:pt idx="176">
                  <c:v>-0.38000000000000012</c:v>
                </c:pt>
                <c:pt idx="177">
                  <c:v>-0.3000000000000001</c:v>
                </c:pt>
                <c:pt idx="178">
                  <c:v>-0.34000000000000014</c:v>
                </c:pt>
                <c:pt idx="179">
                  <c:v>-0.34000000000000014</c:v>
                </c:pt>
                <c:pt idx="180">
                  <c:v>-0.3000000000000001</c:v>
                </c:pt>
                <c:pt idx="181">
                  <c:v>-0.34000000000000014</c:v>
                </c:pt>
              </c:numCache>
            </c:numRef>
          </c:val>
          <c:smooth val="0"/>
        </c:ser>
        <c:ser>
          <c:idx val="1"/>
          <c:order val="3"/>
          <c:tx>
            <c:strRef>
              <c:f>Sheet1!$E$2:$E$183</c:f>
              <c:strCache>
                <c:ptCount val="1"/>
                <c:pt idx="0">
                  <c:v>1854.00 1995.00 2134.00 2272.00 2410.00 2548.00 2685.00 2824.00 2962.00 3100.00 3241.00 3380.00 3518.00 3656.00 3794.00 3933.00 4070.00 4208.00 4350.00 4489.00 4626.00 4764.00 4902.00 5041.00 5179.00 5317.00 5455.00 5597.00 5735.00 5873.00 6011.00 6150.00</c:v>
                </c:pt>
              </c:strCache>
            </c:strRef>
          </c:tx>
          <c:marker>
            <c:symbol val="none"/>
          </c:marker>
          <c:cat>
            <c:numRef>
              <c:f>Sheet1!$E$2:$E$183</c:f>
              <c:numCache>
                <c:formatCode>0.00</c:formatCode>
                <c:ptCount val="182"/>
                <c:pt idx="0">
                  <c:v>1854</c:v>
                </c:pt>
                <c:pt idx="1">
                  <c:v>1995</c:v>
                </c:pt>
                <c:pt idx="2">
                  <c:v>2134</c:v>
                </c:pt>
                <c:pt idx="3">
                  <c:v>2272</c:v>
                </c:pt>
                <c:pt idx="4">
                  <c:v>2410</c:v>
                </c:pt>
                <c:pt idx="5">
                  <c:v>2548</c:v>
                </c:pt>
                <c:pt idx="6">
                  <c:v>2685</c:v>
                </c:pt>
                <c:pt idx="7">
                  <c:v>2824</c:v>
                </c:pt>
                <c:pt idx="8">
                  <c:v>2962</c:v>
                </c:pt>
                <c:pt idx="9">
                  <c:v>3100</c:v>
                </c:pt>
                <c:pt idx="10">
                  <c:v>3241</c:v>
                </c:pt>
                <c:pt idx="11">
                  <c:v>3380</c:v>
                </c:pt>
                <c:pt idx="12">
                  <c:v>3518</c:v>
                </c:pt>
                <c:pt idx="13">
                  <c:v>3656</c:v>
                </c:pt>
                <c:pt idx="14">
                  <c:v>3794</c:v>
                </c:pt>
                <c:pt idx="15">
                  <c:v>3933</c:v>
                </c:pt>
                <c:pt idx="16">
                  <c:v>4070</c:v>
                </c:pt>
                <c:pt idx="17">
                  <c:v>4208</c:v>
                </c:pt>
                <c:pt idx="18">
                  <c:v>4350</c:v>
                </c:pt>
                <c:pt idx="19">
                  <c:v>4489</c:v>
                </c:pt>
                <c:pt idx="20">
                  <c:v>4626</c:v>
                </c:pt>
                <c:pt idx="21">
                  <c:v>4764</c:v>
                </c:pt>
                <c:pt idx="22">
                  <c:v>4902</c:v>
                </c:pt>
                <c:pt idx="23">
                  <c:v>5041</c:v>
                </c:pt>
                <c:pt idx="24">
                  <c:v>5179</c:v>
                </c:pt>
                <c:pt idx="25">
                  <c:v>5317</c:v>
                </c:pt>
                <c:pt idx="26">
                  <c:v>5455</c:v>
                </c:pt>
                <c:pt idx="27">
                  <c:v>5597</c:v>
                </c:pt>
                <c:pt idx="28">
                  <c:v>5735</c:v>
                </c:pt>
                <c:pt idx="29">
                  <c:v>5873</c:v>
                </c:pt>
                <c:pt idx="30">
                  <c:v>6011</c:v>
                </c:pt>
                <c:pt idx="31">
                  <c:v>6150</c:v>
                </c:pt>
                <c:pt idx="32">
                  <c:v>6287</c:v>
                </c:pt>
                <c:pt idx="33">
                  <c:v>6425</c:v>
                </c:pt>
                <c:pt idx="34">
                  <c:v>6563</c:v>
                </c:pt>
                <c:pt idx="35">
                  <c:v>6702</c:v>
                </c:pt>
                <c:pt idx="36">
                  <c:v>6844</c:v>
                </c:pt>
                <c:pt idx="37">
                  <c:v>6981</c:v>
                </c:pt>
                <c:pt idx="38">
                  <c:v>7119</c:v>
                </c:pt>
                <c:pt idx="39">
                  <c:v>7258</c:v>
                </c:pt>
                <c:pt idx="40">
                  <c:v>7396</c:v>
                </c:pt>
                <c:pt idx="41">
                  <c:v>7534</c:v>
                </c:pt>
                <c:pt idx="42">
                  <c:v>7672</c:v>
                </c:pt>
                <c:pt idx="43">
                  <c:v>7811</c:v>
                </c:pt>
                <c:pt idx="44">
                  <c:v>7985</c:v>
                </c:pt>
                <c:pt idx="45">
                  <c:v>8123</c:v>
                </c:pt>
                <c:pt idx="46">
                  <c:v>8261</c:v>
                </c:pt>
                <c:pt idx="47">
                  <c:v>8399</c:v>
                </c:pt>
                <c:pt idx="48">
                  <c:v>8538</c:v>
                </c:pt>
                <c:pt idx="49">
                  <c:v>8676</c:v>
                </c:pt>
                <c:pt idx="50">
                  <c:v>8814</c:v>
                </c:pt>
                <c:pt idx="51">
                  <c:v>8952</c:v>
                </c:pt>
                <c:pt idx="52">
                  <c:v>9091</c:v>
                </c:pt>
                <c:pt idx="53">
                  <c:v>9232</c:v>
                </c:pt>
                <c:pt idx="54">
                  <c:v>9370</c:v>
                </c:pt>
                <c:pt idx="55">
                  <c:v>9508</c:v>
                </c:pt>
                <c:pt idx="56">
                  <c:v>9647</c:v>
                </c:pt>
                <c:pt idx="57">
                  <c:v>9785</c:v>
                </c:pt>
                <c:pt idx="58">
                  <c:v>9923</c:v>
                </c:pt>
                <c:pt idx="59">
                  <c:v>10061</c:v>
                </c:pt>
                <c:pt idx="60">
                  <c:v>10200</c:v>
                </c:pt>
                <c:pt idx="61">
                  <c:v>10342</c:v>
                </c:pt>
                <c:pt idx="62">
                  <c:v>10480</c:v>
                </c:pt>
                <c:pt idx="63">
                  <c:v>10618</c:v>
                </c:pt>
                <c:pt idx="64">
                  <c:v>10757</c:v>
                </c:pt>
                <c:pt idx="65">
                  <c:v>10895</c:v>
                </c:pt>
                <c:pt idx="66">
                  <c:v>11033</c:v>
                </c:pt>
                <c:pt idx="67">
                  <c:v>11171</c:v>
                </c:pt>
                <c:pt idx="68">
                  <c:v>11310</c:v>
                </c:pt>
                <c:pt idx="69">
                  <c:v>11448</c:v>
                </c:pt>
                <c:pt idx="70">
                  <c:v>11590</c:v>
                </c:pt>
                <c:pt idx="71">
                  <c:v>11728</c:v>
                </c:pt>
                <c:pt idx="72">
                  <c:v>11867</c:v>
                </c:pt>
                <c:pt idx="73">
                  <c:v>12005</c:v>
                </c:pt>
                <c:pt idx="74">
                  <c:v>12143</c:v>
                </c:pt>
                <c:pt idx="75">
                  <c:v>12281</c:v>
                </c:pt>
                <c:pt idx="76">
                  <c:v>12420</c:v>
                </c:pt>
                <c:pt idx="77">
                  <c:v>12558</c:v>
                </c:pt>
                <c:pt idx="78">
                  <c:v>12700</c:v>
                </c:pt>
                <c:pt idx="79">
                  <c:v>12838</c:v>
                </c:pt>
                <c:pt idx="80">
                  <c:v>12977</c:v>
                </c:pt>
                <c:pt idx="81">
                  <c:v>13115</c:v>
                </c:pt>
                <c:pt idx="82">
                  <c:v>13253</c:v>
                </c:pt>
                <c:pt idx="83">
                  <c:v>13391</c:v>
                </c:pt>
                <c:pt idx="84">
                  <c:v>13530</c:v>
                </c:pt>
                <c:pt idx="85">
                  <c:v>13668</c:v>
                </c:pt>
                <c:pt idx="86">
                  <c:v>13806</c:v>
                </c:pt>
                <c:pt idx="87">
                  <c:v>13947</c:v>
                </c:pt>
                <c:pt idx="88">
                  <c:v>14086</c:v>
                </c:pt>
                <c:pt idx="89">
                  <c:v>14224</c:v>
                </c:pt>
                <c:pt idx="90">
                  <c:v>14362</c:v>
                </c:pt>
                <c:pt idx="91">
                  <c:v>14500</c:v>
                </c:pt>
                <c:pt idx="92">
                  <c:v>14639</c:v>
                </c:pt>
                <c:pt idx="93">
                  <c:v>14777</c:v>
                </c:pt>
                <c:pt idx="94">
                  <c:v>14916</c:v>
                </c:pt>
                <c:pt idx="95">
                  <c:v>15057</c:v>
                </c:pt>
                <c:pt idx="96">
                  <c:v>15196</c:v>
                </c:pt>
                <c:pt idx="97">
                  <c:v>15334</c:v>
                </c:pt>
                <c:pt idx="98">
                  <c:v>15472</c:v>
                </c:pt>
                <c:pt idx="99">
                  <c:v>15610</c:v>
                </c:pt>
                <c:pt idx="100">
                  <c:v>15749</c:v>
                </c:pt>
                <c:pt idx="101">
                  <c:v>15887</c:v>
                </c:pt>
                <c:pt idx="102">
                  <c:v>16025</c:v>
                </c:pt>
                <c:pt idx="103">
                  <c:v>16163</c:v>
                </c:pt>
                <c:pt idx="104">
                  <c:v>16306</c:v>
                </c:pt>
                <c:pt idx="105">
                  <c:v>16444</c:v>
                </c:pt>
                <c:pt idx="106">
                  <c:v>16582</c:v>
                </c:pt>
                <c:pt idx="107">
                  <c:v>16720</c:v>
                </c:pt>
                <c:pt idx="108">
                  <c:v>16859</c:v>
                </c:pt>
                <c:pt idx="109">
                  <c:v>16997</c:v>
                </c:pt>
                <c:pt idx="110">
                  <c:v>17135</c:v>
                </c:pt>
                <c:pt idx="111">
                  <c:v>17273</c:v>
                </c:pt>
                <c:pt idx="112">
                  <c:v>17416</c:v>
                </c:pt>
                <c:pt idx="113">
                  <c:v>17554</c:v>
                </c:pt>
                <c:pt idx="114">
                  <c:v>17692</c:v>
                </c:pt>
                <c:pt idx="115">
                  <c:v>17830</c:v>
                </c:pt>
                <c:pt idx="116">
                  <c:v>17969</c:v>
                </c:pt>
                <c:pt idx="117">
                  <c:v>18107</c:v>
                </c:pt>
                <c:pt idx="118">
                  <c:v>18245</c:v>
                </c:pt>
                <c:pt idx="119">
                  <c:v>18383</c:v>
                </c:pt>
                <c:pt idx="120">
                  <c:v>18522</c:v>
                </c:pt>
                <c:pt idx="121">
                  <c:v>18664</c:v>
                </c:pt>
                <c:pt idx="122">
                  <c:v>18802</c:v>
                </c:pt>
                <c:pt idx="123">
                  <c:v>18940</c:v>
                </c:pt>
                <c:pt idx="124">
                  <c:v>19079</c:v>
                </c:pt>
                <c:pt idx="125">
                  <c:v>19217</c:v>
                </c:pt>
                <c:pt idx="126">
                  <c:v>19355</c:v>
                </c:pt>
                <c:pt idx="127">
                  <c:v>19493</c:v>
                </c:pt>
                <c:pt idx="128">
                  <c:v>19632</c:v>
                </c:pt>
                <c:pt idx="129">
                  <c:v>19774</c:v>
                </c:pt>
                <c:pt idx="130">
                  <c:v>19912</c:v>
                </c:pt>
                <c:pt idx="131">
                  <c:v>20050</c:v>
                </c:pt>
                <c:pt idx="132">
                  <c:v>20189</c:v>
                </c:pt>
                <c:pt idx="133">
                  <c:v>20327</c:v>
                </c:pt>
                <c:pt idx="134">
                  <c:v>20465</c:v>
                </c:pt>
                <c:pt idx="135">
                  <c:v>20603</c:v>
                </c:pt>
                <c:pt idx="136">
                  <c:v>20742</c:v>
                </c:pt>
                <c:pt idx="137">
                  <c:v>20880</c:v>
                </c:pt>
                <c:pt idx="138">
                  <c:v>21021</c:v>
                </c:pt>
                <c:pt idx="139">
                  <c:v>21159</c:v>
                </c:pt>
                <c:pt idx="140">
                  <c:v>21298</c:v>
                </c:pt>
                <c:pt idx="141">
                  <c:v>21436</c:v>
                </c:pt>
                <c:pt idx="142">
                  <c:v>21574</c:v>
                </c:pt>
                <c:pt idx="143">
                  <c:v>21712</c:v>
                </c:pt>
                <c:pt idx="144">
                  <c:v>21852</c:v>
                </c:pt>
                <c:pt idx="145">
                  <c:v>21989</c:v>
                </c:pt>
                <c:pt idx="146">
                  <c:v>22131</c:v>
                </c:pt>
                <c:pt idx="147">
                  <c:v>22269</c:v>
                </c:pt>
                <c:pt idx="148">
                  <c:v>22417</c:v>
                </c:pt>
                <c:pt idx="149">
                  <c:v>22568</c:v>
                </c:pt>
                <c:pt idx="150">
                  <c:v>22707</c:v>
                </c:pt>
                <c:pt idx="151">
                  <c:v>22845</c:v>
                </c:pt>
                <c:pt idx="152">
                  <c:v>22983</c:v>
                </c:pt>
                <c:pt idx="153">
                  <c:v>23121</c:v>
                </c:pt>
                <c:pt idx="154">
                  <c:v>23260</c:v>
                </c:pt>
                <c:pt idx="155">
                  <c:v>23401</c:v>
                </c:pt>
                <c:pt idx="156">
                  <c:v>23539</c:v>
                </c:pt>
                <c:pt idx="157">
                  <c:v>23678</c:v>
                </c:pt>
                <c:pt idx="158">
                  <c:v>23817</c:v>
                </c:pt>
                <c:pt idx="159">
                  <c:v>23955</c:v>
                </c:pt>
                <c:pt idx="160">
                  <c:v>24093</c:v>
                </c:pt>
                <c:pt idx="161">
                  <c:v>24231</c:v>
                </c:pt>
                <c:pt idx="162">
                  <c:v>24370</c:v>
                </c:pt>
                <c:pt idx="163">
                  <c:v>24508</c:v>
                </c:pt>
                <c:pt idx="164">
                  <c:v>24649</c:v>
                </c:pt>
                <c:pt idx="165">
                  <c:v>24787</c:v>
                </c:pt>
                <c:pt idx="166">
                  <c:v>24926</c:v>
                </c:pt>
                <c:pt idx="167">
                  <c:v>25064</c:v>
                </c:pt>
                <c:pt idx="168">
                  <c:v>25202</c:v>
                </c:pt>
                <c:pt idx="169">
                  <c:v>25340</c:v>
                </c:pt>
                <c:pt idx="170">
                  <c:v>25480</c:v>
                </c:pt>
                <c:pt idx="171">
                  <c:v>25618</c:v>
                </c:pt>
                <c:pt idx="172">
                  <c:v>25773</c:v>
                </c:pt>
                <c:pt idx="173">
                  <c:v>25959</c:v>
                </c:pt>
                <c:pt idx="174">
                  <c:v>26134</c:v>
                </c:pt>
                <c:pt idx="175">
                  <c:v>26273</c:v>
                </c:pt>
                <c:pt idx="176">
                  <c:v>26412</c:v>
                </c:pt>
                <c:pt idx="177">
                  <c:v>26550</c:v>
                </c:pt>
                <c:pt idx="178">
                  <c:v>26687</c:v>
                </c:pt>
                <c:pt idx="179">
                  <c:v>26825</c:v>
                </c:pt>
                <c:pt idx="180">
                  <c:v>26963</c:v>
                </c:pt>
                <c:pt idx="181">
                  <c:v>27117</c:v>
                </c:pt>
              </c:numCache>
            </c:numRef>
          </c:cat>
          <c:val>
            <c:numLit>
              <c:formatCode>General</c:formatCode>
              <c:ptCount val="1"/>
              <c:pt idx="0">
                <c:v>1</c:v>
              </c:pt>
            </c:numLit>
          </c:val>
          <c:smooth val="0"/>
        </c:ser>
        <c:dLbls>
          <c:showLegendKey val="0"/>
          <c:showVal val="0"/>
          <c:showCatName val="0"/>
          <c:showSerName val="0"/>
          <c:showPercent val="0"/>
          <c:showBubbleSize val="0"/>
        </c:dLbls>
        <c:marker val="1"/>
        <c:smooth val="0"/>
        <c:axId val="64034304"/>
        <c:axId val="64036224"/>
      </c:lineChart>
      <c:catAx>
        <c:axId val="64034304"/>
        <c:scaling>
          <c:orientation val="minMax"/>
        </c:scaling>
        <c:delete val="1"/>
        <c:axPos val="b"/>
        <c:title>
          <c:tx>
            <c:rich>
              <a:bodyPr/>
              <a:lstStyle/>
              <a:p>
                <a:pPr>
                  <a:defRPr/>
                </a:pPr>
                <a:r>
                  <a:rPr lang="en-US" dirty="0"/>
                  <a:t>Millis</a:t>
                </a:r>
              </a:p>
            </c:rich>
          </c:tx>
          <c:layout/>
          <c:overlay val="0"/>
        </c:title>
        <c:numFmt formatCode="0.00" sourceLinked="1"/>
        <c:majorTickMark val="none"/>
        <c:minorTickMark val="none"/>
        <c:tickLblPos val="none"/>
        <c:crossAx val="64036224"/>
        <c:crosses val="autoZero"/>
        <c:auto val="1"/>
        <c:lblAlgn val="ctr"/>
        <c:lblOffset val="100"/>
        <c:tickLblSkip val="100000000"/>
        <c:noMultiLvlLbl val="0"/>
      </c:catAx>
      <c:valAx>
        <c:axId val="64036224"/>
        <c:scaling>
          <c:orientation val="minMax"/>
        </c:scaling>
        <c:delete val="0"/>
        <c:axPos val="l"/>
        <c:majorGridlines/>
        <c:title>
          <c:tx>
            <c:rich>
              <a:bodyPr/>
              <a:lstStyle/>
              <a:p>
                <a:pPr>
                  <a:defRPr/>
                </a:pPr>
                <a:r>
                  <a:rPr lang="en-US" dirty="0"/>
                  <a:t>Accelerations</a:t>
                </a:r>
              </a:p>
            </c:rich>
          </c:tx>
          <c:layout/>
          <c:overlay val="0"/>
        </c:title>
        <c:numFmt formatCode="General" sourceLinked="1"/>
        <c:majorTickMark val="out"/>
        <c:minorTickMark val="none"/>
        <c:tickLblPos val="nextTo"/>
        <c:crossAx val="64034304"/>
        <c:crosses val="autoZero"/>
        <c:crossBetween val="between"/>
      </c:valAx>
    </c:plotArea>
    <c:legend>
      <c:legendPos val="r"/>
      <c:legendEntry>
        <c:idx val="3"/>
        <c:delete val="1"/>
      </c:legendEntry>
      <c:layout/>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403546" indent="0" algn="ctr">
              <a:buNone/>
              <a:defRPr>
                <a:solidFill>
                  <a:schemeClr val="tx1">
                    <a:tint val="75000"/>
                  </a:schemeClr>
                </a:solidFill>
              </a:defRPr>
            </a:lvl2pPr>
            <a:lvl3pPr marL="4807092" indent="0" algn="ctr">
              <a:buNone/>
              <a:defRPr>
                <a:solidFill>
                  <a:schemeClr val="tx1">
                    <a:tint val="75000"/>
                  </a:schemeClr>
                </a:solidFill>
              </a:defRPr>
            </a:lvl3pPr>
            <a:lvl4pPr marL="7210638" indent="0" algn="ctr">
              <a:buNone/>
              <a:defRPr>
                <a:solidFill>
                  <a:schemeClr val="tx1">
                    <a:tint val="75000"/>
                  </a:schemeClr>
                </a:solidFill>
              </a:defRPr>
            </a:lvl4pPr>
            <a:lvl5pPr marL="9614184" indent="0" algn="ctr">
              <a:buNone/>
              <a:defRPr>
                <a:solidFill>
                  <a:schemeClr val="tx1">
                    <a:tint val="75000"/>
                  </a:schemeClr>
                </a:solidFill>
              </a:defRPr>
            </a:lvl5pPr>
            <a:lvl6pPr marL="12017731" indent="0" algn="ctr">
              <a:buNone/>
              <a:defRPr>
                <a:solidFill>
                  <a:schemeClr val="tx1">
                    <a:tint val="75000"/>
                  </a:schemeClr>
                </a:solidFill>
              </a:defRPr>
            </a:lvl6pPr>
            <a:lvl7pPr marL="14421277" indent="0" algn="ctr">
              <a:buNone/>
              <a:defRPr>
                <a:solidFill>
                  <a:schemeClr val="tx1">
                    <a:tint val="75000"/>
                  </a:schemeClr>
                </a:solidFill>
              </a:defRPr>
            </a:lvl7pPr>
            <a:lvl8pPr marL="16824823" indent="0" algn="ctr">
              <a:buNone/>
              <a:defRPr>
                <a:solidFill>
                  <a:schemeClr val="tx1">
                    <a:tint val="75000"/>
                  </a:schemeClr>
                </a:solidFill>
              </a:defRPr>
            </a:lvl8pPr>
            <a:lvl9pPr marL="1922836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3D0FB10-2F7D-42F1-8031-7C704E2B5BA3}"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D0FB10-2F7D-42F1-8031-7C704E2B5BA3}"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21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10500">
                <a:solidFill>
                  <a:schemeClr val="tx1">
                    <a:tint val="75000"/>
                  </a:schemeClr>
                </a:solidFill>
              </a:defRPr>
            </a:lvl1pPr>
            <a:lvl2pPr marL="2403546" indent="0">
              <a:buNone/>
              <a:defRPr sz="9500">
                <a:solidFill>
                  <a:schemeClr val="tx1">
                    <a:tint val="75000"/>
                  </a:schemeClr>
                </a:solidFill>
              </a:defRPr>
            </a:lvl2pPr>
            <a:lvl3pPr marL="4807092" indent="0">
              <a:buNone/>
              <a:defRPr sz="8400">
                <a:solidFill>
                  <a:schemeClr val="tx1">
                    <a:tint val="75000"/>
                  </a:schemeClr>
                </a:solidFill>
              </a:defRPr>
            </a:lvl3pPr>
            <a:lvl4pPr marL="7210638" indent="0">
              <a:buNone/>
              <a:defRPr sz="7400">
                <a:solidFill>
                  <a:schemeClr val="tx1">
                    <a:tint val="75000"/>
                  </a:schemeClr>
                </a:solidFill>
              </a:defRPr>
            </a:lvl4pPr>
            <a:lvl5pPr marL="9614184" indent="0">
              <a:buNone/>
              <a:defRPr sz="7400">
                <a:solidFill>
                  <a:schemeClr val="tx1">
                    <a:tint val="75000"/>
                  </a:schemeClr>
                </a:solidFill>
              </a:defRPr>
            </a:lvl5pPr>
            <a:lvl6pPr marL="12017731" indent="0">
              <a:buNone/>
              <a:defRPr sz="7400">
                <a:solidFill>
                  <a:schemeClr val="tx1">
                    <a:tint val="75000"/>
                  </a:schemeClr>
                </a:solidFill>
              </a:defRPr>
            </a:lvl6pPr>
            <a:lvl7pPr marL="14421277" indent="0">
              <a:buNone/>
              <a:defRPr sz="7400">
                <a:solidFill>
                  <a:schemeClr val="tx1">
                    <a:tint val="75000"/>
                  </a:schemeClr>
                </a:solidFill>
              </a:defRPr>
            </a:lvl7pPr>
            <a:lvl8pPr marL="16824823" indent="0">
              <a:buNone/>
              <a:defRPr sz="7400">
                <a:solidFill>
                  <a:schemeClr val="tx1">
                    <a:tint val="75000"/>
                  </a:schemeClr>
                </a:solidFill>
              </a:defRPr>
            </a:lvl8pPr>
            <a:lvl9pPr marL="19228369" indent="0">
              <a:buNone/>
              <a:defRPr sz="7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D0FB10-2F7D-42F1-8031-7C704E2B5BA3}"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291063" y="36865560"/>
            <a:ext cx="110238537" cy="10427970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3261123" y="36865560"/>
            <a:ext cx="110238543" cy="10427970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3D0FB10-2F7D-42F1-8031-7C704E2B5BA3}"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3"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3"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2"/>
            <a:ext cx="19400520"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2296123" y="10439400"/>
            <a:ext cx="19400520"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3D0FB10-2F7D-42F1-8031-7C704E2B5BA3}" type="datetimeFigureOut">
              <a:rPr lang="en-US" smtClean="0"/>
              <a:pPr/>
              <a:t>4/22/2013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3D0FB10-2F7D-42F1-8031-7C704E2B5BA3}" type="datetimeFigureOut">
              <a:rPr lang="en-US" smtClean="0"/>
              <a:pPr/>
              <a:t>4/22/2013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D0FB10-2F7D-42F1-8031-7C704E2B5BA3}" type="datetimeFigureOut">
              <a:rPr lang="en-US" smtClean="0"/>
              <a:pPr/>
              <a:t>4/22/2013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6800"/>
            </a:lvl1pPr>
            <a:lvl2pPr>
              <a:defRPr sz="14700"/>
            </a:lvl2pPr>
            <a:lvl3pPr>
              <a:defRPr sz="126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3" cy="22517102"/>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D0FB10-2F7D-42F1-8031-7C704E2B5BA3}"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6800"/>
            </a:lvl1pPr>
            <a:lvl2pPr marL="2403546" indent="0">
              <a:buNone/>
              <a:defRPr sz="14700"/>
            </a:lvl2pPr>
            <a:lvl3pPr marL="4807092" indent="0">
              <a:buNone/>
              <a:defRPr sz="12600"/>
            </a:lvl3pPr>
            <a:lvl4pPr marL="7210638" indent="0">
              <a:buNone/>
              <a:defRPr sz="10500"/>
            </a:lvl4pPr>
            <a:lvl5pPr marL="9614184" indent="0">
              <a:buNone/>
              <a:defRPr sz="10500"/>
            </a:lvl5pPr>
            <a:lvl6pPr marL="12017731" indent="0">
              <a:buNone/>
              <a:defRPr sz="10500"/>
            </a:lvl6pPr>
            <a:lvl7pPr marL="14421277" indent="0">
              <a:buNone/>
              <a:defRPr sz="10500"/>
            </a:lvl7pPr>
            <a:lvl8pPr marL="16824823" indent="0">
              <a:buNone/>
              <a:defRPr sz="10500"/>
            </a:lvl8pPr>
            <a:lvl9pPr marL="19228369" indent="0">
              <a:buNone/>
              <a:defRPr sz="10500"/>
            </a:lvl9pPr>
          </a:lstStyle>
          <a:p>
            <a:endParaRPr lang="en-US"/>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D0FB10-2F7D-42F1-8031-7C704E2B5BA3}"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D0FB10-2F7D-42F1-8031-7C704E2B5BA3}"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8201320" y="6324600"/>
            <a:ext cx="55298343"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291066" y="6324600"/>
            <a:ext cx="165178737"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D0FB10-2F7D-42F1-8031-7C704E2B5BA3}"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6A3721-16D4-4184-B8A2-9C6EB5DD673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80709" tIns="240355" rIns="480709" bIns="24035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80709" tIns="240355" rIns="480709" bIns="24035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80709" tIns="240355" rIns="480709" bIns="240355" rtlCol="0" anchor="ctr"/>
          <a:lstStyle>
            <a:lvl1pPr algn="l">
              <a:defRPr sz="6300">
                <a:solidFill>
                  <a:schemeClr val="tx1">
                    <a:tint val="75000"/>
                  </a:schemeClr>
                </a:solidFill>
              </a:defRPr>
            </a:lvl1pPr>
          </a:lstStyle>
          <a:p>
            <a:fld id="{D3D0FB10-2F7D-42F1-8031-7C704E2B5BA3}" type="datetimeFigureOut">
              <a:rPr lang="en-US" smtClean="0"/>
              <a:pPr/>
              <a:t>4/22/2013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80709" tIns="240355" rIns="480709" bIns="240355" rtlCol="0" anchor="ctr"/>
          <a:lstStyle>
            <a:lvl1pPr algn="ctr">
              <a:defRPr sz="6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80709" tIns="240355" rIns="480709" bIns="240355" rtlCol="0" anchor="ctr"/>
          <a:lstStyle>
            <a:lvl1pPr algn="r">
              <a:defRPr sz="6300">
                <a:solidFill>
                  <a:schemeClr val="tx1">
                    <a:tint val="75000"/>
                  </a:schemeClr>
                </a:solidFill>
              </a:defRPr>
            </a:lvl1pPr>
          </a:lstStyle>
          <a:p>
            <a:fld id="{886A3721-16D4-4184-B8A2-9C6EB5DD67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807092" rtl="0" eaLnBrk="1" latinLnBrk="0" hangingPunct="1">
        <a:spcBef>
          <a:spcPct val="0"/>
        </a:spcBef>
        <a:buNone/>
        <a:defRPr sz="23100" kern="1200">
          <a:solidFill>
            <a:schemeClr val="tx1"/>
          </a:solidFill>
          <a:latin typeface="+mj-lt"/>
          <a:ea typeface="+mj-ea"/>
          <a:cs typeface="+mj-cs"/>
        </a:defRPr>
      </a:lvl1pPr>
    </p:titleStyle>
    <p:bodyStyle>
      <a:lvl1pPr marL="1802660" indent="-1802660" algn="l" defTabSz="4807092" rtl="0" eaLnBrk="1" latinLnBrk="0" hangingPunct="1">
        <a:spcBef>
          <a:spcPct val="20000"/>
        </a:spcBef>
        <a:buFont typeface="Arial" pitchFamily="34" charset="0"/>
        <a:buChar char="•"/>
        <a:defRPr sz="16800" kern="1200">
          <a:solidFill>
            <a:schemeClr val="tx1"/>
          </a:solidFill>
          <a:latin typeface="+mn-lt"/>
          <a:ea typeface="+mn-ea"/>
          <a:cs typeface="+mn-cs"/>
        </a:defRPr>
      </a:lvl1pPr>
      <a:lvl2pPr marL="3905762" indent="-1502216" algn="l" defTabSz="4807092" rtl="0" eaLnBrk="1" latinLnBrk="0" hangingPunct="1">
        <a:spcBef>
          <a:spcPct val="20000"/>
        </a:spcBef>
        <a:buFont typeface="Arial" pitchFamily="34" charset="0"/>
        <a:buChar char="–"/>
        <a:defRPr sz="14700" kern="1200">
          <a:solidFill>
            <a:schemeClr val="tx1"/>
          </a:solidFill>
          <a:latin typeface="+mn-lt"/>
          <a:ea typeface="+mn-ea"/>
          <a:cs typeface="+mn-cs"/>
        </a:defRPr>
      </a:lvl2pPr>
      <a:lvl3pPr marL="6008865" indent="-1201773" algn="l" defTabSz="4807092" rtl="0" eaLnBrk="1" latinLnBrk="0" hangingPunct="1">
        <a:spcBef>
          <a:spcPct val="20000"/>
        </a:spcBef>
        <a:buFont typeface="Arial" pitchFamily="34" charset="0"/>
        <a:buChar char="•"/>
        <a:defRPr sz="12600" kern="1200">
          <a:solidFill>
            <a:schemeClr val="tx1"/>
          </a:solidFill>
          <a:latin typeface="+mn-lt"/>
          <a:ea typeface="+mn-ea"/>
          <a:cs typeface="+mn-cs"/>
        </a:defRPr>
      </a:lvl3pPr>
      <a:lvl4pPr marL="8412411"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4pPr>
      <a:lvl5pPr marL="10815958"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5pPr>
      <a:lvl6pPr marL="13219504"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6pPr>
      <a:lvl7pPr marL="15623050"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7pPr>
      <a:lvl8pPr marL="18026596"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8pPr>
      <a:lvl9pPr marL="20430142" indent="-1201773" algn="l" defTabSz="4807092" rtl="0" eaLnBrk="1" latinLnBrk="0" hangingPunct="1">
        <a:spcBef>
          <a:spcPct val="20000"/>
        </a:spcBef>
        <a:buFont typeface="Arial" pitchFamily="34" charset="0"/>
        <a:buChar char="•"/>
        <a:defRPr sz="10500" kern="1200">
          <a:solidFill>
            <a:schemeClr val="tx1"/>
          </a:solidFill>
          <a:latin typeface="+mn-lt"/>
          <a:ea typeface="+mn-ea"/>
          <a:cs typeface="+mn-cs"/>
        </a:defRPr>
      </a:lvl9pPr>
    </p:bodyStyle>
    <p:otherStyle>
      <a:defPPr>
        <a:defRPr lang="en-US"/>
      </a:defPPr>
      <a:lvl1pPr marL="0" algn="l" defTabSz="4807092" rtl="0" eaLnBrk="1" latinLnBrk="0" hangingPunct="1">
        <a:defRPr sz="9500" kern="1200">
          <a:solidFill>
            <a:schemeClr val="tx1"/>
          </a:solidFill>
          <a:latin typeface="+mn-lt"/>
          <a:ea typeface="+mn-ea"/>
          <a:cs typeface="+mn-cs"/>
        </a:defRPr>
      </a:lvl1pPr>
      <a:lvl2pPr marL="2403546" algn="l" defTabSz="4807092" rtl="0" eaLnBrk="1" latinLnBrk="0" hangingPunct="1">
        <a:defRPr sz="9500" kern="1200">
          <a:solidFill>
            <a:schemeClr val="tx1"/>
          </a:solidFill>
          <a:latin typeface="+mn-lt"/>
          <a:ea typeface="+mn-ea"/>
          <a:cs typeface="+mn-cs"/>
        </a:defRPr>
      </a:lvl2pPr>
      <a:lvl3pPr marL="4807092" algn="l" defTabSz="4807092" rtl="0" eaLnBrk="1" latinLnBrk="0" hangingPunct="1">
        <a:defRPr sz="9500" kern="1200">
          <a:solidFill>
            <a:schemeClr val="tx1"/>
          </a:solidFill>
          <a:latin typeface="+mn-lt"/>
          <a:ea typeface="+mn-ea"/>
          <a:cs typeface="+mn-cs"/>
        </a:defRPr>
      </a:lvl3pPr>
      <a:lvl4pPr marL="7210638" algn="l" defTabSz="4807092" rtl="0" eaLnBrk="1" latinLnBrk="0" hangingPunct="1">
        <a:defRPr sz="9500" kern="1200">
          <a:solidFill>
            <a:schemeClr val="tx1"/>
          </a:solidFill>
          <a:latin typeface="+mn-lt"/>
          <a:ea typeface="+mn-ea"/>
          <a:cs typeface="+mn-cs"/>
        </a:defRPr>
      </a:lvl4pPr>
      <a:lvl5pPr marL="9614184" algn="l" defTabSz="4807092" rtl="0" eaLnBrk="1" latinLnBrk="0" hangingPunct="1">
        <a:defRPr sz="9500" kern="1200">
          <a:solidFill>
            <a:schemeClr val="tx1"/>
          </a:solidFill>
          <a:latin typeface="+mn-lt"/>
          <a:ea typeface="+mn-ea"/>
          <a:cs typeface="+mn-cs"/>
        </a:defRPr>
      </a:lvl5pPr>
      <a:lvl6pPr marL="12017731" algn="l" defTabSz="4807092" rtl="0" eaLnBrk="1" latinLnBrk="0" hangingPunct="1">
        <a:defRPr sz="9500" kern="1200">
          <a:solidFill>
            <a:schemeClr val="tx1"/>
          </a:solidFill>
          <a:latin typeface="+mn-lt"/>
          <a:ea typeface="+mn-ea"/>
          <a:cs typeface="+mn-cs"/>
        </a:defRPr>
      </a:lvl6pPr>
      <a:lvl7pPr marL="14421277" algn="l" defTabSz="4807092" rtl="0" eaLnBrk="1" latinLnBrk="0" hangingPunct="1">
        <a:defRPr sz="9500" kern="1200">
          <a:solidFill>
            <a:schemeClr val="tx1"/>
          </a:solidFill>
          <a:latin typeface="+mn-lt"/>
          <a:ea typeface="+mn-ea"/>
          <a:cs typeface="+mn-cs"/>
        </a:defRPr>
      </a:lvl7pPr>
      <a:lvl8pPr marL="16824823" algn="l" defTabSz="4807092" rtl="0" eaLnBrk="1" latinLnBrk="0" hangingPunct="1">
        <a:defRPr sz="9500" kern="1200">
          <a:solidFill>
            <a:schemeClr val="tx1"/>
          </a:solidFill>
          <a:latin typeface="+mn-lt"/>
          <a:ea typeface="+mn-ea"/>
          <a:cs typeface="+mn-cs"/>
        </a:defRPr>
      </a:lvl8pPr>
      <a:lvl9pPr marL="19228369" algn="l" defTabSz="4807092" rtl="0" eaLnBrk="1" latinLnBrk="0" hangingPunct="1">
        <a:defRPr sz="9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jpeg"/><Relationship Id="rId3" Type="http://schemas.openxmlformats.org/officeDocument/2006/relationships/image" Target="../media/image2.png"/><Relationship Id="rId21" Type="http://schemas.openxmlformats.org/officeDocument/2006/relationships/image" Target="../media/image19.tiff"/><Relationship Id="rId7" Type="http://schemas.openxmlformats.org/officeDocument/2006/relationships/chart" Target="../charts/chart1.xml"/><Relationship Id="rId12" Type="http://schemas.openxmlformats.org/officeDocument/2006/relationships/image" Target="../media/image10.jpeg"/><Relationship Id="rId17" Type="http://schemas.openxmlformats.org/officeDocument/2006/relationships/image" Target="../media/image15.jpeg"/><Relationship Id="rId2" Type="http://schemas.openxmlformats.org/officeDocument/2006/relationships/image" Target="../media/image1.jpeg"/><Relationship Id="rId16" Type="http://schemas.openxmlformats.org/officeDocument/2006/relationships/image" Target="../media/image14.png"/><Relationship Id="rId20"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9.jpeg"/><Relationship Id="rId5" Type="http://schemas.openxmlformats.org/officeDocument/2006/relationships/image" Target="../media/image4.png"/><Relationship Id="rId15" Type="http://schemas.openxmlformats.org/officeDocument/2006/relationships/image" Target="../media/image13.png"/><Relationship Id="rId10" Type="http://schemas.openxmlformats.org/officeDocument/2006/relationships/image" Target="../media/image8.jpeg"/><Relationship Id="rId19" Type="http://schemas.openxmlformats.org/officeDocument/2006/relationships/image" Target="../media/image17.jpe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50" name="Rectangle 49"/>
          <p:cNvSpPr/>
          <p:nvPr/>
        </p:nvSpPr>
        <p:spPr>
          <a:xfrm>
            <a:off x="1371600" y="5943600"/>
            <a:ext cx="13944600" cy="13258800"/>
          </a:xfrm>
          <a:prstGeom prst="rect">
            <a:avLst/>
          </a:prstGeom>
          <a:solidFill>
            <a:schemeClr val="bg1"/>
          </a:solidFill>
          <a:effectLst>
            <a:innerShdw>
              <a:prstClr val="black"/>
            </a:innerShdw>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7445829" y="1447800"/>
            <a:ext cx="28672971" cy="3238857"/>
          </a:xfrm>
          <a:prstGeom prst="rect">
            <a:avLst/>
          </a:prstGeom>
          <a:solidFill>
            <a:schemeClr val="bg1"/>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effectLst>
            <a:innerShdw blurRad="1270000">
              <a:prstClr val="black"/>
            </a:inn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8469034" y="1447800"/>
            <a:ext cx="27002520" cy="2400657"/>
          </a:xfrm>
          <a:prstGeom prst="rect">
            <a:avLst/>
          </a:prstGeom>
          <a:noFill/>
        </p:spPr>
        <p:txBody>
          <a:bodyPr wrap="none" lIns="91440" tIns="45720" rIns="91440" bIns="45720">
            <a:spAutoFit/>
          </a:bodyPr>
          <a:lstStyle/>
          <a:p>
            <a:pPr algn="ctr"/>
            <a:r>
              <a:rPr lang="en-US" sz="15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Asteroid Modeling and Prediction</a:t>
            </a:r>
            <a:endParaRPr lang="en-US" sz="15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6" name="Picture 5" descr="Asteroid Logo.png"/>
          <p:cNvPicPr>
            <a:picLocks noChangeAspect="1"/>
          </p:cNvPicPr>
          <p:nvPr/>
        </p:nvPicPr>
        <p:blipFill>
          <a:blip r:embed="rId3" cstate="print"/>
          <a:stretch>
            <a:fillRect/>
          </a:stretch>
        </p:blipFill>
        <p:spPr>
          <a:xfrm>
            <a:off x="36676148" y="0"/>
            <a:ext cx="7184572" cy="5987145"/>
          </a:xfrm>
          <a:prstGeom prst="rect">
            <a:avLst/>
          </a:prstGeom>
        </p:spPr>
      </p:pic>
      <p:pic>
        <p:nvPicPr>
          <p:cNvPr id="7" name="Picture 6" descr="UNH logo.png"/>
          <p:cNvPicPr>
            <a:picLocks noChangeAspect="1"/>
          </p:cNvPicPr>
          <p:nvPr/>
        </p:nvPicPr>
        <p:blipFill>
          <a:blip r:embed="rId4" cstate="print"/>
          <a:stretch>
            <a:fillRect/>
          </a:stretch>
        </p:blipFill>
        <p:spPr>
          <a:xfrm>
            <a:off x="1502229" y="990600"/>
            <a:ext cx="3938954" cy="4267200"/>
          </a:xfrm>
          <a:prstGeom prst="rect">
            <a:avLst/>
          </a:prstGeom>
        </p:spPr>
      </p:pic>
      <p:sp>
        <p:nvSpPr>
          <p:cNvPr id="9" name="Rectangle 8"/>
          <p:cNvSpPr/>
          <p:nvPr/>
        </p:nvSpPr>
        <p:spPr>
          <a:xfrm>
            <a:off x="3096824" y="6400800"/>
            <a:ext cx="10466776" cy="1323439"/>
          </a:xfrm>
          <a:prstGeom prst="rect">
            <a:avLst/>
          </a:prstGeom>
          <a:noFill/>
        </p:spPr>
        <p:txBody>
          <a:bodyPr wrap="none" lIns="91440" tIns="45720" rIns="91440" bIns="45720">
            <a:spAutoFit/>
          </a:bodyPr>
          <a:lstStyle/>
          <a:p>
            <a:pPr algn="ctr"/>
            <a:r>
              <a:rPr lang="en-U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Background &amp; Objective</a:t>
            </a:r>
            <a:endParaRPr lang="en-US" sz="8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0" name="TextBox 9"/>
          <p:cNvSpPr txBox="1"/>
          <p:nvPr/>
        </p:nvSpPr>
        <p:spPr>
          <a:xfrm>
            <a:off x="2100943" y="7924800"/>
            <a:ext cx="12529457" cy="10710624"/>
          </a:xfrm>
          <a:prstGeom prst="rect">
            <a:avLst/>
          </a:prstGeom>
          <a:solidFill>
            <a:schemeClr val="bg1"/>
          </a:solidFill>
        </p:spPr>
        <p:txBody>
          <a:bodyPr wrap="square" rtlCol="0">
            <a:spAutoFit/>
          </a:bodyPr>
          <a:lstStyle/>
          <a:p>
            <a:pPr algn="just">
              <a:buFont typeface="Arial" pitchFamily="34" charset="0"/>
              <a:buChar char="•"/>
            </a:pPr>
            <a:r>
              <a:rPr lang="en-US" sz="3000" b="1" dirty="0" smtClean="0">
                <a:latin typeface="Arial" pitchFamily="34" charset="0"/>
                <a:cs typeface="Arial" pitchFamily="34" charset="0"/>
              </a:rPr>
              <a:t>As of today, April 2013, there are approximately 10,000 discovered </a:t>
            </a:r>
            <a:r>
              <a:rPr lang="en-US" sz="3000" b="1" dirty="0" smtClean="0">
                <a:latin typeface="Arial" pitchFamily="34" charset="0"/>
                <a:cs typeface="Arial" pitchFamily="34" charset="0"/>
              </a:rPr>
              <a:t>Near </a:t>
            </a:r>
            <a:r>
              <a:rPr lang="en-US" sz="3000" b="1" dirty="0" smtClean="0">
                <a:latin typeface="Arial" pitchFamily="34" charset="0"/>
                <a:cs typeface="Arial" pitchFamily="34" charset="0"/>
              </a:rPr>
              <a:t>Earth </a:t>
            </a:r>
            <a:r>
              <a:rPr lang="en-US" sz="3000" b="1" dirty="0" smtClean="0">
                <a:latin typeface="Arial" pitchFamily="34" charset="0"/>
                <a:cs typeface="Arial" pitchFamily="34" charset="0"/>
              </a:rPr>
              <a:t>Objects (NEOs). </a:t>
            </a:r>
            <a:endParaRPr lang="en-US" sz="3000" b="1" dirty="0" smtClean="0">
              <a:latin typeface="Arial" pitchFamily="34" charset="0"/>
              <a:cs typeface="Arial" pitchFamily="34" charset="0"/>
            </a:endParaRPr>
          </a:p>
          <a:p>
            <a:pPr algn="just">
              <a:buFont typeface="Arial" pitchFamily="34" charset="0"/>
              <a:buChar char="•"/>
            </a:pPr>
            <a:endParaRPr lang="en-US" sz="3000" dirty="0" smtClean="0">
              <a:latin typeface="Arial" pitchFamily="34" charset="0"/>
              <a:cs typeface="Arial" pitchFamily="34" charset="0"/>
            </a:endParaRPr>
          </a:p>
          <a:p>
            <a:pPr algn="just">
              <a:buFont typeface="Arial" pitchFamily="34" charset="0"/>
              <a:buChar char="•"/>
            </a:pPr>
            <a:r>
              <a:rPr lang="en-US" sz="3000" b="1" dirty="0" smtClean="0">
                <a:latin typeface="Arial" pitchFamily="34" charset="0"/>
                <a:cs typeface="Arial" pitchFamily="34" charset="0"/>
              </a:rPr>
              <a:t>About 860 of these are asteroids with a diameter of one kilometer or larger. Any asteroid that has a diameter of two kilometers or larger will cause a global catastrophe if it impacts Earth. </a:t>
            </a:r>
          </a:p>
          <a:p>
            <a:pPr algn="just">
              <a:buFont typeface="Arial" pitchFamily="34" charset="0"/>
              <a:buChar char="•"/>
            </a:pPr>
            <a:endParaRPr lang="en-US" sz="3000" dirty="0" smtClean="0">
              <a:latin typeface="Arial" pitchFamily="34" charset="0"/>
              <a:cs typeface="Arial" pitchFamily="34" charset="0"/>
            </a:endParaRPr>
          </a:p>
          <a:p>
            <a:pPr algn="just">
              <a:buFont typeface="Arial" pitchFamily="34" charset="0"/>
              <a:buChar char="•"/>
            </a:pPr>
            <a:r>
              <a:rPr lang="en-US" sz="3000" b="1" dirty="0" smtClean="0">
                <a:latin typeface="Arial" pitchFamily="34" charset="0"/>
                <a:cs typeface="Arial" pitchFamily="34" charset="0"/>
              </a:rPr>
              <a:t>As of this year, we have only mapped about 10% of near Earth asteroids, and Earth is long overdue for an asteroid impact.</a:t>
            </a:r>
          </a:p>
          <a:p>
            <a:pPr algn="just">
              <a:buFont typeface="Arial" pitchFamily="34" charset="0"/>
              <a:buChar char="•"/>
            </a:pPr>
            <a:endParaRPr lang="en-US" sz="3000" b="1" dirty="0" smtClean="0">
              <a:latin typeface="Arial" pitchFamily="34" charset="0"/>
              <a:cs typeface="Arial" pitchFamily="34" charset="0"/>
            </a:endParaRPr>
          </a:p>
          <a:p>
            <a:pPr algn="just">
              <a:buFont typeface="Arial" pitchFamily="34" charset="0"/>
              <a:buChar char="•"/>
            </a:pPr>
            <a:r>
              <a:rPr lang="en-US" sz="3000" b="1" dirty="0" smtClean="0">
                <a:latin typeface="Arial" pitchFamily="34" charset="0"/>
                <a:cs typeface="Arial" pitchFamily="34" charset="0"/>
              </a:rPr>
              <a:t> One method of asteroid mitigation is impacting the asteroid with a ballistic to perturb its orbit. </a:t>
            </a:r>
          </a:p>
          <a:p>
            <a:pPr algn="just">
              <a:buFont typeface="Arial" pitchFamily="34" charset="0"/>
              <a:buChar char="•"/>
            </a:pPr>
            <a:endParaRPr lang="en-US" sz="3000" dirty="0" smtClean="0"/>
          </a:p>
          <a:p>
            <a:pPr algn="just"/>
            <a:r>
              <a:rPr lang="en-US" sz="3000" dirty="0" smtClean="0">
                <a:latin typeface="Arial" pitchFamily="34" charset="0"/>
                <a:cs typeface="Arial" pitchFamily="34" charset="0"/>
              </a:rPr>
              <a:t>         This project is an attempt to determine the feasibility of modeling an asteroid collision with an underwater ballistic to mimic a zero gravity environment. An underwater test bed was designed to model an asteroid collision. The goal of this test was to analyze the precise moment of impact, in addition to immediately before and after the collision. In order to conduct this test, a model asteroid was designed, and mechanisms were created for the ballistic and launching mechanism. The data was acquired through a microprocessor and an inertial measuring unit (IMU). This data will be confirmed visually through video and object tracking software as well as through analytical modeling predictions. </a:t>
            </a:r>
            <a:r>
              <a:rPr lang="en-US" sz="3000" dirty="0" smtClean="0"/>
              <a:t> </a:t>
            </a:r>
            <a:endParaRPr lang="en-US" sz="3000" dirty="0"/>
          </a:p>
        </p:txBody>
      </p:sp>
      <p:sp>
        <p:nvSpPr>
          <p:cNvPr id="11" name="Rectangle 10"/>
          <p:cNvSpPr/>
          <p:nvPr/>
        </p:nvSpPr>
        <p:spPr>
          <a:xfrm>
            <a:off x="1328057" y="19431000"/>
            <a:ext cx="13944599" cy="11963400"/>
          </a:xfrm>
          <a:prstGeom prst="rect">
            <a:avLst/>
          </a:prstGeom>
          <a:solidFill>
            <a:schemeClr val="bg1"/>
          </a:solidFill>
          <a:ln>
            <a:noFill/>
          </a:ln>
          <a:effectLst>
            <a:innerShdw>
              <a:prstClr val="black"/>
            </a:innerShdw>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133600" y="19888200"/>
            <a:ext cx="12589600" cy="1061829"/>
          </a:xfrm>
          <a:prstGeom prst="rect">
            <a:avLst/>
          </a:prstGeom>
          <a:noFill/>
        </p:spPr>
        <p:txBody>
          <a:bodyPr wrap="none" lIns="91440" tIns="45720" rIns="91440" bIns="45720">
            <a:spAutoFit/>
          </a:bodyPr>
          <a:lstStyle/>
          <a:p>
            <a:pPr algn="ctr"/>
            <a:r>
              <a:rPr lang="en-US" sz="63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Electronics Design &amp; Implementation</a:t>
            </a:r>
            <a:endParaRPr lang="en-US" sz="63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3" name="Picture 4"/>
          <p:cNvPicPr>
            <a:picLocks noChangeAspect="1" noChangeArrowheads="1"/>
          </p:cNvPicPr>
          <p:nvPr/>
        </p:nvPicPr>
        <p:blipFill>
          <a:blip r:embed="rId5" cstate="print"/>
          <a:srcRect/>
          <a:stretch>
            <a:fillRect/>
          </a:stretch>
        </p:blipFill>
        <p:spPr bwMode="auto">
          <a:xfrm>
            <a:off x="2590800" y="20955000"/>
            <a:ext cx="2504221" cy="3365046"/>
          </a:xfrm>
          <a:prstGeom prst="rect">
            <a:avLst/>
          </a:prstGeom>
          <a:noFill/>
          <a:ln w="9525">
            <a:noFill/>
            <a:miter lim="800000"/>
            <a:headEnd/>
            <a:tailEnd/>
          </a:ln>
        </p:spPr>
      </p:pic>
      <p:sp>
        <p:nvSpPr>
          <p:cNvPr id="15" name="TextBox 14"/>
          <p:cNvSpPr txBox="1"/>
          <p:nvPr/>
        </p:nvSpPr>
        <p:spPr>
          <a:xfrm>
            <a:off x="1828800" y="24404896"/>
            <a:ext cx="4267200" cy="6555641"/>
          </a:xfrm>
          <a:prstGeom prst="rect">
            <a:avLst/>
          </a:prstGeom>
          <a:noFill/>
        </p:spPr>
        <p:txBody>
          <a:bodyPr wrap="square" rtlCol="0">
            <a:spAutoFit/>
          </a:bodyPr>
          <a:lstStyle/>
          <a:p>
            <a:r>
              <a:rPr lang="en-US" sz="2400" dirty="0" smtClean="0">
                <a:latin typeface="Arial" pitchFamily="34" charset="0"/>
                <a:cs typeface="Arial" pitchFamily="34" charset="0"/>
              </a:rPr>
              <a:t>Block diagram of electronics design. The components involved are listed below along with some specifications:</a:t>
            </a:r>
          </a:p>
          <a:p>
            <a:pPr algn="ctr"/>
            <a:endParaRPr lang="en-US" sz="2400" dirty="0" smtClean="0">
              <a:latin typeface="Arial" pitchFamily="34" charset="0"/>
              <a:cs typeface="Arial" pitchFamily="34" charset="0"/>
            </a:endParaRPr>
          </a:p>
          <a:p>
            <a:endParaRPr lang="en-US" sz="2400" dirty="0" smtClean="0">
              <a:latin typeface="Arial" pitchFamily="34" charset="0"/>
              <a:cs typeface="Arial" pitchFamily="34" charset="0"/>
            </a:endParaRPr>
          </a:p>
          <a:p>
            <a:pPr>
              <a:buFont typeface="Arial" pitchFamily="34" charset="0"/>
              <a:buChar char="•"/>
            </a:pPr>
            <a:r>
              <a:rPr lang="en-US" sz="2400" dirty="0" smtClean="0">
                <a:latin typeface="Arial" pitchFamily="34" charset="0"/>
                <a:cs typeface="Arial" pitchFamily="34" charset="0"/>
              </a:rPr>
              <a:t> Arduino Uno Microcontroller</a:t>
            </a:r>
          </a:p>
          <a:p>
            <a:pPr marL="914400">
              <a:buFont typeface="Courier New" pitchFamily="49" charset="0"/>
              <a:buChar char="o"/>
            </a:pPr>
            <a:r>
              <a:rPr lang="en-US" sz="2400" dirty="0" smtClean="0">
                <a:latin typeface="Arial" pitchFamily="34" charset="0"/>
                <a:cs typeface="Arial" pitchFamily="34" charset="0"/>
              </a:rPr>
              <a:t>  32k Flash Memory</a:t>
            </a:r>
          </a:p>
          <a:p>
            <a:pPr marL="914400">
              <a:buFont typeface="Courier New" pitchFamily="49" charset="0"/>
              <a:buChar char="o"/>
            </a:pPr>
            <a:r>
              <a:rPr lang="en-US" sz="2400" dirty="0" smtClean="0">
                <a:latin typeface="Arial" pitchFamily="34" charset="0"/>
                <a:cs typeface="Arial" pitchFamily="34" charset="0"/>
              </a:rPr>
              <a:t>  16 </a:t>
            </a:r>
            <a:r>
              <a:rPr lang="en-US" sz="2400" dirty="0" err="1" smtClean="0">
                <a:latin typeface="Arial" pitchFamily="34" charset="0"/>
                <a:cs typeface="Arial" pitchFamily="34" charset="0"/>
              </a:rPr>
              <a:t>Mhz</a:t>
            </a:r>
            <a:r>
              <a:rPr lang="en-US" sz="2400" dirty="0" smtClean="0">
                <a:latin typeface="Arial" pitchFamily="34" charset="0"/>
                <a:cs typeface="Arial" pitchFamily="34" charset="0"/>
              </a:rPr>
              <a:t> Clock Speed</a:t>
            </a:r>
          </a:p>
          <a:p>
            <a:pPr>
              <a:buFont typeface="Arial" pitchFamily="34" charset="0"/>
              <a:buChar char="•"/>
            </a:pPr>
            <a:r>
              <a:rPr lang="en-US" sz="2400" dirty="0" smtClean="0">
                <a:latin typeface="Arial" pitchFamily="34" charset="0"/>
                <a:cs typeface="Arial" pitchFamily="34" charset="0"/>
              </a:rPr>
              <a:t> 6 Degrees of Freedom IMU</a:t>
            </a:r>
          </a:p>
          <a:p>
            <a:pPr marL="914400" lvl="1">
              <a:buFont typeface="Courier New" pitchFamily="49" charset="0"/>
              <a:buChar char="o"/>
            </a:pPr>
            <a:r>
              <a:rPr lang="en-US" sz="2400" dirty="0" smtClean="0">
                <a:latin typeface="Arial" pitchFamily="34" charset="0"/>
                <a:cs typeface="Arial" pitchFamily="34" charset="0"/>
              </a:rPr>
              <a:t>  ADXL345 accelerometer</a:t>
            </a:r>
          </a:p>
          <a:p>
            <a:pPr marL="914400" lvl="1">
              <a:buFont typeface="Courier New" pitchFamily="49" charset="0"/>
              <a:buChar char="o"/>
            </a:pPr>
            <a:r>
              <a:rPr lang="en-US" sz="2400" dirty="0" smtClean="0">
                <a:latin typeface="Arial" pitchFamily="34" charset="0"/>
                <a:cs typeface="Arial" pitchFamily="34" charset="0"/>
              </a:rPr>
              <a:t>  ITG-3200 gyro</a:t>
            </a:r>
          </a:p>
          <a:p>
            <a:pPr marL="0" lvl="1">
              <a:buFont typeface="Arial" pitchFamily="34" charset="0"/>
              <a:buChar char="•"/>
            </a:pP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MicroSD</a:t>
            </a:r>
            <a:r>
              <a:rPr lang="en-US" sz="2400" dirty="0" smtClean="0">
                <a:latin typeface="Arial" pitchFamily="34" charset="0"/>
                <a:cs typeface="Arial" pitchFamily="34" charset="0"/>
              </a:rPr>
              <a:t> Shield</a:t>
            </a:r>
          </a:p>
          <a:p>
            <a:pPr marL="0" lvl="1">
              <a:buFont typeface="Arial" pitchFamily="34" charset="0"/>
              <a:buChar char="•"/>
            </a:pPr>
            <a:r>
              <a:rPr lang="en-US" sz="2400" dirty="0" smtClean="0">
                <a:latin typeface="Arial" pitchFamily="34" charset="0"/>
                <a:cs typeface="Arial" pitchFamily="34" charset="0"/>
              </a:rPr>
              <a:t>Powered via 9V battery</a:t>
            </a:r>
          </a:p>
          <a:p>
            <a:pPr marL="914400" lvl="1">
              <a:buFont typeface="Courier New" pitchFamily="49" charset="0"/>
              <a:buChar char="o"/>
            </a:pPr>
            <a:endParaRPr lang="en-US" sz="1800" dirty="0" smtClean="0">
              <a:latin typeface="Arial" pitchFamily="34" charset="0"/>
              <a:cs typeface="Arial" pitchFamily="34" charset="0"/>
            </a:endParaRPr>
          </a:p>
          <a:p>
            <a:pPr marL="914400">
              <a:buFont typeface="Courier New" pitchFamily="49" charset="0"/>
              <a:buChar char="o"/>
            </a:pPr>
            <a:endParaRPr lang="en-US" sz="1800" dirty="0" smtClean="0">
              <a:latin typeface="Arial" pitchFamily="34" charset="0"/>
              <a:cs typeface="Arial" pitchFamily="34" charset="0"/>
            </a:endParaRPr>
          </a:p>
        </p:txBody>
      </p:sp>
      <p:pic>
        <p:nvPicPr>
          <p:cNvPr id="16" name="Picture 2" descr="C:\Users\Jeff\Desktop\electronics.jpg"/>
          <p:cNvPicPr>
            <a:picLocks noChangeAspect="1" noChangeArrowheads="1"/>
          </p:cNvPicPr>
          <p:nvPr/>
        </p:nvPicPr>
        <p:blipFill>
          <a:blip r:embed="rId6" cstate="print"/>
          <a:srcRect/>
          <a:stretch>
            <a:fillRect/>
          </a:stretch>
        </p:blipFill>
        <p:spPr bwMode="auto">
          <a:xfrm>
            <a:off x="6553200" y="21065989"/>
            <a:ext cx="3363685" cy="3241811"/>
          </a:xfrm>
          <a:prstGeom prst="rect">
            <a:avLst/>
          </a:prstGeom>
          <a:noFill/>
        </p:spPr>
      </p:pic>
      <p:sp>
        <p:nvSpPr>
          <p:cNvPr id="17" name="TextBox 16"/>
          <p:cNvSpPr txBox="1"/>
          <p:nvPr/>
        </p:nvSpPr>
        <p:spPr>
          <a:xfrm>
            <a:off x="6542314" y="24460200"/>
            <a:ext cx="3516086" cy="1754326"/>
          </a:xfrm>
          <a:prstGeom prst="rect">
            <a:avLst/>
          </a:prstGeom>
          <a:noFill/>
        </p:spPr>
        <p:txBody>
          <a:bodyPr wrap="square" rtlCol="0">
            <a:spAutoFit/>
          </a:bodyPr>
          <a:lstStyle/>
          <a:p>
            <a:r>
              <a:rPr lang="en-US" sz="1800" dirty="0" smtClean="0"/>
              <a:t>This setup secures within a waterproof box, which will then be encapsulated by the model asteroid housing.  Powered by a 9v battery, the design is untethered.</a:t>
            </a:r>
          </a:p>
          <a:p>
            <a:endParaRPr lang="en-US" sz="1800" dirty="0"/>
          </a:p>
        </p:txBody>
      </p:sp>
      <p:graphicFrame>
        <p:nvGraphicFramePr>
          <p:cNvPr id="18" name="Chart 17"/>
          <p:cNvGraphicFramePr/>
          <p:nvPr/>
        </p:nvGraphicFramePr>
        <p:xfrm>
          <a:off x="6091084" y="26077607"/>
          <a:ext cx="5682343" cy="4114800"/>
        </p:xfrm>
        <a:graphic>
          <a:graphicData uri="http://schemas.openxmlformats.org/drawingml/2006/chart">
            <c:chart xmlns:c="http://schemas.openxmlformats.org/drawingml/2006/chart" xmlns:r="http://schemas.openxmlformats.org/officeDocument/2006/relationships" r:id="rId7"/>
          </a:graphicData>
        </a:graphic>
      </p:graphicFrame>
      <p:sp>
        <p:nvSpPr>
          <p:cNvPr id="19" name="TextBox 18"/>
          <p:cNvSpPr txBox="1"/>
          <p:nvPr/>
        </p:nvSpPr>
        <p:spPr>
          <a:xfrm>
            <a:off x="6183086" y="30099000"/>
            <a:ext cx="5551714" cy="1015663"/>
          </a:xfrm>
          <a:prstGeom prst="rect">
            <a:avLst/>
          </a:prstGeom>
          <a:noFill/>
        </p:spPr>
        <p:txBody>
          <a:bodyPr wrap="square" rtlCol="0">
            <a:spAutoFit/>
          </a:bodyPr>
          <a:lstStyle/>
          <a:p>
            <a:r>
              <a:rPr lang="en-US" sz="2000" dirty="0" smtClean="0">
                <a:latin typeface="Arial" pitchFamily="34" charset="0"/>
                <a:cs typeface="Arial" pitchFamily="34" charset="0"/>
              </a:rPr>
              <a:t>Sample data of IMU accelerations as a result of device being placed on a shaky surface.  Each spike corresponds to each jolt of the IMU. </a:t>
            </a:r>
            <a:endParaRPr lang="en-US" sz="2000" dirty="0">
              <a:latin typeface="Arial" pitchFamily="34" charset="0"/>
              <a:cs typeface="Arial" pitchFamily="34" charset="0"/>
            </a:endParaRPr>
          </a:p>
        </p:txBody>
      </p:sp>
      <p:sp>
        <p:nvSpPr>
          <p:cNvPr id="20" name="TextBox 19"/>
          <p:cNvSpPr txBox="1"/>
          <p:nvPr/>
        </p:nvSpPr>
        <p:spPr>
          <a:xfrm>
            <a:off x="10918371" y="21031200"/>
            <a:ext cx="3788229" cy="4154984"/>
          </a:xfrm>
          <a:prstGeom prst="rect">
            <a:avLst/>
          </a:prstGeom>
          <a:noFill/>
        </p:spPr>
        <p:txBody>
          <a:bodyPr wrap="square" rtlCol="0">
            <a:spAutoFit/>
          </a:bodyPr>
          <a:lstStyle/>
          <a:p>
            <a:r>
              <a:rPr lang="en-US" sz="2400" dirty="0" smtClean="0">
                <a:latin typeface="Arial" pitchFamily="34" charset="0"/>
                <a:cs typeface="Arial" pitchFamily="34" charset="0"/>
              </a:rPr>
              <a:t>The flow chart below describes the arduino code that logs the data collected from the IMU.  The datalogger accounts for the x, y, and z components of acceleration and angular velocity (gyroscope).  All data is time stamped via milliseconds.</a:t>
            </a:r>
            <a:endParaRPr lang="en-US" sz="2400" dirty="0">
              <a:latin typeface="Arial" pitchFamily="34" charset="0"/>
              <a:cs typeface="Arial" pitchFamily="34" charset="0"/>
            </a:endParaRPr>
          </a:p>
        </p:txBody>
      </p:sp>
      <p:pic>
        <p:nvPicPr>
          <p:cNvPr id="21" name="Picture 3" descr="C:\Users\Jeff\Desktop\floww.jpg"/>
          <p:cNvPicPr>
            <a:picLocks noChangeAspect="1" noChangeArrowheads="1"/>
          </p:cNvPicPr>
          <p:nvPr/>
        </p:nvPicPr>
        <p:blipFill>
          <a:blip r:embed="rId8" cstate="print"/>
          <a:srcRect/>
          <a:stretch>
            <a:fillRect/>
          </a:stretch>
        </p:blipFill>
        <p:spPr bwMode="auto">
          <a:xfrm>
            <a:off x="11800114" y="25280255"/>
            <a:ext cx="2677886" cy="5504545"/>
          </a:xfrm>
          <a:prstGeom prst="rect">
            <a:avLst/>
          </a:prstGeom>
          <a:noFill/>
        </p:spPr>
      </p:pic>
      <p:sp>
        <p:nvSpPr>
          <p:cNvPr id="23" name="Rectangle 22"/>
          <p:cNvSpPr/>
          <p:nvPr/>
        </p:nvSpPr>
        <p:spPr>
          <a:xfrm>
            <a:off x="27279600" y="5943600"/>
            <a:ext cx="15152914" cy="13261848"/>
          </a:xfrm>
          <a:prstGeom prst="rect">
            <a:avLst/>
          </a:prstGeom>
          <a:solidFill>
            <a:schemeClr val="bg1"/>
          </a:solidFill>
          <a:effectLst>
            <a:innerShdw>
              <a:prstClr val="black"/>
            </a:innerShdw>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28346400" y="6443782"/>
            <a:ext cx="12822998" cy="1323439"/>
          </a:xfrm>
          <a:prstGeom prst="rect">
            <a:avLst/>
          </a:prstGeom>
          <a:noFill/>
        </p:spPr>
        <p:txBody>
          <a:bodyPr wrap="none" lIns="91440" tIns="45720" rIns="91440" bIns="45720">
            <a:spAutoFit/>
          </a:bodyPr>
          <a:lstStyle/>
          <a:p>
            <a:pPr algn="ctr"/>
            <a:r>
              <a:rPr lang="en-U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Mechanical Design &amp; Analysis</a:t>
            </a:r>
            <a:endParaRPr lang="en-US" sz="8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5" name="Picture 2" descr="C:\Users\Kim\Dropbox\Asteroid Ballistics\SW\Housing\Finished Bats\SphereAssembly.PNG"/>
          <p:cNvPicPr>
            <a:picLocks noChangeAspect="1" noChangeArrowheads="1"/>
          </p:cNvPicPr>
          <p:nvPr/>
        </p:nvPicPr>
        <p:blipFill>
          <a:blip r:embed="rId9" cstate="print"/>
          <a:srcRect/>
          <a:stretch>
            <a:fillRect/>
          </a:stretch>
        </p:blipFill>
        <p:spPr bwMode="auto">
          <a:xfrm>
            <a:off x="28019590" y="8060055"/>
            <a:ext cx="4758609" cy="4724400"/>
          </a:xfrm>
          <a:prstGeom prst="rect">
            <a:avLst/>
          </a:prstGeom>
          <a:noFill/>
        </p:spPr>
      </p:pic>
      <p:sp>
        <p:nvSpPr>
          <p:cNvPr id="26" name="TextBox 25"/>
          <p:cNvSpPr txBox="1"/>
          <p:nvPr/>
        </p:nvSpPr>
        <p:spPr>
          <a:xfrm>
            <a:off x="32842200" y="7767221"/>
            <a:ext cx="3810000" cy="5262979"/>
          </a:xfrm>
          <a:prstGeom prst="rect">
            <a:avLst/>
          </a:prstGeom>
          <a:noFill/>
        </p:spPr>
        <p:txBody>
          <a:bodyPr wrap="square" rtlCol="0">
            <a:spAutoFit/>
          </a:bodyPr>
          <a:lstStyle/>
          <a:p>
            <a:pPr algn="ctr"/>
            <a:r>
              <a:rPr lang="en-US" sz="2400" dirty="0" smtClean="0">
                <a:latin typeface="Arial" pitchFamily="34" charset="0"/>
                <a:cs typeface="Arial" pitchFamily="34" charset="0"/>
              </a:rPr>
              <a:t>The asteroid housing was modeled according to the waterproof box size and machining restrictions. ABS plastic was chosen for buoyancy purposes, due to the fact that ABS plastic is slightly more dense than water. The waterproof box is less dense than water, and combined with the ABS plastic, will create a neutrally buoyant asteroid.    </a:t>
            </a:r>
            <a:endParaRPr lang="en-US" sz="2400" dirty="0">
              <a:latin typeface="Arial" pitchFamily="34" charset="0"/>
              <a:cs typeface="Arial" pitchFamily="34" charset="0"/>
            </a:endParaRPr>
          </a:p>
        </p:txBody>
      </p:sp>
      <p:pic>
        <p:nvPicPr>
          <p:cNvPr id="27" name="Picture 26" descr="Rig Design.jpg"/>
          <p:cNvPicPr>
            <a:picLocks noChangeAspect="1"/>
          </p:cNvPicPr>
          <p:nvPr/>
        </p:nvPicPr>
        <p:blipFill>
          <a:blip r:embed="rId10" cstate="print"/>
          <a:srcRect l="2909"/>
          <a:stretch>
            <a:fillRect/>
          </a:stretch>
        </p:blipFill>
        <p:spPr>
          <a:xfrm>
            <a:off x="28041600" y="13334095"/>
            <a:ext cx="6702939" cy="5182505"/>
          </a:xfrm>
          <a:prstGeom prst="rect">
            <a:avLst/>
          </a:prstGeom>
        </p:spPr>
      </p:pic>
      <p:pic>
        <p:nvPicPr>
          <p:cNvPr id="28" name="Picture 27" descr="20130327_124654.jpg"/>
          <p:cNvPicPr>
            <a:picLocks noChangeAspect="1"/>
          </p:cNvPicPr>
          <p:nvPr/>
        </p:nvPicPr>
        <p:blipFill>
          <a:blip r:embed="rId11" cstate="print"/>
          <a:stretch>
            <a:fillRect/>
          </a:stretch>
        </p:blipFill>
        <p:spPr>
          <a:xfrm>
            <a:off x="36728400" y="8029575"/>
            <a:ext cx="5279571" cy="4619625"/>
          </a:xfrm>
          <a:prstGeom prst="rect">
            <a:avLst/>
          </a:prstGeom>
        </p:spPr>
      </p:pic>
      <p:sp>
        <p:nvSpPr>
          <p:cNvPr id="29" name="TextBox 28"/>
          <p:cNvSpPr txBox="1"/>
          <p:nvPr/>
        </p:nvSpPr>
        <p:spPr>
          <a:xfrm>
            <a:off x="34671000" y="13345954"/>
            <a:ext cx="7565571" cy="5170646"/>
          </a:xfrm>
          <a:prstGeom prst="rect">
            <a:avLst/>
          </a:prstGeom>
          <a:noFill/>
        </p:spPr>
        <p:txBody>
          <a:bodyPr wrap="square" rtlCol="0">
            <a:spAutoFit/>
          </a:bodyPr>
          <a:lstStyle/>
          <a:p>
            <a:r>
              <a:rPr lang="en-US" sz="3000" dirty="0" smtClean="0">
                <a:latin typeface="Arial" pitchFamily="34" charset="0"/>
                <a:cs typeface="Arial" pitchFamily="34" charset="0"/>
              </a:rPr>
              <a:t>The rig is designed to fit in our test tank of 3’x3’x5’. The material is 6061 aluminum (so it will not rust underwater). The base ring can move 360 degrees and the launcher can travel 180 degrees around the top arches. This will allow us to launch at any point on the top hemisphere of the asteroid. The launching mechanism includes a compression spring which is held in place by a pin which will produce various predetermined stages of compression.  </a:t>
            </a:r>
            <a:endParaRPr lang="en-US" sz="3000" dirty="0">
              <a:latin typeface="Arial" pitchFamily="34" charset="0"/>
              <a:cs typeface="Arial" pitchFamily="34" charset="0"/>
            </a:endParaRPr>
          </a:p>
        </p:txBody>
      </p:sp>
      <p:pic>
        <p:nvPicPr>
          <p:cNvPr id="30" name="Picture 29" descr="Capture (2).JPG"/>
          <p:cNvPicPr>
            <a:picLocks noChangeAspect="1"/>
          </p:cNvPicPr>
          <p:nvPr/>
        </p:nvPicPr>
        <p:blipFill>
          <a:blip r:embed="rId12" cstate="print"/>
          <a:stretch>
            <a:fillRect/>
          </a:stretch>
        </p:blipFill>
        <p:spPr>
          <a:xfrm>
            <a:off x="15966597" y="6096000"/>
            <a:ext cx="4556505" cy="7885089"/>
          </a:xfrm>
          <a:prstGeom prst="rect">
            <a:avLst/>
          </a:prstGeom>
          <a:effectLst>
            <a:softEdge rad="101600"/>
          </a:effectLst>
        </p:spPr>
      </p:pic>
      <p:sp>
        <p:nvSpPr>
          <p:cNvPr id="31" name="Rectangle 30"/>
          <p:cNvSpPr/>
          <p:nvPr/>
        </p:nvSpPr>
        <p:spPr>
          <a:xfrm>
            <a:off x="27279600" y="19431000"/>
            <a:ext cx="15152914" cy="11125200"/>
          </a:xfrm>
          <a:prstGeom prst="rect">
            <a:avLst/>
          </a:prstGeom>
          <a:solidFill>
            <a:schemeClr val="bg1"/>
          </a:solidFill>
          <a:effectLst>
            <a:innerShdw>
              <a:prstClr val="black"/>
            </a:innerShdw>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29360618" y="19964400"/>
            <a:ext cx="11404149" cy="1323439"/>
          </a:xfrm>
          <a:prstGeom prst="rect">
            <a:avLst/>
          </a:prstGeom>
          <a:noFill/>
        </p:spPr>
        <p:txBody>
          <a:bodyPr wrap="none" lIns="91440" tIns="45720" rIns="91440" bIns="45720">
            <a:spAutoFit/>
          </a:bodyPr>
          <a:lstStyle/>
          <a:p>
            <a:pPr algn="ctr"/>
            <a:r>
              <a:rPr lang="en-U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Object Tracking &amp; Analysis</a:t>
            </a:r>
            <a:endParaRPr lang="en-US" sz="8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33" name="Picture 2" descr="http://www.utahkoi.com/color-drop-video-camera.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8422600" y="21524752"/>
            <a:ext cx="3952591" cy="3849848"/>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32842200" y="21564600"/>
            <a:ext cx="3526971" cy="3785652"/>
          </a:xfrm>
          <a:prstGeom prst="rect">
            <a:avLst/>
          </a:prstGeom>
          <a:noFill/>
        </p:spPr>
        <p:txBody>
          <a:bodyPr wrap="square" rtlCol="0">
            <a:spAutoFit/>
          </a:bodyPr>
          <a:lstStyle/>
          <a:p>
            <a:r>
              <a:rPr lang="en-US" sz="2400" dirty="0" smtClean="0">
                <a:solidFill>
                  <a:srgbClr val="000000"/>
                </a:solidFill>
                <a:latin typeface="Arial" pitchFamily="34" charset="0"/>
                <a:cs typeface="Arial" pitchFamily="34" charset="0"/>
              </a:rPr>
              <a:t>3 </a:t>
            </a:r>
            <a:r>
              <a:rPr lang="en-US" sz="2400" dirty="0" err="1" smtClean="0">
                <a:solidFill>
                  <a:srgbClr val="000000"/>
                </a:solidFill>
                <a:latin typeface="Arial" pitchFamily="34" charset="0"/>
                <a:cs typeface="Arial" pitchFamily="34" charset="0"/>
              </a:rPr>
              <a:t>SeaView</a:t>
            </a:r>
            <a:r>
              <a:rPr lang="en-US" sz="2400" dirty="0" smtClean="0">
                <a:solidFill>
                  <a:srgbClr val="000000"/>
                </a:solidFill>
                <a:latin typeface="Arial" pitchFamily="34" charset="0"/>
                <a:cs typeface="Arial" pitchFamily="34" charset="0"/>
              </a:rPr>
              <a:t> cameras are positioned around the rig, one per axis, to record asteroid collision. Video from the cameras is saved on a 4 channel DVR to be retrieved later and processed using Object Tracking Software (OTS)</a:t>
            </a:r>
          </a:p>
        </p:txBody>
      </p:sp>
      <p:pic>
        <p:nvPicPr>
          <p:cNvPr id="35" name="Picture 2" descr="U:\Documents\Drawing1.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6804600" y="21436232"/>
            <a:ext cx="4907162" cy="4520252"/>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p:cNvSpPr txBox="1"/>
          <p:nvPr/>
        </p:nvSpPr>
        <p:spPr>
          <a:xfrm>
            <a:off x="36042600" y="26212800"/>
            <a:ext cx="6139543" cy="3970318"/>
          </a:xfrm>
          <a:prstGeom prst="rect">
            <a:avLst/>
          </a:prstGeom>
          <a:noFill/>
        </p:spPr>
        <p:txBody>
          <a:bodyPr wrap="square" rtlCol="0">
            <a:spAutoFit/>
          </a:bodyPr>
          <a:lstStyle/>
          <a:p>
            <a:r>
              <a:rPr lang="en-US" sz="2800" dirty="0" smtClean="0">
                <a:latin typeface="Arial" pitchFamily="34" charset="0"/>
                <a:cs typeface="Arial" pitchFamily="34" charset="0"/>
              </a:rPr>
              <a:t>Video is removed from the DVR and converted to the AVI format for the Object Tracking Software (OST) to process it. Stepping through the video frame by frame, the OTS uses the </a:t>
            </a:r>
            <a:r>
              <a:rPr lang="en-US" sz="2800" dirty="0" err="1" smtClean="0">
                <a:latin typeface="Arial" pitchFamily="34" charset="0"/>
                <a:cs typeface="Arial" pitchFamily="34" charset="0"/>
              </a:rPr>
              <a:t>Kalman</a:t>
            </a:r>
            <a:r>
              <a:rPr lang="en-US" sz="2800" dirty="0" smtClean="0">
                <a:latin typeface="Arial" pitchFamily="34" charset="0"/>
                <a:cs typeface="Arial" pitchFamily="34" charset="0"/>
              </a:rPr>
              <a:t> Filter to analyze the video and gather positional data, which is then converted to </a:t>
            </a:r>
            <a:r>
              <a:rPr lang="en-US" sz="2800" smtClean="0">
                <a:latin typeface="Arial" pitchFamily="34" charset="0"/>
                <a:cs typeface="Arial" pitchFamily="34" charset="0"/>
              </a:rPr>
              <a:t>accelerational </a:t>
            </a:r>
            <a:r>
              <a:rPr lang="en-US" sz="2800" dirty="0" smtClean="0">
                <a:latin typeface="Arial" pitchFamily="34" charset="0"/>
                <a:cs typeface="Arial" pitchFamily="34" charset="0"/>
              </a:rPr>
              <a:t>data.</a:t>
            </a:r>
          </a:p>
        </p:txBody>
      </p:sp>
      <p:sp>
        <p:nvSpPr>
          <p:cNvPr id="39" name="Rectangle 38"/>
          <p:cNvSpPr/>
          <p:nvPr/>
        </p:nvSpPr>
        <p:spPr>
          <a:xfrm>
            <a:off x="27279600" y="30708600"/>
            <a:ext cx="14410391" cy="1371600"/>
          </a:xfrm>
          <a:prstGeom prst="rect">
            <a:avLst/>
          </a:prstGeom>
          <a:solidFill>
            <a:schemeClr val="bg1"/>
          </a:solidFill>
          <a:effectLst>
            <a:innerShdw blurRad="355600">
              <a:prstClr val="black"/>
            </a:innerShd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p:cNvSpPr txBox="1"/>
          <p:nvPr/>
        </p:nvSpPr>
        <p:spPr>
          <a:xfrm>
            <a:off x="27791229" y="30901957"/>
            <a:ext cx="14956971" cy="492443"/>
          </a:xfrm>
          <a:prstGeom prst="rect">
            <a:avLst/>
          </a:prstGeom>
          <a:noFill/>
        </p:spPr>
        <p:txBody>
          <a:bodyPr wrap="square" rtlCol="0">
            <a:spAutoFit/>
          </a:bodyPr>
          <a:lstStyle/>
          <a:p>
            <a:r>
              <a:rPr lang="en-US" sz="2600" b="1" dirty="0" smtClean="0">
                <a:latin typeface="Arial" pitchFamily="34" charset="0"/>
                <a:cs typeface="Arial" pitchFamily="34" charset="0"/>
              </a:rPr>
              <a:t>A special thanks to our generous sponsors: </a:t>
            </a:r>
            <a:r>
              <a:rPr lang="en-US" sz="2600" dirty="0" smtClean="0">
                <a:latin typeface="Arial" pitchFamily="34" charset="0"/>
                <a:cs typeface="Arial" pitchFamily="34" charset="0"/>
              </a:rPr>
              <a:t>NH Sea Grant and Professor May-Win </a:t>
            </a:r>
            <a:r>
              <a:rPr lang="en-US" sz="2600" dirty="0" err="1" smtClean="0">
                <a:latin typeface="Arial" pitchFamily="34" charset="0"/>
                <a:cs typeface="Arial" pitchFamily="34" charset="0"/>
              </a:rPr>
              <a:t>Thein</a:t>
            </a:r>
            <a:endParaRPr lang="en-US" sz="2600" dirty="0">
              <a:latin typeface="Arial" pitchFamily="34" charset="0"/>
              <a:cs typeface="Arial" pitchFamily="34" charset="0"/>
            </a:endParaRPr>
          </a:p>
        </p:txBody>
      </p:sp>
      <p:sp>
        <p:nvSpPr>
          <p:cNvPr id="42" name="Rectangle 41"/>
          <p:cNvSpPr/>
          <p:nvPr/>
        </p:nvSpPr>
        <p:spPr>
          <a:xfrm>
            <a:off x="15263281" y="3505200"/>
            <a:ext cx="12549719"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Underwater Asteroid </a:t>
            </a: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Ballistic Test Platform</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1" name="TextBox 50"/>
          <p:cNvSpPr txBox="1"/>
          <p:nvPr/>
        </p:nvSpPr>
        <p:spPr>
          <a:xfrm>
            <a:off x="29108400" y="31394400"/>
            <a:ext cx="14630400" cy="492443"/>
          </a:xfrm>
          <a:prstGeom prst="rect">
            <a:avLst/>
          </a:prstGeom>
          <a:noFill/>
        </p:spPr>
        <p:txBody>
          <a:bodyPr wrap="square" rtlCol="0">
            <a:spAutoFit/>
          </a:bodyPr>
          <a:lstStyle/>
          <a:p>
            <a:r>
              <a:rPr lang="en-US" sz="2600" dirty="0" smtClean="0">
                <a:latin typeface="Arial" pitchFamily="34" charset="0"/>
                <a:cs typeface="Arial" pitchFamily="34" charset="0"/>
              </a:rPr>
              <a:t>and project assistance from Paul Lavoie, </a:t>
            </a:r>
            <a:r>
              <a:rPr lang="en-US" sz="2600" dirty="0" err="1" smtClean="0">
                <a:latin typeface="Arial" pitchFamily="34" charset="0"/>
                <a:cs typeface="Arial" pitchFamily="34" charset="0"/>
              </a:rPr>
              <a:t>Donya</a:t>
            </a:r>
            <a:r>
              <a:rPr lang="en-US" sz="2600" dirty="0" smtClean="0">
                <a:latin typeface="Arial" pitchFamily="34" charset="0"/>
                <a:cs typeface="Arial" pitchFamily="34" charset="0"/>
              </a:rPr>
              <a:t> Frank, and Custom Welding</a:t>
            </a:r>
            <a:endParaRPr lang="en-US" sz="2600" dirty="0">
              <a:latin typeface="Arial" pitchFamily="34" charset="0"/>
              <a:cs typeface="Arial" pitchFamily="34" charset="0"/>
            </a:endParaRPr>
          </a:p>
        </p:txBody>
      </p:sp>
      <p:sp>
        <p:nvSpPr>
          <p:cNvPr id="52" name="Rectangle 51"/>
          <p:cNvSpPr/>
          <p:nvPr/>
        </p:nvSpPr>
        <p:spPr>
          <a:xfrm>
            <a:off x="8142514" y="4953000"/>
            <a:ext cx="27366686" cy="762000"/>
          </a:xfrm>
          <a:prstGeom prst="rect">
            <a:avLst/>
          </a:prstGeom>
          <a:solidFill>
            <a:schemeClr val="bg1"/>
          </a:solidFill>
          <a:effectLst>
            <a:innerShdw blurRad="4318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p:cNvSpPr txBox="1"/>
          <p:nvPr/>
        </p:nvSpPr>
        <p:spPr>
          <a:xfrm>
            <a:off x="9111343" y="5054025"/>
            <a:ext cx="26778857" cy="1046440"/>
          </a:xfrm>
          <a:prstGeom prst="rect">
            <a:avLst/>
          </a:prstGeom>
          <a:noFill/>
        </p:spPr>
        <p:txBody>
          <a:bodyPr wrap="square" rtlCol="0">
            <a:spAutoFit/>
          </a:bodyPr>
          <a:lstStyle/>
          <a:p>
            <a:r>
              <a:rPr lang="en-US" sz="3200" b="1" dirty="0" smtClean="0"/>
              <a:t>Team Members</a:t>
            </a:r>
            <a:r>
              <a:rPr lang="en-US" sz="3200" dirty="0" smtClean="0"/>
              <a:t>: </a:t>
            </a:r>
            <a:r>
              <a:rPr lang="en-US" sz="3000" dirty="0" smtClean="0"/>
              <a:t>Kimberly Worcester, Luigi Pasto, Zachery Levesque, Jacob </a:t>
            </a:r>
            <a:r>
              <a:rPr lang="en-US" sz="3000" dirty="0" err="1" smtClean="0"/>
              <a:t>Therrien</a:t>
            </a:r>
            <a:r>
              <a:rPr lang="en-US" sz="3000" dirty="0" smtClean="0"/>
              <a:t>, Justin </a:t>
            </a:r>
            <a:r>
              <a:rPr lang="en-US" sz="3000" dirty="0" err="1" smtClean="0"/>
              <a:t>Remillard</a:t>
            </a:r>
            <a:r>
              <a:rPr lang="en-US" sz="3000" dirty="0" smtClean="0"/>
              <a:t>, Jon </a:t>
            </a:r>
            <a:r>
              <a:rPr lang="en-US" sz="3000" dirty="0" err="1" smtClean="0"/>
              <a:t>Nappi</a:t>
            </a:r>
            <a:r>
              <a:rPr lang="en-US" sz="3000" dirty="0" smtClean="0"/>
              <a:t>, Jeff </a:t>
            </a:r>
            <a:r>
              <a:rPr lang="en-US" sz="3000" dirty="0" err="1" smtClean="0"/>
              <a:t>Puzzo</a:t>
            </a:r>
            <a:r>
              <a:rPr lang="en-US" sz="3000" dirty="0" smtClean="0"/>
              <a:t>     </a:t>
            </a:r>
            <a:r>
              <a:rPr lang="en-US" sz="3000" b="1" dirty="0" smtClean="0"/>
              <a:t>Advisor: </a:t>
            </a:r>
            <a:r>
              <a:rPr lang="en-US" sz="3000" dirty="0" smtClean="0"/>
              <a:t>Professor May-Win </a:t>
            </a:r>
            <a:r>
              <a:rPr lang="en-US" sz="3000" dirty="0" err="1" smtClean="0"/>
              <a:t>Thein</a:t>
            </a:r>
            <a:r>
              <a:rPr lang="en-US" sz="3000" dirty="0" smtClean="0"/>
              <a:t>	  </a:t>
            </a:r>
            <a:endParaRPr lang="en-US" sz="3000" dirty="0"/>
          </a:p>
        </p:txBody>
      </p:sp>
      <p:pic>
        <p:nvPicPr>
          <p:cNvPr id="8" name="Picture 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7221200" y="14020800"/>
            <a:ext cx="8356582" cy="7764700"/>
          </a:xfrm>
          <a:prstGeom prst="rect">
            <a:avLst/>
          </a:prstGeom>
          <a:effectLst>
            <a:innerShdw blurRad="393700">
              <a:prstClr val="black"/>
            </a:innerShdw>
            <a:softEdge rad="152400"/>
          </a:effectLst>
        </p:spPr>
      </p:pic>
      <p:pic>
        <p:nvPicPr>
          <p:cNvPr id="14" name="Picture 13"/>
          <p:cNvPicPr>
            <a:picLocks noChangeAspect="1"/>
          </p:cNvPicPr>
          <p:nvPr/>
        </p:nvPicPr>
        <p:blipFill>
          <a:blip r:embed="rId16" cstate="print"/>
          <a:stretch>
            <a:fillRect/>
          </a:stretch>
        </p:blipFill>
        <p:spPr>
          <a:xfrm>
            <a:off x="28346400" y="25831800"/>
            <a:ext cx="7086600" cy="3886200"/>
          </a:xfrm>
          <a:prstGeom prst="rect">
            <a:avLst/>
          </a:prstGeom>
        </p:spPr>
      </p:pic>
      <p:pic>
        <p:nvPicPr>
          <p:cNvPr id="37" name="Picture 36"/>
          <p:cNvPicPr>
            <a:picLocks noChangeAspect="1"/>
          </p:cNvPicPr>
          <p:nvPr/>
        </p:nvPicPr>
        <p:blipFill rotWithShape="1">
          <a:blip r:embed="rId17" cstate="print">
            <a:extLst>
              <a:ext uri="{28A0092B-C50C-407E-A947-70E740481C1C}">
                <a14:useLocalDpi xmlns:a14="http://schemas.microsoft.com/office/drawing/2010/main" val="0"/>
              </a:ext>
            </a:extLst>
          </a:blip>
          <a:srcRect l="22235" r="31598"/>
          <a:stretch/>
        </p:blipFill>
        <p:spPr>
          <a:xfrm>
            <a:off x="21970294" y="6096000"/>
            <a:ext cx="4773028" cy="7885090"/>
          </a:xfrm>
          <a:prstGeom prst="rect">
            <a:avLst/>
          </a:prstGeom>
          <a:effectLst>
            <a:softEdge rad="101600"/>
          </a:effectLst>
        </p:spPr>
      </p:pic>
      <p:pic>
        <p:nvPicPr>
          <p:cNvPr id="38" name="Picture 37"/>
          <p:cNvPicPr>
            <a:picLocks/>
          </p:cNvPicPr>
          <p:nvPr/>
        </p:nvPicPr>
        <p:blipFill>
          <a:blip r:embed="rId18" cstate="print">
            <a:extLst>
              <a:ext uri="{28A0092B-C50C-407E-A947-70E740481C1C}">
                <a14:useLocalDpi xmlns:a14="http://schemas.microsoft.com/office/drawing/2010/main" val="0"/>
              </a:ext>
            </a:extLst>
          </a:blip>
          <a:stretch>
            <a:fillRect/>
          </a:stretch>
        </p:blipFill>
        <p:spPr>
          <a:xfrm>
            <a:off x="16764000" y="21945600"/>
            <a:ext cx="9144000" cy="3200400"/>
          </a:xfrm>
          <a:prstGeom prst="rect">
            <a:avLst/>
          </a:prstGeom>
        </p:spPr>
      </p:pic>
      <p:pic>
        <p:nvPicPr>
          <p:cNvPr id="41" name="Picture 40"/>
          <p:cNvPicPr>
            <a:picLocks/>
          </p:cNvPicPr>
          <p:nvPr/>
        </p:nvPicPr>
        <p:blipFill>
          <a:blip r:embed="rId19" cstate="print">
            <a:extLst>
              <a:ext uri="{28A0092B-C50C-407E-A947-70E740481C1C}">
                <a14:useLocalDpi xmlns:a14="http://schemas.microsoft.com/office/drawing/2010/main" val="0"/>
              </a:ext>
            </a:extLst>
          </a:blip>
          <a:stretch>
            <a:fillRect/>
          </a:stretch>
        </p:blipFill>
        <p:spPr>
          <a:xfrm>
            <a:off x="16764000" y="25374600"/>
            <a:ext cx="9144000" cy="3200400"/>
          </a:xfrm>
          <a:prstGeom prst="rect">
            <a:avLst/>
          </a:prstGeom>
        </p:spPr>
      </p:pic>
      <p:pic>
        <p:nvPicPr>
          <p:cNvPr id="44" name="Picture 43"/>
          <p:cNvPicPr>
            <a:picLocks/>
          </p:cNvPicPr>
          <p:nvPr/>
        </p:nvPicPr>
        <p:blipFill>
          <a:blip r:embed="rId20" cstate="print">
            <a:extLst>
              <a:ext uri="{28A0092B-C50C-407E-A947-70E740481C1C}">
                <a14:useLocalDpi xmlns:a14="http://schemas.microsoft.com/office/drawing/2010/main" val="0"/>
              </a:ext>
            </a:extLst>
          </a:blip>
          <a:stretch>
            <a:fillRect/>
          </a:stretch>
        </p:blipFill>
        <p:spPr>
          <a:xfrm>
            <a:off x="16764000" y="28956000"/>
            <a:ext cx="9144000" cy="3200400"/>
          </a:xfrm>
          <a:prstGeom prst="rect">
            <a:avLst/>
          </a:prstGeom>
        </p:spPr>
      </p:pic>
      <p:pic>
        <p:nvPicPr>
          <p:cNvPr id="1026" name="Picture 2" descr="C:\Users\kgl9\AppData\Local\Temp\NHSG black logo.TIF"/>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2055578" y="30825757"/>
            <a:ext cx="1481328" cy="10424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2201</TotalTime>
  <Words>696</Words>
  <Application>Microsoft Office PowerPoint</Application>
  <PresentationFormat>Custom</PresentationFormat>
  <Paragraphs>38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Kim</dc:creator>
  <cp:lastModifiedBy> </cp:lastModifiedBy>
  <cp:revision>28</cp:revision>
  <dcterms:created xsi:type="dcterms:W3CDTF">2013-04-10T15:00:20Z</dcterms:created>
  <dcterms:modified xsi:type="dcterms:W3CDTF">2013-04-22T14:40:24Z</dcterms:modified>
</cp:coreProperties>
</file>