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62" r:id="rId2"/>
  </p:sldIdLst>
  <p:sldSz cx="38404800" cy="31089600"/>
  <p:notesSz cx="9309100" cy="6954838"/>
  <p:defaultTextStyle>
    <a:defPPr>
      <a:defRPr lang="en-US"/>
    </a:defPPr>
    <a:lvl1pPr algn="l" defTabSz="3970338" rtl="0" fontAlgn="base">
      <a:spcBef>
        <a:spcPct val="0"/>
      </a:spcBef>
      <a:spcAft>
        <a:spcPct val="0"/>
      </a:spcAft>
      <a:defRPr sz="7900" kern="1200">
        <a:solidFill>
          <a:schemeClr val="tx1"/>
        </a:solidFill>
        <a:latin typeface="Arial" charset="0"/>
        <a:ea typeface="+mn-ea"/>
        <a:cs typeface="+mn-cs"/>
      </a:defRPr>
    </a:lvl1pPr>
    <a:lvl2pPr marL="1984375" indent="-1527175" algn="l" defTabSz="3970338" rtl="0" fontAlgn="base">
      <a:spcBef>
        <a:spcPct val="0"/>
      </a:spcBef>
      <a:spcAft>
        <a:spcPct val="0"/>
      </a:spcAft>
      <a:defRPr sz="7900" kern="1200">
        <a:solidFill>
          <a:schemeClr val="tx1"/>
        </a:solidFill>
        <a:latin typeface="Arial" charset="0"/>
        <a:ea typeface="+mn-ea"/>
        <a:cs typeface="+mn-cs"/>
      </a:defRPr>
    </a:lvl2pPr>
    <a:lvl3pPr marL="3970338" indent="-3055938" algn="l" defTabSz="3970338" rtl="0" fontAlgn="base">
      <a:spcBef>
        <a:spcPct val="0"/>
      </a:spcBef>
      <a:spcAft>
        <a:spcPct val="0"/>
      </a:spcAft>
      <a:defRPr sz="7900" kern="1200">
        <a:solidFill>
          <a:schemeClr val="tx1"/>
        </a:solidFill>
        <a:latin typeface="Arial" charset="0"/>
        <a:ea typeface="+mn-ea"/>
        <a:cs typeface="+mn-cs"/>
      </a:defRPr>
    </a:lvl3pPr>
    <a:lvl4pPr marL="5956300" indent="-4584700" algn="l" defTabSz="3970338" rtl="0" fontAlgn="base">
      <a:spcBef>
        <a:spcPct val="0"/>
      </a:spcBef>
      <a:spcAft>
        <a:spcPct val="0"/>
      </a:spcAft>
      <a:defRPr sz="7900" kern="1200">
        <a:solidFill>
          <a:schemeClr val="tx1"/>
        </a:solidFill>
        <a:latin typeface="Arial" charset="0"/>
        <a:ea typeface="+mn-ea"/>
        <a:cs typeface="+mn-cs"/>
      </a:defRPr>
    </a:lvl4pPr>
    <a:lvl5pPr marL="7940675" indent="-6111875" algn="l" defTabSz="3970338" rtl="0" fontAlgn="base">
      <a:spcBef>
        <a:spcPct val="0"/>
      </a:spcBef>
      <a:spcAft>
        <a:spcPct val="0"/>
      </a:spcAft>
      <a:defRPr sz="7900" kern="1200">
        <a:solidFill>
          <a:schemeClr val="tx1"/>
        </a:solidFill>
        <a:latin typeface="Arial" charset="0"/>
        <a:ea typeface="+mn-ea"/>
        <a:cs typeface="+mn-cs"/>
      </a:defRPr>
    </a:lvl5pPr>
    <a:lvl6pPr marL="2286000" algn="l" defTabSz="914400" rtl="0" eaLnBrk="1" latinLnBrk="0" hangingPunct="1">
      <a:defRPr sz="7900" kern="1200">
        <a:solidFill>
          <a:schemeClr val="tx1"/>
        </a:solidFill>
        <a:latin typeface="Arial" charset="0"/>
        <a:ea typeface="+mn-ea"/>
        <a:cs typeface="+mn-cs"/>
      </a:defRPr>
    </a:lvl6pPr>
    <a:lvl7pPr marL="2743200" algn="l" defTabSz="914400" rtl="0" eaLnBrk="1" latinLnBrk="0" hangingPunct="1">
      <a:defRPr sz="7900" kern="1200">
        <a:solidFill>
          <a:schemeClr val="tx1"/>
        </a:solidFill>
        <a:latin typeface="Arial" charset="0"/>
        <a:ea typeface="+mn-ea"/>
        <a:cs typeface="+mn-cs"/>
      </a:defRPr>
    </a:lvl7pPr>
    <a:lvl8pPr marL="3200400" algn="l" defTabSz="914400" rtl="0" eaLnBrk="1" latinLnBrk="0" hangingPunct="1">
      <a:defRPr sz="7900" kern="1200">
        <a:solidFill>
          <a:schemeClr val="tx1"/>
        </a:solidFill>
        <a:latin typeface="Arial" charset="0"/>
        <a:ea typeface="+mn-ea"/>
        <a:cs typeface="+mn-cs"/>
      </a:defRPr>
    </a:lvl8pPr>
    <a:lvl9pPr marL="3657600" algn="l" defTabSz="914400" rtl="0" eaLnBrk="1" latinLnBrk="0" hangingPunct="1">
      <a:defRPr sz="7900"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rin McLaughlin" initials="EM" lastIdx="10" clrIdx="0"/>
  <p:cmAuthor id="1" name="Brittany" initials="B"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082"/>
    <a:srgbClr val="FFFFFF"/>
    <a:srgbClr val="FDFDBB"/>
    <a:srgbClr val="FFFED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autoAdjust="0"/>
    <p:restoredTop sz="98528" autoAdjust="0"/>
  </p:normalViewPr>
  <p:slideViewPr>
    <p:cSldViewPr>
      <p:cViewPr varScale="1">
        <p:scale>
          <a:sx n="22" d="100"/>
          <a:sy n="22" d="100"/>
        </p:scale>
        <p:origin x="-840" y="-180"/>
      </p:cViewPr>
      <p:guideLst>
        <p:guide orient="horz" pos="9792"/>
        <p:guide pos="12096"/>
      </p:guideLst>
    </p:cSldViewPr>
  </p:slideViewPr>
  <p:notesTextViewPr>
    <p:cViewPr>
      <p:scale>
        <a:sx n="100" d="100"/>
        <a:sy n="100" d="100"/>
      </p:scale>
      <p:origin x="0" y="0"/>
    </p:cViewPr>
  </p:notesTextViewPr>
  <p:sorterViewPr>
    <p:cViewPr>
      <p:scale>
        <a:sx n="66" d="100"/>
        <a:sy n="66" d="100"/>
      </p:scale>
      <p:origin x="0" y="2820"/>
    </p:cViewPr>
  </p:sorterViewPr>
  <p:notesViewPr>
    <p:cSldViewPr>
      <p:cViewPr varScale="1">
        <p:scale>
          <a:sx n="117" d="100"/>
          <a:sy n="117" d="100"/>
        </p:scale>
        <p:origin x="-2280" y="-102"/>
      </p:cViewPr>
      <p:guideLst>
        <p:guide orient="horz" pos="2190"/>
        <p:guide pos="293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3838" cy="347663"/>
          </a:xfrm>
          <a:prstGeom prst="rect">
            <a:avLst/>
          </a:prstGeom>
        </p:spPr>
        <p:txBody>
          <a:bodyPr vert="horz" lIns="92930" tIns="46465" rIns="92930" bIns="46465" rtlCol="0"/>
          <a:lstStyle>
            <a:lvl1pPr algn="l" defTabSz="3971056"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5273675" y="0"/>
            <a:ext cx="4033838" cy="347663"/>
          </a:xfrm>
          <a:prstGeom prst="rect">
            <a:avLst/>
          </a:prstGeom>
        </p:spPr>
        <p:txBody>
          <a:bodyPr vert="horz" lIns="92930" tIns="46465" rIns="92930" bIns="46465" rtlCol="0"/>
          <a:lstStyle>
            <a:lvl1pPr algn="r" defTabSz="3971056" fontAlgn="auto">
              <a:spcBef>
                <a:spcPts val="0"/>
              </a:spcBef>
              <a:spcAft>
                <a:spcPts val="0"/>
              </a:spcAft>
              <a:defRPr sz="1200">
                <a:latin typeface="+mn-lt"/>
              </a:defRPr>
            </a:lvl1pPr>
          </a:lstStyle>
          <a:p>
            <a:pPr>
              <a:defRPr/>
            </a:pPr>
            <a:fld id="{C5DBA06F-DA42-45CA-9A9D-0FA3A6509308}" type="datetimeFigureOut">
              <a:rPr lang="en-US"/>
              <a:pPr>
                <a:defRPr/>
              </a:pPr>
              <a:t>4/19/2013</a:t>
            </a:fld>
            <a:endParaRPr lang="en-US"/>
          </a:p>
        </p:txBody>
      </p:sp>
      <p:sp>
        <p:nvSpPr>
          <p:cNvPr id="4" name="Footer Placeholder 3"/>
          <p:cNvSpPr>
            <a:spLocks noGrp="1"/>
          </p:cNvSpPr>
          <p:nvPr>
            <p:ph type="ftr" sz="quarter" idx="2"/>
          </p:nvPr>
        </p:nvSpPr>
        <p:spPr>
          <a:xfrm>
            <a:off x="0" y="6605588"/>
            <a:ext cx="4033838" cy="347662"/>
          </a:xfrm>
          <a:prstGeom prst="rect">
            <a:avLst/>
          </a:prstGeom>
        </p:spPr>
        <p:txBody>
          <a:bodyPr vert="horz" lIns="92930" tIns="46465" rIns="92930" bIns="46465" rtlCol="0" anchor="b"/>
          <a:lstStyle>
            <a:lvl1pPr algn="l" defTabSz="3971056"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5273675" y="6605588"/>
            <a:ext cx="4033838" cy="347662"/>
          </a:xfrm>
          <a:prstGeom prst="rect">
            <a:avLst/>
          </a:prstGeom>
        </p:spPr>
        <p:txBody>
          <a:bodyPr vert="horz" lIns="92930" tIns="46465" rIns="92930" bIns="46465" rtlCol="0" anchor="b"/>
          <a:lstStyle>
            <a:lvl1pPr algn="r" defTabSz="3971056" fontAlgn="auto">
              <a:spcBef>
                <a:spcPts val="0"/>
              </a:spcBef>
              <a:spcAft>
                <a:spcPts val="0"/>
              </a:spcAft>
              <a:defRPr sz="1200">
                <a:latin typeface="+mn-lt"/>
              </a:defRPr>
            </a:lvl1pPr>
          </a:lstStyle>
          <a:p>
            <a:pPr>
              <a:defRPr/>
            </a:pPr>
            <a:fld id="{3C439AFA-3191-40F6-9823-B573F8379217}" type="slidenum">
              <a:rPr lang="en-US"/>
              <a:pPr>
                <a:defRPr/>
              </a:pPr>
              <a:t>‹#›</a:t>
            </a:fld>
            <a:endParaRPr lang="en-US"/>
          </a:p>
        </p:txBody>
      </p:sp>
    </p:spTree>
    <p:extLst>
      <p:ext uri="{BB962C8B-B14F-4D97-AF65-F5344CB8AC3E}">
        <p14:creationId xmlns:p14="http://schemas.microsoft.com/office/powerpoint/2010/main" val="14703436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3838" cy="347663"/>
          </a:xfrm>
          <a:prstGeom prst="rect">
            <a:avLst/>
          </a:prstGeom>
        </p:spPr>
        <p:txBody>
          <a:bodyPr vert="horz" lIns="92930" tIns="46465" rIns="92930" bIns="46465" rtlCol="0"/>
          <a:lstStyle>
            <a:lvl1pPr algn="l" defTabSz="3971056"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5273675" y="0"/>
            <a:ext cx="4033838" cy="347663"/>
          </a:xfrm>
          <a:prstGeom prst="rect">
            <a:avLst/>
          </a:prstGeom>
        </p:spPr>
        <p:txBody>
          <a:bodyPr vert="horz" lIns="92930" tIns="46465" rIns="92930" bIns="46465" rtlCol="0"/>
          <a:lstStyle>
            <a:lvl1pPr algn="r" defTabSz="3971056" fontAlgn="auto">
              <a:spcBef>
                <a:spcPts val="0"/>
              </a:spcBef>
              <a:spcAft>
                <a:spcPts val="0"/>
              </a:spcAft>
              <a:defRPr sz="1200">
                <a:latin typeface="+mn-lt"/>
              </a:defRPr>
            </a:lvl1pPr>
          </a:lstStyle>
          <a:p>
            <a:pPr>
              <a:defRPr/>
            </a:pPr>
            <a:fld id="{12EB1063-2268-49C4-B745-9F39CE119951}" type="datetimeFigureOut">
              <a:rPr lang="en-US"/>
              <a:pPr>
                <a:defRPr/>
              </a:pPr>
              <a:t>4/19/2013</a:t>
            </a:fld>
            <a:endParaRPr lang="en-US"/>
          </a:p>
        </p:txBody>
      </p:sp>
      <p:sp>
        <p:nvSpPr>
          <p:cNvPr id="4" name="Slide Image Placeholder 3"/>
          <p:cNvSpPr>
            <a:spLocks noGrp="1" noRot="1" noChangeAspect="1"/>
          </p:cNvSpPr>
          <p:nvPr>
            <p:ph type="sldImg" idx="2"/>
          </p:nvPr>
        </p:nvSpPr>
        <p:spPr>
          <a:xfrm>
            <a:off x="3044825" y="522288"/>
            <a:ext cx="3219450" cy="2606675"/>
          </a:xfrm>
          <a:prstGeom prst="rect">
            <a:avLst/>
          </a:prstGeom>
          <a:noFill/>
          <a:ln w="12700">
            <a:solidFill>
              <a:prstClr val="black"/>
            </a:solidFill>
          </a:ln>
        </p:spPr>
        <p:txBody>
          <a:bodyPr vert="horz" lIns="92930" tIns="46465" rIns="92930" bIns="46465" rtlCol="0" anchor="ctr"/>
          <a:lstStyle/>
          <a:p>
            <a:pPr lvl="0"/>
            <a:endParaRPr lang="en-US" noProof="0"/>
          </a:p>
        </p:txBody>
      </p:sp>
      <p:sp>
        <p:nvSpPr>
          <p:cNvPr id="5" name="Notes Placeholder 4"/>
          <p:cNvSpPr>
            <a:spLocks noGrp="1"/>
          </p:cNvSpPr>
          <p:nvPr>
            <p:ph type="body" sz="quarter" idx="3"/>
          </p:nvPr>
        </p:nvSpPr>
        <p:spPr>
          <a:xfrm>
            <a:off x="930275" y="3303588"/>
            <a:ext cx="7448550" cy="3128962"/>
          </a:xfrm>
          <a:prstGeom prst="rect">
            <a:avLst/>
          </a:prstGeom>
        </p:spPr>
        <p:txBody>
          <a:bodyPr vert="horz" lIns="92930" tIns="46465" rIns="92930" bIns="46465"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6605588"/>
            <a:ext cx="4033838" cy="347662"/>
          </a:xfrm>
          <a:prstGeom prst="rect">
            <a:avLst/>
          </a:prstGeom>
        </p:spPr>
        <p:txBody>
          <a:bodyPr vert="horz" lIns="92930" tIns="46465" rIns="92930" bIns="46465" rtlCol="0" anchor="b"/>
          <a:lstStyle>
            <a:lvl1pPr algn="l" defTabSz="3971056"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5273675" y="6605588"/>
            <a:ext cx="4033838" cy="347662"/>
          </a:xfrm>
          <a:prstGeom prst="rect">
            <a:avLst/>
          </a:prstGeom>
        </p:spPr>
        <p:txBody>
          <a:bodyPr vert="horz" lIns="92930" tIns="46465" rIns="92930" bIns="46465" rtlCol="0" anchor="b"/>
          <a:lstStyle>
            <a:lvl1pPr algn="r" defTabSz="3971056" fontAlgn="auto">
              <a:spcBef>
                <a:spcPts val="0"/>
              </a:spcBef>
              <a:spcAft>
                <a:spcPts val="0"/>
              </a:spcAft>
              <a:defRPr sz="1200">
                <a:latin typeface="+mn-lt"/>
              </a:defRPr>
            </a:lvl1pPr>
          </a:lstStyle>
          <a:p>
            <a:pPr>
              <a:defRPr/>
            </a:pPr>
            <a:fld id="{4230EAF6-9F00-4B39-A652-7B0D46B43EC8}" type="slidenum">
              <a:rPr lang="en-US"/>
              <a:pPr>
                <a:defRPr/>
              </a:pPr>
              <a:t>‹#›</a:t>
            </a:fld>
            <a:endParaRPr lang="en-US"/>
          </a:p>
        </p:txBody>
      </p:sp>
    </p:spTree>
    <p:extLst>
      <p:ext uri="{BB962C8B-B14F-4D97-AF65-F5344CB8AC3E}">
        <p14:creationId xmlns:p14="http://schemas.microsoft.com/office/powerpoint/2010/main" val="659234466"/>
      </p:ext>
    </p:extLst>
  </p:cSld>
  <p:clrMap bg1="lt1" tx1="dk1" bg2="lt2" tx2="dk2" accent1="accent1" accent2="accent2" accent3="accent3" accent4="accent4" accent5="accent5" accent6="accent6" hlink="hlink" folHlink="folHlink"/>
  <p:notesStyle>
    <a:lvl1pPr algn="l" defTabSz="3970338" rtl="0" eaLnBrk="0" fontAlgn="base" hangingPunct="0">
      <a:spcBef>
        <a:spcPct val="30000"/>
      </a:spcBef>
      <a:spcAft>
        <a:spcPct val="0"/>
      </a:spcAft>
      <a:defRPr sz="5200" kern="1200">
        <a:solidFill>
          <a:schemeClr val="tx1"/>
        </a:solidFill>
        <a:latin typeface="+mn-lt"/>
        <a:ea typeface="+mn-ea"/>
        <a:cs typeface="+mn-cs"/>
      </a:defRPr>
    </a:lvl1pPr>
    <a:lvl2pPr marL="1984375" algn="l" defTabSz="3970338" rtl="0" eaLnBrk="0" fontAlgn="base" hangingPunct="0">
      <a:spcBef>
        <a:spcPct val="30000"/>
      </a:spcBef>
      <a:spcAft>
        <a:spcPct val="0"/>
      </a:spcAft>
      <a:defRPr sz="5200" kern="1200">
        <a:solidFill>
          <a:schemeClr val="tx1"/>
        </a:solidFill>
        <a:latin typeface="+mn-lt"/>
        <a:ea typeface="+mn-ea"/>
        <a:cs typeface="+mn-cs"/>
      </a:defRPr>
    </a:lvl2pPr>
    <a:lvl3pPr marL="3970338" algn="l" defTabSz="3970338" rtl="0" eaLnBrk="0" fontAlgn="base" hangingPunct="0">
      <a:spcBef>
        <a:spcPct val="30000"/>
      </a:spcBef>
      <a:spcAft>
        <a:spcPct val="0"/>
      </a:spcAft>
      <a:defRPr sz="5200" kern="1200">
        <a:solidFill>
          <a:schemeClr val="tx1"/>
        </a:solidFill>
        <a:latin typeface="+mn-lt"/>
        <a:ea typeface="+mn-ea"/>
        <a:cs typeface="+mn-cs"/>
      </a:defRPr>
    </a:lvl3pPr>
    <a:lvl4pPr marL="5956300" algn="l" defTabSz="3970338" rtl="0" eaLnBrk="0" fontAlgn="base" hangingPunct="0">
      <a:spcBef>
        <a:spcPct val="30000"/>
      </a:spcBef>
      <a:spcAft>
        <a:spcPct val="0"/>
      </a:spcAft>
      <a:defRPr sz="5200" kern="1200">
        <a:solidFill>
          <a:schemeClr val="tx1"/>
        </a:solidFill>
        <a:latin typeface="+mn-lt"/>
        <a:ea typeface="+mn-ea"/>
        <a:cs typeface="+mn-cs"/>
      </a:defRPr>
    </a:lvl4pPr>
    <a:lvl5pPr marL="7940675" algn="l" defTabSz="3970338" rtl="0" eaLnBrk="0" fontAlgn="base" hangingPunct="0">
      <a:spcBef>
        <a:spcPct val="30000"/>
      </a:spcBef>
      <a:spcAft>
        <a:spcPct val="0"/>
      </a:spcAft>
      <a:defRPr sz="5200" kern="1200">
        <a:solidFill>
          <a:schemeClr val="tx1"/>
        </a:solidFill>
        <a:latin typeface="+mn-lt"/>
        <a:ea typeface="+mn-ea"/>
        <a:cs typeface="+mn-cs"/>
      </a:defRPr>
    </a:lvl5pPr>
    <a:lvl6pPr marL="9927641" algn="l" defTabSz="3971056" rtl="0" eaLnBrk="1" latinLnBrk="0" hangingPunct="1">
      <a:defRPr sz="5200" kern="1200">
        <a:solidFill>
          <a:schemeClr val="tx1"/>
        </a:solidFill>
        <a:latin typeface="+mn-lt"/>
        <a:ea typeface="+mn-ea"/>
        <a:cs typeface="+mn-cs"/>
      </a:defRPr>
    </a:lvl6pPr>
    <a:lvl7pPr marL="11913169" algn="l" defTabSz="3971056" rtl="0" eaLnBrk="1" latinLnBrk="0" hangingPunct="1">
      <a:defRPr sz="5200" kern="1200">
        <a:solidFill>
          <a:schemeClr val="tx1"/>
        </a:solidFill>
        <a:latin typeface="+mn-lt"/>
        <a:ea typeface="+mn-ea"/>
        <a:cs typeface="+mn-cs"/>
      </a:defRPr>
    </a:lvl7pPr>
    <a:lvl8pPr marL="13898697" algn="l" defTabSz="3971056" rtl="0" eaLnBrk="1" latinLnBrk="0" hangingPunct="1">
      <a:defRPr sz="5200" kern="1200">
        <a:solidFill>
          <a:schemeClr val="tx1"/>
        </a:solidFill>
        <a:latin typeface="+mn-lt"/>
        <a:ea typeface="+mn-ea"/>
        <a:cs typeface="+mn-cs"/>
      </a:defRPr>
    </a:lvl8pPr>
    <a:lvl9pPr marL="15884225" algn="l" defTabSz="3971056" rtl="0" eaLnBrk="1" latinLnBrk="0" hangingPunct="1">
      <a:defRPr sz="5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defTabSz="3970338" fontAlgn="base">
              <a:spcBef>
                <a:spcPct val="0"/>
              </a:spcBef>
              <a:spcAft>
                <a:spcPct val="0"/>
              </a:spcAft>
              <a:defRPr/>
            </a:pPr>
            <a:fld id="{47C64C46-E02C-4419-97F5-BCA567F13FE7}" type="slidenum">
              <a:rPr lang="en-US"/>
              <a:pPr defTabSz="3970338" fontAlgn="base">
                <a:spcBef>
                  <a:spcPct val="0"/>
                </a:spcBef>
                <a:spcAft>
                  <a:spcPct val="0"/>
                </a:spcAft>
                <a:defRPr/>
              </a:pPr>
              <a:t>1</a:t>
            </a:fld>
            <a:endParaRPr lang="en-US"/>
          </a:p>
        </p:txBody>
      </p:sp>
      <p:sp>
        <p:nvSpPr>
          <p:cNvPr id="174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741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657929"/>
            <a:ext cx="32644080" cy="66641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7617440"/>
            <a:ext cx="26883360" cy="7945120"/>
          </a:xfrm>
        </p:spPr>
        <p:txBody>
          <a:bodyPr/>
          <a:lstStyle>
            <a:lvl1pPr marL="0" indent="0" algn="ctr">
              <a:buNone/>
              <a:defRPr>
                <a:solidFill>
                  <a:schemeClr val="tx1">
                    <a:tint val="75000"/>
                  </a:schemeClr>
                </a:solidFill>
              </a:defRPr>
            </a:lvl1pPr>
            <a:lvl2pPr marL="1985528" indent="0" algn="ctr">
              <a:buNone/>
              <a:defRPr>
                <a:solidFill>
                  <a:schemeClr val="tx1">
                    <a:tint val="75000"/>
                  </a:schemeClr>
                </a:solidFill>
              </a:defRPr>
            </a:lvl2pPr>
            <a:lvl3pPr marL="3971056" indent="0" algn="ctr">
              <a:buNone/>
              <a:defRPr>
                <a:solidFill>
                  <a:schemeClr val="tx1">
                    <a:tint val="75000"/>
                  </a:schemeClr>
                </a:solidFill>
              </a:defRPr>
            </a:lvl3pPr>
            <a:lvl4pPr marL="5956584" indent="0" algn="ctr">
              <a:buNone/>
              <a:defRPr>
                <a:solidFill>
                  <a:schemeClr val="tx1">
                    <a:tint val="75000"/>
                  </a:schemeClr>
                </a:solidFill>
              </a:defRPr>
            </a:lvl4pPr>
            <a:lvl5pPr marL="7942113" indent="0" algn="ctr">
              <a:buNone/>
              <a:defRPr>
                <a:solidFill>
                  <a:schemeClr val="tx1">
                    <a:tint val="75000"/>
                  </a:schemeClr>
                </a:solidFill>
              </a:defRPr>
            </a:lvl5pPr>
            <a:lvl6pPr marL="9927641" indent="0" algn="ctr">
              <a:buNone/>
              <a:defRPr>
                <a:solidFill>
                  <a:schemeClr val="tx1">
                    <a:tint val="75000"/>
                  </a:schemeClr>
                </a:solidFill>
              </a:defRPr>
            </a:lvl6pPr>
            <a:lvl7pPr marL="11913169" indent="0" algn="ctr">
              <a:buNone/>
              <a:defRPr>
                <a:solidFill>
                  <a:schemeClr val="tx1">
                    <a:tint val="75000"/>
                  </a:schemeClr>
                </a:solidFill>
              </a:defRPr>
            </a:lvl7pPr>
            <a:lvl8pPr marL="13898697" indent="0" algn="ctr">
              <a:buNone/>
              <a:defRPr>
                <a:solidFill>
                  <a:schemeClr val="tx1">
                    <a:tint val="75000"/>
                  </a:schemeClr>
                </a:solidFill>
              </a:defRPr>
            </a:lvl8pPr>
            <a:lvl9pPr marL="15884225"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ln/>
        </p:spPr>
        <p:txBody>
          <a:bodyPr/>
          <a:lstStyle>
            <a:lvl1pPr>
              <a:defRPr/>
            </a:lvl1pPr>
          </a:lstStyle>
          <a:p>
            <a:pPr>
              <a:defRPr/>
            </a:pPr>
            <a:fld id="{BAB5A6C3-5AD4-4B5B-9ADF-33E129FBEE7C}" type="datetimeFigureOut">
              <a:rPr lang="en-US"/>
              <a:pPr>
                <a:defRPr/>
              </a:pPr>
              <a:t>4/19/2013</a:t>
            </a:fld>
            <a:endParaRPr lang="en-US"/>
          </a:p>
        </p:txBody>
      </p:sp>
      <p:sp>
        <p:nvSpPr>
          <p:cNvPr id="5" name="Footer Placeholder 4"/>
          <p:cNvSpPr>
            <a:spLocks noGrp="1"/>
          </p:cNvSpPr>
          <p:nvPr>
            <p:ph type="ftr" sz="quarter" idx="11"/>
          </p:nvPr>
        </p:nvSpPr>
        <p:spPr>
          <a:ln/>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pPr>
              <a:defRPr/>
            </a:pPr>
            <a:fld id="{1F98232D-60CD-4FE9-B8CB-410F81CA6CF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ln/>
        </p:spPr>
        <p:txBody>
          <a:bodyPr/>
          <a:lstStyle>
            <a:lvl1pPr>
              <a:defRPr/>
            </a:lvl1pPr>
          </a:lstStyle>
          <a:p>
            <a:pPr>
              <a:defRPr/>
            </a:pPr>
            <a:fld id="{C09F99EB-412D-4BDF-91A4-09D44BC1816C}" type="datetimeFigureOut">
              <a:rPr lang="en-US"/>
              <a:pPr>
                <a:defRPr/>
              </a:pPr>
              <a:t>4/19/2013</a:t>
            </a:fld>
            <a:endParaRPr lang="en-US"/>
          </a:p>
        </p:txBody>
      </p:sp>
      <p:sp>
        <p:nvSpPr>
          <p:cNvPr id="5" name="Footer Placeholder 4"/>
          <p:cNvSpPr>
            <a:spLocks noGrp="1"/>
          </p:cNvSpPr>
          <p:nvPr>
            <p:ph type="ftr" sz="quarter" idx="11"/>
          </p:nvPr>
        </p:nvSpPr>
        <p:spPr>
          <a:ln/>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pPr>
              <a:defRPr/>
            </a:pPr>
            <a:fld id="{56A22BCB-2099-4FA2-A166-438B2FFD2F9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9977949"/>
            <a:ext cx="32644080" cy="6174740"/>
          </a:xfrm>
        </p:spPr>
        <p:txBody>
          <a:bodyPr anchor="t"/>
          <a:lstStyle>
            <a:lvl1pPr algn="l">
              <a:defRPr sz="174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3177101"/>
            <a:ext cx="32644080" cy="6800848"/>
          </a:xfrm>
        </p:spPr>
        <p:txBody>
          <a:bodyPr anchor="b"/>
          <a:lstStyle>
            <a:lvl1pPr marL="0" indent="0">
              <a:buNone/>
              <a:defRPr sz="8700">
                <a:solidFill>
                  <a:schemeClr val="tx1">
                    <a:tint val="75000"/>
                  </a:schemeClr>
                </a:solidFill>
              </a:defRPr>
            </a:lvl1pPr>
            <a:lvl2pPr marL="1985528" indent="0">
              <a:buNone/>
              <a:defRPr sz="7800">
                <a:solidFill>
                  <a:schemeClr val="tx1">
                    <a:tint val="75000"/>
                  </a:schemeClr>
                </a:solidFill>
              </a:defRPr>
            </a:lvl2pPr>
            <a:lvl3pPr marL="3971056" indent="0">
              <a:buNone/>
              <a:defRPr sz="6900">
                <a:solidFill>
                  <a:schemeClr val="tx1">
                    <a:tint val="75000"/>
                  </a:schemeClr>
                </a:solidFill>
              </a:defRPr>
            </a:lvl3pPr>
            <a:lvl4pPr marL="5956584" indent="0">
              <a:buNone/>
              <a:defRPr sz="6100">
                <a:solidFill>
                  <a:schemeClr val="tx1">
                    <a:tint val="75000"/>
                  </a:schemeClr>
                </a:solidFill>
              </a:defRPr>
            </a:lvl4pPr>
            <a:lvl5pPr marL="7942113" indent="0">
              <a:buNone/>
              <a:defRPr sz="6100">
                <a:solidFill>
                  <a:schemeClr val="tx1">
                    <a:tint val="75000"/>
                  </a:schemeClr>
                </a:solidFill>
              </a:defRPr>
            </a:lvl5pPr>
            <a:lvl6pPr marL="9927641" indent="0">
              <a:buNone/>
              <a:defRPr sz="6100">
                <a:solidFill>
                  <a:schemeClr val="tx1">
                    <a:tint val="75000"/>
                  </a:schemeClr>
                </a:solidFill>
              </a:defRPr>
            </a:lvl6pPr>
            <a:lvl7pPr marL="11913169" indent="0">
              <a:buNone/>
              <a:defRPr sz="6100">
                <a:solidFill>
                  <a:schemeClr val="tx1">
                    <a:tint val="75000"/>
                  </a:schemeClr>
                </a:solidFill>
              </a:defRPr>
            </a:lvl7pPr>
            <a:lvl8pPr marL="13898697" indent="0">
              <a:buNone/>
              <a:defRPr sz="6100">
                <a:solidFill>
                  <a:schemeClr val="tx1">
                    <a:tint val="75000"/>
                  </a:schemeClr>
                </a:solidFill>
              </a:defRPr>
            </a:lvl8pPr>
            <a:lvl9pPr marL="15884225" indent="0">
              <a:buNone/>
              <a:defRPr sz="6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ln/>
        </p:spPr>
        <p:txBody>
          <a:bodyPr/>
          <a:lstStyle>
            <a:lvl1pPr>
              <a:defRPr/>
            </a:lvl1pPr>
          </a:lstStyle>
          <a:p>
            <a:pPr>
              <a:defRPr/>
            </a:pPr>
            <a:fld id="{2F8D053C-33FA-451D-89EE-1D5FB26F547A}" type="datetimeFigureOut">
              <a:rPr lang="en-US"/>
              <a:pPr>
                <a:defRPr/>
              </a:pPr>
              <a:t>4/19/2013</a:t>
            </a:fld>
            <a:endParaRPr lang="en-US"/>
          </a:p>
        </p:txBody>
      </p:sp>
      <p:sp>
        <p:nvSpPr>
          <p:cNvPr id="5" name="Footer Placeholder 4"/>
          <p:cNvSpPr>
            <a:spLocks noGrp="1"/>
          </p:cNvSpPr>
          <p:nvPr>
            <p:ph type="ftr" sz="quarter" idx="11"/>
          </p:nvPr>
        </p:nvSpPr>
        <p:spPr>
          <a:ln/>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pPr>
              <a:defRPr/>
            </a:pPr>
            <a:fld id="{448620E5-233A-433B-BD3E-D24A97D45B2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920240" y="7254242"/>
            <a:ext cx="16962120" cy="20517699"/>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9522440" y="7254242"/>
            <a:ext cx="16962120" cy="20517699"/>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a:ln/>
        </p:spPr>
        <p:txBody>
          <a:bodyPr/>
          <a:lstStyle>
            <a:lvl1pPr>
              <a:defRPr/>
            </a:lvl1pPr>
          </a:lstStyle>
          <a:p>
            <a:pPr>
              <a:defRPr/>
            </a:pPr>
            <a:fld id="{F06514A0-864E-4577-A04E-02FBDB7DC5EA}" type="datetimeFigureOut">
              <a:rPr lang="en-US"/>
              <a:pPr>
                <a:defRPr/>
              </a:pPr>
              <a:t>4/19/2013</a:t>
            </a:fld>
            <a:endParaRPr lang="en-US"/>
          </a:p>
        </p:txBody>
      </p:sp>
      <p:sp>
        <p:nvSpPr>
          <p:cNvPr id="6" name="Footer Placeholder 4"/>
          <p:cNvSpPr>
            <a:spLocks noGrp="1"/>
          </p:cNvSpPr>
          <p:nvPr>
            <p:ph type="ftr" sz="quarter" idx="11"/>
          </p:nvPr>
        </p:nvSpPr>
        <p:spPr>
          <a:ln/>
        </p:spPr>
        <p:txBody>
          <a:bodyPr/>
          <a:lstStyle>
            <a:lvl1pPr>
              <a:defRPr/>
            </a:lvl1pPr>
          </a:lstStyle>
          <a:p>
            <a:pPr>
              <a:defRPr/>
            </a:pPr>
            <a:endParaRPr lang="en-US"/>
          </a:p>
        </p:txBody>
      </p:sp>
      <p:sp>
        <p:nvSpPr>
          <p:cNvPr id="7" name="Slide Number Placeholder 5"/>
          <p:cNvSpPr>
            <a:spLocks noGrp="1"/>
          </p:cNvSpPr>
          <p:nvPr>
            <p:ph type="sldNum" sz="quarter" idx="12"/>
          </p:nvPr>
        </p:nvSpPr>
        <p:spPr>
          <a:ln/>
        </p:spPr>
        <p:txBody>
          <a:bodyPr/>
          <a:lstStyle>
            <a:lvl1pPr>
              <a:defRPr/>
            </a:lvl1pPr>
          </a:lstStyle>
          <a:p>
            <a:pPr>
              <a:defRPr/>
            </a:pPr>
            <a:fld id="{94CE4139-982E-4315-B3A0-DD9FFE6E8D5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0" y="6959179"/>
            <a:ext cx="16968790" cy="2900254"/>
          </a:xfrm>
        </p:spPr>
        <p:txBody>
          <a:bodyPr anchor="b"/>
          <a:lstStyle>
            <a:lvl1pPr marL="0" indent="0">
              <a:buNone/>
              <a:defRPr sz="10400" b="1"/>
            </a:lvl1pPr>
            <a:lvl2pPr marL="1985528" indent="0">
              <a:buNone/>
              <a:defRPr sz="8700" b="1"/>
            </a:lvl2pPr>
            <a:lvl3pPr marL="3971056" indent="0">
              <a:buNone/>
              <a:defRPr sz="7800" b="1"/>
            </a:lvl3pPr>
            <a:lvl4pPr marL="5956584" indent="0">
              <a:buNone/>
              <a:defRPr sz="6900" b="1"/>
            </a:lvl4pPr>
            <a:lvl5pPr marL="7942113" indent="0">
              <a:buNone/>
              <a:defRPr sz="6900" b="1"/>
            </a:lvl5pPr>
            <a:lvl6pPr marL="9927641" indent="0">
              <a:buNone/>
              <a:defRPr sz="6900" b="1"/>
            </a:lvl6pPr>
            <a:lvl7pPr marL="11913169" indent="0">
              <a:buNone/>
              <a:defRPr sz="6900" b="1"/>
            </a:lvl7pPr>
            <a:lvl8pPr marL="13898697" indent="0">
              <a:buNone/>
              <a:defRPr sz="6900" b="1"/>
            </a:lvl8pPr>
            <a:lvl9pPr marL="15884225" indent="0">
              <a:buNone/>
              <a:defRPr sz="6900" b="1"/>
            </a:lvl9pPr>
          </a:lstStyle>
          <a:p>
            <a:pPr lvl="0"/>
            <a:r>
              <a:rPr lang="en-US" smtClean="0"/>
              <a:t>Click to edit Master text styles</a:t>
            </a:r>
          </a:p>
        </p:txBody>
      </p:sp>
      <p:sp>
        <p:nvSpPr>
          <p:cNvPr id="4" name="Content Placeholder 3"/>
          <p:cNvSpPr>
            <a:spLocks noGrp="1"/>
          </p:cNvSpPr>
          <p:nvPr>
            <p:ph sz="half" idx="2"/>
          </p:nvPr>
        </p:nvSpPr>
        <p:spPr>
          <a:xfrm>
            <a:off x="1920240" y="9859433"/>
            <a:ext cx="16968790"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07" y="6959179"/>
            <a:ext cx="16975455" cy="2900254"/>
          </a:xfrm>
        </p:spPr>
        <p:txBody>
          <a:bodyPr anchor="b"/>
          <a:lstStyle>
            <a:lvl1pPr marL="0" indent="0">
              <a:buNone/>
              <a:defRPr sz="10400" b="1"/>
            </a:lvl1pPr>
            <a:lvl2pPr marL="1985528" indent="0">
              <a:buNone/>
              <a:defRPr sz="8700" b="1"/>
            </a:lvl2pPr>
            <a:lvl3pPr marL="3971056" indent="0">
              <a:buNone/>
              <a:defRPr sz="7800" b="1"/>
            </a:lvl3pPr>
            <a:lvl4pPr marL="5956584" indent="0">
              <a:buNone/>
              <a:defRPr sz="6900" b="1"/>
            </a:lvl4pPr>
            <a:lvl5pPr marL="7942113" indent="0">
              <a:buNone/>
              <a:defRPr sz="6900" b="1"/>
            </a:lvl5pPr>
            <a:lvl6pPr marL="9927641" indent="0">
              <a:buNone/>
              <a:defRPr sz="6900" b="1"/>
            </a:lvl6pPr>
            <a:lvl7pPr marL="11913169" indent="0">
              <a:buNone/>
              <a:defRPr sz="6900" b="1"/>
            </a:lvl7pPr>
            <a:lvl8pPr marL="13898697" indent="0">
              <a:buNone/>
              <a:defRPr sz="6900" b="1"/>
            </a:lvl8pPr>
            <a:lvl9pPr marL="15884225" indent="0">
              <a:buNone/>
              <a:defRPr sz="6900" b="1"/>
            </a:lvl9pPr>
          </a:lstStyle>
          <a:p>
            <a:pPr lvl="0"/>
            <a:r>
              <a:rPr lang="en-US" smtClean="0"/>
              <a:t>Click to edit Master text styles</a:t>
            </a:r>
          </a:p>
        </p:txBody>
      </p:sp>
      <p:sp>
        <p:nvSpPr>
          <p:cNvPr id="6" name="Content Placeholder 5"/>
          <p:cNvSpPr>
            <a:spLocks noGrp="1"/>
          </p:cNvSpPr>
          <p:nvPr>
            <p:ph sz="quarter" idx="4"/>
          </p:nvPr>
        </p:nvSpPr>
        <p:spPr>
          <a:xfrm>
            <a:off x="19509107" y="9859433"/>
            <a:ext cx="16975455"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ln/>
        </p:spPr>
        <p:txBody>
          <a:bodyPr/>
          <a:lstStyle>
            <a:lvl1pPr>
              <a:defRPr/>
            </a:lvl1pPr>
          </a:lstStyle>
          <a:p>
            <a:pPr>
              <a:defRPr/>
            </a:pPr>
            <a:fld id="{6DD5CE59-64A0-4191-BA79-FC3F98E1FC47}" type="datetimeFigureOut">
              <a:rPr lang="en-US"/>
              <a:pPr>
                <a:defRPr/>
              </a:pPr>
              <a:t>4/19/2013</a:t>
            </a:fld>
            <a:endParaRPr lang="en-US"/>
          </a:p>
        </p:txBody>
      </p:sp>
      <p:sp>
        <p:nvSpPr>
          <p:cNvPr id="8" name="Footer Placeholder 4"/>
          <p:cNvSpPr>
            <a:spLocks noGrp="1"/>
          </p:cNvSpPr>
          <p:nvPr>
            <p:ph type="ftr" sz="quarter" idx="11"/>
          </p:nvPr>
        </p:nvSpPr>
        <p:spPr>
          <a:ln/>
        </p:spPr>
        <p:txBody>
          <a:bodyPr/>
          <a:lstStyle>
            <a:lvl1pPr>
              <a:defRPr/>
            </a:lvl1pPr>
          </a:lstStyle>
          <a:p>
            <a:pPr>
              <a:defRPr/>
            </a:pPr>
            <a:endParaRPr lang="en-US"/>
          </a:p>
        </p:txBody>
      </p:sp>
      <p:sp>
        <p:nvSpPr>
          <p:cNvPr id="9" name="Slide Number Placeholder 5"/>
          <p:cNvSpPr>
            <a:spLocks noGrp="1"/>
          </p:cNvSpPr>
          <p:nvPr>
            <p:ph type="sldNum" sz="quarter" idx="12"/>
          </p:nvPr>
        </p:nvSpPr>
        <p:spPr>
          <a:ln/>
        </p:spPr>
        <p:txBody>
          <a:bodyPr/>
          <a:lstStyle>
            <a:lvl1pPr>
              <a:defRPr/>
            </a:lvl1pPr>
          </a:lstStyle>
          <a:p>
            <a:pPr>
              <a:defRPr/>
            </a:pPr>
            <a:fld id="{4DB70F39-74A2-4CC2-B629-ED6AD2F5301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a:ln/>
        </p:spPr>
        <p:txBody>
          <a:bodyPr/>
          <a:lstStyle>
            <a:lvl1pPr>
              <a:defRPr/>
            </a:lvl1pPr>
          </a:lstStyle>
          <a:p>
            <a:pPr>
              <a:defRPr/>
            </a:pPr>
            <a:fld id="{85E4DA16-D135-4C90-9D6B-CE1BC4634A2F}" type="datetimeFigureOut">
              <a:rPr lang="en-US"/>
              <a:pPr>
                <a:defRPr/>
              </a:pPr>
              <a:t>4/19/2013</a:t>
            </a:fld>
            <a:endParaRPr lang="en-US"/>
          </a:p>
        </p:txBody>
      </p:sp>
      <p:sp>
        <p:nvSpPr>
          <p:cNvPr id="4" name="Footer Placeholder 4"/>
          <p:cNvSpPr>
            <a:spLocks noGrp="1"/>
          </p:cNvSpPr>
          <p:nvPr>
            <p:ph type="ftr" sz="quarter" idx="11"/>
          </p:nvPr>
        </p:nvSpPr>
        <p:spPr>
          <a:ln/>
        </p:spPr>
        <p:txBody>
          <a:bodyPr/>
          <a:lstStyle>
            <a:lvl1pPr>
              <a:defRPr/>
            </a:lvl1pPr>
          </a:lstStyle>
          <a:p>
            <a:pPr>
              <a:defRPr/>
            </a:pPr>
            <a:endParaRPr lang="en-US"/>
          </a:p>
        </p:txBody>
      </p:sp>
      <p:sp>
        <p:nvSpPr>
          <p:cNvPr id="5" name="Slide Number Placeholder 5"/>
          <p:cNvSpPr>
            <a:spLocks noGrp="1"/>
          </p:cNvSpPr>
          <p:nvPr>
            <p:ph type="sldNum" sz="quarter" idx="12"/>
          </p:nvPr>
        </p:nvSpPr>
        <p:spPr>
          <a:ln/>
        </p:spPr>
        <p:txBody>
          <a:bodyPr/>
          <a:lstStyle>
            <a:lvl1pPr>
              <a:defRPr/>
            </a:lvl1pPr>
          </a:lstStyle>
          <a:p>
            <a:pPr>
              <a:defRPr/>
            </a:pPr>
            <a:fld id="{E47E9C01-3E48-493B-891C-EA09F80B5C0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a:ln/>
        </p:spPr>
        <p:txBody>
          <a:bodyPr/>
          <a:lstStyle>
            <a:lvl1pPr>
              <a:defRPr/>
            </a:lvl1pPr>
          </a:lstStyle>
          <a:p>
            <a:pPr>
              <a:defRPr/>
            </a:pPr>
            <a:fld id="{FFA28BFE-F7E5-498B-8567-6B3CF147391A}" type="datetimeFigureOut">
              <a:rPr lang="en-US"/>
              <a:pPr>
                <a:defRPr/>
              </a:pPr>
              <a:t>4/19/2013</a:t>
            </a:fld>
            <a:endParaRPr lang="en-US"/>
          </a:p>
        </p:txBody>
      </p:sp>
      <p:sp>
        <p:nvSpPr>
          <p:cNvPr id="3" name="Footer Placeholder 4"/>
          <p:cNvSpPr>
            <a:spLocks noGrp="1"/>
          </p:cNvSpPr>
          <p:nvPr>
            <p:ph type="ftr" sz="quarter" idx="11"/>
          </p:nvPr>
        </p:nvSpPr>
        <p:spPr>
          <a:ln/>
        </p:spPr>
        <p:txBody>
          <a:bodyPr/>
          <a:lstStyle>
            <a:lvl1pPr>
              <a:defRPr/>
            </a:lvl1pPr>
          </a:lstStyle>
          <a:p>
            <a:pPr>
              <a:defRPr/>
            </a:pPr>
            <a:endParaRPr lang="en-US"/>
          </a:p>
        </p:txBody>
      </p:sp>
      <p:sp>
        <p:nvSpPr>
          <p:cNvPr id="4" name="Slide Number Placeholder 5"/>
          <p:cNvSpPr>
            <a:spLocks noGrp="1"/>
          </p:cNvSpPr>
          <p:nvPr>
            <p:ph type="sldNum" sz="quarter" idx="12"/>
          </p:nvPr>
        </p:nvSpPr>
        <p:spPr>
          <a:ln/>
        </p:spPr>
        <p:txBody>
          <a:bodyPr/>
          <a:lstStyle>
            <a:lvl1pPr>
              <a:defRPr/>
            </a:lvl1pPr>
          </a:lstStyle>
          <a:p>
            <a:pPr>
              <a:defRPr/>
            </a:pPr>
            <a:fld id="{CFF2278F-9D2E-4DD0-85F2-A6D11D21D38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2" y="1237827"/>
            <a:ext cx="12634915" cy="5267960"/>
          </a:xfrm>
        </p:spPr>
        <p:txBody>
          <a:bodyPr anchor="b"/>
          <a:lstStyle>
            <a:lvl1pPr algn="l">
              <a:defRPr sz="8700" b="1"/>
            </a:lvl1pPr>
          </a:lstStyle>
          <a:p>
            <a:r>
              <a:rPr lang="en-US" smtClean="0"/>
              <a:t>Click to edit Master title style</a:t>
            </a:r>
            <a:endParaRPr lang="en-US"/>
          </a:p>
        </p:txBody>
      </p:sp>
      <p:sp>
        <p:nvSpPr>
          <p:cNvPr id="3" name="Content Placeholder 2"/>
          <p:cNvSpPr>
            <a:spLocks noGrp="1"/>
          </p:cNvSpPr>
          <p:nvPr>
            <p:ph idx="1"/>
          </p:nvPr>
        </p:nvSpPr>
        <p:spPr>
          <a:xfrm>
            <a:off x="15015210" y="1237829"/>
            <a:ext cx="21469350" cy="26534112"/>
          </a:xfrm>
        </p:spPr>
        <p:txBody>
          <a:bodyPr/>
          <a:lstStyle>
            <a:lvl1pPr>
              <a:defRPr sz="13900"/>
            </a:lvl1pPr>
            <a:lvl2pPr>
              <a:defRPr sz="12200"/>
            </a:lvl2pPr>
            <a:lvl3pPr>
              <a:defRPr sz="104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2" y="6505789"/>
            <a:ext cx="12634915" cy="21266152"/>
          </a:xfrm>
        </p:spPr>
        <p:txBody>
          <a:bodyPr/>
          <a:lstStyle>
            <a:lvl1pPr marL="0" indent="0">
              <a:buNone/>
              <a:defRPr sz="6100"/>
            </a:lvl1pPr>
            <a:lvl2pPr marL="1985528" indent="0">
              <a:buNone/>
              <a:defRPr sz="5200"/>
            </a:lvl2pPr>
            <a:lvl3pPr marL="3971056" indent="0">
              <a:buNone/>
              <a:defRPr sz="4300"/>
            </a:lvl3pPr>
            <a:lvl4pPr marL="5956584" indent="0">
              <a:buNone/>
              <a:defRPr sz="3900"/>
            </a:lvl4pPr>
            <a:lvl5pPr marL="7942113" indent="0">
              <a:buNone/>
              <a:defRPr sz="3900"/>
            </a:lvl5pPr>
            <a:lvl6pPr marL="9927641" indent="0">
              <a:buNone/>
              <a:defRPr sz="3900"/>
            </a:lvl6pPr>
            <a:lvl7pPr marL="11913169" indent="0">
              <a:buNone/>
              <a:defRPr sz="3900"/>
            </a:lvl7pPr>
            <a:lvl8pPr marL="13898697" indent="0">
              <a:buNone/>
              <a:defRPr sz="3900"/>
            </a:lvl8pPr>
            <a:lvl9pPr marL="15884225" indent="0">
              <a:buNone/>
              <a:defRPr sz="3900"/>
            </a:lvl9pPr>
          </a:lstStyle>
          <a:p>
            <a:pPr lvl="0"/>
            <a:r>
              <a:rPr lang="en-US" smtClean="0"/>
              <a:t>Click to edit Master text styles</a:t>
            </a:r>
          </a:p>
        </p:txBody>
      </p:sp>
      <p:sp>
        <p:nvSpPr>
          <p:cNvPr id="5" name="Date Placeholder 3"/>
          <p:cNvSpPr>
            <a:spLocks noGrp="1"/>
          </p:cNvSpPr>
          <p:nvPr>
            <p:ph type="dt" sz="half" idx="10"/>
          </p:nvPr>
        </p:nvSpPr>
        <p:spPr>
          <a:ln/>
        </p:spPr>
        <p:txBody>
          <a:bodyPr/>
          <a:lstStyle>
            <a:lvl1pPr>
              <a:defRPr/>
            </a:lvl1pPr>
          </a:lstStyle>
          <a:p>
            <a:pPr>
              <a:defRPr/>
            </a:pPr>
            <a:fld id="{DD0B281E-40C3-46CA-832F-86F437E106D9}" type="datetimeFigureOut">
              <a:rPr lang="en-US"/>
              <a:pPr>
                <a:defRPr/>
              </a:pPr>
              <a:t>4/19/2013</a:t>
            </a:fld>
            <a:endParaRPr lang="en-US"/>
          </a:p>
        </p:txBody>
      </p:sp>
      <p:sp>
        <p:nvSpPr>
          <p:cNvPr id="6" name="Footer Placeholder 4"/>
          <p:cNvSpPr>
            <a:spLocks noGrp="1"/>
          </p:cNvSpPr>
          <p:nvPr>
            <p:ph type="ftr" sz="quarter" idx="11"/>
          </p:nvPr>
        </p:nvSpPr>
        <p:spPr>
          <a:ln/>
        </p:spPr>
        <p:txBody>
          <a:bodyPr/>
          <a:lstStyle>
            <a:lvl1pPr>
              <a:defRPr/>
            </a:lvl1pPr>
          </a:lstStyle>
          <a:p>
            <a:pPr>
              <a:defRPr/>
            </a:pPr>
            <a:endParaRPr lang="en-US"/>
          </a:p>
        </p:txBody>
      </p:sp>
      <p:sp>
        <p:nvSpPr>
          <p:cNvPr id="7" name="Slide Number Placeholder 5"/>
          <p:cNvSpPr>
            <a:spLocks noGrp="1"/>
          </p:cNvSpPr>
          <p:nvPr>
            <p:ph type="sldNum" sz="quarter" idx="12"/>
          </p:nvPr>
        </p:nvSpPr>
        <p:spPr>
          <a:ln/>
        </p:spPr>
        <p:txBody>
          <a:bodyPr/>
          <a:lstStyle>
            <a:lvl1pPr>
              <a:defRPr/>
            </a:lvl1pPr>
          </a:lstStyle>
          <a:p>
            <a:pPr>
              <a:defRPr/>
            </a:pPr>
            <a:fld id="{94B8BC9E-FD4F-4E8D-A897-3CF779B7753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1762720"/>
            <a:ext cx="23042880" cy="2569212"/>
          </a:xfrm>
        </p:spPr>
        <p:txBody>
          <a:bodyPr anchor="b"/>
          <a:lstStyle>
            <a:lvl1pPr algn="l">
              <a:defRPr sz="8700" b="1"/>
            </a:lvl1pPr>
          </a:lstStyle>
          <a:p>
            <a:r>
              <a:rPr lang="en-US" smtClean="0"/>
              <a:t>Click to edit Master title style</a:t>
            </a:r>
            <a:endParaRPr lang="en-US"/>
          </a:p>
        </p:txBody>
      </p:sp>
      <p:sp>
        <p:nvSpPr>
          <p:cNvPr id="3" name="Picture Placeholder 2"/>
          <p:cNvSpPr>
            <a:spLocks noGrp="1"/>
          </p:cNvSpPr>
          <p:nvPr>
            <p:ph type="pic" idx="1"/>
          </p:nvPr>
        </p:nvSpPr>
        <p:spPr>
          <a:xfrm>
            <a:off x="7527610" y="2777913"/>
            <a:ext cx="23042880" cy="18653760"/>
          </a:xfrm>
        </p:spPr>
        <p:txBody>
          <a:bodyPr lIns="397106" tIns="198553" rIns="397106" bIns="198553" rtlCol="0">
            <a:normAutofit/>
          </a:bodyPr>
          <a:lstStyle>
            <a:lvl1pPr marL="0" indent="0">
              <a:buNone/>
              <a:defRPr sz="13900"/>
            </a:lvl1pPr>
            <a:lvl2pPr marL="1985528" indent="0">
              <a:buNone/>
              <a:defRPr sz="12200"/>
            </a:lvl2pPr>
            <a:lvl3pPr marL="3971056" indent="0">
              <a:buNone/>
              <a:defRPr sz="10400"/>
            </a:lvl3pPr>
            <a:lvl4pPr marL="5956584" indent="0">
              <a:buNone/>
              <a:defRPr sz="8700"/>
            </a:lvl4pPr>
            <a:lvl5pPr marL="7942113" indent="0">
              <a:buNone/>
              <a:defRPr sz="8700"/>
            </a:lvl5pPr>
            <a:lvl6pPr marL="9927641" indent="0">
              <a:buNone/>
              <a:defRPr sz="8700"/>
            </a:lvl6pPr>
            <a:lvl7pPr marL="11913169" indent="0">
              <a:buNone/>
              <a:defRPr sz="8700"/>
            </a:lvl7pPr>
            <a:lvl8pPr marL="13898697" indent="0">
              <a:buNone/>
              <a:defRPr sz="8700"/>
            </a:lvl8pPr>
            <a:lvl9pPr marL="15884225" indent="0">
              <a:buNone/>
              <a:defRPr sz="8700"/>
            </a:lvl9pPr>
          </a:lstStyle>
          <a:p>
            <a:pPr lvl="0"/>
            <a:endParaRPr lang="en-US" noProof="0"/>
          </a:p>
        </p:txBody>
      </p:sp>
      <p:sp>
        <p:nvSpPr>
          <p:cNvPr id="4" name="Text Placeholder 3"/>
          <p:cNvSpPr>
            <a:spLocks noGrp="1"/>
          </p:cNvSpPr>
          <p:nvPr>
            <p:ph type="body" sz="half" idx="2"/>
          </p:nvPr>
        </p:nvSpPr>
        <p:spPr>
          <a:xfrm>
            <a:off x="7527610" y="24331932"/>
            <a:ext cx="23042880" cy="3648708"/>
          </a:xfrm>
        </p:spPr>
        <p:txBody>
          <a:bodyPr/>
          <a:lstStyle>
            <a:lvl1pPr marL="0" indent="0">
              <a:buNone/>
              <a:defRPr sz="6100"/>
            </a:lvl1pPr>
            <a:lvl2pPr marL="1985528" indent="0">
              <a:buNone/>
              <a:defRPr sz="5200"/>
            </a:lvl2pPr>
            <a:lvl3pPr marL="3971056" indent="0">
              <a:buNone/>
              <a:defRPr sz="4300"/>
            </a:lvl3pPr>
            <a:lvl4pPr marL="5956584" indent="0">
              <a:buNone/>
              <a:defRPr sz="3900"/>
            </a:lvl4pPr>
            <a:lvl5pPr marL="7942113" indent="0">
              <a:buNone/>
              <a:defRPr sz="3900"/>
            </a:lvl5pPr>
            <a:lvl6pPr marL="9927641" indent="0">
              <a:buNone/>
              <a:defRPr sz="3900"/>
            </a:lvl6pPr>
            <a:lvl7pPr marL="11913169" indent="0">
              <a:buNone/>
              <a:defRPr sz="3900"/>
            </a:lvl7pPr>
            <a:lvl8pPr marL="13898697" indent="0">
              <a:buNone/>
              <a:defRPr sz="3900"/>
            </a:lvl8pPr>
            <a:lvl9pPr marL="15884225" indent="0">
              <a:buNone/>
              <a:defRPr sz="3900"/>
            </a:lvl9pPr>
          </a:lstStyle>
          <a:p>
            <a:pPr lvl="0"/>
            <a:r>
              <a:rPr lang="en-US" smtClean="0"/>
              <a:t>Click to edit Master text styles</a:t>
            </a:r>
          </a:p>
        </p:txBody>
      </p:sp>
      <p:sp>
        <p:nvSpPr>
          <p:cNvPr id="5" name="Date Placeholder 3"/>
          <p:cNvSpPr>
            <a:spLocks noGrp="1"/>
          </p:cNvSpPr>
          <p:nvPr>
            <p:ph type="dt" sz="half" idx="10"/>
          </p:nvPr>
        </p:nvSpPr>
        <p:spPr>
          <a:ln/>
        </p:spPr>
        <p:txBody>
          <a:bodyPr/>
          <a:lstStyle>
            <a:lvl1pPr>
              <a:defRPr/>
            </a:lvl1pPr>
          </a:lstStyle>
          <a:p>
            <a:pPr>
              <a:defRPr/>
            </a:pPr>
            <a:fld id="{2D3D046A-E763-4C68-BD5E-E69081EDC3D4}" type="datetimeFigureOut">
              <a:rPr lang="en-US"/>
              <a:pPr>
                <a:defRPr/>
              </a:pPr>
              <a:t>4/19/2013</a:t>
            </a:fld>
            <a:endParaRPr lang="en-US"/>
          </a:p>
        </p:txBody>
      </p:sp>
      <p:sp>
        <p:nvSpPr>
          <p:cNvPr id="6" name="Footer Placeholder 4"/>
          <p:cNvSpPr>
            <a:spLocks noGrp="1"/>
          </p:cNvSpPr>
          <p:nvPr>
            <p:ph type="ftr" sz="quarter" idx="11"/>
          </p:nvPr>
        </p:nvSpPr>
        <p:spPr>
          <a:ln/>
        </p:spPr>
        <p:txBody>
          <a:bodyPr/>
          <a:lstStyle>
            <a:lvl1pPr>
              <a:defRPr/>
            </a:lvl1pPr>
          </a:lstStyle>
          <a:p>
            <a:pPr>
              <a:defRPr/>
            </a:pPr>
            <a:endParaRPr lang="en-US"/>
          </a:p>
        </p:txBody>
      </p:sp>
      <p:sp>
        <p:nvSpPr>
          <p:cNvPr id="7" name="Slide Number Placeholder 5"/>
          <p:cNvSpPr>
            <a:spLocks noGrp="1"/>
          </p:cNvSpPr>
          <p:nvPr>
            <p:ph type="sldNum" sz="quarter" idx="12"/>
          </p:nvPr>
        </p:nvSpPr>
        <p:spPr>
          <a:ln/>
        </p:spPr>
        <p:txBody>
          <a:bodyPr/>
          <a:lstStyle>
            <a:lvl1pPr>
              <a:defRPr/>
            </a:lvl1pPr>
          </a:lstStyle>
          <a:p>
            <a:pPr>
              <a:defRPr/>
            </a:pPr>
            <a:fld id="{D38805B5-56AF-4467-B12C-D9E96B31675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ln/>
        </p:spPr>
        <p:txBody>
          <a:bodyPr/>
          <a:lstStyle>
            <a:lvl1pPr>
              <a:defRPr/>
            </a:lvl1pPr>
          </a:lstStyle>
          <a:p>
            <a:pPr>
              <a:defRPr/>
            </a:pPr>
            <a:fld id="{339C4E05-7F89-42CE-B4C3-CBB42A9E5C52}" type="datetimeFigureOut">
              <a:rPr lang="en-US"/>
              <a:pPr>
                <a:defRPr/>
              </a:pPr>
              <a:t>4/19/2013</a:t>
            </a:fld>
            <a:endParaRPr lang="en-US"/>
          </a:p>
        </p:txBody>
      </p:sp>
      <p:sp>
        <p:nvSpPr>
          <p:cNvPr id="5" name="Footer Placeholder 4"/>
          <p:cNvSpPr>
            <a:spLocks noGrp="1"/>
          </p:cNvSpPr>
          <p:nvPr>
            <p:ph type="ftr" sz="quarter" idx="11"/>
          </p:nvPr>
        </p:nvSpPr>
        <p:spPr>
          <a:ln/>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pPr>
              <a:defRPr/>
            </a:pPr>
            <a:fld id="{66CD9D1A-D635-466A-8164-6646629CD1D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843480" y="1245028"/>
            <a:ext cx="8641080" cy="2652691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920240" y="1245028"/>
            <a:ext cx="25283160" cy="2652691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ln/>
        </p:spPr>
        <p:txBody>
          <a:bodyPr/>
          <a:lstStyle>
            <a:lvl1pPr>
              <a:defRPr/>
            </a:lvl1pPr>
          </a:lstStyle>
          <a:p>
            <a:pPr>
              <a:defRPr/>
            </a:pPr>
            <a:fld id="{4ED8B0AA-6C43-44BD-A2D3-F6B1202673EF}" type="datetimeFigureOut">
              <a:rPr lang="en-US"/>
              <a:pPr>
                <a:defRPr/>
              </a:pPr>
              <a:t>4/19/2013</a:t>
            </a:fld>
            <a:endParaRPr lang="en-US"/>
          </a:p>
        </p:txBody>
      </p:sp>
      <p:sp>
        <p:nvSpPr>
          <p:cNvPr id="5" name="Footer Placeholder 4"/>
          <p:cNvSpPr>
            <a:spLocks noGrp="1"/>
          </p:cNvSpPr>
          <p:nvPr>
            <p:ph type="ftr" sz="quarter" idx="11"/>
          </p:nvPr>
        </p:nvSpPr>
        <p:spPr>
          <a:ln/>
        </p:spPr>
        <p:txBody>
          <a:bodyPr/>
          <a:lstStyle>
            <a:lvl1pPr>
              <a:defRPr/>
            </a:lvl1pPr>
          </a:lstStyle>
          <a:p>
            <a:pPr>
              <a:defRPr/>
            </a:pPr>
            <a:endParaRPr lang="en-US"/>
          </a:p>
        </p:txBody>
      </p:sp>
      <p:sp>
        <p:nvSpPr>
          <p:cNvPr id="6" name="Slide Number Placeholder 5"/>
          <p:cNvSpPr>
            <a:spLocks noGrp="1"/>
          </p:cNvSpPr>
          <p:nvPr>
            <p:ph type="sldNum" sz="quarter" idx="12"/>
          </p:nvPr>
        </p:nvSpPr>
        <p:spPr>
          <a:ln/>
        </p:spPr>
        <p:txBody>
          <a:bodyPr/>
          <a:lstStyle>
            <a:lvl1pPr>
              <a:defRPr/>
            </a:lvl1pPr>
          </a:lstStyle>
          <a:p>
            <a:pPr>
              <a:defRPr/>
            </a:pPr>
            <a:fld id="{A2C227E9-8DB2-4269-8EDD-E22BA8880F9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20875" y="1244600"/>
            <a:ext cx="34563050" cy="5181600"/>
          </a:xfrm>
          <a:prstGeom prst="rect">
            <a:avLst/>
          </a:prstGeom>
          <a:noFill/>
          <a:ln w="9525">
            <a:noFill/>
            <a:miter lim="800000"/>
            <a:headEnd/>
            <a:tailEnd/>
          </a:ln>
        </p:spPr>
        <p:txBody>
          <a:bodyPr vert="horz" wrap="square" lIns="397055" tIns="198527" rIns="397055" bIns="198527"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1920875" y="7254875"/>
            <a:ext cx="34563050" cy="20516850"/>
          </a:xfrm>
          <a:prstGeom prst="rect">
            <a:avLst/>
          </a:prstGeom>
          <a:noFill/>
          <a:ln w="9525">
            <a:noFill/>
            <a:miter lim="800000"/>
            <a:headEnd/>
            <a:tailEnd/>
          </a:ln>
        </p:spPr>
        <p:txBody>
          <a:bodyPr vert="horz" wrap="square" lIns="397055" tIns="198527" rIns="397055" bIns="198527"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bwMode="auto">
          <a:xfrm>
            <a:off x="1920875" y="28814713"/>
            <a:ext cx="8959850" cy="1655762"/>
          </a:xfrm>
          <a:prstGeom prst="rect">
            <a:avLst/>
          </a:prstGeom>
          <a:noFill/>
          <a:ln w="9525">
            <a:noFill/>
            <a:miter lim="800000"/>
            <a:headEnd/>
            <a:tailEnd/>
          </a:ln>
        </p:spPr>
        <p:txBody>
          <a:bodyPr vert="horz" wrap="square" lIns="397055" tIns="198527" rIns="397055" bIns="198527" numCol="1" anchor="ctr" anchorCtr="0" compatLnSpc="1">
            <a:prstTxWarp prst="textNoShape">
              <a:avLst/>
            </a:prstTxWarp>
          </a:bodyPr>
          <a:lstStyle>
            <a:lvl1pPr>
              <a:defRPr sz="5400">
                <a:solidFill>
                  <a:srgbClr val="898989"/>
                </a:solidFill>
                <a:latin typeface="Calibri" pitchFamily="34" charset="0"/>
              </a:defRPr>
            </a:lvl1pPr>
          </a:lstStyle>
          <a:p>
            <a:pPr>
              <a:defRPr/>
            </a:pPr>
            <a:fld id="{631181CF-3076-4C63-818C-B38641935500}" type="datetimeFigureOut">
              <a:rPr lang="en-US"/>
              <a:pPr>
                <a:defRPr/>
              </a:pPr>
              <a:t>4/19/2013</a:t>
            </a:fld>
            <a:endParaRPr lang="en-US"/>
          </a:p>
        </p:txBody>
      </p:sp>
      <p:sp>
        <p:nvSpPr>
          <p:cNvPr id="5" name="Footer Placeholder 4"/>
          <p:cNvSpPr>
            <a:spLocks noGrp="1"/>
          </p:cNvSpPr>
          <p:nvPr>
            <p:ph type="ftr" sz="quarter" idx="3"/>
          </p:nvPr>
        </p:nvSpPr>
        <p:spPr bwMode="auto">
          <a:xfrm>
            <a:off x="13122275" y="28814713"/>
            <a:ext cx="12160250" cy="1655762"/>
          </a:xfrm>
          <a:prstGeom prst="rect">
            <a:avLst/>
          </a:prstGeom>
          <a:noFill/>
          <a:ln w="9525">
            <a:noFill/>
            <a:miter lim="800000"/>
            <a:headEnd/>
            <a:tailEnd/>
          </a:ln>
        </p:spPr>
        <p:txBody>
          <a:bodyPr vert="horz" wrap="square" lIns="397055" tIns="198527" rIns="397055" bIns="198527" numCol="1" anchor="ctr" anchorCtr="0" compatLnSpc="1">
            <a:prstTxWarp prst="textNoShape">
              <a:avLst/>
            </a:prstTxWarp>
          </a:bodyPr>
          <a:lstStyle>
            <a:lvl1pPr algn="ctr">
              <a:defRPr sz="5400">
                <a:solidFill>
                  <a:srgbClr val="898989"/>
                </a:solidFill>
                <a:latin typeface="Calibri" pitchFamily="34" charset="0"/>
              </a:defRPr>
            </a:lvl1pPr>
          </a:lstStyle>
          <a:p>
            <a:pPr>
              <a:defRPr/>
            </a:pPr>
            <a:endParaRPr lang="en-US"/>
          </a:p>
        </p:txBody>
      </p:sp>
      <p:sp>
        <p:nvSpPr>
          <p:cNvPr id="6" name="Slide Number Placeholder 5"/>
          <p:cNvSpPr>
            <a:spLocks noGrp="1"/>
          </p:cNvSpPr>
          <p:nvPr>
            <p:ph type="sldNum" sz="quarter" idx="4"/>
          </p:nvPr>
        </p:nvSpPr>
        <p:spPr bwMode="auto">
          <a:xfrm>
            <a:off x="27524075" y="28814713"/>
            <a:ext cx="8959850" cy="1655762"/>
          </a:xfrm>
          <a:prstGeom prst="rect">
            <a:avLst/>
          </a:prstGeom>
          <a:noFill/>
          <a:ln w="9525">
            <a:noFill/>
            <a:miter lim="800000"/>
            <a:headEnd/>
            <a:tailEnd/>
          </a:ln>
        </p:spPr>
        <p:txBody>
          <a:bodyPr vert="horz" wrap="square" lIns="397055" tIns="198527" rIns="397055" bIns="198527" numCol="1" anchor="ctr" anchorCtr="0" compatLnSpc="1">
            <a:prstTxWarp prst="textNoShape">
              <a:avLst/>
            </a:prstTxWarp>
          </a:bodyPr>
          <a:lstStyle>
            <a:lvl1pPr algn="r">
              <a:defRPr sz="5400">
                <a:solidFill>
                  <a:srgbClr val="898989"/>
                </a:solidFill>
                <a:latin typeface="Calibri" pitchFamily="34" charset="0"/>
              </a:defRPr>
            </a:lvl1pPr>
          </a:lstStyle>
          <a:p>
            <a:pPr>
              <a:defRPr/>
            </a:pPr>
            <a:fld id="{670413EF-B3B2-4F4A-A191-1352574859F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defTabSz="3968750" rtl="0" eaLnBrk="0" fontAlgn="base" hangingPunct="0">
        <a:spcBef>
          <a:spcPct val="0"/>
        </a:spcBef>
        <a:spcAft>
          <a:spcPct val="0"/>
        </a:spcAft>
        <a:defRPr sz="19100" kern="1200">
          <a:solidFill>
            <a:schemeClr val="tx1"/>
          </a:solidFill>
          <a:latin typeface="+mj-lt"/>
          <a:ea typeface="+mj-ea"/>
          <a:cs typeface="+mj-cs"/>
        </a:defRPr>
      </a:lvl1pPr>
      <a:lvl2pPr algn="ctr" defTabSz="3968750" rtl="0" eaLnBrk="0" fontAlgn="base" hangingPunct="0">
        <a:spcBef>
          <a:spcPct val="0"/>
        </a:spcBef>
        <a:spcAft>
          <a:spcPct val="0"/>
        </a:spcAft>
        <a:defRPr sz="19100">
          <a:solidFill>
            <a:schemeClr val="tx1"/>
          </a:solidFill>
          <a:latin typeface="Calibri" pitchFamily="34" charset="0"/>
        </a:defRPr>
      </a:lvl2pPr>
      <a:lvl3pPr algn="ctr" defTabSz="3968750" rtl="0" eaLnBrk="0" fontAlgn="base" hangingPunct="0">
        <a:spcBef>
          <a:spcPct val="0"/>
        </a:spcBef>
        <a:spcAft>
          <a:spcPct val="0"/>
        </a:spcAft>
        <a:defRPr sz="19100">
          <a:solidFill>
            <a:schemeClr val="tx1"/>
          </a:solidFill>
          <a:latin typeface="Calibri" pitchFamily="34" charset="0"/>
        </a:defRPr>
      </a:lvl3pPr>
      <a:lvl4pPr algn="ctr" defTabSz="3968750" rtl="0" eaLnBrk="0" fontAlgn="base" hangingPunct="0">
        <a:spcBef>
          <a:spcPct val="0"/>
        </a:spcBef>
        <a:spcAft>
          <a:spcPct val="0"/>
        </a:spcAft>
        <a:defRPr sz="19100">
          <a:solidFill>
            <a:schemeClr val="tx1"/>
          </a:solidFill>
          <a:latin typeface="Calibri" pitchFamily="34" charset="0"/>
        </a:defRPr>
      </a:lvl4pPr>
      <a:lvl5pPr algn="ctr" defTabSz="3968750" rtl="0" eaLnBrk="0" fontAlgn="base" hangingPunct="0">
        <a:spcBef>
          <a:spcPct val="0"/>
        </a:spcBef>
        <a:spcAft>
          <a:spcPct val="0"/>
        </a:spcAft>
        <a:defRPr sz="19100">
          <a:solidFill>
            <a:schemeClr val="tx1"/>
          </a:solidFill>
          <a:latin typeface="Calibri" pitchFamily="34" charset="0"/>
        </a:defRPr>
      </a:lvl5pPr>
      <a:lvl6pPr marL="457200" algn="ctr" defTabSz="3968750" rtl="0" fontAlgn="base">
        <a:spcBef>
          <a:spcPct val="0"/>
        </a:spcBef>
        <a:spcAft>
          <a:spcPct val="0"/>
        </a:spcAft>
        <a:defRPr sz="19100">
          <a:solidFill>
            <a:schemeClr val="tx1"/>
          </a:solidFill>
          <a:latin typeface="Calibri" pitchFamily="34" charset="0"/>
        </a:defRPr>
      </a:lvl6pPr>
      <a:lvl7pPr marL="914400" algn="ctr" defTabSz="3968750" rtl="0" fontAlgn="base">
        <a:spcBef>
          <a:spcPct val="0"/>
        </a:spcBef>
        <a:spcAft>
          <a:spcPct val="0"/>
        </a:spcAft>
        <a:defRPr sz="19100">
          <a:solidFill>
            <a:schemeClr val="tx1"/>
          </a:solidFill>
          <a:latin typeface="Calibri" pitchFamily="34" charset="0"/>
        </a:defRPr>
      </a:lvl7pPr>
      <a:lvl8pPr marL="1371600" algn="ctr" defTabSz="3968750" rtl="0" fontAlgn="base">
        <a:spcBef>
          <a:spcPct val="0"/>
        </a:spcBef>
        <a:spcAft>
          <a:spcPct val="0"/>
        </a:spcAft>
        <a:defRPr sz="19100">
          <a:solidFill>
            <a:schemeClr val="tx1"/>
          </a:solidFill>
          <a:latin typeface="Calibri" pitchFamily="34" charset="0"/>
        </a:defRPr>
      </a:lvl8pPr>
      <a:lvl9pPr marL="1828800" algn="ctr" defTabSz="3968750" rtl="0" fontAlgn="base">
        <a:spcBef>
          <a:spcPct val="0"/>
        </a:spcBef>
        <a:spcAft>
          <a:spcPct val="0"/>
        </a:spcAft>
        <a:defRPr sz="19100">
          <a:solidFill>
            <a:schemeClr val="tx1"/>
          </a:solidFill>
          <a:latin typeface="Calibri" pitchFamily="34" charset="0"/>
        </a:defRPr>
      </a:lvl9pPr>
    </p:titleStyle>
    <p:bodyStyle>
      <a:lvl1pPr marL="1487488" indent="-1487488" algn="l" defTabSz="3968750" rtl="0" eaLnBrk="0" fontAlgn="base" hangingPunct="0">
        <a:spcBef>
          <a:spcPct val="20000"/>
        </a:spcBef>
        <a:spcAft>
          <a:spcPct val="0"/>
        </a:spcAft>
        <a:buFont typeface="Arial" charset="0"/>
        <a:buChar char="•"/>
        <a:defRPr sz="14100" kern="1200">
          <a:solidFill>
            <a:schemeClr val="tx1"/>
          </a:solidFill>
          <a:latin typeface="+mn-lt"/>
          <a:ea typeface="+mn-ea"/>
          <a:cs typeface="+mn-cs"/>
        </a:defRPr>
      </a:lvl1pPr>
      <a:lvl2pPr marL="3224213" indent="-1236663" algn="l" defTabSz="3968750" rtl="0" eaLnBrk="0" fontAlgn="base" hangingPunct="0">
        <a:spcBef>
          <a:spcPct val="20000"/>
        </a:spcBef>
        <a:spcAft>
          <a:spcPct val="0"/>
        </a:spcAft>
        <a:buFont typeface="Arial" charset="0"/>
        <a:buChar char="–"/>
        <a:defRPr sz="12000" kern="1200">
          <a:solidFill>
            <a:schemeClr val="tx1"/>
          </a:solidFill>
          <a:latin typeface="+mn-lt"/>
          <a:ea typeface="+mn-ea"/>
          <a:cs typeface="+mn-cs"/>
        </a:defRPr>
      </a:lvl2pPr>
      <a:lvl3pPr marL="4962525" indent="-993775" algn="l" defTabSz="3968750" rtl="0" eaLnBrk="0" fontAlgn="base" hangingPunct="0">
        <a:spcBef>
          <a:spcPct val="20000"/>
        </a:spcBef>
        <a:spcAft>
          <a:spcPct val="0"/>
        </a:spcAft>
        <a:buFont typeface="Arial" charset="0"/>
        <a:buChar char="•"/>
        <a:defRPr sz="10400" kern="1200">
          <a:solidFill>
            <a:schemeClr val="tx1"/>
          </a:solidFill>
          <a:latin typeface="+mn-lt"/>
          <a:ea typeface="+mn-ea"/>
          <a:cs typeface="+mn-cs"/>
        </a:defRPr>
      </a:lvl3pPr>
      <a:lvl4pPr marL="6950075" indent="-993775" algn="l" defTabSz="3968750" rtl="0" eaLnBrk="0" fontAlgn="base" hangingPunct="0">
        <a:spcBef>
          <a:spcPct val="20000"/>
        </a:spcBef>
        <a:spcAft>
          <a:spcPct val="0"/>
        </a:spcAft>
        <a:buFont typeface="Arial" charset="0"/>
        <a:buChar char="–"/>
        <a:defRPr sz="8700" kern="1200">
          <a:solidFill>
            <a:schemeClr val="tx1"/>
          </a:solidFill>
          <a:latin typeface="+mn-lt"/>
          <a:ea typeface="+mn-ea"/>
          <a:cs typeface="+mn-cs"/>
        </a:defRPr>
      </a:lvl4pPr>
      <a:lvl5pPr marL="8929688" indent="-987425" algn="l" defTabSz="3968750" rtl="0" eaLnBrk="0" fontAlgn="base" hangingPunct="0">
        <a:spcBef>
          <a:spcPct val="20000"/>
        </a:spcBef>
        <a:spcAft>
          <a:spcPct val="0"/>
        </a:spcAft>
        <a:buFont typeface="Arial" charset="0"/>
        <a:buChar char="»"/>
        <a:defRPr sz="8700" kern="1200">
          <a:solidFill>
            <a:schemeClr val="tx1"/>
          </a:solidFill>
          <a:latin typeface="+mn-lt"/>
          <a:ea typeface="+mn-ea"/>
          <a:cs typeface="+mn-cs"/>
        </a:defRPr>
      </a:lvl5pPr>
      <a:lvl6pPr marL="10920405" indent="-992764" algn="l" defTabSz="3971056" rtl="0" eaLnBrk="1" latinLnBrk="0" hangingPunct="1">
        <a:spcBef>
          <a:spcPct val="20000"/>
        </a:spcBef>
        <a:buFont typeface="Arial" pitchFamily="34" charset="0"/>
        <a:buChar char="•"/>
        <a:defRPr sz="8700" kern="1200">
          <a:solidFill>
            <a:schemeClr val="tx1"/>
          </a:solidFill>
          <a:latin typeface="+mn-lt"/>
          <a:ea typeface="+mn-ea"/>
          <a:cs typeface="+mn-cs"/>
        </a:defRPr>
      </a:lvl6pPr>
      <a:lvl7pPr marL="12905933" indent="-992764" algn="l" defTabSz="3971056" rtl="0" eaLnBrk="1" latinLnBrk="0" hangingPunct="1">
        <a:spcBef>
          <a:spcPct val="20000"/>
        </a:spcBef>
        <a:buFont typeface="Arial" pitchFamily="34" charset="0"/>
        <a:buChar char="•"/>
        <a:defRPr sz="8700" kern="1200">
          <a:solidFill>
            <a:schemeClr val="tx1"/>
          </a:solidFill>
          <a:latin typeface="+mn-lt"/>
          <a:ea typeface="+mn-ea"/>
          <a:cs typeface="+mn-cs"/>
        </a:defRPr>
      </a:lvl7pPr>
      <a:lvl8pPr marL="14891461" indent="-992764" algn="l" defTabSz="3971056" rtl="0" eaLnBrk="1" latinLnBrk="0" hangingPunct="1">
        <a:spcBef>
          <a:spcPct val="20000"/>
        </a:spcBef>
        <a:buFont typeface="Arial" pitchFamily="34" charset="0"/>
        <a:buChar char="•"/>
        <a:defRPr sz="8700" kern="1200">
          <a:solidFill>
            <a:schemeClr val="tx1"/>
          </a:solidFill>
          <a:latin typeface="+mn-lt"/>
          <a:ea typeface="+mn-ea"/>
          <a:cs typeface="+mn-cs"/>
        </a:defRPr>
      </a:lvl8pPr>
      <a:lvl9pPr marL="16876989" indent="-992764" algn="l" defTabSz="3971056" rtl="0" eaLnBrk="1" latinLnBrk="0" hangingPunct="1">
        <a:spcBef>
          <a:spcPct val="20000"/>
        </a:spcBef>
        <a:buFont typeface="Arial" pitchFamily="34" charset="0"/>
        <a:buChar char="•"/>
        <a:defRPr sz="8700" kern="1200">
          <a:solidFill>
            <a:schemeClr val="tx1"/>
          </a:solidFill>
          <a:latin typeface="+mn-lt"/>
          <a:ea typeface="+mn-ea"/>
          <a:cs typeface="+mn-cs"/>
        </a:defRPr>
      </a:lvl9pPr>
    </p:bodyStyle>
    <p:otherStyle>
      <a:defPPr>
        <a:defRPr lang="en-US"/>
      </a:defPPr>
      <a:lvl1pPr marL="0" algn="l" defTabSz="3971056" rtl="0" eaLnBrk="1" latinLnBrk="0" hangingPunct="1">
        <a:defRPr sz="7800" kern="1200">
          <a:solidFill>
            <a:schemeClr val="tx1"/>
          </a:solidFill>
          <a:latin typeface="+mn-lt"/>
          <a:ea typeface="+mn-ea"/>
          <a:cs typeface="+mn-cs"/>
        </a:defRPr>
      </a:lvl1pPr>
      <a:lvl2pPr marL="1985528" algn="l" defTabSz="3971056" rtl="0" eaLnBrk="1" latinLnBrk="0" hangingPunct="1">
        <a:defRPr sz="7800" kern="1200">
          <a:solidFill>
            <a:schemeClr val="tx1"/>
          </a:solidFill>
          <a:latin typeface="+mn-lt"/>
          <a:ea typeface="+mn-ea"/>
          <a:cs typeface="+mn-cs"/>
        </a:defRPr>
      </a:lvl2pPr>
      <a:lvl3pPr marL="3971056" algn="l" defTabSz="3971056" rtl="0" eaLnBrk="1" latinLnBrk="0" hangingPunct="1">
        <a:defRPr sz="7800" kern="1200">
          <a:solidFill>
            <a:schemeClr val="tx1"/>
          </a:solidFill>
          <a:latin typeface="+mn-lt"/>
          <a:ea typeface="+mn-ea"/>
          <a:cs typeface="+mn-cs"/>
        </a:defRPr>
      </a:lvl3pPr>
      <a:lvl4pPr marL="5956584" algn="l" defTabSz="3971056" rtl="0" eaLnBrk="1" latinLnBrk="0" hangingPunct="1">
        <a:defRPr sz="7800" kern="1200">
          <a:solidFill>
            <a:schemeClr val="tx1"/>
          </a:solidFill>
          <a:latin typeface="+mn-lt"/>
          <a:ea typeface="+mn-ea"/>
          <a:cs typeface="+mn-cs"/>
        </a:defRPr>
      </a:lvl4pPr>
      <a:lvl5pPr marL="7942113" algn="l" defTabSz="3971056" rtl="0" eaLnBrk="1" latinLnBrk="0" hangingPunct="1">
        <a:defRPr sz="7800" kern="1200">
          <a:solidFill>
            <a:schemeClr val="tx1"/>
          </a:solidFill>
          <a:latin typeface="+mn-lt"/>
          <a:ea typeface="+mn-ea"/>
          <a:cs typeface="+mn-cs"/>
        </a:defRPr>
      </a:lvl5pPr>
      <a:lvl6pPr marL="9927641" algn="l" defTabSz="3971056" rtl="0" eaLnBrk="1" latinLnBrk="0" hangingPunct="1">
        <a:defRPr sz="7800" kern="1200">
          <a:solidFill>
            <a:schemeClr val="tx1"/>
          </a:solidFill>
          <a:latin typeface="+mn-lt"/>
          <a:ea typeface="+mn-ea"/>
          <a:cs typeface="+mn-cs"/>
        </a:defRPr>
      </a:lvl6pPr>
      <a:lvl7pPr marL="11913169" algn="l" defTabSz="3971056" rtl="0" eaLnBrk="1" latinLnBrk="0" hangingPunct="1">
        <a:defRPr sz="7800" kern="1200">
          <a:solidFill>
            <a:schemeClr val="tx1"/>
          </a:solidFill>
          <a:latin typeface="+mn-lt"/>
          <a:ea typeface="+mn-ea"/>
          <a:cs typeface="+mn-cs"/>
        </a:defRPr>
      </a:lvl7pPr>
      <a:lvl8pPr marL="13898697" algn="l" defTabSz="3971056" rtl="0" eaLnBrk="1" latinLnBrk="0" hangingPunct="1">
        <a:defRPr sz="7800" kern="1200">
          <a:solidFill>
            <a:schemeClr val="tx1"/>
          </a:solidFill>
          <a:latin typeface="+mn-lt"/>
          <a:ea typeface="+mn-ea"/>
          <a:cs typeface="+mn-cs"/>
        </a:defRPr>
      </a:lvl8pPr>
      <a:lvl9pPr marL="15884225" algn="l" defTabSz="3971056" rtl="0" eaLnBrk="1" latinLnBrk="0" hangingPunct="1">
        <a:defRPr sz="7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png"/><Relationship Id="rId18" Type="http://schemas.openxmlformats.org/officeDocument/2006/relationships/image" Target="../media/image13.png"/><Relationship Id="rId3" Type="http://schemas.openxmlformats.org/officeDocument/2006/relationships/notesSlide" Target="../notesSlides/notesSlide1.xml"/><Relationship Id="rId21" Type="http://schemas.openxmlformats.org/officeDocument/2006/relationships/image" Target="../media/image16.tiff"/><Relationship Id="rId7" Type="http://schemas.openxmlformats.org/officeDocument/2006/relationships/image" Target="../media/image4.jpeg"/><Relationship Id="rId12" Type="http://schemas.openxmlformats.org/officeDocument/2006/relationships/image" Target="../media/image7.png"/><Relationship Id="rId17" Type="http://schemas.openxmlformats.org/officeDocument/2006/relationships/image" Target="../media/image12.png"/><Relationship Id="rId2" Type="http://schemas.openxmlformats.org/officeDocument/2006/relationships/slideLayout" Target="../slideLayouts/slideLayout1.xml"/><Relationship Id="rId16" Type="http://schemas.openxmlformats.org/officeDocument/2006/relationships/image" Target="../media/image11.png"/><Relationship Id="rId20" Type="http://schemas.openxmlformats.org/officeDocument/2006/relationships/image" Target="../media/image15.png"/><Relationship Id="rId1" Type="http://schemas.openxmlformats.org/officeDocument/2006/relationships/vmlDrawing" Target="../drawings/vmlDrawing1.vml"/><Relationship Id="rId6" Type="http://schemas.openxmlformats.org/officeDocument/2006/relationships/image" Target="../media/image3.jpeg"/><Relationship Id="rId11" Type="http://schemas.openxmlformats.org/officeDocument/2006/relationships/image" Target="../media/image1.emf"/><Relationship Id="rId5" Type="http://schemas.openxmlformats.org/officeDocument/2006/relationships/hyperlink" Target="mailto:kjt49@unh.edu" TargetMode="External"/><Relationship Id="rId15" Type="http://schemas.openxmlformats.org/officeDocument/2006/relationships/image" Target="../media/image10.png"/><Relationship Id="rId10" Type="http://schemas.openxmlformats.org/officeDocument/2006/relationships/oleObject" Target="../embeddings/oleObject1.bin"/><Relationship Id="rId19" Type="http://schemas.openxmlformats.org/officeDocument/2006/relationships/image" Target="../media/image14.png"/><Relationship Id="rId4" Type="http://schemas.openxmlformats.org/officeDocument/2006/relationships/image" Target="../media/image2.jpeg"/><Relationship Id="rId9" Type="http://schemas.openxmlformats.org/officeDocument/2006/relationships/image" Target="../media/image6.png"/><Relationship Id="rId14" Type="http://schemas.openxmlformats.org/officeDocument/2006/relationships/image" Target="../media/image9.png"/><Relationship Id="rId22"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59" name="Rectangle 11"/>
          <p:cNvSpPr>
            <a:spLocks noChangeArrowheads="1"/>
          </p:cNvSpPr>
          <p:nvPr/>
        </p:nvSpPr>
        <p:spPr bwMode="auto">
          <a:xfrm>
            <a:off x="19232880" y="3658110"/>
            <a:ext cx="9418320" cy="27078565"/>
          </a:xfrm>
          <a:prstGeom prst="rect">
            <a:avLst/>
          </a:prstGeom>
          <a:solidFill>
            <a:schemeClr val="bg1"/>
          </a:solidFill>
          <a:ln w="6350">
            <a:solidFill>
              <a:srgbClr val="003082"/>
            </a:solidFill>
            <a:miter lim="800000"/>
            <a:headEnd/>
            <a:tailEnd/>
          </a:ln>
          <a:effectLst/>
        </p:spPr>
        <p:txBody>
          <a:bodyPr wrap="none" lIns="91427" tIns="45715" rIns="91427" bIns="45715" anchor="ctr"/>
          <a:lstStyle/>
          <a:p>
            <a:pPr defTabSz="3968750"/>
            <a:endParaRPr lang="en-US" dirty="0">
              <a:latin typeface="Calibri" pitchFamily="34" charset="0"/>
            </a:endParaRPr>
          </a:p>
        </p:txBody>
      </p:sp>
      <p:sp>
        <p:nvSpPr>
          <p:cNvPr id="16584" name="Rectangle 55"/>
          <p:cNvSpPr>
            <a:spLocks noChangeArrowheads="1"/>
          </p:cNvSpPr>
          <p:nvPr/>
        </p:nvSpPr>
        <p:spPr bwMode="auto">
          <a:xfrm>
            <a:off x="0" y="0"/>
            <a:ext cx="38404800" cy="3275013"/>
          </a:xfrm>
          <a:prstGeom prst="rect">
            <a:avLst/>
          </a:prstGeom>
          <a:solidFill>
            <a:srgbClr val="003082"/>
          </a:solidFill>
          <a:ln w="25400" algn="ctr">
            <a:solidFill>
              <a:srgbClr val="385D8A"/>
            </a:solidFill>
            <a:miter lim="800000"/>
            <a:headEnd/>
            <a:tailEnd/>
          </a:ln>
        </p:spPr>
        <p:txBody>
          <a:bodyPr lIns="91427" tIns="45715" rIns="91427" bIns="45715" anchor="ctr"/>
          <a:lstStyle/>
          <a:p>
            <a:pPr algn="ctr" defTabSz="3968750"/>
            <a:endParaRPr lang="en-US">
              <a:solidFill>
                <a:srgbClr val="FFFFFF"/>
              </a:solidFill>
              <a:latin typeface="Calibri" pitchFamily="34" charset="0"/>
            </a:endParaRPr>
          </a:p>
        </p:txBody>
      </p:sp>
      <p:sp>
        <p:nvSpPr>
          <p:cNvPr id="16585" name="Rectangle 11"/>
          <p:cNvSpPr>
            <a:spLocks noChangeArrowheads="1"/>
          </p:cNvSpPr>
          <p:nvPr/>
        </p:nvSpPr>
        <p:spPr bwMode="auto">
          <a:xfrm>
            <a:off x="28834080" y="3658903"/>
            <a:ext cx="9418320" cy="27076977"/>
          </a:xfrm>
          <a:prstGeom prst="rect">
            <a:avLst/>
          </a:prstGeom>
          <a:solidFill>
            <a:schemeClr val="bg1"/>
          </a:solidFill>
          <a:ln w="6350">
            <a:solidFill>
              <a:srgbClr val="003082"/>
            </a:solidFill>
            <a:miter lim="800000"/>
            <a:headEnd/>
            <a:tailEnd/>
          </a:ln>
        </p:spPr>
        <p:txBody>
          <a:bodyPr wrap="none" lIns="91427" tIns="45715" rIns="91427" bIns="45715" anchor="ctr"/>
          <a:lstStyle/>
          <a:p>
            <a:pPr defTabSz="3968750"/>
            <a:endParaRPr lang="en-US" sz="2900" dirty="0">
              <a:latin typeface="Calibri" pitchFamily="34" charset="0"/>
            </a:endParaRPr>
          </a:p>
        </p:txBody>
      </p:sp>
      <p:sp>
        <p:nvSpPr>
          <p:cNvPr id="16586" name="Rectangle 11"/>
          <p:cNvSpPr>
            <a:spLocks noChangeArrowheads="1"/>
          </p:cNvSpPr>
          <p:nvPr/>
        </p:nvSpPr>
        <p:spPr bwMode="auto">
          <a:xfrm>
            <a:off x="9677398" y="3688222"/>
            <a:ext cx="9418320" cy="27074876"/>
          </a:xfrm>
          <a:prstGeom prst="rect">
            <a:avLst/>
          </a:prstGeom>
          <a:solidFill>
            <a:schemeClr val="bg1"/>
          </a:solidFill>
          <a:ln w="6350">
            <a:solidFill>
              <a:srgbClr val="003082"/>
            </a:solidFill>
            <a:miter lim="800000"/>
            <a:headEnd/>
            <a:tailEnd/>
          </a:ln>
          <a:effectLst/>
        </p:spPr>
        <p:txBody>
          <a:bodyPr wrap="none" lIns="91427" tIns="45715" rIns="91427" bIns="45715" anchor="ctr"/>
          <a:lstStyle/>
          <a:p>
            <a:pPr defTabSz="3968750"/>
            <a:endParaRPr lang="en-US">
              <a:latin typeface="Calibri" pitchFamily="34" charset="0"/>
            </a:endParaRPr>
          </a:p>
        </p:txBody>
      </p:sp>
      <p:sp>
        <p:nvSpPr>
          <p:cNvPr id="16587" name="Rectangle 11"/>
          <p:cNvSpPr>
            <a:spLocks noChangeArrowheads="1"/>
          </p:cNvSpPr>
          <p:nvPr/>
        </p:nvSpPr>
        <p:spPr bwMode="auto">
          <a:xfrm>
            <a:off x="132013" y="3761875"/>
            <a:ext cx="9418320" cy="26974800"/>
          </a:xfrm>
          <a:prstGeom prst="rect">
            <a:avLst/>
          </a:prstGeom>
          <a:solidFill>
            <a:schemeClr val="bg1"/>
          </a:solidFill>
          <a:ln w="6350">
            <a:solidFill>
              <a:srgbClr val="003082"/>
            </a:solidFill>
            <a:miter lim="800000"/>
            <a:headEnd/>
            <a:tailEnd/>
          </a:ln>
        </p:spPr>
        <p:txBody>
          <a:bodyPr wrap="none" lIns="91427" tIns="45715" rIns="91427" bIns="45715" anchor="ctr"/>
          <a:lstStyle/>
          <a:p>
            <a:pPr defTabSz="3968750"/>
            <a:endParaRPr lang="en-US">
              <a:latin typeface="Calibri" pitchFamily="34" charset="0"/>
            </a:endParaRPr>
          </a:p>
        </p:txBody>
      </p:sp>
      <p:sp>
        <p:nvSpPr>
          <p:cNvPr id="16589" name="Line 9"/>
          <p:cNvSpPr>
            <a:spLocks noChangeShapeType="1"/>
          </p:cNvSpPr>
          <p:nvPr/>
        </p:nvSpPr>
        <p:spPr bwMode="auto">
          <a:xfrm>
            <a:off x="0" y="3267075"/>
            <a:ext cx="38404800" cy="0"/>
          </a:xfrm>
          <a:prstGeom prst="line">
            <a:avLst/>
          </a:prstGeom>
          <a:noFill/>
          <a:ln w="9525">
            <a:solidFill>
              <a:srgbClr val="003082"/>
            </a:solidFill>
            <a:round/>
            <a:headEnd/>
            <a:tailEnd/>
          </a:ln>
        </p:spPr>
        <p:txBody>
          <a:bodyPr/>
          <a:lstStyle/>
          <a:p>
            <a:endParaRPr lang="en-US"/>
          </a:p>
        </p:txBody>
      </p:sp>
      <p:sp>
        <p:nvSpPr>
          <p:cNvPr id="16590" name="Line 10"/>
          <p:cNvSpPr>
            <a:spLocks noChangeShapeType="1"/>
          </p:cNvSpPr>
          <p:nvPr/>
        </p:nvSpPr>
        <p:spPr bwMode="auto">
          <a:xfrm flipV="1">
            <a:off x="-12700" y="3267075"/>
            <a:ext cx="38417500" cy="0"/>
          </a:xfrm>
          <a:prstGeom prst="line">
            <a:avLst/>
          </a:prstGeom>
          <a:noFill/>
          <a:ln w="76200">
            <a:solidFill>
              <a:srgbClr val="003082"/>
            </a:solidFill>
            <a:round/>
            <a:headEnd/>
            <a:tailEnd/>
          </a:ln>
        </p:spPr>
        <p:txBody>
          <a:bodyPr/>
          <a:lstStyle/>
          <a:p>
            <a:endParaRPr lang="en-US"/>
          </a:p>
        </p:txBody>
      </p:sp>
      <p:sp>
        <p:nvSpPr>
          <p:cNvPr id="16591" name="Rectangle 587"/>
          <p:cNvSpPr>
            <a:spLocks noChangeArrowheads="1"/>
          </p:cNvSpPr>
          <p:nvPr/>
        </p:nvSpPr>
        <p:spPr bwMode="auto">
          <a:xfrm>
            <a:off x="0" y="13342938"/>
            <a:ext cx="184150" cy="1281112"/>
          </a:xfrm>
          <a:prstGeom prst="rect">
            <a:avLst/>
          </a:prstGeom>
          <a:noFill/>
          <a:ln w="9525">
            <a:noFill/>
            <a:miter lim="800000"/>
            <a:headEnd/>
            <a:tailEnd/>
          </a:ln>
        </p:spPr>
        <p:txBody>
          <a:bodyPr wrap="none" lIns="91427" tIns="45715" rIns="91427" bIns="45715" anchor="ctr">
            <a:spAutoFit/>
          </a:bodyPr>
          <a:lstStyle/>
          <a:p>
            <a:pPr defTabSz="3968750"/>
            <a:endParaRPr lang="en-US">
              <a:latin typeface="Calibri" pitchFamily="34" charset="0"/>
            </a:endParaRPr>
          </a:p>
        </p:txBody>
      </p:sp>
      <p:sp>
        <p:nvSpPr>
          <p:cNvPr id="16592" name="Rectangle 589"/>
          <p:cNvSpPr>
            <a:spLocks noChangeArrowheads="1"/>
          </p:cNvSpPr>
          <p:nvPr/>
        </p:nvSpPr>
        <p:spPr bwMode="auto">
          <a:xfrm>
            <a:off x="0" y="13615988"/>
            <a:ext cx="184150" cy="1281112"/>
          </a:xfrm>
          <a:prstGeom prst="rect">
            <a:avLst/>
          </a:prstGeom>
          <a:noFill/>
          <a:ln w="9525">
            <a:noFill/>
            <a:miter lim="800000"/>
            <a:headEnd/>
            <a:tailEnd/>
          </a:ln>
        </p:spPr>
        <p:txBody>
          <a:bodyPr wrap="none" lIns="91427" tIns="45715" rIns="91427" bIns="45715" anchor="ctr">
            <a:spAutoFit/>
          </a:bodyPr>
          <a:lstStyle/>
          <a:p>
            <a:pPr defTabSz="3968750"/>
            <a:endParaRPr lang="en-US">
              <a:latin typeface="Calibri" pitchFamily="34" charset="0"/>
            </a:endParaRPr>
          </a:p>
        </p:txBody>
      </p:sp>
      <p:sp>
        <p:nvSpPr>
          <p:cNvPr id="16593" name="Rectangle 591"/>
          <p:cNvSpPr>
            <a:spLocks noChangeArrowheads="1"/>
          </p:cNvSpPr>
          <p:nvPr/>
        </p:nvSpPr>
        <p:spPr bwMode="auto">
          <a:xfrm>
            <a:off x="-468313" y="12996863"/>
            <a:ext cx="185738" cy="1281112"/>
          </a:xfrm>
          <a:prstGeom prst="rect">
            <a:avLst/>
          </a:prstGeom>
          <a:noFill/>
          <a:ln w="9525">
            <a:noFill/>
            <a:miter lim="800000"/>
            <a:headEnd/>
            <a:tailEnd/>
          </a:ln>
        </p:spPr>
        <p:txBody>
          <a:bodyPr wrap="none" lIns="91427" tIns="45715" rIns="91427" bIns="45715" anchor="ctr">
            <a:spAutoFit/>
          </a:bodyPr>
          <a:lstStyle/>
          <a:p>
            <a:pPr defTabSz="3968750"/>
            <a:endParaRPr lang="en-US">
              <a:latin typeface="Calibri" pitchFamily="34" charset="0"/>
            </a:endParaRPr>
          </a:p>
        </p:txBody>
      </p:sp>
      <p:sp>
        <p:nvSpPr>
          <p:cNvPr id="16594" name="Rectangle 608"/>
          <p:cNvSpPr>
            <a:spLocks noChangeArrowheads="1"/>
          </p:cNvSpPr>
          <p:nvPr/>
        </p:nvSpPr>
        <p:spPr bwMode="auto">
          <a:xfrm>
            <a:off x="0" y="13709650"/>
            <a:ext cx="184150" cy="1281113"/>
          </a:xfrm>
          <a:prstGeom prst="rect">
            <a:avLst/>
          </a:prstGeom>
          <a:noFill/>
          <a:ln w="9525">
            <a:noFill/>
            <a:miter lim="800000"/>
            <a:headEnd/>
            <a:tailEnd/>
          </a:ln>
        </p:spPr>
        <p:txBody>
          <a:bodyPr wrap="none" lIns="91427" tIns="45715" rIns="91427" bIns="45715" anchor="ctr">
            <a:spAutoFit/>
          </a:bodyPr>
          <a:lstStyle/>
          <a:p>
            <a:pPr defTabSz="3968750"/>
            <a:endParaRPr lang="en-US">
              <a:latin typeface="Calibri" pitchFamily="34" charset="0"/>
            </a:endParaRPr>
          </a:p>
        </p:txBody>
      </p:sp>
      <p:sp>
        <p:nvSpPr>
          <p:cNvPr id="16595" name="TextBox 63"/>
          <p:cNvSpPr txBox="1">
            <a:spLocks noChangeArrowheads="1"/>
          </p:cNvSpPr>
          <p:nvPr/>
        </p:nvSpPr>
        <p:spPr bwMode="auto">
          <a:xfrm>
            <a:off x="11042650" y="21702744"/>
            <a:ext cx="185738" cy="641350"/>
          </a:xfrm>
          <a:prstGeom prst="rect">
            <a:avLst/>
          </a:prstGeom>
          <a:noFill/>
          <a:ln w="9525">
            <a:noFill/>
            <a:miter lim="800000"/>
            <a:headEnd/>
            <a:tailEnd/>
          </a:ln>
        </p:spPr>
        <p:txBody>
          <a:bodyPr wrap="none" lIns="91427" tIns="45715" rIns="91427" bIns="45715">
            <a:spAutoFit/>
          </a:bodyPr>
          <a:lstStyle/>
          <a:p>
            <a:pPr defTabSz="3968750"/>
            <a:endParaRPr lang="en-US" sz="1700">
              <a:latin typeface="Calibri" pitchFamily="34" charset="0"/>
              <a:cs typeface="Times New Roman" pitchFamily="18" charset="0"/>
            </a:endParaRPr>
          </a:p>
          <a:p>
            <a:pPr defTabSz="3968750"/>
            <a:endParaRPr lang="en-US" sz="1700">
              <a:latin typeface="Calibri" pitchFamily="34" charset="0"/>
              <a:cs typeface="Times New Roman" pitchFamily="18" charset="0"/>
            </a:endParaRPr>
          </a:p>
        </p:txBody>
      </p:sp>
      <p:sp>
        <p:nvSpPr>
          <p:cNvPr id="16596" name="TextBox 64"/>
          <p:cNvSpPr txBox="1">
            <a:spLocks noChangeArrowheads="1"/>
          </p:cNvSpPr>
          <p:nvPr/>
        </p:nvSpPr>
        <p:spPr bwMode="auto">
          <a:xfrm flipH="1">
            <a:off x="14020800" y="25785762"/>
            <a:ext cx="5926138" cy="358775"/>
          </a:xfrm>
          <a:prstGeom prst="rect">
            <a:avLst/>
          </a:prstGeom>
          <a:noFill/>
          <a:ln w="9525">
            <a:noFill/>
            <a:miter lim="800000"/>
            <a:headEnd/>
            <a:tailEnd/>
          </a:ln>
        </p:spPr>
        <p:txBody>
          <a:bodyPr lIns="91427" tIns="45715" rIns="91427" bIns="45715">
            <a:spAutoFit/>
          </a:bodyPr>
          <a:lstStyle/>
          <a:p>
            <a:pPr defTabSz="3968750"/>
            <a:endParaRPr lang="en-US" sz="2500" baseline="30000">
              <a:latin typeface="Calibri" pitchFamily="34" charset="0"/>
              <a:cs typeface="Times New Roman" pitchFamily="18" charset="0"/>
            </a:endParaRPr>
          </a:p>
        </p:txBody>
      </p:sp>
      <p:pic>
        <p:nvPicPr>
          <p:cNvPr id="16600" name="Picture 123" descr="NSF"/>
          <p:cNvPicPr>
            <a:picLocks noChangeAspect="1" noChangeArrowheads="1"/>
          </p:cNvPicPr>
          <p:nvPr/>
        </p:nvPicPr>
        <p:blipFill>
          <a:blip r:embed="rId4"/>
          <a:srcRect/>
          <a:stretch>
            <a:fillRect/>
          </a:stretch>
        </p:blipFill>
        <p:spPr bwMode="auto">
          <a:xfrm>
            <a:off x="16834406" y="28977319"/>
            <a:ext cx="1671208" cy="1675393"/>
          </a:xfrm>
          <a:prstGeom prst="rect">
            <a:avLst/>
          </a:prstGeom>
          <a:noFill/>
          <a:ln w="9525">
            <a:noFill/>
            <a:miter lim="800000"/>
            <a:headEnd/>
            <a:tailEnd/>
          </a:ln>
        </p:spPr>
      </p:pic>
      <p:sp>
        <p:nvSpPr>
          <p:cNvPr id="16601" name="Text Box 126"/>
          <p:cNvSpPr txBox="1">
            <a:spLocks noChangeArrowheads="1"/>
          </p:cNvSpPr>
          <p:nvPr/>
        </p:nvSpPr>
        <p:spPr bwMode="auto">
          <a:xfrm>
            <a:off x="9838483" y="28944888"/>
            <a:ext cx="6749612" cy="1384984"/>
          </a:xfrm>
          <a:prstGeom prst="rect">
            <a:avLst/>
          </a:prstGeom>
          <a:noFill/>
          <a:ln w="9525">
            <a:noFill/>
            <a:miter lim="800000"/>
            <a:headEnd/>
            <a:tailEnd/>
          </a:ln>
        </p:spPr>
        <p:txBody>
          <a:bodyPr wrap="square" lIns="91427" tIns="45715" rIns="91427" bIns="45715">
            <a:spAutoFit/>
          </a:bodyPr>
          <a:lstStyle/>
          <a:p>
            <a:pPr algn="just" defTabSz="3968750"/>
            <a:r>
              <a:rPr lang="en-US" sz="2800" dirty="0">
                <a:latin typeface="Arial" pitchFamily="34" charset="0"/>
                <a:cs typeface="Arial" pitchFamily="34" charset="0"/>
              </a:rPr>
              <a:t>We are grateful for generous support from </a:t>
            </a:r>
            <a:r>
              <a:rPr lang="en-US" sz="2800" dirty="0" smtClean="0">
                <a:latin typeface="Arial" pitchFamily="34" charset="0"/>
                <a:cs typeface="Arial" pitchFamily="34" charset="0"/>
              </a:rPr>
              <a:t>the </a:t>
            </a:r>
            <a:r>
              <a:rPr lang="en-US" sz="2800" dirty="0">
                <a:latin typeface="Arial" pitchFamily="34" charset="0"/>
                <a:cs typeface="Arial" pitchFamily="34" charset="0"/>
              </a:rPr>
              <a:t>National Science  Foundation   </a:t>
            </a:r>
            <a:r>
              <a:rPr lang="en-US" sz="2800" dirty="0" smtClean="0">
                <a:latin typeface="Arial" pitchFamily="34" charset="0"/>
                <a:cs typeface="Arial" pitchFamily="34" charset="0"/>
              </a:rPr>
              <a:t>(</a:t>
            </a:r>
            <a:r>
              <a:rPr lang="en-US" sz="2800" dirty="0">
                <a:latin typeface="Arial" pitchFamily="34" charset="0"/>
                <a:cs typeface="Arial" pitchFamily="34" charset="0"/>
              </a:rPr>
              <a:t>CHE-0910826).</a:t>
            </a:r>
          </a:p>
        </p:txBody>
      </p:sp>
      <p:sp>
        <p:nvSpPr>
          <p:cNvPr id="16603" name="Text Box 14"/>
          <p:cNvSpPr txBox="1">
            <a:spLocks noChangeArrowheads="1"/>
          </p:cNvSpPr>
          <p:nvPr/>
        </p:nvSpPr>
        <p:spPr bwMode="auto">
          <a:xfrm>
            <a:off x="152400" y="3657600"/>
            <a:ext cx="9418320" cy="600106"/>
          </a:xfrm>
          <a:prstGeom prst="rect">
            <a:avLst/>
          </a:prstGeom>
          <a:solidFill>
            <a:srgbClr val="003082"/>
          </a:solidFill>
          <a:ln w="9525">
            <a:noFill/>
            <a:miter lim="800000"/>
            <a:headEnd/>
            <a:tailEnd/>
          </a:ln>
        </p:spPr>
        <p:txBody>
          <a:bodyPr wrap="square" lIns="91385" tIns="45691" rIns="91385" bIns="45691">
            <a:spAutoFit/>
          </a:bodyPr>
          <a:lstStyle/>
          <a:p>
            <a:pPr algn="ctr" defTabSz="914400" eaLnBrk="0" hangingPunct="0">
              <a:spcBef>
                <a:spcPct val="50000"/>
              </a:spcBef>
            </a:pPr>
            <a:r>
              <a:rPr lang="en-US" sz="3300" b="1" dirty="0" smtClean="0">
                <a:solidFill>
                  <a:schemeClr val="bg1"/>
                </a:solidFill>
                <a:latin typeface="Calibri" pitchFamily="34" charset="0"/>
              </a:rPr>
              <a:t>Introduction and History</a:t>
            </a:r>
            <a:endParaRPr lang="en-US" sz="3300" b="1" dirty="0">
              <a:solidFill>
                <a:schemeClr val="bg1"/>
              </a:solidFill>
              <a:latin typeface="Calibri" pitchFamily="34" charset="0"/>
            </a:endParaRPr>
          </a:p>
        </p:txBody>
      </p:sp>
      <p:sp>
        <p:nvSpPr>
          <p:cNvPr id="16605" name="Text Box 14"/>
          <p:cNvSpPr txBox="1">
            <a:spLocks noChangeArrowheads="1"/>
          </p:cNvSpPr>
          <p:nvPr/>
        </p:nvSpPr>
        <p:spPr bwMode="auto">
          <a:xfrm>
            <a:off x="9677400" y="3661799"/>
            <a:ext cx="9418320" cy="609600"/>
          </a:xfrm>
          <a:prstGeom prst="rect">
            <a:avLst/>
          </a:prstGeom>
          <a:solidFill>
            <a:srgbClr val="003082"/>
          </a:solidFill>
          <a:ln w="9525">
            <a:noFill/>
            <a:miter lim="800000"/>
            <a:headEnd/>
            <a:tailEnd/>
          </a:ln>
        </p:spPr>
        <p:txBody>
          <a:bodyPr wrap="square" lIns="91385" tIns="45691" rIns="91385" bIns="45691">
            <a:spAutoFit/>
          </a:bodyPr>
          <a:lstStyle/>
          <a:p>
            <a:pPr algn="ctr" defTabSz="914400" eaLnBrk="0" hangingPunct="0">
              <a:spcBef>
                <a:spcPct val="50000"/>
              </a:spcBef>
            </a:pPr>
            <a:r>
              <a:rPr lang="en-US" sz="3300" b="1" dirty="0" smtClean="0">
                <a:solidFill>
                  <a:schemeClr val="bg1"/>
                </a:solidFill>
                <a:latin typeface="Calibri" pitchFamily="34" charset="0"/>
              </a:rPr>
              <a:t>Polar Cycloaddition Reactions</a:t>
            </a:r>
            <a:endParaRPr lang="en-US" sz="3300" b="1" dirty="0">
              <a:solidFill>
                <a:schemeClr val="bg1"/>
              </a:solidFill>
              <a:latin typeface="Calibri" pitchFamily="34" charset="0"/>
            </a:endParaRPr>
          </a:p>
        </p:txBody>
      </p:sp>
      <p:sp>
        <p:nvSpPr>
          <p:cNvPr id="16606" name="Text Box 14"/>
          <p:cNvSpPr txBox="1">
            <a:spLocks noChangeArrowheads="1"/>
          </p:cNvSpPr>
          <p:nvPr/>
        </p:nvSpPr>
        <p:spPr bwMode="auto">
          <a:xfrm>
            <a:off x="28736708" y="20735458"/>
            <a:ext cx="9418320" cy="600106"/>
          </a:xfrm>
          <a:prstGeom prst="rect">
            <a:avLst/>
          </a:prstGeom>
          <a:solidFill>
            <a:srgbClr val="002060"/>
          </a:solidFill>
          <a:ln w="9525">
            <a:solidFill>
              <a:srgbClr val="002060"/>
            </a:solidFill>
            <a:miter lim="800000"/>
            <a:headEnd/>
            <a:tailEnd/>
          </a:ln>
        </p:spPr>
        <p:txBody>
          <a:bodyPr wrap="square" lIns="91385" tIns="45691" rIns="91385" bIns="45691">
            <a:spAutoFit/>
          </a:bodyPr>
          <a:lstStyle/>
          <a:p>
            <a:pPr algn="ctr" defTabSz="914400" eaLnBrk="0" hangingPunct="0">
              <a:spcBef>
                <a:spcPct val="50000"/>
              </a:spcBef>
            </a:pPr>
            <a:r>
              <a:rPr lang="en-US" sz="3300" b="1" dirty="0">
                <a:solidFill>
                  <a:schemeClr val="bg1"/>
                </a:solidFill>
                <a:latin typeface="Calibri" pitchFamily="34" charset="0"/>
              </a:rPr>
              <a:t>References</a:t>
            </a:r>
          </a:p>
        </p:txBody>
      </p:sp>
      <p:sp>
        <p:nvSpPr>
          <p:cNvPr id="16607" name="Text Box 14"/>
          <p:cNvSpPr txBox="1">
            <a:spLocks noChangeArrowheads="1"/>
          </p:cNvSpPr>
          <p:nvPr/>
        </p:nvSpPr>
        <p:spPr bwMode="auto">
          <a:xfrm>
            <a:off x="9677398" y="28172591"/>
            <a:ext cx="9418320" cy="600106"/>
          </a:xfrm>
          <a:prstGeom prst="rect">
            <a:avLst/>
          </a:prstGeom>
          <a:solidFill>
            <a:srgbClr val="002060"/>
          </a:solidFill>
          <a:ln w="9525">
            <a:solidFill>
              <a:srgbClr val="002060"/>
            </a:solidFill>
            <a:miter lim="800000"/>
            <a:headEnd/>
            <a:tailEnd/>
          </a:ln>
        </p:spPr>
        <p:txBody>
          <a:bodyPr wrap="square" lIns="91385" tIns="45691" rIns="91385" bIns="45691">
            <a:spAutoFit/>
          </a:bodyPr>
          <a:lstStyle/>
          <a:p>
            <a:pPr algn="ctr" defTabSz="914400" eaLnBrk="0" hangingPunct="0">
              <a:spcBef>
                <a:spcPct val="50000"/>
              </a:spcBef>
            </a:pPr>
            <a:r>
              <a:rPr lang="en-US" sz="3300" b="1" dirty="0">
                <a:solidFill>
                  <a:schemeClr val="bg1"/>
                </a:solidFill>
                <a:latin typeface="Calibri" pitchFamily="34" charset="0"/>
              </a:rPr>
              <a:t>Acknowledgements</a:t>
            </a:r>
          </a:p>
        </p:txBody>
      </p:sp>
      <p:sp>
        <p:nvSpPr>
          <p:cNvPr id="16608" name="Text Box 14"/>
          <p:cNvSpPr txBox="1">
            <a:spLocks noChangeArrowheads="1"/>
          </p:cNvSpPr>
          <p:nvPr/>
        </p:nvSpPr>
        <p:spPr bwMode="auto">
          <a:xfrm>
            <a:off x="28834080" y="3663658"/>
            <a:ext cx="9418320" cy="612648"/>
          </a:xfrm>
          <a:prstGeom prst="rect">
            <a:avLst/>
          </a:prstGeom>
          <a:solidFill>
            <a:srgbClr val="003082"/>
          </a:solidFill>
          <a:ln w="9525">
            <a:noFill/>
            <a:miter lim="800000"/>
            <a:headEnd/>
            <a:tailEnd/>
          </a:ln>
        </p:spPr>
        <p:txBody>
          <a:bodyPr wrap="square" lIns="91385" tIns="45691" rIns="91385" bIns="45691">
            <a:spAutoFit/>
          </a:bodyPr>
          <a:lstStyle/>
          <a:p>
            <a:pPr algn="ctr" defTabSz="914400" eaLnBrk="0" hangingPunct="0">
              <a:spcBef>
                <a:spcPct val="50000"/>
              </a:spcBef>
            </a:pPr>
            <a:r>
              <a:rPr lang="en-US" sz="3300" b="1" dirty="0" smtClean="0">
                <a:solidFill>
                  <a:schemeClr val="bg1"/>
                </a:solidFill>
                <a:latin typeface="Calibri" pitchFamily="34" charset="0"/>
              </a:rPr>
              <a:t>Electrophilic Additions</a:t>
            </a:r>
            <a:endParaRPr lang="en-US" sz="3300" b="1" dirty="0">
              <a:solidFill>
                <a:schemeClr val="bg1"/>
              </a:solidFill>
              <a:latin typeface="Calibri" pitchFamily="34" charset="0"/>
            </a:endParaRPr>
          </a:p>
        </p:txBody>
      </p:sp>
      <p:sp>
        <p:nvSpPr>
          <p:cNvPr id="16609" name="Text Box 98"/>
          <p:cNvSpPr txBox="1">
            <a:spLocks noChangeArrowheads="1"/>
          </p:cNvSpPr>
          <p:nvPr/>
        </p:nvSpPr>
        <p:spPr bwMode="auto">
          <a:xfrm>
            <a:off x="2338388" y="20647025"/>
            <a:ext cx="184703" cy="661710"/>
          </a:xfrm>
          <a:prstGeom prst="rect">
            <a:avLst/>
          </a:prstGeom>
          <a:noFill/>
          <a:ln w="9525">
            <a:noFill/>
            <a:miter lim="800000"/>
            <a:headEnd/>
            <a:tailEnd/>
          </a:ln>
        </p:spPr>
        <p:txBody>
          <a:bodyPr wrap="none" lIns="91427" tIns="45715" rIns="91427" bIns="45715">
            <a:spAutoFit/>
          </a:bodyPr>
          <a:lstStyle/>
          <a:p>
            <a:pPr algn="ctr" defTabSz="3968750"/>
            <a:endParaRPr lang="en-US" sz="3700" b="1" dirty="0">
              <a:latin typeface="Calibri" pitchFamily="34" charset="0"/>
            </a:endParaRPr>
          </a:p>
        </p:txBody>
      </p:sp>
      <p:sp>
        <p:nvSpPr>
          <p:cNvPr id="16615" name="TextBox 8"/>
          <p:cNvSpPr txBox="1">
            <a:spLocks noChangeArrowheads="1"/>
          </p:cNvSpPr>
          <p:nvPr/>
        </p:nvSpPr>
        <p:spPr bwMode="auto">
          <a:xfrm>
            <a:off x="455613" y="28944888"/>
            <a:ext cx="12118975" cy="538599"/>
          </a:xfrm>
          <a:prstGeom prst="rect">
            <a:avLst/>
          </a:prstGeom>
          <a:noFill/>
          <a:ln w="9525">
            <a:noFill/>
            <a:miter lim="800000"/>
            <a:headEnd/>
            <a:tailEnd/>
          </a:ln>
        </p:spPr>
        <p:txBody>
          <a:bodyPr lIns="91427" tIns="45715" rIns="91427" bIns="45715">
            <a:spAutoFit/>
          </a:bodyPr>
          <a:lstStyle/>
          <a:p>
            <a:pPr algn="just" defTabSz="3968750"/>
            <a:endParaRPr lang="en-US" sz="2900" dirty="0">
              <a:latin typeface="Calibri" pitchFamily="34" charset="0"/>
            </a:endParaRPr>
          </a:p>
        </p:txBody>
      </p:sp>
      <p:sp>
        <p:nvSpPr>
          <p:cNvPr id="16621" name="Rectangle 4"/>
          <p:cNvSpPr>
            <a:spLocks noChangeArrowheads="1"/>
          </p:cNvSpPr>
          <p:nvPr/>
        </p:nvSpPr>
        <p:spPr bwMode="auto">
          <a:xfrm>
            <a:off x="4551362" y="197063"/>
            <a:ext cx="29302075" cy="2800682"/>
          </a:xfrm>
          <a:prstGeom prst="rect">
            <a:avLst/>
          </a:prstGeom>
          <a:solidFill>
            <a:srgbClr val="003082"/>
          </a:solidFill>
          <a:ln w="9525">
            <a:noFill/>
            <a:miter lim="800000"/>
            <a:headEnd/>
            <a:tailEnd/>
          </a:ln>
        </p:spPr>
        <p:txBody>
          <a:bodyPr lIns="91365" tIns="45678" rIns="91365" bIns="45678">
            <a:spAutoFit/>
          </a:bodyPr>
          <a:lstStyle/>
          <a:p>
            <a:pPr algn="ctr"/>
            <a:r>
              <a:rPr lang="en-US" sz="4400" b="1" dirty="0">
                <a:solidFill>
                  <a:schemeClr val="bg1"/>
                </a:solidFill>
              </a:rPr>
              <a:t>Beyond FMO Theory:  An Electron Transfer Model</a:t>
            </a:r>
          </a:p>
          <a:p>
            <a:pPr algn="ctr"/>
            <a:r>
              <a:rPr lang="en-US" sz="4400" b="1" dirty="0">
                <a:solidFill>
                  <a:schemeClr val="bg1"/>
                </a:solidFill>
              </a:rPr>
              <a:t>(ETM) for Predicting Regioselectivity in Bimolecular </a:t>
            </a:r>
            <a:r>
              <a:rPr lang="en-US" sz="4400" b="1" dirty="0" smtClean="0">
                <a:solidFill>
                  <a:schemeClr val="bg1"/>
                </a:solidFill>
              </a:rPr>
              <a:t>Reactions</a:t>
            </a:r>
            <a:endParaRPr lang="en-US" sz="1600" dirty="0">
              <a:solidFill>
                <a:schemeClr val="bg1"/>
              </a:solidFill>
              <a:latin typeface="Arial Black" pitchFamily="34" charset="0"/>
            </a:endParaRPr>
          </a:p>
          <a:p>
            <a:pPr algn="ctr" eaLnBrk="0" hangingPunct="0"/>
            <a:r>
              <a:rPr lang="en-US" sz="3200" b="1" dirty="0">
                <a:solidFill>
                  <a:schemeClr val="bg1"/>
                </a:solidFill>
              </a:rPr>
              <a:t>Katharine J. Cahill* and Richard P. Johnson</a:t>
            </a:r>
          </a:p>
          <a:p>
            <a:pPr algn="ctr" eaLnBrk="0" hangingPunct="0"/>
            <a:r>
              <a:rPr lang="en-US" sz="2800" b="1" dirty="0">
                <a:solidFill>
                  <a:schemeClr val="bg1"/>
                </a:solidFill>
              </a:rPr>
              <a:t>University of New Hampshire, Department of Chemistry, Durham, New Hampshire, NH  03824</a:t>
            </a:r>
          </a:p>
          <a:p>
            <a:pPr algn="ctr" eaLnBrk="0" hangingPunct="0"/>
            <a:r>
              <a:rPr lang="en-US" sz="2800" b="1" dirty="0">
                <a:solidFill>
                  <a:schemeClr val="bg1"/>
                </a:solidFill>
                <a:hlinkClick r:id="rId5"/>
              </a:rPr>
              <a:t>kjt49@unh.edu</a:t>
            </a:r>
            <a:r>
              <a:rPr lang="en-US" sz="2800" b="1" dirty="0">
                <a:solidFill>
                  <a:schemeClr val="bg1"/>
                </a:solidFill>
              </a:rPr>
              <a:t>,  rpj@cisunix.unh.edu</a:t>
            </a:r>
          </a:p>
        </p:txBody>
      </p:sp>
      <p:pic>
        <p:nvPicPr>
          <p:cNvPr id="16622" name="Picture 102" descr="UNHseal1"/>
          <p:cNvPicPr>
            <a:picLocks noChangeAspect="1" noChangeArrowheads="1"/>
          </p:cNvPicPr>
          <p:nvPr/>
        </p:nvPicPr>
        <p:blipFill>
          <a:blip r:embed="rId6">
            <a:clrChange>
              <a:clrFrom>
                <a:srgbClr val="FFFFFF"/>
              </a:clrFrom>
              <a:clrTo>
                <a:srgbClr val="FFFFFF">
                  <a:alpha val="0"/>
                </a:srgbClr>
              </a:clrTo>
            </a:clrChange>
            <a:lum bright="70000" contrast="-70000"/>
          </a:blip>
          <a:srcRect/>
          <a:stretch>
            <a:fillRect/>
          </a:stretch>
        </p:blipFill>
        <p:spPr bwMode="auto">
          <a:xfrm>
            <a:off x="3046413" y="244475"/>
            <a:ext cx="3127375" cy="2957513"/>
          </a:xfrm>
          <a:prstGeom prst="rect">
            <a:avLst/>
          </a:prstGeom>
          <a:noFill/>
          <a:ln w="9525">
            <a:noFill/>
            <a:miter lim="800000"/>
            <a:headEnd/>
            <a:tailEnd/>
          </a:ln>
        </p:spPr>
      </p:pic>
      <p:pic>
        <p:nvPicPr>
          <p:cNvPr id="16623" name="Picture 13" descr="C:\Users\aaa\Pictures\Logo_white_blue grey.jpg"/>
          <p:cNvPicPr>
            <a:picLocks noChangeAspect="1" noChangeArrowheads="1"/>
          </p:cNvPicPr>
          <p:nvPr/>
        </p:nvPicPr>
        <p:blipFill>
          <a:blip r:embed="rId7">
            <a:clrChange>
              <a:clrFrom>
                <a:srgbClr val="010066"/>
              </a:clrFrom>
              <a:clrTo>
                <a:srgbClr val="010066">
                  <a:alpha val="0"/>
                </a:srgbClr>
              </a:clrTo>
            </a:clrChange>
          </a:blip>
          <a:srcRect/>
          <a:stretch>
            <a:fillRect/>
          </a:stretch>
        </p:blipFill>
        <p:spPr bwMode="auto">
          <a:xfrm>
            <a:off x="32231013" y="238125"/>
            <a:ext cx="2763837" cy="2813050"/>
          </a:xfrm>
          <a:prstGeom prst="rect">
            <a:avLst/>
          </a:prstGeom>
          <a:noFill/>
          <a:ln w="9525">
            <a:noFill/>
            <a:miter lim="800000"/>
            <a:headEnd/>
            <a:tailEnd/>
          </a:ln>
        </p:spPr>
      </p:pic>
      <p:sp>
        <p:nvSpPr>
          <p:cNvPr id="16624" name="Text Box 153"/>
          <p:cNvSpPr txBox="1">
            <a:spLocks noChangeArrowheads="1"/>
          </p:cNvSpPr>
          <p:nvPr/>
        </p:nvSpPr>
        <p:spPr bwMode="auto">
          <a:xfrm>
            <a:off x="26196925" y="22023388"/>
            <a:ext cx="184731" cy="523220"/>
          </a:xfrm>
          <a:prstGeom prst="rect">
            <a:avLst/>
          </a:prstGeom>
          <a:noFill/>
          <a:ln w="9525">
            <a:noFill/>
            <a:miter lim="800000"/>
            <a:headEnd/>
            <a:tailEnd/>
          </a:ln>
        </p:spPr>
        <p:txBody>
          <a:bodyPr wrap="none">
            <a:spAutoFit/>
          </a:bodyPr>
          <a:lstStyle/>
          <a:p>
            <a:pPr defTabSz="914400"/>
            <a:endParaRPr lang="en-US" sz="2800" dirty="0">
              <a:latin typeface="Calibri" pitchFamily="34" charset="0"/>
            </a:endParaRPr>
          </a:p>
        </p:txBody>
      </p:sp>
      <p:sp>
        <p:nvSpPr>
          <p:cNvPr id="49" name="TextBox 48"/>
          <p:cNvSpPr txBox="1"/>
          <p:nvPr/>
        </p:nvSpPr>
        <p:spPr>
          <a:xfrm>
            <a:off x="132013" y="25785762"/>
            <a:ext cx="9418320" cy="600164"/>
          </a:xfrm>
          <a:prstGeom prst="rect">
            <a:avLst/>
          </a:prstGeom>
          <a:solidFill>
            <a:srgbClr val="002060"/>
          </a:solidFill>
        </p:spPr>
        <p:txBody>
          <a:bodyPr wrap="square" rtlCol="0">
            <a:spAutoFit/>
          </a:bodyPr>
          <a:lstStyle/>
          <a:p>
            <a:pPr algn="ctr"/>
            <a:r>
              <a:rPr lang="en-US" sz="3300" b="1" dirty="0" smtClean="0">
                <a:solidFill>
                  <a:schemeClr val="bg1"/>
                </a:solidFill>
                <a:latin typeface="+mj-lt"/>
              </a:rPr>
              <a:t>ETM Computational Details</a:t>
            </a:r>
            <a:endParaRPr lang="en-US" sz="3300" b="1" dirty="0">
              <a:solidFill>
                <a:schemeClr val="bg1"/>
              </a:solidFill>
              <a:latin typeface="+mj-lt"/>
            </a:endParaRPr>
          </a:p>
        </p:txBody>
      </p:sp>
      <p:sp>
        <p:nvSpPr>
          <p:cNvPr id="52" name="Text Box 14"/>
          <p:cNvSpPr txBox="1">
            <a:spLocks noChangeArrowheads="1"/>
          </p:cNvSpPr>
          <p:nvPr/>
        </p:nvSpPr>
        <p:spPr bwMode="auto">
          <a:xfrm>
            <a:off x="19232880" y="3648616"/>
            <a:ext cx="9418320" cy="609600"/>
          </a:xfrm>
          <a:prstGeom prst="rect">
            <a:avLst/>
          </a:prstGeom>
          <a:solidFill>
            <a:srgbClr val="003082"/>
          </a:solidFill>
          <a:ln w="9525">
            <a:noFill/>
            <a:miter lim="800000"/>
            <a:headEnd/>
            <a:tailEnd/>
          </a:ln>
        </p:spPr>
        <p:txBody>
          <a:bodyPr wrap="square" lIns="91385" tIns="45691" rIns="91385" bIns="45691">
            <a:spAutoFit/>
          </a:bodyPr>
          <a:lstStyle/>
          <a:p>
            <a:pPr algn="ctr" defTabSz="914400" eaLnBrk="0" hangingPunct="0">
              <a:spcBef>
                <a:spcPct val="50000"/>
              </a:spcBef>
            </a:pPr>
            <a:r>
              <a:rPr lang="en-US" sz="3300" b="1" dirty="0" smtClean="0">
                <a:solidFill>
                  <a:schemeClr val="bg1"/>
                </a:solidFill>
                <a:latin typeface="Calibri" pitchFamily="34" charset="0"/>
              </a:rPr>
              <a:t>Nucleophilic Additions</a:t>
            </a:r>
            <a:endParaRPr lang="en-US" sz="3300" b="1" dirty="0">
              <a:solidFill>
                <a:schemeClr val="bg1"/>
              </a:solidFill>
              <a:latin typeface="Calibri" pitchFamily="34" charset="0"/>
            </a:endParaRPr>
          </a:p>
        </p:txBody>
      </p:sp>
      <p:pic>
        <p:nvPicPr>
          <p:cNvPr id="51" name="Picture 225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9827192" y="4435844"/>
            <a:ext cx="9029959" cy="7957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4"/>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9669832" y="15141922"/>
            <a:ext cx="9433455" cy="8259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 name="Text Box 619"/>
          <p:cNvSpPr txBox="1">
            <a:spLocks noChangeArrowheads="1"/>
          </p:cNvSpPr>
          <p:nvPr/>
        </p:nvSpPr>
        <p:spPr bwMode="auto">
          <a:xfrm>
            <a:off x="9969332" y="12553538"/>
            <a:ext cx="8974685" cy="2492970"/>
          </a:xfrm>
          <a:prstGeom prst="rect">
            <a:avLst/>
          </a:prstGeom>
          <a:noFill/>
          <a:ln w="9525">
            <a:noFill/>
            <a:miter lim="800000"/>
            <a:headEnd/>
            <a:tailEnd/>
          </a:ln>
        </p:spPr>
        <p:txBody>
          <a:bodyPr wrap="square" lIns="91426" tIns="45710" rIns="91426" bIns="45710">
            <a:spAutoFit/>
          </a:bodyPr>
          <a:lstStyle/>
          <a:p>
            <a:pPr algn="just" eaLnBrk="0" hangingPunct="0">
              <a:defRPr/>
            </a:pPr>
            <a:r>
              <a:rPr lang="en-US" sz="2600" dirty="0">
                <a:latin typeface="Arial" pitchFamily="34" charset="0"/>
                <a:cs typeface="Arial" pitchFamily="34" charset="0"/>
              </a:rPr>
              <a:t>Polar cycloadditions have been widely studied and it is usually easy to identify the expected direction of electron transfer.  We find that the regiochemistry of both [2+4] and [3+2] cycloadditions is rationalized by optimizing the radical ion structures and visualizing the spin density map (SDM) for each radical ion.  </a:t>
            </a:r>
            <a:endParaRPr lang="en-US" sz="2600" dirty="0">
              <a:solidFill>
                <a:srgbClr val="003082"/>
              </a:solidFill>
              <a:latin typeface="Arial" pitchFamily="34" charset="0"/>
              <a:cs typeface="Arial" pitchFamily="34" charset="0"/>
            </a:endParaRPr>
          </a:p>
        </p:txBody>
      </p:sp>
      <p:sp>
        <p:nvSpPr>
          <p:cNvPr id="60" name="Text Box 592"/>
          <p:cNvSpPr txBox="1">
            <a:spLocks noChangeArrowheads="1"/>
          </p:cNvSpPr>
          <p:nvPr/>
        </p:nvSpPr>
        <p:spPr bwMode="auto">
          <a:xfrm>
            <a:off x="196182" y="4279059"/>
            <a:ext cx="9205530"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0" rIns="91426" bIns="45710">
            <a:spAutoFit/>
          </a:bodyPr>
          <a:lstStyle>
            <a:lvl1pPr eaLnBrk="0" hangingPunct="0">
              <a:defRPr sz="7800">
                <a:solidFill>
                  <a:schemeClr val="tx1"/>
                </a:solidFill>
                <a:latin typeface="Arial" charset="0"/>
              </a:defRPr>
            </a:lvl1pPr>
            <a:lvl2pPr marL="742950" indent="-285750" eaLnBrk="0" hangingPunct="0">
              <a:defRPr sz="7800">
                <a:solidFill>
                  <a:schemeClr val="tx1"/>
                </a:solidFill>
                <a:latin typeface="Arial" charset="0"/>
              </a:defRPr>
            </a:lvl2pPr>
            <a:lvl3pPr marL="1143000" indent="-228600" eaLnBrk="0" hangingPunct="0">
              <a:defRPr sz="7800">
                <a:solidFill>
                  <a:schemeClr val="tx1"/>
                </a:solidFill>
                <a:latin typeface="Arial" charset="0"/>
              </a:defRPr>
            </a:lvl3pPr>
            <a:lvl4pPr marL="1600200" indent="-228600" eaLnBrk="0" hangingPunct="0">
              <a:defRPr sz="7800">
                <a:solidFill>
                  <a:schemeClr val="tx1"/>
                </a:solidFill>
                <a:latin typeface="Arial" charset="0"/>
              </a:defRPr>
            </a:lvl4pPr>
            <a:lvl5pPr marL="2057400" indent="-228600" eaLnBrk="0" hangingPunct="0">
              <a:defRPr sz="7800">
                <a:solidFill>
                  <a:schemeClr val="tx1"/>
                </a:solidFill>
                <a:latin typeface="Arial" charset="0"/>
              </a:defRPr>
            </a:lvl5pPr>
            <a:lvl6pPr marL="2514600" indent="-228600" eaLnBrk="0" fontAlgn="base" hangingPunct="0">
              <a:spcBef>
                <a:spcPct val="0"/>
              </a:spcBef>
              <a:spcAft>
                <a:spcPct val="0"/>
              </a:spcAft>
              <a:defRPr sz="7800">
                <a:solidFill>
                  <a:schemeClr val="tx1"/>
                </a:solidFill>
                <a:latin typeface="Arial" charset="0"/>
              </a:defRPr>
            </a:lvl6pPr>
            <a:lvl7pPr marL="2971800" indent="-228600" eaLnBrk="0" fontAlgn="base" hangingPunct="0">
              <a:spcBef>
                <a:spcPct val="0"/>
              </a:spcBef>
              <a:spcAft>
                <a:spcPct val="0"/>
              </a:spcAft>
              <a:defRPr sz="7800">
                <a:solidFill>
                  <a:schemeClr val="tx1"/>
                </a:solidFill>
                <a:latin typeface="Arial" charset="0"/>
              </a:defRPr>
            </a:lvl7pPr>
            <a:lvl8pPr marL="3429000" indent="-228600" eaLnBrk="0" fontAlgn="base" hangingPunct="0">
              <a:spcBef>
                <a:spcPct val="0"/>
              </a:spcBef>
              <a:spcAft>
                <a:spcPct val="0"/>
              </a:spcAft>
              <a:defRPr sz="7800">
                <a:solidFill>
                  <a:schemeClr val="tx1"/>
                </a:solidFill>
                <a:latin typeface="Arial" charset="0"/>
              </a:defRPr>
            </a:lvl8pPr>
            <a:lvl9pPr marL="3886200" indent="-228600" eaLnBrk="0" fontAlgn="base" hangingPunct="0">
              <a:spcBef>
                <a:spcPct val="0"/>
              </a:spcBef>
              <a:spcAft>
                <a:spcPct val="0"/>
              </a:spcAft>
              <a:defRPr sz="7800">
                <a:solidFill>
                  <a:schemeClr val="tx1"/>
                </a:solidFill>
                <a:latin typeface="Arial" charset="0"/>
              </a:defRPr>
            </a:lvl9pPr>
          </a:lstStyle>
          <a:p>
            <a:pPr algn="just" eaLnBrk="1" hangingPunct="1"/>
            <a:r>
              <a:rPr lang="en-US" sz="2600" dirty="0"/>
              <a:t>Polar bimolecular reaction mechanisms define a continuum that ranges from concerted through single electron transfer (SET). In some cases, there is experimental evidence for radical ion intermediates.</a:t>
            </a:r>
            <a:r>
              <a:rPr lang="en-US" sz="2600" baseline="30000" dirty="0"/>
              <a:t>1</a:t>
            </a:r>
            <a:r>
              <a:rPr lang="en-US" sz="2600" dirty="0"/>
              <a:t>  Most  reactions probably have some degree of electron transfer. This is implicit in the frontier molecular orbital (FMO) description of reactions, which examines HOMO-LUMO interactions.</a:t>
            </a:r>
            <a:r>
              <a:rPr lang="en-US" sz="2600" baseline="30000" dirty="0"/>
              <a:t>2</a:t>
            </a:r>
            <a:r>
              <a:rPr lang="en-US" sz="2600" dirty="0"/>
              <a:t> Polar and SET reactions may follow similar reaction coordinates.</a:t>
            </a:r>
            <a:r>
              <a:rPr lang="en-US" sz="2600" baseline="30000" dirty="0"/>
              <a:t>3</a:t>
            </a:r>
            <a:r>
              <a:rPr lang="en-US" sz="2600" dirty="0"/>
              <a:t>  </a:t>
            </a:r>
            <a:endParaRPr lang="en-US" sz="2600" i="1" dirty="0"/>
          </a:p>
        </p:txBody>
      </p:sp>
      <p:graphicFrame>
        <p:nvGraphicFramePr>
          <p:cNvPr id="3" name="Object 2"/>
          <p:cNvGraphicFramePr>
            <a:graphicFrameLocks noChangeAspect="1"/>
          </p:cNvGraphicFramePr>
          <p:nvPr>
            <p:extLst>
              <p:ext uri="{D42A27DB-BD31-4B8C-83A1-F6EECF244321}">
                <p14:modId xmlns:p14="http://schemas.microsoft.com/office/powerpoint/2010/main" val="4086261115"/>
              </p:ext>
            </p:extLst>
          </p:nvPr>
        </p:nvGraphicFramePr>
        <p:xfrm>
          <a:off x="940593" y="7571534"/>
          <a:ext cx="7221538" cy="4659312"/>
        </p:xfrm>
        <a:graphic>
          <a:graphicData uri="http://schemas.openxmlformats.org/presentationml/2006/ole">
            <mc:AlternateContent xmlns:mc="http://schemas.openxmlformats.org/markup-compatibility/2006">
              <mc:Choice xmlns:v="urn:schemas-microsoft-com:vml" Requires="v">
                <p:oleObj spid="_x0000_s16893" name="CS ChemDraw Drawing" r:id="rId10" imgW="4614600" imgH="2952261" progId="ChemDraw.Document.6.0">
                  <p:embed/>
                </p:oleObj>
              </mc:Choice>
              <mc:Fallback>
                <p:oleObj name="CS ChemDraw Drawing" r:id="rId10" imgW="4614600" imgH="2952261" progId="ChemDraw.Document.6.0">
                  <p:embed/>
                  <p:pic>
                    <p:nvPicPr>
                      <p:cNvPr id="0" name="Object 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40593" y="7571534"/>
                        <a:ext cx="7221538" cy="465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61" name="Text Box 592"/>
          <p:cNvSpPr txBox="1">
            <a:spLocks noChangeArrowheads="1"/>
          </p:cNvSpPr>
          <p:nvPr/>
        </p:nvSpPr>
        <p:spPr bwMode="auto">
          <a:xfrm>
            <a:off x="196182" y="12222523"/>
            <a:ext cx="9307061" cy="4493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0" rIns="91426" bIns="45710">
            <a:spAutoFit/>
          </a:bodyPr>
          <a:lstStyle>
            <a:lvl1pPr eaLnBrk="0" hangingPunct="0">
              <a:defRPr sz="7800">
                <a:solidFill>
                  <a:schemeClr val="tx1"/>
                </a:solidFill>
                <a:latin typeface="Arial" charset="0"/>
              </a:defRPr>
            </a:lvl1pPr>
            <a:lvl2pPr marL="742950" indent="-285750" eaLnBrk="0" hangingPunct="0">
              <a:defRPr sz="7800">
                <a:solidFill>
                  <a:schemeClr val="tx1"/>
                </a:solidFill>
                <a:latin typeface="Arial" charset="0"/>
              </a:defRPr>
            </a:lvl2pPr>
            <a:lvl3pPr marL="1143000" indent="-228600" eaLnBrk="0" hangingPunct="0">
              <a:defRPr sz="7800">
                <a:solidFill>
                  <a:schemeClr val="tx1"/>
                </a:solidFill>
                <a:latin typeface="Arial" charset="0"/>
              </a:defRPr>
            </a:lvl3pPr>
            <a:lvl4pPr marL="1600200" indent="-228600" eaLnBrk="0" hangingPunct="0">
              <a:defRPr sz="7800">
                <a:solidFill>
                  <a:schemeClr val="tx1"/>
                </a:solidFill>
                <a:latin typeface="Arial" charset="0"/>
              </a:defRPr>
            </a:lvl4pPr>
            <a:lvl5pPr marL="2057400" indent="-228600" eaLnBrk="0" hangingPunct="0">
              <a:defRPr sz="7800">
                <a:solidFill>
                  <a:schemeClr val="tx1"/>
                </a:solidFill>
                <a:latin typeface="Arial" charset="0"/>
              </a:defRPr>
            </a:lvl5pPr>
            <a:lvl6pPr marL="2514600" indent="-228600" eaLnBrk="0" fontAlgn="base" hangingPunct="0">
              <a:spcBef>
                <a:spcPct val="0"/>
              </a:spcBef>
              <a:spcAft>
                <a:spcPct val="0"/>
              </a:spcAft>
              <a:defRPr sz="7800">
                <a:solidFill>
                  <a:schemeClr val="tx1"/>
                </a:solidFill>
                <a:latin typeface="Arial" charset="0"/>
              </a:defRPr>
            </a:lvl6pPr>
            <a:lvl7pPr marL="2971800" indent="-228600" eaLnBrk="0" fontAlgn="base" hangingPunct="0">
              <a:spcBef>
                <a:spcPct val="0"/>
              </a:spcBef>
              <a:spcAft>
                <a:spcPct val="0"/>
              </a:spcAft>
              <a:defRPr sz="7800">
                <a:solidFill>
                  <a:schemeClr val="tx1"/>
                </a:solidFill>
                <a:latin typeface="Arial" charset="0"/>
              </a:defRPr>
            </a:lvl7pPr>
            <a:lvl8pPr marL="3429000" indent="-228600" eaLnBrk="0" fontAlgn="base" hangingPunct="0">
              <a:spcBef>
                <a:spcPct val="0"/>
              </a:spcBef>
              <a:spcAft>
                <a:spcPct val="0"/>
              </a:spcAft>
              <a:defRPr sz="7800">
                <a:solidFill>
                  <a:schemeClr val="tx1"/>
                </a:solidFill>
                <a:latin typeface="Arial" charset="0"/>
              </a:defRPr>
            </a:lvl8pPr>
            <a:lvl9pPr marL="3886200" indent="-228600" eaLnBrk="0" fontAlgn="base" hangingPunct="0">
              <a:spcBef>
                <a:spcPct val="0"/>
              </a:spcBef>
              <a:spcAft>
                <a:spcPct val="0"/>
              </a:spcAft>
              <a:defRPr sz="7800">
                <a:solidFill>
                  <a:schemeClr val="tx1"/>
                </a:solidFill>
                <a:latin typeface="Arial" charset="0"/>
              </a:defRPr>
            </a:lvl9pPr>
          </a:lstStyle>
          <a:p>
            <a:pPr algn="just" eaLnBrk="1" hangingPunct="1"/>
            <a:r>
              <a:rPr lang="en-US" sz="2600" dirty="0"/>
              <a:t>Many theories have been developed for the prediction of regio- and stereoselectivity in chemical reactions.   Frontier molecular orbital (FMO) theory has held sway for the past four decades as one of the simplest approaches to predicting chemical reactivity and selectivity.</a:t>
            </a:r>
            <a:r>
              <a:rPr lang="en-US" sz="2600" baseline="30000" dirty="0"/>
              <a:t>2 </a:t>
            </a:r>
            <a:r>
              <a:rPr lang="en-US" sz="2600" dirty="0"/>
              <a:t>More recently, conceptual DFT and HSAB theories have also been described.</a:t>
            </a:r>
            <a:r>
              <a:rPr lang="en-US" sz="2600" baseline="30000" dirty="0"/>
              <a:t>4 </a:t>
            </a:r>
            <a:r>
              <a:rPr lang="en-US" sz="2600" dirty="0"/>
              <a:t>Even slight differences in experimental bond lengths have been recognized as subtle augurs of reactivity.</a:t>
            </a:r>
            <a:r>
              <a:rPr lang="en-US" sz="2600" baseline="30000" dirty="0"/>
              <a:t>5 </a:t>
            </a:r>
            <a:r>
              <a:rPr lang="en-US" sz="2600" dirty="0"/>
              <a:t>Unfortunately, as simple </a:t>
            </a:r>
            <a:r>
              <a:rPr lang="en-US" sz="2600" i="1" dirty="0"/>
              <a:t>π</a:t>
            </a:r>
            <a:r>
              <a:rPr lang="en-US" sz="2600" dirty="0"/>
              <a:t> electron wavefunctions were replaced by more advanced ab initio and DFT methods, the application of predictive models has become more complex. </a:t>
            </a:r>
          </a:p>
        </p:txBody>
      </p:sp>
      <p:pic>
        <p:nvPicPr>
          <p:cNvPr id="62" name="Picture 2247"/>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83202" y="20274444"/>
            <a:ext cx="8766175" cy="4621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 name="Text Box 381"/>
          <p:cNvSpPr txBox="1">
            <a:spLocks noChangeArrowheads="1"/>
          </p:cNvSpPr>
          <p:nvPr/>
        </p:nvSpPr>
        <p:spPr bwMode="auto">
          <a:xfrm>
            <a:off x="196182" y="16715148"/>
            <a:ext cx="9307061"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0" rIns="91426" bIns="45710">
            <a:spAutoFit/>
          </a:bodyPr>
          <a:lstStyle>
            <a:lvl1pPr eaLnBrk="0" hangingPunct="0">
              <a:defRPr sz="7800">
                <a:solidFill>
                  <a:schemeClr val="tx1"/>
                </a:solidFill>
                <a:latin typeface="Arial" charset="0"/>
              </a:defRPr>
            </a:lvl1pPr>
            <a:lvl2pPr marL="742950" indent="-285750" eaLnBrk="0" hangingPunct="0">
              <a:defRPr sz="7800">
                <a:solidFill>
                  <a:schemeClr val="tx1"/>
                </a:solidFill>
                <a:latin typeface="Arial" charset="0"/>
              </a:defRPr>
            </a:lvl2pPr>
            <a:lvl3pPr marL="1143000" indent="-228600" eaLnBrk="0" hangingPunct="0">
              <a:defRPr sz="7800">
                <a:solidFill>
                  <a:schemeClr val="tx1"/>
                </a:solidFill>
                <a:latin typeface="Arial" charset="0"/>
              </a:defRPr>
            </a:lvl3pPr>
            <a:lvl4pPr marL="1600200" indent="-228600" eaLnBrk="0" hangingPunct="0">
              <a:defRPr sz="7800">
                <a:solidFill>
                  <a:schemeClr val="tx1"/>
                </a:solidFill>
                <a:latin typeface="Arial" charset="0"/>
              </a:defRPr>
            </a:lvl4pPr>
            <a:lvl5pPr marL="2057400" indent="-228600" eaLnBrk="0" hangingPunct="0">
              <a:defRPr sz="7800">
                <a:solidFill>
                  <a:schemeClr val="tx1"/>
                </a:solidFill>
                <a:latin typeface="Arial" charset="0"/>
              </a:defRPr>
            </a:lvl5pPr>
            <a:lvl6pPr marL="2514600" indent="-228600" eaLnBrk="0" fontAlgn="base" hangingPunct="0">
              <a:spcBef>
                <a:spcPct val="0"/>
              </a:spcBef>
              <a:spcAft>
                <a:spcPct val="0"/>
              </a:spcAft>
              <a:defRPr sz="7800">
                <a:solidFill>
                  <a:schemeClr val="tx1"/>
                </a:solidFill>
                <a:latin typeface="Arial" charset="0"/>
              </a:defRPr>
            </a:lvl6pPr>
            <a:lvl7pPr marL="2971800" indent="-228600" eaLnBrk="0" fontAlgn="base" hangingPunct="0">
              <a:spcBef>
                <a:spcPct val="0"/>
              </a:spcBef>
              <a:spcAft>
                <a:spcPct val="0"/>
              </a:spcAft>
              <a:defRPr sz="7800">
                <a:solidFill>
                  <a:schemeClr val="tx1"/>
                </a:solidFill>
                <a:latin typeface="Arial" charset="0"/>
              </a:defRPr>
            </a:lvl7pPr>
            <a:lvl8pPr marL="3429000" indent="-228600" eaLnBrk="0" fontAlgn="base" hangingPunct="0">
              <a:spcBef>
                <a:spcPct val="0"/>
              </a:spcBef>
              <a:spcAft>
                <a:spcPct val="0"/>
              </a:spcAft>
              <a:defRPr sz="7800">
                <a:solidFill>
                  <a:schemeClr val="tx1"/>
                </a:solidFill>
                <a:latin typeface="Arial" charset="0"/>
              </a:defRPr>
            </a:lvl8pPr>
            <a:lvl9pPr marL="3886200" indent="-228600" eaLnBrk="0" fontAlgn="base" hangingPunct="0">
              <a:spcBef>
                <a:spcPct val="0"/>
              </a:spcBef>
              <a:spcAft>
                <a:spcPct val="0"/>
              </a:spcAft>
              <a:defRPr sz="7800">
                <a:solidFill>
                  <a:schemeClr val="tx1"/>
                </a:solidFill>
                <a:latin typeface="Arial" charset="0"/>
              </a:defRPr>
            </a:lvl9pPr>
          </a:lstStyle>
          <a:p>
            <a:pPr algn="just" eaLnBrk="1" hangingPunct="1"/>
            <a:r>
              <a:rPr lang="en-US" sz="2600" dirty="0"/>
              <a:t>We are exploring an </a:t>
            </a:r>
            <a:r>
              <a:rPr lang="en-US" sz="2600" b="1" dirty="0"/>
              <a:t>Electron Transfer Model</a:t>
            </a:r>
            <a:r>
              <a:rPr lang="en-US" sz="2600" dirty="0"/>
              <a:t> (</a:t>
            </a:r>
            <a:r>
              <a:rPr lang="en-US" sz="2600" b="1" dirty="0"/>
              <a:t>ETM</a:t>
            </a:r>
            <a:r>
              <a:rPr lang="en-US" sz="2600" dirty="0"/>
              <a:t>) for bimolecular reactions. In </a:t>
            </a:r>
            <a:r>
              <a:rPr lang="en-US" sz="2600" b="1" dirty="0"/>
              <a:t>ETM</a:t>
            </a:r>
            <a:r>
              <a:rPr lang="en-US" sz="2600" dirty="0"/>
              <a:t>, we </a:t>
            </a:r>
            <a:r>
              <a:rPr lang="en-US" sz="2600" i="1" dirty="0"/>
              <a:t>systematically</a:t>
            </a:r>
            <a:r>
              <a:rPr lang="en-US" sz="2600" dirty="0"/>
              <a:t> transfer an electron in the direction that is more likely based on reactant polarity. </a:t>
            </a:r>
            <a:r>
              <a:rPr lang="en-US" sz="2600" b="1" dirty="0"/>
              <a:t>Projecting along the mechanistic coordinate to a radical ion is expected to exaggerate and thereby clarify effects of polarization. </a:t>
            </a:r>
            <a:r>
              <a:rPr lang="en-US" sz="2600" dirty="0"/>
              <a:t>The basis for this model is the expected similarity of reaction coordinates for polar concerted and SET reactions.</a:t>
            </a:r>
          </a:p>
        </p:txBody>
      </p:sp>
      <p:sp>
        <p:nvSpPr>
          <p:cNvPr id="65" name="Text Box 381"/>
          <p:cNvSpPr txBox="1">
            <a:spLocks noChangeArrowheads="1"/>
          </p:cNvSpPr>
          <p:nvPr/>
        </p:nvSpPr>
        <p:spPr bwMode="auto">
          <a:xfrm>
            <a:off x="132013" y="26425940"/>
            <a:ext cx="9273710" cy="4093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0" rIns="91426" bIns="45710">
            <a:spAutoFit/>
          </a:bodyPr>
          <a:lstStyle>
            <a:lvl1pPr marL="346075" indent="-346075" defTabSz="4389438" eaLnBrk="0" hangingPunct="0">
              <a:defRPr sz="7800">
                <a:solidFill>
                  <a:schemeClr val="tx1"/>
                </a:solidFill>
                <a:latin typeface="Arial" charset="0"/>
              </a:defRPr>
            </a:lvl1pPr>
            <a:lvl2pPr marL="742950" indent="-285750" defTabSz="4389438" eaLnBrk="0" hangingPunct="0">
              <a:defRPr sz="7800">
                <a:solidFill>
                  <a:schemeClr val="tx1"/>
                </a:solidFill>
                <a:latin typeface="Arial" charset="0"/>
              </a:defRPr>
            </a:lvl2pPr>
            <a:lvl3pPr marL="1143000" indent="-228600" defTabSz="4389438" eaLnBrk="0" hangingPunct="0">
              <a:defRPr sz="7800">
                <a:solidFill>
                  <a:schemeClr val="tx1"/>
                </a:solidFill>
                <a:latin typeface="Arial" charset="0"/>
              </a:defRPr>
            </a:lvl3pPr>
            <a:lvl4pPr marL="1600200" indent="-228600" defTabSz="4389438" eaLnBrk="0" hangingPunct="0">
              <a:defRPr sz="7800">
                <a:solidFill>
                  <a:schemeClr val="tx1"/>
                </a:solidFill>
                <a:latin typeface="Arial" charset="0"/>
              </a:defRPr>
            </a:lvl4pPr>
            <a:lvl5pPr marL="2057400" indent="-228600" defTabSz="4389438" eaLnBrk="0" hangingPunct="0">
              <a:defRPr sz="7800">
                <a:solidFill>
                  <a:schemeClr val="tx1"/>
                </a:solidFill>
                <a:latin typeface="Arial" charset="0"/>
              </a:defRPr>
            </a:lvl5pPr>
            <a:lvl6pPr marL="2514600" indent="-228600" defTabSz="4389438" eaLnBrk="0" fontAlgn="base" hangingPunct="0">
              <a:spcBef>
                <a:spcPct val="0"/>
              </a:spcBef>
              <a:spcAft>
                <a:spcPct val="0"/>
              </a:spcAft>
              <a:defRPr sz="7800">
                <a:solidFill>
                  <a:schemeClr val="tx1"/>
                </a:solidFill>
                <a:latin typeface="Arial" charset="0"/>
              </a:defRPr>
            </a:lvl6pPr>
            <a:lvl7pPr marL="2971800" indent="-228600" defTabSz="4389438" eaLnBrk="0" fontAlgn="base" hangingPunct="0">
              <a:spcBef>
                <a:spcPct val="0"/>
              </a:spcBef>
              <a:spcAft>
                <a:spcPct val="0"/>
              </a:spcAft>
              <a:defRPr sz="7800">
                <a:solidFill>
                  <a:schemeClr val="tx1"/>
                </a:solidFill>
                <a:latin typeface="Arial" charset="0"/>
              </a:defRPr>
            </a:lvl7pPr>
            <a:lvl8pPr marL="3429000" indent="-228600" defTabSz="4389438" eaLnBrk="0" fontAlgn="base" hangingPunct="0">
              <a:spcBef>
                <a:spcPct val="0"/>
              </a:spcBef>
              <a:spcAft>
                <a:spcPct val="0"/>
              </a:spcAft>
              <a:defRPr sz="7800">
                <a:solidFill>
                  <a:schemeClr val="tx1"/>
                </a:solidFill>
                <a:latin typeface="Arial" charset="0"/>
              </a:defRPr>
            </a:lvl8pPr>
            <a:lvl9pPr marL="3886200" indent="-228600" defTabSz="4389438" eaLnBrk="0" fontAlgn="base" hangingPunct="0">
              <a:spcBef>
                <a:spcPct val="0"/>
              </a:spcBef>
              <a:spcAft>
                <a:spcPct val="0"/>
              </a:spcAft>
              <a:defRPr sz="7800">
                <a:solidFill>
                  <a:schemeClr val="tx1"/>
                </a:solidFill>
                <a:latin typeface="Arial" charset="0"/>
              </a:defRPr>
            </a:lvl9pPr>
          </a:lstStyle>
          <a:p>
            <a:pPr algn="just" eaLnBrk="1" hangingPunct="1">
              <a:buClr>
                <a:srgbClr val="003082"/>
              </a:buClr>
              <a:buFont typeface="Wingdings" pitchFamily="2" charset="2"/>
              <a:buNone/>
            </a:pPr>
            <a:r>
              <a:rPr lang="en-US" sz="2600" dirty="0"/>
              <a:t>    For a polar bimolecular reaction, we choose the expected direction of electron transfer and optimize structures for the relevant radicals or radical ions using density functional methods (usually M052X) which are known to give an excellent account of radical ions.  Sites of higher reactivity are then revealed by mapping spin density (odd electron character) on the electron density surface, assuming that a new two electron bond would occur at sites of highest spin density. </a:t>
            </a:r>
            <a:r>
              <a:rPr lang="en-US" sz="2600" i="1" dirty="0"/>
              <a:t>Spartan 10</a:t>
            </a:r>
            <a:r>
              <a:rPr lang="en-US" sz="2600" dirty="0"/>
              <a:t> and </a:t>
            </a:r>
            <a:r>
              <a:rPr lang="en-US" sz="2600" i="1" dirty="0"/>
              <a:t>Gaussian 03/09 </a:t>
            </a:r>
            <a:r>
              <a:rPr lang="en-US" sz="2600" dirty="0"/>
              <a:t>were used for all calculations.</a:t>
            </a:r>
          </a:p>
        </p:txBody>
      </p:sp>
      <p:sp>
        <p:nvSpPr>
          <p:cNvPr id="66" name="Text Box 619"/>
          <p:cNvSpPr txBox="1">
            <a:spLocks noChangeArrowheads="1"/>
          </p:cNvSpPr>
          <p:nvPr/>
        </p:nvSpPr>
        <p:spPr bwMode="auto">
          <a:xfrm>
            <a:off x="19431000" y="4392325"/>
            <a:ext cx="8991600" cy="2492970"/>
          </a:xfrm>
          <a:prstGeom prst="rect">
            <a:avLst/>
          </a:prstGeom>
          <a:noFill/>
          <a:ln w="9525">
            <a:noFill/>
            <a:miter lim="800000"/>
            <a:headEnd/>
            <a:tailEnd/>
          </a:ln>
        </p:spPr>
        <p:txBody>
          <a:bodyPr wrap="square" lIns="91426" tIns="45710" rIns="91426" bIns="45710">
            <a:spAutoFit/>
          </a:bodyPr>
          <a:lstStyle/>
          <a:p>
            <a:pPr eaLnBrk="0" hangingPunct="0">
              <a:defRPr/>
            </a:pPr>
            <a:r>
              <a:rPr lang="en-US" sz="2600" dirty="0">
                <a:latin typeface="Arial" pitchFamily="34" charset="0"/>
                <a:cs typeface="Arial" pitchFamily="34" charset="0"/>
              </a:rPr>
              <a:t>For nucleophilic additions, visualization of the SDM for the </a:t>
            </a:r>
            <a:r>
              <a:rPr lang="en-US" sz="2600" b="1" dirty="0">
                <a:latin typeface="Arial" pitchFamily="34" charset="0"/>
                <a:cs typeface="Arial" pitchFamily="34" charset="0"/>
              </a:rPr>
              <a:t>substrate radical anion</a:t>
            </a:r>
            <a:r>
              <a:rPr lang="en-US" sz="2600" dirty="0">
                <a:latin typeface="Arial" pitchFamily="34" charset="0"/>
                <a:cs typeface="Arial" pitchFamily="34" charset="0"/>
              </a:rPr>
              <a:t> provides a clear prediction of  reactive sites and stereochemistry. Pyramidalization can result in multiple conformers.  For simple ketones,  the lower energy conformer is consistent  with observed diastereoselectivity.</a:t>
            </a:r>
            <a:r>
              <a:rPr lang="en-US" sz="2600" baseline="30000" dirty="0">
                <a:latin typeface="Arial" pitchFamily="34" charset="0"/>
                <a:cs typeface="Arial" pitchFamily="34" charset="0"/>
              </a:rPr>
              <a:t>12</a:t>
            </a:r>
            <a:endParaRPr lang="en-US" sz="2600" baseline="30000" dirty="0">
              <a:solidFill>
                <a:srgbClr val="003082"/>
              </a:solidFill>
              <a:latin typeface="Arial" pitchFamily="34" charset="0"/>
              <a:cs typeface="Arial" pitchFamily="34" charset="0"/>
            </a:endParaRPr>
          </a:p>
        </p:txBody>
      </p:sp>
      <p:pic>
        <p:nvPicPr>
          <p:cNvPr id="67" name="Picture 2"/>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20076923" y="6491048"/>
            <a:ext cx="7313095"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 name="Picture 2245"/>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20168293" y="12222523"/>
            <a:ext cx="7130357" cy="36336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 name="Picture 9"/>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21483077" y="24252964"/>
            <a:ext cx="6956425" cy="596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Rectangle 186"/>
          <p:cNvSpPr>
            <a:spLocks noChangeArrowheads="1"/>
          </p:cNvSpPr>
          <p:nvPr/>
        </p:nvSpPr>
        <p:spPr bwMode="auto">
          <a:xfrm>
            <a:off x="19364695" y="15877953"/>
            <a:ext cx="9170045"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sz="2600" dirty="0" smtClean="0">
                <a:solidFill>
                  <a:srgbClr val="000000"/>
                </a:solidFill>
                <a:latin typeface="Arial" pitchFamily="34" charset="0"/>
                <a:cs typeface="Arial" pitchFamily="34" charset="0"/>
              </a:rPr>
              <a:t>There is less pyramidalization in the radical anions of enones. In </a:t>
            </a:r>
            <a:r>
              <a:rPr lang="en-US" sz="2600" dirty="0" err="1" smtClean="0">
                <a:solidFill>
                  <a:srgbClr val="000000"/>
                </a:solidFill>
                <a:latin typeface="Arial" pitchFamily="34" charset="0"/>
                <a:cs typeface="Arial" pitchFamily="34" charset="0"/>
              </a:rPr>
              <a:t>methylcyclohexenone</a:t>
            </a:r>
            <a:r>
              <a:rPr lang="en-US" sz="2600" dirty="0" smtClean="0">
                <a:solidFill>
                  <a:srgbClr val="000000"/>
                </a:solidFill>
                <a:latin typeface="Arial" pitchFamily="34" charset="0"/>
                <a:cs typeface="Arial" pitchFamily="34" charset="0"/>
              </a:rPr>
              <a:t>, facial differences are clear without geometry changes.</a:t>
            </a:r>
            <a:r>
              <a:rPr lang="en-US" sz="2600" baseline="30000" dirty="0">
                <a:solidFill>
                  <a:srgbClr val="000000"/>
                </a:solidFill>
                <a:latin typeface="Arial" pitchFamily="34" charset="0"/>
                <a:cs typeface="Arial" pitchFamily="34" charset="0"/>
              </a:rPr>
              <a:t>13</a:t>
            </a:r>
            <a:r>
              <a:rPr lang="en-US" sz="2600" dirty="0" smtClean="0">
                <a:solidFill>
                  <a:srgbClr val="000000"/>
                </a:solidFill>
                <a:latin typeface="Arial" pitchFamily="34" charset="0"/>
                <a:cs typeface="Arial" pitchFamily="34" charset="0"/>
              </a:rPr>
              <a:t> For </a:t>
            </a:r>
            <a:r>
              <a:rPr lang="en-US" sz="2600" dirty="0">
                <a:solidFill>
                  <a:srgbClr val="000000"/>
                </a:solidFill>
                <a:latin typeface="Arial" pitchFamily="34" charset="0"/>
                <a:cs typeface="Arial" pitchFamily="34" charset="0"/>
              </a:rPr>
              <a:t>bicyclic enones, ETM easily predicts both regio and </a:t>
            </a:r>
            <a:r>
              <a:rPr lang="en-US" sz="2600" dirty="0" smtClean="0">
                <a:solidFill>
                  <a:srgbClr val="000000"/>
                </a:solidFill>
                <a:latin typeface="Arial" pitchFamily="34" charset="0"/>
                <a:cs typeface="Arial" pitchFamily="34" charset="0"/>
              </a:rPr>
              <a:t>stereoselectivity.</a:t>
            </a:r>
            <a:r>
              <a:rPr lang="en-US" sz="2600" baseline="30000" dirty="0" smtClean="0">
                <a:solidFill>
                  <a:srgbClr val="000000"/>
                </a:solidFill>
                <a:latin typeface="Arial" pitchFamily="34" charset="0"/>
                <a:cs typeface="Arial" pitchFamily="34" charset="0"/>
              </a:rPr>
              <a:t>14 </a:t>
            </a:r>
            <a:r>
              <a:rPr lang="en-US" sz="2600" dirty="0" smtClean="0">
                <a:solidFill>
                  <a:srgbClr val="000000"/>
                </a:solidFill>
                <a:latin typeface="Arial" pitchFamily="34" charset="0"/>
                <a:cs typeface="Arial" pitchFamily="34" charset="0"/>
              </a:rPr>
              <a:t> </a:t>
            </a:r>
            <a:endParaRPr lang="en-US" sz="2600" dirty="0">
              <a:solidFill>
                <a:srgbClr val="003082"/>
              </a:solidFill>
              <a:latin typeface="Arial" pitchFamily="34" charset="0"/>
              <a:cs typeface="Arial" pitchFamily="34" charset="0"/>
            </a:endParaRPr>
          </a:p>
        </p:txBody>
      </p:sp>
      <p:sp>
        <p:nvSpPr>
          <p:cNvPr id="72" name="Text Box 619"/>
          <p:cNvSpPr txBox="1">
            <a:spLocks noChangeArrowheads="1"/>
          </p:cNvSpPr>
          <p:nvPr/>
        </p:nvSpPr>
        <p:spPr bwMode="auto">
          <a:xfrm>
            <a:off x="29006525" y="4403187"/>
            <a:ext cx="9049639" cy="2092860"/>
          </a:xfrm>
          <a:prstGeom prst="rect">
            <a:avLst/>
          </a:prstGeom>
          <a:noFill/>
          <a:ln w="9525">
            <a:noFill/>
            <a:miter lim="800000"/>
            <a:headEnd/>
            <a:tailEnd/>
          </a:ln>
        </p:spPr>
        <p:txBody>
          <a:bodyPr wrap="square" lIns="91426" tIns="45710" rIns="91426" bIns="45710">
            <a:spAutoFit/>
          </a:bodyPr>
          <a:lstStyle/>
          <a:p>
            <a:pPr algn="just" eaLnBrk="0" hangingPunct="0">
              <a:defRPr/>
            </a:pPr>
            <a:r>
              <a:rPr lang="en-US" sz="2600" dirty="0">
                <a:latin typeface="Arial" pitchFamily="34" charset="0"/>
                <a:cs typeface="Arial" pitchFamily="34" charset="0"/>
              </a:rPr>
              <a:t>In electrophilic additions,  ETM transfers an electron to make the electrophile radical and the </a:t>
            </a:r>
            <a:r>
              <a:rPr lang="en-US" sz="2600" b="1" dirty="0">
                <a:latin typeface="Arial" pitchFamily="34" charset="0"/>
                <a:cs typeface="Arial" pitchFamily="34" charset="0"/>
              </a:rPr>
              <a:t>substrate radical cation</a:t>
            </a:r>
            <a:r>
              <a:rPr lang="en-US" sz="2600" dirty="0">
                <a:latin typeface="Arial" pitchFamily="34" charset="0"/>
                <a:cs typeface="Arial" pitchFamily="34" charset="0"/>
              </a:rPr>
              <a:t>.  In practice,  visualization of the SDM for the reactant radical cation provides a clear prediction of  reactive sites.</a:t>
            </a:r>
            <a:endParaRPr lang="en-US" sz="2600" dirty="0">
              <a:solidFill>
                <a:srgbClr val="003082"/>
              </a:solidFill>
              <a:latin typeface="Arial" pitchFamily="34" charset="0"/>
              <a:cs typeface="Arial" pitchFamily="34" charset="0"/>
            </a:endParaRPr>
          </a:p>
        </p:txBody>
      </p:sp>
      <p:pic>
        <p:nvPicPr>
          <p:cNvPr id="73" name="Picture 2242"/>
          <p:cNvPicPr>
            <a:picLocks noChangeAspect="1"/>
          </p:cNvPicPr>
          <p:nvPr/>
        </p:nvPicPr>
        <p:blipFill>
          <a:blip r:embed="rId16">
            <a:extLst>
              <a:ext uri="{28A0092B-C50C-407E-A947-70E740481C1C}">
                <a14:useLocalDpi xmlns:a14="http://schemas.microsoft.com/office/drawing/2010/main" val="0"/>
              </a:ext>
            </a:extLst>
          </a:blip>
          <a:srcRect/>
          <a:stretch>
            <a:fillRect/>
          </a:stretch>
        </p:blipFill>
        <p:spPr bwMode="auto">
          <a:xfrm>
            <a:off x="29006526" y="6460665"/>
            <a:ext cx="4652963" cy="351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4" name="Picture 2248"/>
          <p:cNvPicPr>
            <a:picLocks noChangeAspect="1"/>
          </p:cNvPicPr>
          <p:nvPr/>
        </p:nvPicPr>
        <p:blipFill>
          <a:blip r:embed="rId17">
            <a:extLst>
              <a:ext uri="{28A0092B-C50C-407E-A947-70E740481C1C}">
                <a14:useLocalDpi xmlns:a14="http://schemas.microsoft.com/office/drawing/2010/main" val="0"/>
              </a:ext>
            </a:extLst>
          </a:blip>
          <a:srcRect/>
          <a:stretch>
            <a:fillRect/>
          </a:stretch>
        </p:blipFill>
        <p:spPr bwMode="auto">
          <a:xfrm>
            <a:off x="31674985" y="11268907"/>
            <a:ext cx="5762745" cy="2026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5" name="Group 2"/>
          <p:cNvGrpSpPr>
            <a:grpSpLocks/>
          </p:cNvGrpSpPr>
          <p:nvPr/>
        </p:nvGrpSpPr>
        <p:grpSpPr bwMode="auto">
          <a:xfrm>
            <a:off x="29954956" y="13226652"/>
            <a:ext cx="6929437" cy="2184400"/>
            <a:chOff x="23150513" y="16129000"/>
            <a:chExt cx="6929437" cy="2184400"/>
          </a:xfrm>
        </p:grpSpPr>
        <p:sp>
          <p:nvSpPr>
            <p:cNvPr id="76" name="Rectangle 9"/>
            <p:cNvSpPr>
              <a:spLocks noChangeArrowheads="1"/>
            </p:cNvSpPr>
            <p:nvPr/>
          </p:nvSpPr>
          <p:spPr bwMode="auto">
            <a:xfrm>
              <a:off x="23202900" y="16230600"/>
              <a:ext cx="6877050" cy="1981200"/>
            </a:xfrm>
            <a:prstGeom prst="rect">
              <a:avLst/>
            </a:prstGeom>
            <a:noFill/>
            <a:ln w="9525" algn="ctr">
              <a:solidFill>
                <a:srgbClr val="003082"/>
              </a:solidFill>
              <a:round/>
              <a:headEnd/>
              <a:tailEnd/>
            </a:ln>
            <a:extLst>
              <a:ext uri="{909E8E84-426E-40DD-AFC4-6F175D3DCCD1}">
                <a14:hiddenFill xmlns:a14="http://schemas.microsoft.com/office/drawing/2010/main">
                  <a:solidFill>
                    <a:srgbClr val="FFFFFF"/>
                  </a:solidFill>
                </a14:hiddenFill>
              </a:ext>
            </a:extLst>
          </p:spPr>
          <p:txBody>
            <a:bodyPr/>
            <a:lstStyle/>
            <a:p>
              <a:pPr defTabSz="3970338"/>
              <a:endParaRPr lang="en-US"/>
            </a:p>
          </p:txBody>
        </p:sp>
        <p:sp>
          <p:nvSpPr>
            <p:cNvPr id="77" name="Rectangle 173"/>
            <p:cNvSpPr>
              <a:spLocks noChangeArrowheads="1"/>
            </p:cNvSpPr>
            <p:nvPr/>
          </p:nvSpPr>
          <p:spPr bwMode="auto">
            <a:xfrm>
              <a:off x="24941213" y="16422688"/>
              <a:ext cx="5105400"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r>
                <a:rPr lang="en-US" sz="2600" dirty="0">
                  <a:solidFill>
                    <a:srgbClr val="000000"/>
                  </a:solidFill>
                  <a:latin typeface="Arial" pitchFamily="34" charset="0"/>
                  <a:cs typeface="Arial" pitchFamily="34" charset="0"/>
                </a:rPr>
                <a:t>For electron rich aromatics, ETM predicts addition at the para and ipso positions.  This is consistent with experiment.</a:t>
              </a:r>
              <a:r>
                <a:rPr lang="en-US" sz="2600" baseline="30000" dirty="0">
                  <a:solidFill>
                    <a:srgbClr val="000000"/>
                  </a:solidFill>
                  <a:latin typeface="Arial" pitchFamily="34" charset="0"/>
                  <a:cs typeface="Arial" pitchFamily="34" charset="0"/>
                </a:rPr>
                <a:t>11</a:t>
              </a:r>
              <a:endParaRPr lang="en-US" sz="2600" dirty="0">
                <a:solidFill>
                  <a:srgbClr val="000000"/>
                </a:solidFill>
                <a:latin typeface="Arial" pitchFamily="34" charset="0"/>
                <a:cs typeface="Arial" pitchFamily="34" charset="0"/>
              </a:endParaRPr>
            </a:p>
          </p:txBody>
        </p:sp>
        <p:pic>
          <p:nvPicPr>
            <p:cNvPr id="78" name="Picture 2243"/>
            <p:cNvPicPr>
              <a:picLocks noChangeAspect="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23150513" y="16129000"/>
              <a:ext cx="1979612"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9" name="Picture 2244"/>
          <p:cNvPicPr>
            <a:picLocks noChangeAspect="1"/>
          </p:cNvPicPr>
          <p:nvPr/>
        </p:nvPicPr>
        <p:blipFill>
          <a:blip r:embed="rId19">
            <a:extLst>
              <a:ext uri="{28A0092B-C50C-407E-A947-70E740481C1C}">
                <a14:useLocalDpi xmlns:a14="http://schemas.microsoft.com/office/drawing/2010/main" val="0"/>
              </a:ext>
            </a:extLst>
          </a:blip>
          <a:srcRect/>
          <a:stretch>
            <a:fillRect/>
          </a:stretch>
        </p:blipFill>
        <p:spPr bwMode="auto">
          <a:xfrm>
            <a:off x="34455960" y="6496047"/>
            <a:ext cx="3407729" cy="28587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Rectangle 187"/>
          <p:cNvSpPr>
            <a:spLocks noChangeArrowheads="1"/>
          </p:cNvSpPr>
          <p:nvPr/>
        </p:nvSpPr>
        <p:spPr bwMode="auto">
          <a:xfrm>
            <a:off x="19528444" y="10648952"/>
            <a:ext cx="8979568"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sz="2600" dirty="0">
                <a:solidFill>
                  <a:srgbClr val="000000"/>
                </a:solidFill>
                <a:latin typeface="Arial" pitchFamily="34" charset="0"/>
                <a:cs typeface="Arial" pitchFamily="34" charset="0"/>
              </a:rPr>
              <a:t>ETM easily predicts both regio- and stereoselectivity.  For an acyclic  structure,  the lowest energy radical ion conformer predicts stereoselectivity. This is in agreement with the </a:t>
            </a:r>
            <a:r>
              <a:rPr lang="en-US" sz="2600" dirty="0" err="1">
                <a:solidFill>
                  <a:srgbClr val="000000"/>
                </a:solidFill>
                <a:latin typeface="Arial" pitchFamily="34" charset="0"/>
                <a:cs typeface="Arial" pitchFamily="34" charset="0"/>
              </a:rPr>
              <a:t>Felkin-Ahn</a:t>
            </a:r>
            <a:r>
              <a:rPr lang="en-US" sz="2600" dirty="0">
                <a:solidFill>
                  <a:srgbClr val="000000"/>
                </a:solidFill>
                <a:latin typeface="Arial" pitchFamily="34" charset="0"/>
                <a:cs typeface="Arial" pitchFamily="34" charset="0"/>
              </a:rPr>
              <a:t> model.</a:t>
            </a:r>
            <a:endParaRPr lang="en-US" sz="2600" dirty="0">
              <a:solidFill>
                <a:srgbClr val="003082"/>
              </a:solidFill>
              <a:latin typeface="Arial" pitchFamily="34" charset="0"/>
              <a:cs typeface="Arial" pitchFamily="34" charset="0"/>
            </a:endParaRPr>
          </a:p>
        </p:txBody>
      </p:sp>
      <p:sp>
        <p:nvSpPr>
          <p:cNvPr id="81" name="TextBox 80"/>
          <p:cNvSpPr txBox="1"/>
          <p:nvPr/>
        </p:nvSpPr>
        <p:spPr>
          <a:xfrm>
            <a:off x="9690563" y="23643276"/>
            <a:ext cx="9418320" cy="600164"/>
          </a:xfrm>
          <a:prstGeom prst="rect">
            <a:avLst/>
          </a:prstGeom>
          <a:solidFill>
            <a:srgbClr val="002060"/>
          </a:solidFill>
        </p:spPr>
        <p:txBody>
          <a:bodyPr wrap="square" rtlCol="0">
            <a:spAutoFit/>
          </a:bodyPr>
          <a:lstStyle/>
          <a:p>
            <a:pPr algn="ctr"/>
            <a:r>
              <a:rPr lang="en-US" sz="3300" b="1" dirty="0" smtClean="0">
                <a:solidFill>
                  <a:schemeClr val="bg1"/>
                </a:solidFill>
                <a:latin typeface="+mj-lt"/>
              </a:rPr>
              <a:t>ETM vs. FMO – The effect of polarization</a:t>
            </a:r>
            <a:endParaRPr lang="en-US" sz="3300" b="1" dirty="0">
              <a:solidFill>
                <a:schemeClr val="bg1"/>
              </a:solidFill>
              <a:latin typeface="+mj-lt"/>
            </a:endParaRPr>
          </a:p>
        </p:txBody>
      </p:sp>
      <p:sp>
        <p:nvSpPr>
          <p:cNvPr id="82" name="Rectangle 187"/>
          <p:cNvSpPr>
            <a:spLocks noChangeArrowheads="1"/>
          </p:cNvSpPr>
          <p:nvPr/>
        </p:nvSpPr>
        <p:spPr bwMode="auto">
          <a:xfrm>
            <a:off x="9867433" y="24393073"/>
            <a:ext cx="8949476"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sz="2600" dirty="0">
                <a:solidFill>
                  <a:srgbClr val="000000"/>
                </a:solidFill>
              </a:rPr>
              <a:t>Visualization of the HOMO of hexatriene does not clearly show where an electrophile will add.</a:t>
            </a:r>
            <a:r>
              <a:rPr lang="en-US" sz="2600" dirty="0">
                <a:solidFill>
                  <a:srgbClr val="003082"/>
                </a:solidFill>
              </a:rPr>
              <a:t> </a:t>
            </a:r>
            <a:r>
              <a:rPr lang="en-US" sz="2600" dirty="0">
                <a:solidFill>
                  <a:srgbClr val="000000"/>
                </a:solidFill>
              </a:rPr>
              <a:t>ETM is clearer because it shows the effects of polarization at the transition state. </a:t>
            </a:r>
            <a:endParaRPr lang="en-US" sz="2600" dirty="0">
              <a:solidFill>
                <a:srgbClr val="003082"/>
              </a:solidFill>
            </a:endParaRPr>
          </a:p>
        </p:txBody>
      </p:sp>
      <p:sp>
        <p:nvSpPr>
          <p:cNvPr id="87" name="Rectangle 177"/>
          <p:cNvSpPr>
            <a:spLocks noChangeArrowheads="1"/>
          </p:cNvSpPr>
          <p:nvPr/>
        </p:nvSpPr>
        <p:spPr bwMode="auto">
          <a:xfrm>
            <a:off x="29039183" y="10802184"/>
            <a:ext cx="2635802"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sz="2600" dirty="0">
                <a:solidFill>
                  <a:srgbClr val="000000"/>
                </a:solidFill>
                <a:latin typeface="Arial" pitchFamily="34" charset="0"/>
                <a:cs typeface="Arial" pitchFamily="34" charset="0"/>
              </a:rPr>
              <a:t>Both regio and stereochemical selectivity are predicted for this bicyclic example.</a:t>
            </a:r>
            <a:r>
              <a:rPr lang="en-US" sz="2600" baseline="30000" dirty="0">
                <a:solidFill>
                  <a:srgbClr val="000000"/>
                </a:solidFill>
                <a:latin typeface="Arial" pitchFamily="34" charset="0"/>
                <a:cs typeface="Arial" pitchFamily="34" charset="0"/>
              </a:rPr>
              <a:t>10</a:t>
            </a:r>
            <a:endParaRPr lang="en-US" sz="2600" dirty="0">
              <a:solidFill>
                <a:srgbClr val="000000"/>
              </a:solidFill>
              <a:latin typeface="Arial" pitchFamily="34" charset="0"/>
              <a:cs typeface="Arial" pitchFamily="34" charset="0"/>
            </a:endParaRPr>
          </a:p>
        </p:txBody>
      </p:sp>
      <p:sp>
        <p:nvSpPr>
          <p:cNvPr id="88" name="Rectangle 177"/>
          <p:cNvSpPr>
            <a:spLocks noChangeArrowheads="1"/>
          </p:cNvSpPr>
          <p:nvPr/>
        </p:nvSpPr>
        <p:spPr bwMode="auto">
          <a:xfrm>
            <a:off x="34411325" y="9524914"/>
            <a:ext cx="357773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sz="2600" dirty="0">
                <a:solidFill>
                  <a:srgbClr val="000000"/>
                </a:solidFill>
                <a:latin typeface="Arial" pitchFamily="34" charset="0"/>
                <a:cs typeface="Arial" pitchFamily="34" charset="0"/>
              </a:rPr>
              <a:t>Exo addition to norbornene is clearly predicted.</a:t>
            </a:r>
          </a:p>
        </p:txBody>
      </p:sp>
      <p:grpSp>
        <p:nvGrpSpPr>
          <p:cNvPr id="89" name="Group 88"/>
          <p:cNvGrpSpPr/>
          <p:nvPr/>
        </p:nvGrpSpPr>
        <p:grpSpPr>
          <a:xfrm>
            <a:off x="11781972" y="25965149"/>
            <a:ext cx="5888038" cy="1925637"/>
            <a:chOff x="17068800" y="27020838"/>
            <a:chExt cx="5888038" cy="1925637"/>
          </a:xfrm>
        </p:grpSpPr>
        <p:sp>
          <p:nvSpPr>
            <p:cNvPr id="90" name="TextBox 14"/>
            <p:cNvSpPr txBox="1">
              <a:spLocks noChangeArrowheads="1"/>
            </p:cNvSpPr>
            <p:nvPr/>
          </p:nvSpPr>
          <p:spPr bwMode="auto">
            <a:xfrm>
              <a:off x="20454938" y="28425775"/>
              <a:ext cx="2501900"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800">
                  <a:solidFill>
                    <a:schemeClr val="tx1"/>
                  </a:solidFill>
                  <a:latin typeface="Arial" charset="0"/>
                </a:defRPr>
              </a:lvl1pPr>
              <a:lvl2pPr marL="742950" indent="-285750" eaLnBrk="0" hangingPunct="0">
                <a:defRPr sz="7800">
                  <a:solidFill>
                    <a:schemeClr val="tx1"/>
                  </a:solidFill>
                  <a:latin typeface="Arial" charset="0"/>
                </a:defRPr>
              </a:lvl2pPr>
              <a:lvl3pPr marL="1143000" indent="-228600" eaLnBrk="0" hangingPunct="0">
                <a:defRPr sz="7800">
                  <a:solidFill>
                    <a:schemeClr val="tx1"/>
                  </a:solidFill>
                  <a:latin typeface="Arial" charset="0"/>
                </a:defRPr>
              </a:lvl3pPr>
              <a:lvl4pPr marL="1600200" indent="-228600" eaLnBrk="0" hangingPunct="0">
                <a:defRPr sz="7800">
                  <a:solidFill>
                    <a:schemeClr val="tx1"/>
                  </a:solidFill>
                  <a:latin typeface="Arial" charset="0"/>
                </a:defRPr>
              </a:lvl4pPr>
              <a:lvl5pPr marL="2057400" indent="-228600" eaLnBrk="0" hangingPunct="0">
                <a:defRPr sz="7800">
                  <a:solidFill>
                    <a:schemeClr val="tx1"/>
                  </a:solidFill>
                  <a:latin typeface="Arial" charset="0"/>
                </a:defRPr>
              </a:lvl5pPr>
              <a:lvl6pPr marL="2514600" indent="-228600" eaLnBrk="0" fontAlgn="base" hangingPunct="0">
                <a:spcBef>
                  <a:spcPct val="0"/>
                </a:spcBef>
                <a:spcAft>
                  <a:spcPct val="0"/>
                </a:spcAft>
                <a:defRPr sz="7800">
                  <a:solidFill>
                    <a:schemeClr val="tx1"/>
                  </a:solidFill>
                  <a:latin typeface="Arial" charset="0"/>
                </a:defRPr>
              </a:lvl6pPr>
              <a:lvl7pPr marL="2971800" indent="-228600" eaLnBrk="0" fontAlgn="base" hangingPunct="0">
                <a:spcBef>
                  <a:spcPct val="0"/>
                </a:spcBef>
                <a:spcAft>
                  <a:spcPct val="0"/>
                </a:spcAft>
                <a:defRPr sz="7800">
                  <a:solidFill>
                    <a:schemeClr val="tx1"/>
                  </a:solidFill>
                  <a:latin typeface="Arial" charset="0"/>
                </a:defRPr>
              </a:lvl7pPr>
              <a:lvl8pPr marL="3429000" indent="-228600" eaLnBrk="0" fontAlgn="base" hangingPunct="0">
                <a:spcBef>
                  <a:spcPct val="0"/>
                </a:spcBef>
                <a:spcAft>
                  <a:spcPct val="0"/>
                </a:spcAft>
                <a:defRPr sz="7800">
                  <a:solidFill>
                    <a:schemeClr val="tx1"/>
                  </a:solidFill>
                  <a:latin typeface="Arial" charset="0"/>
                </a:defRPr>
              </a:lvl8pPr>
              <a:lvl9pPr marL="3886200" indent="-228600" eaLnBrk="0" fontAlgn="base" hangingPunct="0">
                <a:spcBef>
                  <a:spcPct val="0"/>
                </a:spcBef>
                <a:spcAft>
                  <a:spcPct val="0"/>
                </a:spcAft>
                <a:defRPr sz="7800">
                  <a:solidFill>
                    <a:schemeClr val="tx1"/>
                  </a:solidFill>
                  <a:latin typeface="Arial" charset="0"/>
                </a:defRPr>
              </a:lvl9pPr>
            </a:lstStyle>
            <a:p>
              <a:pPr eaLnBrk="1" hangingPunct="1"/>
              <a:r>
                <a:rPr lang="en-US" sz="2600" b="1" dirty="0"/>
                <a:t>Radical Cation</a:t>
              </a:r>
            </a:p>
          </p:txBody>
        </p:sp>
        <p:sp>
          <p:nvSpPr>
            <p:cNvPr id="91" name="TextBox 123"/>
            <p:cNvSpPr txBox="1">
              <a:spLocks noChangeArrowheads="1"/>
            </p:cNvSpPr>
            <p:nvPr/>
          </p:nvSpPr>
          <p:spPr bwMode="auto">
            <a:xfrm>
              <a:off x="17679988" y="28454350"/>
              <a:ext cx="122237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7800">
                  <a:solidFill>
                    <a:schemeClr val="tx1"/>
                  </a:solidFill>
                  <a:latin typeface="Arial" charset="0"/>
                </a:defRPr>
              </a:lvl1pPr>
              <a:lvl2pPr marL="742950" indent="-285750" eaLnBrk="0" hangingPunct="0">
                <a:defRPr sz="7800">
                  <a:solidFill>
                    <a:schemeClr val="tx1"/>
                  </a:solidFill>
                  <a:latin typeface="Arial" charset="0"/>
                </a:defRPr>
              </a:lvl2pPr>
              <a:lvl3pPr marL="1143000" indent="-228600" eaLnBrk="0" hangingPunct="0">
                <a:defRPr sz="7800">
                  <a:solidFill>
                    <a:schemeClr val="tx1"/>
                  </a:solidFill>
                  <a:latin typeface="Arial" charset="0"/>
                </a:defRPr>
              </a:lvl3pPr>
              <a:lvl4pPr marL="1600200" indent="-228600" eaLnBrk="0" hangingPunct="0">
                <a:defRPr sz="7800">
                  <a:solidFill>
                    <a:schemeClr val="tx1"/>
                  </a:solidFill>
                  <a:latin typeface="Arial" charset="0"/>
                </a:defRPr>
              </a:lvl4pPr>
              <a:lvl5pPr marL="2057400" indent="-228600" eaLnBrk="0" hangingPunct="0">
                <a:defRPr sz="7800">
                  <a:solidFill>
                    <a:schemeClr val="tx1"/>
                  </a:solidFill>
                  <a:latin typeface="Arial" charset="0"/>
                </a:defRPr>
              </a:lvl5pPr>
              <a:lvl6pPr marL="2514600" indent="-228600" eaLnBrk="0" fontAlgn="base" hangingPunct="0">
                <a:spcBef>
                  <a:spcPct val="0"/>
                </a:spcBef>
                <a:spcAft>
                  <a:spcPct val="0"/>
                </a:spcAft>
                <a:defRPr sz="7800">
                  <a:solidFill>
                    <a:schemeClr val="tx1"/>
                  </a:solidFill>
                  <a:latin typeface="Arial" charset="0"/>
                </a:defRPr>
              </a:lvl6pPr>
              <a:lvl7pPr marL="2971800" indent="-228600" eaLnBrk="0" fontAlgn="base" hangingPunct="0">
                <a:spcBef>
                  <a:spcPct val="0"/>
                </a:spcBef>
                <a:spcAft>
                  <a:spcPct val="0"/>
                </a:spcAft>
                <a:defRPr sz="7800">
                  <a:solidFill>
                    <a:schemeClr val="tx1"/>
                  </a:solidFill>
                  <a:latin typeface="Arial" charset="0"/>
                </a:defRPr>
              </a:lvl7pPr>
              <a:lvl8pPr marL="3429000" indent="-228600" eaLnBrk="0" fontAlgn="base" hangingPunct="0">
                <a:spcBef>
                  <a:spcPct val="0"/>
                </a:spcBef>
                <a:spcAft>
                  <a:spcPct val="0"/>
                </a:spcAft>
                <a:defRPr sz="7800">
                  <a:solidFill>
                    <a:schemeClr val="tx1"/>
                  </a:solidFill>
                  <a:latin typeface="Arial" charset="0"/>
                </a:defRPr>
              </a:lvl8pPr>
              <a:lvl9pPr marL="3886200" indent="-228600" eaLnBrk="0" fontAlgn="base" hangingPunct="0">
                <a:spcBef>
                  <a:spcPct val="0"/>
                </a:spcBef>
                <a:spcAft>
                  <a:spcPct val="0"/>
                </a:spcAft>
                <a:defRPr sz="7800">
                  <a:solidFill>
                    <a:schemeClr val="tx1"/>
                  </a:solidFill>
                  <a:latin typeface="Arial" charset="0"/>
                </a:defRPr>
              </a:lvl9pPr>
            </a:lstStyle>
            <a:p>
              <a:pPr eaLnBrk="1" hangingPunct="1"/>
              <a:r>
                <a:rPr lang="en-US" sz="2600" b="1" dirty="0"/>
                <a:t>HOMO</a:t>
              </a:r>
            </a:p>
          </p:txBody>
        </p:sp>
        <p:pic>
          <p:nvPicPr>
            <p:cNvPr id="92" name="Picture 2250"/>
            <p:cNvPicPr>
              <a:picLocks noChangeAspect="1"/>
            </p:cNvPicPr>
            <p:nvPr/>
          </p:nvPicPr>
          <p:blipFill>
            <a:blip r:embed="rId20">
              <a:extLst>
                <a:ext uri="{28A0092B-C50C-407E-A947-70E740481C1C}">
                  <a14:useLocalDpi xmlns:a14="http://schemas.microsoft.com/office/drawing/2010/main" val="0"/>
                </a:ext>
              </a:extLst>
            </a:blip>
            <a:srcRect/>
            <a:stretch>
              <a:fillRect/>
            </a:stretch>
          </p:blipFill>
          <p:spPr bwMode="auto">
            <a:xfrm>
              <a:off x="17068800" y="27020838"/>
              <a:ext cx="58880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3" name="Text Box 606"/>
          <p:cNvSpPr txBox="1">
            <a:spLocks noChangeArrowheads="1"/>
          </p:cNvSpPr>
          <p:nvPr/>
        </p:nvSpPr>
        <p:spPr bwMode="auto">
          <a:xfrm>
            <a:off x="28924419" y="21363759"/>
            <a:ext cx="9213850" cy="9571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6" tIns="45710" rIns="91426" bIns="45710">
            <a:spAutoFit/>
          </a:bodyPr>
          <a:lstStyle>
            <a:lvl1pPr marL="346075" indent="-346075" defTabSz="4389438" eaLnBrk="0" hangingPunct="0">
              <a:defRPr sz="7800">
                <a:solidFill>
                  <a:schemeClr val="tx1"/>
                </a:solidFill>
                <a:latin typeface="Arial" charset="0"/>
              </a:defRPr>
            </a:lvl1pPr>
            <a:lvl2pPr marL="742950" indent="-285750" defTabSz="4389438" eaLnBrk="0" hangingPunct="0">
              <a:defRPr sz="7800">
                <a:solidFill>
                  <a:schemeClr val="tx1"/>
                </a:solidFill>
                <a:latin typeface="Arial" charset="0"/>
              </a:defRPr>
            </a:lvl2pPr>
            <a:lvl3pPr marL="1143000" indent="-228600" defTabSz="4389438" eaLnBrk="0" hangingPunct="0">
              <a:defRPr sz="7800">
                <a:solidFill>
                  <a:schemeClr val="tx1"/>
                </a:solidFill>
                <a:latin typeface="Arial" charset="0"/>
              </a:defRPr>
            </a:lvl3pPr>
            <a:lvl4pPr marL="1600200" indent="-228600" defTabSz="4389438" eaLnBrk="0" hangingPunct="0">
              <a:defRPr sz="7800">
                <a:solidFill>
                  <a:schemeClr val="tx1"/>
                </a:solidFill>
                <a:latin typeface="Arial" charset="0"/>
              </a:defRPr>
            </a:lvl4pPr>
            <a:lvl5pPr marL="2057400" indent="-228600" defTabSz="4389438" eaLnBrk="0" hangingPunct="0">
              <a:defRPr sz="7800">
                <a:solidFill>
                  <a:schemeClr val="tx1"/>
                </a:solidFill>
                <a:latin typeface="Arial" charset="0"/>
              </a:defRPr>
            </a:lvl5pPr>
            <a:lvl6pPr marL="2514600" indent="-228600" defTabSz="4389438" eaLnBrk="0" fontAlgn="base" hangingPunct="0">
              <a:spcBef>
                <a:spcPct val="0"/>
              </a:spcBef>
              <a:spcAft>
                <a:spcPct val="0"/>
              </a:spcAft>
              <a:defRPr sz="7800">
                <a:solidFill>
                  <a:schemeClr val="tx1"/>
                </a:solidFill>
                <a:latin typeface="Arial" charset="0"/>
              </a:defRPr>
            </a:lvl6pPr>
            <a:lvl7pPr marL="2971800" indent="-228600" defTabSz="4389438" eaLnBrk="0" fontAlgn="base" hangingPunct="0">
              <a:spcBef>
                <a:spcPct val="0"/>
              </a:spcBef>
              <a:spcAft>
                <a:spcPct val="0"/>
              </a:spcAft>
              <a:defRPr sz="7800">
                <a:solidFill>
                  <a:schemeClr val="tx1"/>
                </a:solidFill>
                <a:latin typeface="Arial" charset="0"/>
              </a:defRPr>
            </a:lvl7pPr>
            <a:lvl8pPr marL="3429000" indent="-228600" defTabSz="4389438" eaLnBrk="0" fontAlgn="base" hangingPunct="0">
              <a:spcBef>
                <a:spcPct val="0"/>
              </a:spcBef>
              <a:spcAft>
                <a:spcPct val="0"/>
              </a:spcAft>
              <a:defRPr sz="7800">
                <a:solidFill>
                  <a:schemeClr val="tx1"/>
                </a:solidFill>
                <a:latin typeface="Arial" charset="0"/>
              </a:defRPr>
            </a:lvl8pPr>
            <a:lvl9pPr marL="3886200" indent="-228600" defTabSz="4389438" eaLnBrk="0" fontAlgn="base" hangingPunct="0">
              <a:spcBef>
                <a:spcPct val="0"/>
              </a:spcBef>
              <a:spcAft>
                <a:spcPct val="0"/>
              </a:spcAft>
              <a:defRPr sz="7800">
                <a:solidFill>
                  <a:schemeClr val="tx1"/>
                </a:solidFill>
                <a:latin typeface="Arial" charset="0"/>
              </a:defRPr>
            </a:lvl9pPr>
          </a:lstStyle>
          <a:p>
            <a:r>
              <a:rPr lang="en-US" sz="2200" dirty="0"/>
              <a:t>1 – </a:t>
            </a:r>
            <a:r>
              <a:rPr lang="en-US" sz="2200" i="1" dirty="0"/>
              <a:t>Review</a:t>
            </a:r>
            <a:r>
              <a:rPr lang="en-US" sz="2200" dirty="0"/>
              <a:t>: Lund, H.; </a:t>
            </a:r>
            <a:r>
              <a:rPr lang="en-US" sz="2200" dirty="0" err="1"/>
              <a:t>Daasbjerg</a:t>
            </a:r>
            <a:r>
              <a:rPr lang="en-US" sz="2200" dirty="0"/>
              <a:t>, K.; Lund, T.; </a:t>
            </a:r>
            <a:r>
              <a:rPr lang="en-US" sz="2200" dirty="0" err="1"/>
              <a:t>Occhailini</a:t>
            </a:r>
            <a:r>
              <a:rPr lang="en-US" sz="2200" dirty="0"/>
              <a:t>, D.; Pedersen, S.U. </a:t>
            </a:r>
            <a:r>
              <a:rPr lang="en-US" sz="2200" i="1" dirty="0" err="1"/>
              <a:t>Acta</a:t>
            </a:r>
            <a:r>
              <a:rPr lang="en-US" sz="2200" i="1" dirty="0"/>
              <a:t>. Chem. Scand.</a:t>
            </a:r>
            <a:r>
              <a:rPr lang="en-US" sz="2200" dirty="0"/>
              <a:t> </a:t>
            </a:r>
            <a:r>
              <a:rPr lang="en-US" sz="2200" b="1" dirty="0"/>
              <a:t>1997</a:t>
            </a:r>
            <a:r>
              <a:rPr lang="en-US" sz="2200" dirty="0"/>
              <a:t>, </a:t>
            </a:r>
            <a:r>
              <a:rPr lang="en-US" sz="2200" i="1" dirty="0"/>
              <a:t>51</a:t>
            </a:r>
            <a:r>
              <a:rPr lang="en-US" sz="2200" dirty="0"/>
              <a:t>, 135.</a:t>
            </a:r>
          </a:p>
          <a:p>
            <a:r>
              <a:rPr lang="en-US" sz="2200" dirty="0"/>
              <a:t>2 – Fleming, I., </a:t>
            </a:r>
            <a:r>
              <a:rPr lang="en-US" sz="2200" i="1" dirty="0"/>
              <a:t>Molecular Orbitals and Organic Chemical Reactions</a:t>
            </a:r>
            <a:r>
              <a:rPr lang="en-US" sz="2200" dirty="0"/>
              <a:t>, John Wiley &amp; Sons, Ltd.</a:t>
            </a:r>
            <a:r>
              <a:rPr lang="en-US" sz="2200" i="1" dirty="0"/>
              <a:t>, </a:t>
            </a:r>
            <a:r>
              <a:rPr lang="en-US" sz="2200" b="1" dirty="0"/>
              <a:t>2010</a:t>
            </a:r>
            <a:r>
              <a:rPr lang="en-US" sz="2200" dirty="0"/>
              <a:t>.</a:t>
            </a:r>
          </a:p>
          <a:p>
            <a:r>
              <a:rPr lang="en-US" sz="2200" dirty="0"/>
              <a:t>3 – Pross, A. </a:t>
            </a:r>
            <a:r>
              <a:rPr lang="en-US" sz="2200" i="1" dirty="0"/>
              <a:t>Acc. Chem. Res.</a:t>
            </a:r>
            <a:r>
              <a:rPr lang="en-US" sz="2200" dirty="0"/>
              <a:t> </a:t>
            </a:r>
            <a:r>
              <a:rPr lang="en-US" sz="2200" b="1" dirty="0"/>
              <a:t>1985</a:t>
            </a:r>
            <a:r>
              <a:rPr lang="en-US" sz="2200" dirty="0"/>
              <a:t>, </a:t>
            </a:r>
            <a:r>
              <a:rPr lang="en-US" sz="2200" i="1" dirty="0"/>
              <a:t>18</a:t>
            </a:r>
            <a:r>
              <a:rPr lang="en-US" sz="2200" dirty="0"/>
              <a:t>, 212. </a:t>
            </a:r>
          </a:p>
          <a:p>
            <a:r>
              <a:rPr lang="en-US" sz="2200" dirty="0"/>
              <a:t>4 – (a) Hess, D.H.; Jones, G.O.; </a:t>
            </a:r>
            <a:r>
              <a:rPr lang="en-US" sz="2200" dirty="0" err="1"/>
              <a:t>Houk</a:t>
            </a:r>
            <a:r>
              <a:rPr lang="en-US" sz="2200" dirty="0"/>
              <a:t>, K.N.; </a:t>
            </a:r>
            <a:r>
              <a:rPr lang="en-US" sz="2200" i="1" dirty="0"/>
              <a:t>Adv. Synth. </a:t>
            </a:r>
            <a:r>
              <a:rPr lang="en-US" sz="2200" i="1" dirty="0" err="1"/>
              <a:t>Catal</a:t>
            </a:r>
            <a:r>
              <a:rPr lang="en-US" sz="2200" i="1" dirty="0"/>
              <a:t>.</a:t>
            </a:r>
            <a:r>
              <a:rPr lang="en-US" sz="2200" dirty="0"/>
              <a:t> </a:t>
            </a:r>
            <a:r>
              <a:rPr lang="en-US" sz="2200" b="1" dirty="0"/>
              <a:t>2006</a:t>
            </a:r>
            <a:r>
              <a:rPr lang="en-US" sz="2200" dirty="0"/>
              <a:t>, 348, 2337. (b) </a:t>
            </a:r>
            <a:r>
              <a:rPr lang="en-US" sz="2200" dirty="0" err="1"/>
              <a:t>Gayatri</a:t>
            </a:r>
            <a:r>
              <a:rPr lang="en-US" sz="2200" dirty="0"/>
              <a:t>, G.; </a:t>
            </a:r>
            <a:r>
              <a:rPr lang="en-US" sz="2200" dirty="0" err="1"/>
              <a:t>Sastri</a:t>
            </a:r>
            <a:r>
              <a:rPr lang="en-US" sz="2200" dirty="0"/>
              <a:t>, G.N. </a:t>
            </a:r>
            <a:r>
              <a:rPr lang="en-US" sz="2200" i="1" dirty="0"/>
              <a:t>J. Chem. Sci.</a:t>
            </a:r>
            <a:r>
              <a:rPr lang="en-US" sz="2200" dirty="0"/>
              <a:t> </a:t>
            </a:r>
            <a:r>
              <a:rPr lang="en-US" sz="2200" b="1" dirty="0"/>
              <a:t>2005</a:t>
            </a:r>
            <a:r>
              <a:rPr lang="en-US" sz="2200" dirty="0"/>
              <a:t>, </a:t>
            </a:r>
            <a:r>
              <a:rPr lang="en-US" sz="2200" i="1" dirty="0"/>
              <a:t>117</a:t>
            </a:r>
            <a:r>
              <a:rPr lang="en-US" sz="2200" dirty="0"/>
              <a:t>, 573.</a:t>
            </a:r>
          </a:p>
          <a:p>
            <a:r>
              <a:rPr lang="en-US" sz="2200" dirty="0"/>
              <a:t>5 – </a:t>
            </a:r>
            <a:r>
              <a:rPr lang="en-US" sz="2200" dirty="0" err="1"/>
              <a:t>Bürgi</a:t>
            </a:r>
            <a:r>
              <a:rPr lang="en-US" sz="2200" dirty="0"/>
              <a:t>, H.B.; </a:t>
            </a:r>
            <a:r>
              <a:rPr lang="en-US" sz="2200" dirty="0" err="1"/>
              <a:t>Dunitz</a:t>
            </a:r>
            <a:r>
              <a:rPr lang="en-US" sz="2200" dirty="0"/>
              <a:t>, J.D. </a:t>
            </a:r>
            <a:r>
              <a:rPr lang="en-US" sz="2200" i="1" dirty="0"/>
              <a:t>Acc. Chem. Res.</a:t>
            </a:r>
            <a:r>
              <a:rPr lang="en-US" sz="2200" dirty="0"/>
              <a:t> </a:t>
            </a:r>
            <a:r>
              <a:rPr lang="en-US" sz="2200" b="1" dirty="0"/>
              <a:t>1983</a:t>
            </a:r>
            <a:r>
              <a:rPr lang="en-US" sz="2200" dirty="0"/>
              <a:t>, </a:t>
            </a:r>
            <a:r>
              <a:rPr lang="en-US" sz="2200" i="1" dirty="0"/>
              <a:t>16</a:t>
            </a:r>
            <a:r>
              <a:rPr lang="en-US" sz="2200" dirty="0"/>
              <a:t>, 153.</a:t>
            </a:r>
          </a:p>
          <a:p>
            <a:r>
              <a:rPr lang="en-US" sz="2200" dirty="0"/>
              <a:t>6 – Angeles, A. R.; Waters, S. P.; </a:t>
            </a:r>
            <a:r>
              <a:rPr lang="en-US" sz="2200" dirty="0" err="1"/>
              <a:t>Danishefsky</a:t>
            </a:r>
            <a:r>
              <a:rPr lang="en-US" sz="2200" dirty="0"/>
              <a:t>, S. J., </a:t>
            </a:r>
            <a:r>
              <a:rPr lang="en-US" sz="2200" i="1" dirty="0"/>
              <a:t>J. Am. Chem. Soc. </a:t>
            </a:r>
            <a:r>
              <a:rPr lang="en-US" sz="2200" b="1" dirty="0"/>
              <a:t>2008</a:t>
            </a:r>
            <a:r>
              <a:rPr lang="en-US" sz="2200" dirty="0"/>
              <a:t>, </a:t>
            </a:r>
            <a:r>
              <a:rPr lang="en-US" sz="2200" i="1" dirty="0"/>
              <a:t>130</a:t>
            </a:r>
            <a:r>
              <a:rPr lang="en-US" sz="2200" dirty="0"/>
              <a:t>, 13765.</a:t>
            </a:r>
          </a:p>
          <a:p>
            <a:r>
              <a:rPr lang="en-US" sz="2200" dirty="0"/>
              <a:t>7 – Dong, S.; Cahill, K. J.; Kang, M.-I.; Colburn, N. H.; </a:t>
            </a:r>
            <a:r>
              <a:rPr lang="en-US" sz="2200" dirty="0" err="1"/>
              <a:t>Henrich</a:t>
            </a:r>
            <a:r>
              <a:rPr lang="en-US" sz="2200" dirty="0"/>
              <a:t>, C. J.; Wilson, J. A.; </a:t>
            </a:r>
            <a:r>
              <a:rPr lang="en-US" sz="2200" dirty="0" err="1"/>
              <a:t>Beutler</a:t>
            </a:r>
            <a:r>
              <a:rPr lang="en-US" sz="2200" dirty="0"/>
              <a:t>, J. A.; Johnson, R. P.; </a:t>
            </a:r>
            <a:r>
              <a:rPr lang="en-US" sz="2200" dirty="0" err="1"/>
              <a:t>Porco</a:t>
            </a:r>
            <a:r>
              <a:rPr lang="en-US" sz="2200" dirty="0"/>
              <a:t>, J. A., </a:t>
            </a:r>
            <a:r>
              <a:rPr lang="en-US" sz="2200" i="1" dirty="0"/>
              <a:t>J. Org. Chem. </a:t>
            </a:r>
            <a:r>
              <a:rPr lang="en-US" sz="2200" b="1" dirty="0"/>
              <a:t>2011</a:t>
            </a:r>
            <a:r>
              <a:rPr lang="en-US" sz="2200" dirty="0"/>
              <a:t>, </a:t>
            </a:r>
            <a:r>
              <a:rPr lang="en-US" sz="2200" i="1" dirty="0"/>
              <a:t>76</a:t>
            </a:r>
            <a:r>
              <a:rPr lang="en-US" sz="2200" dirty="0"/>
              <a:t>, 8944.</a:t>
            </a:r>
          </a:p>
          <a:p>
            <a:r>
              <a:rPr lang="en-US" sz="2200" dirty="0"/>
              <a:t>8 – </a:t>
            </a:r>
            <a:r>
              <a:rPr lang="en-US" sz="2200" dirty="0" err="1"/>
              <a:t>DeShong</a:t>
            </a:r>
            <a:r>
              <a:rPr lang="en-US" sz="2200" dirty="0"/>
              <a:t>, P.; </a:t>
            </a:r>
            <a:r>
              <a:rPr lang="en-US" sz="2200" dirty="0" err="1"/>
              <a:t>Dicken</a:t>
            </a:r>
            <a:r>
              <a:rPr lang="en-US" sz="2200" dirty="0"/>
              <a:t>, C. M.; </a:t>
            </a:r>
            <a:r>
              <a:rPr lang="en-US" sz="2200" dirty="0" err="1"/>
              <a:t>Leginus</a:t>
            </a:r>
            <a:r>
              <a:rPr lang="en-US" sz="2200" dirty="0"/>
              <a:t>, J. M.; Whittle, R. R., </a:t>
            </a:r>
            <a:r>
              <a:rPr lang="en-US" sz="2200" i="1" dirty="0"/>
              <a:t>J. Am. Chem. Soc. </a:t>
            </a:r>
            <a:r>
              <a:rPr lang="en-US" sz="2200" b="1" dirty="0"/>
              <a:t>1984</a:t>
            </a:r>
            <a:r>
              <a:rPr lang="en-US" sz="2200" dirty="0"/>
              <a:t>, </a:t>
            </a:r>
            <a:r>
              <a:rPr lang="en-US" sz="2200" i="1" dirty="0"/>
              <a:t>106</a:t>
            </a:r>
            <a:r>
              <a:rPr lang="en-US" sz="2200" dirty="0"/>
              <a:t>, 5598.</a:t>
            </a:r>
          </a:p>
          <a:p>
            <a:r>
              <a:rPr lang="en-US" sz="2200" dirty="0"/>
              <a:t>9 – </a:t>
            </a:r>
            <a:r>
              <a:rPr lang="en-US" sz="2200" dirty="0" err="1"/>
              <a:t>Katritzky</a:t>
            </a:r>
            <a:r>
              <a:rPr lang="en-US" sz="2200" dirty="0"/>
              <a:t>, A. R.; Singh, S. K., </a:t>
            </a:r>
            <a:r>
              <a:rPr lang="en-US" sz="2200" i="1" dirty="0"/>
              <a:t>J. Org. Chem. </a:t>
            </a:r>
            <a:r>
              <a:rPr lang="en-US" sz="2200" b="1" dirty="0"/>
              <a:t>2002</a:t>
            </a:r>
            <a:r>
              <a:rPr lang="en-US" sz="2200" dirty="0"/>
              <a:t>, </a:t>
            </a:r>
            <a:r>
              <a:rPr lang="en-US" sz="2200" i="1" dirty="0"/>
              <a:t>67</a:t>
            </a:r>
            <a:r>
              <a:rPr lang="en-US" sz="2200" dirty="0"/>
              <a:t>, 9077.</a:t>
            </a:r>
          </a:p>
          <a:p>
            <a:r>
              <a:rPr lang="en-US" sz="2200" dirty="0"/>
              <a:t>10 –  Paquette, L.A.; </a:t>
            </a:r>
            <a:r>
              <a:rPr lang="en-US" sz="2200" dirty="0" err="1"/>
              <a:t>Hertel</a:t>
            </a:r>
            <a:r>
              <a:rPr lang="en-US" sz="2200" dirty="0"/>
              <a:t>, L.W.; </a:t>
            </a:r>
            <a:r>
              <a:rPr lang="en-US" sz="2200" dirty="0" err="1"/>
              <a:t>Gleiter</a:t>
            </a:r>
            <a:r>
              <a:rPr lang="en-US" sz="2200" dirty="0"/>
              <a:t>, R.; </a:t>
            </a:r>
            <a:r>
              <a:rPr lang="en-US" sz="2200" dirty="0" err="1"/>
              <a:t>Boehem</a:t>
            </a:r>
            <a:r>
              <a:rPr lang="en-US" sz="2200" dirty="0"/>
              <a:t>, M.C.; </a:t>
            </a:r>
            <a:r>
              <a:rPr lang="en-US" sz="2200" dirty="0" err="1"/>
              <a:t>Beno</a:t>
            </a:r>
            <a:r>
              <a:rPr lang="en-US" sz="2200" dirty="0"/>
              <a:t>, M.A.; </a:t>
            </a:r>
            <a:r>
              <a:rPr lang="en-US" sz="2200" dirty="0" err="1"/>
              <a:t>Christoph</a:t>
            </a:r>
            <a:r>
              <a:rPr lang="en-US" sz="2200" dirty="0"/>
              <a:t>, G.G. </a:t>
            </a:r>
            <a:r>
              <a:rPr lang="en-US" sz="2200" i="1" dirty="0"/>
              <a:t>J. Am. Chem. Soc.</a:t>
            </a:r>
            <a:r>
              <a:rPr lang="en-US" sz="2200" dirty="0"/>
              <a:t> </a:t>
            </a:r>
            <a:r>
              <a:rPr lang="en-US" sz="2200" b="1" dirty="0"/>
              <a:t>1981</a:t>
            </a:r>
            <a:r>
              <a:rPr lang="en-US" sz="2200" dirty="0"/>
              <a:t>, </a:t>
            </a:r>
            <a:r>
              <a:rPr lang="en-US" sz="2200" i="1" dirty="0"/>
              <a:t>103</a:t>
            </a:r>
            <a:r>
              <a:rPr lang="en-US" sz="2200" dirty="0"/>
              <a:t>, 7106.</a:t>
            </a:r>
          </a:p>
          <a:p>
            <a:r>
              <a:rPr lang="en-US" sz="2200" dirty="0"/>
              <a:t>11 –</a:t>
            </a:r>
            <a:r>
              <a:rPr lang="en-US" sz="2200" dirty="0" err="1"/>
              <a:t>Myhre</a:t>
            </a:r>
            <a:r>
              <a:rPr lang="en-US" sz="2200" dirty="0"/>
              <a:t>, P.C. </a:t>
            </a:r>
            <a:r>
              <a:rPr lang="en-US" sz="2200" i="1" dirty="0"/>
              <a:t>J. Amer. Chem. Soc.</a:t>
            </a:r>
            <a:r>
              <a:rPr lang="en-US" sz="2200" dirty="0"/>
              <a:t> </a:t>
            </a:r>
            <a:r>
              <a:rPr lang="en-US" sz="2200" b="1" dirty="0"/>
              <a:t>1972</a:t>
            </a:r>
            <a:r>
              <a:rPr lang="en-US" sz="2200" dirty="0"/>
              <a:t>, </a:t>
            </a:r>
            <a:r>
              <a:rPr lang="en-US" sz="2200" i="1" dirty="0"/>
              <a:t>94</a:t>
            </a:r>
            <a:r>
              <a:rPr lang="en-US" sz="2200" dirty="0"/>
              <a:t>, 7921. </a:t>
            </a:r>
          </a:p>
          <a:p>
            <a:r>
              <a:rPr lang="en-US" sz="2200" dirty="0"/>
              <a:t>12 – (a) Mehta, G.; Chandrasekhar, J. </a:t>
            </a:r>
            <a:r>
              <a:rPr lang="en-US" sz="2200" i="1" dirty="0"/>
              <a:t>Chem. Rev.</a:t>
            </a:r>
            <a:r>
              <a:rPr lang="en-US" sz="2200" dirty="0"/>
              <a:t> </a:t>
            </a:r>
            <a:r>
              <a:rPr lang="en-US" sz="2200" b="1" dirty="0"/>
              <a:t>1999</a:t>
            </a:r>
            <a:r>
              <a:rPr lang="en-US" sz="2200" dirty="0"/>
              <a:t>, </a:t>
            </a:r>
            <a:r>
              <a:rPr lang="en-US" sz="2200" i="1" dirty="0"/>
              <a:t>99</a:t>
            </a:r>
            <a:r>
              <a:rPr lang="en-US" sz="2200" dirty="0"/>
              <a:t>, 1437. (b) Dannenberg, J.J. </a:t>
            </a:r>
            <a:r>
              <a:rPr lang="en-US" sz="2200" i="1" dirty="0"/>
              <a:t>Chem. Rev.</a:t>
            </a:r>
            <a:r>
              <a:rPr lang="en-US" sz="2200" dirty="0"/>
              <a:t> </a:t>
            </a:r>
            <a:r>
              <a:rPr lang="en-US" sz="2200" b="1" dirty="0"/>
              <a:t>1999</a:t>
            </a:r>
            <a:r>
              <a:rPr lang="en-US" sz="2200" dirty="0"/>
              <a:t>, 99, 1225</a:t>
            </a:r>
            <a:r>
              <a:rPr lang="en-US" sz="2200" dirty="0" smtClean="0"/>
              <a:t>.</a:t>
            </a:r>
          </a:p>
          <a:p>
            <a:r>
              <a:rPr lang="en-US" sz="2200" dirty="0" smtClean="0"/>
              <a:t>13 </a:t>
            </a:r>
            <a:r>
              <a:rPr lang="en-US" sz="2200" dirty="0"/>
              <a:t>–</a:t>
            </a:r>
            <a:r>
              <a:rPr lang="en-US" sz="2200" dirty="0" smtClean="0"/>
              <a:t> </a:t>
            </a:r>
            <a:r>
              <a:rPr lang="en-US" sz="2200" dirty="0" err="1" smtClean="0"/>
              <a:t>Allinger</a:t>
            </a:r>
            <a:r>
              <a:rPr lang="en-US" sz="2200" dirty="0"/>
              <a:t>, N. L.; </a:t>
            </a:r>
            <a:r>
              <a:rPr lang="en-US" sz="2200" dirty="0" err="1"/>
              <a:t>Riew</a:t>
            </a:r>
            <a:r>
              <a:rPr lang="en-US" sz="2200" dirty="0"/>
              <a:t>, C. K., </a:t>
            </a:r>
            <a:r>
              <a:rPr lang="en-US" sz="2200" i="1" dirty="0"/>
              <a:t>Tetrahedron </a:t>
            </a:r>
            <a:r>
              <a:rPr lang="en-US" sz="2200" i="1" dirty="0" err="1"/>
              <a:t>Lett</a:t>
            </a:r>
            <a:r>
              <a:rPr lang="en-US" sz="2200" i="1" dirty="0"/>
              <a:t>. </a:t>
            </a:r>
            <a:r>
              <a:rPr lang="en-US" sz="2200" b="1" dirty="0"/>
              <a:t>1966</a:t>
            </a:r>
            <a:r>
              <a:rPr lang="en-US" sz="2200" dirty="0"/>
              <a:t>, </a:t>
            </a:r>
            <a:r>
              <a:rPr lang="en-US" sz="2200" dirty="0" smtClean="0"/>
              <a:t>1269-72.</a:t>
            </a:r>
          </a:p>
          <a:p>
            <a:r>
              <a:rPr lang="en-US" sz="2200" dirty="0" smtClean="0"/>
              <a:t>14 </a:t>
            </a:r>
            <a:r>
              <a:rPr lang="en-US" sz="2200" dirty="0"/>
              <a:t>– </a:t>
            </a:r>
            <a:r>
              <a:rPr lang="en-US" sz="2200" dirty="0" err="1"/>
              <a:t>Klunder</a:t>
            </a:r>
            <a:r>
              <a:rPr lang="en-US" sz="2200" dirty="0"/>
              <a:t>, A.J.H.; </a:t>
            </a:r>
            <a:r>
              <a:rPr lang="en-US" sz="2200" dirty="0" err="1"/>
              <a:t>Volkers</a:t>
            </a:r>
            <a:r>
              <a:rPr lang="en-US" sz="2200" dirty="0"/>
              <a:t>, A.A.; </a:t>
            </a:r>
            <a:r>
              <a:rPr lang="en-US" sz="2200" dirty="0" err="1"/>
              <a:t>Zwanenburg</a:t>
            </a:r>
            <a:r>
              <a:rPr lang="en-US" sz="2200" dirty="0"/>
              <a:t>, B. </a:t>
            </a:r>
            <a:r>
              <a:rPr lang="en-US" sz="2200" i="1" dirty="0"/>
              <a:t>Tetrahedron</a:t>
            </a:r>
            <a:r>
              <a:rPr lang="en-US" sz="2200" dirty="0"/>
              <a:t> </a:t>
            </a:r>
            <a:r>
              <a:rPr lang="en-US" sz="2200" b="1" dirty="0"/>
              <a:t>2009</a:t>
            </a:r>
            <a:r>
              <a:rPr lang="en-US" sz="2200" dirty="0"/>
              <a:t>, 65, 2356</a:t>
            </a:r>
            <a:r>
              <a:rPr lang="en-US" sz="2200" dirty="0" smtClean="0"/>
              <a:t>.</a:t>
            </a:r>
          </a:p>
          <a:p>
            <a:r>
              <a:rPr lang="en-US" sz="2200" dirty="0" smtClean="0"/>
              <a:t>15 </a:t>
            </a:r>
            <a:r>
              <a:rPr lang="en-US" sz="2200" dirty="0"/>
              <a:t>–</a:t>
            </a:r>
            <a:r>
              <a:rPr lang="en-US" sz="2200" dirty="0" smtClean="0"/>
              <a:t> </a:t>
            </a:r>
            <a:r>
              <a:rPr lang="en-US" sz="2200" dirty="0" err="1" smtClean="0"/>
              <a:t>Im</a:t>
            </a:r>
            <a:r>
              <a:rPr lang="en-US" sz="2200" dirty="0"/>
              <a:t>, G. Y. J.; </a:t>
            </a:r>
            <a:r>
              <a:rPr lang="en-US" sz="2200" dirty="0" err="1"/>
              <a:t>Bronner</a:t>
            </a:r>
            <a:r>
              <a:rPr lang="en-US" sz="2200" dirty="0"/>
              <a:t>, S. M.; Goetz, A. E.; Paton, R. S.; Cheong, P. H. Y.; </a:t>
            </a:r>
            <a:r>
              <a:rPr lang="en-US" sz="2200" dirty="0" err="1"/>
              <a:t>Houk</a:t>
            </a:r>
            <a:r>
              <a:rPr lang="en-US" sz="2200" dirty="0"/>
              <a:t>, K. N.; </a:t>
            </a:r>
            <a:r>
              <a:rPr lang="en-US" sz="2200" dirty="0" err="1"/>
              <a:t>Garg</a:t>
            </a:r>
            <a:r>
              <a:rPr lang="en-US" sz="2200" dirty="0"/>
              <a:t>, N. K., </a:t>
            </a:r>
            <a:r>
              <a:rPr lang="en-US" sz="2200" i="1" dirty="0"/>
              <a:t>J. Am. Chem. Soc. </a:t>
            </a:r>
            <a:r>
              <a:rPr lang="en-US" sz="2200" b="1" dirty="0"/>
              <a:t>2010</a:t>
            </a:r>
            <a:r>
              <a:rPr lang="en-US" sz="2200" dirty="0"/>
              <a:t>, </a:t>
            </a:r>
            <a:r>
              <a:rPr lang="en-US" sz="2200" i="1" dirty="0"/>
              <a:t>132</a:t>
            </a:r>
            <a:r>
              <a:rPr lang="en-US" sz="2200" dirty="0"/>
              <a:t>, </a:t>
            </a:r>
            <a:r>
              <a:rPr lang="en-US" sz="2200" dirty="0" smtClean="0"/>
              <a:t>17933.</a:t>
            </a:r>
          </a:p>
          <a:p>
            <a:r>
              <a:rPr lang="en-US" sz="2200" dirty="0" smtClean="0"/>
              <a:t>16 – Cahill, K.J.; Johnson, R.P., </a:t>
            </a:r>
            <a:r>
              <a:rPr lang="en-US" sz="2200" i="1" dirty="0" smtClean="0"/>
              <a:t>J. Org. Chem.</a:t>
            </a:r>
            <a:r>
              <a:rPr lang="en-US" sz="2200" dirty="0" smtClean="0"/>
              <a:t> </a:t>
            </a:r>
            <a:r>
              <a:rPr lang="en-US" sz="2200" b="1" dirty="0" smtClean="0"/>
              <a:t>2013</a:t>
            </a:r>
            <a:r>
              <a:rPr lang="en-US" sz="2200" dirty="0" smtClean="0"/>
              <a:t>, </a:t>
            </a:r>
            <a:r>
              <a:rPr lang="en-US" sz="2200" i="1" dirty="0" smtClean="0"/>
              <a:t>78</a:t>
            </a:r>
            <a:r>
              <a:rPr lang="en-US" sz="2200" dirty="0" smtClean="0"/>
              <a:t>, 1864.</a:t>
            </a:r>
            <a:endParaRPr lang="en-US" sz="2200" dirty="0"/>
          </a:p>
        </p:txBody>
      </p:sp>
      <p:sp>
        <p:nvSpPr>
          <p:cNvPr id="6" name="TextBox 5"/>
          <p:cNvSpPr txBox="1"/>
          <p:nvPr/>
        </p:nvSpPr>
        <p:spPr>
          <a:xfrm>
            <a:off x="19841281" y="26590265"/>
            <a:ext cx="1734770" cy="1138773"/>
          </a:xfrm>
          <a:prstGeom prst="rect">
            <a:avLst/>
          </a:prstGeom>
          <a:noFill/>
        </p:spPr>
        <p:txBody>
          <a:bodyPr wrap="none" rtlCol="0">
            <a:spAutoFit/>
          </a:bodyPr>
          <a:lstStyle/>
          <a:p>
            <a:r>
              <a:rPr lang="en-US" sz="3400" b="1" dirty="0" smtClean="0"/>
              <a:t>Radical</a:t>
            </a:r>
          </a:p>
          <a:p>
            <a:r>
              <a:rPr lang="en-US" sz="3400" b="1" dirty="0" smtClean="0"/>
              <a:t>Anion</a:t>
            </a:r>
            <a:endParaRPr lang="en-US" sz="3400" b="1" dirty="0"/>
          </a:p>
        </p:txBody>
      </p:sp>
      <p:sp>
        <p:nvSpPr>
          <p:cNvPr id="94" name="TextBox 93"/>
          <p:cNvSpPr txBox="1"/>
          <p:nvPr/>
        </p:nvSpPr>
        <p:spPr>
          <a:xfrm>
            <a:off x="19841281" y="28772697"/>
            <a:ext cx="1468672" cy="615553"/>
          </a:xfrm>
          <a:prstGeom prst="rect">
            <a:avLst/>
          </a:prstGeom>
          <a:noFill/>
        </p:spPr>
        <p:txBody>
          <a:bodyPr wrap="none" rtlCol="0">
            <a:spAutoFit/>
          </a:bodyPr>
          <a:lstStyle/>
          <a:p>
            <a:r>
              <a:rPr lang="en-US" sz="3400" b="1" dirty="0" smtClean="0"/>
              <a:t>LUMO</a:t>
            </a:r>
            <a:endParaRPr lang="en-US" sz="3400" b="1" dirty="0"/>
          </a:p>
        </p:txBody>
      </p:sp>
      <p:sp>
        <p:nvSpPr>
          <p:cNvPr id="95" name="Text Box 381"/>
          <p:cNvSpPr txBox="1">
            <a:spLocks noChangeArrowheads="1"/>
          </p:cNvSpPr>
          <p:nvPr/>
        </p:nvSpPr>
        <p:spPr bwMode="auto">
          <a:xfrm>
            <a:off x="28676983" y="16187039"/>
            <a:ext cx="9477191" cy="4493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6" tIns="45710" rIns="91426" bIns="45710">
            <a:spAutoFit/>
          </a:bodyPr>
          <a:lstStyle>
            <a:lvl1pPr marL="346075" indent="-346075" defTabSz="4389438" eaLnBrk="0" hangingPunct="0">
              <a:defRPr sz="7800">
                <a:solidFill>
                  <a:schemeClr val="tx1"/>
                </a:solidFill>
                <a:latin typeface="Arial" charset="0"/>
              </a:defRPr>
            </a:lvl1pPr>
            <a:lvl2pPr marL="742950" indent="-285750" defTabSz="4389438" eaLnBrk="0" hangingPunct="0">
              <a:defRPr sz="7800">
                <a:solidFill>
                  <a:schemeClr val="tx1"/>
                </a:solidFill>
                <a:latin typeface="Arial" charset="0"/>
              </a:defRPr>
            </a:lvl2pPr>
            <a:lvl3pPr marL="1143000" indent="-228600" defTabSz="4389438" eaLnBrk="0" hangingPunct="0">
              <a:defRPr sz="7800">
                <a:solidFill>
                  <a:schemeClr val="tx1"/>
                </a:solidFill>
                <a:latin typeface="Arial" charset="0"/>
              </a:defRPr>
            </a:lvl3pPr>
            <a:lvl4pPr marL="1600200" indent="-228600" defTabSz="4389438" eaLnBrk="0" hangingPunct="0">
              <a:defRPr sz="7800">
                <a:solidFill>
                  <a:schemeClr val="tx1"/>
                </a:solidFill>
                <a:latin typeface="Arial" charset="0"/>
              </a:defRPr>
            </a:lvl4pPr>
            <a:lvl5pPr marL="2057400" indent="-228600" defTabSz="4389438" eaLnBrk="0" hangingPunct="0">
              <a:defRPr sz="7800">
                <a:solidFill>
                  <a:schemeClr val="tx1"/>
                </a:solidFill>
                <a:latin typeface="Arial" charset="0"/>
              </a:defRPr>
            </a:lvl5pPr>
            <a:lvl6pPr marL="2514600" indent="-228600" defTabSz="4389438" eaLnBrk="0" fontAlgn="base" hangingPunct="0">
              <a:spcBef>
                <a:spcPct val="0"/>
              </a:spcBef>
              <a:spcAft>
                <a:spcPct val="0"/>
              </a:spcAft>
              <a:defRPr sz="7800">
                <a:solidFill>
                  <a:schemeClr val="tx1"/>
                </a:solidFill>
                <a:latin typeface="Arial" charset="0"/>
              </a:defRPr>
            </a:lvl6pPr>
            <a:lvl7pPr marL="2971800" indent="-228600" defTabSz="4389438" eaLnBrk="0" fontAlgn="base" hangingPunct="0">
              <a:spcBef>
                <a:spcPct val="0"/>
              </a:spcBef>
              <a:spcAft>
                <a:spcPct val="0"/>
              </a:spcAft>
              <a:defRPr sz="7800">
                <a:solidFill>
                  <a:schemeClr val="tx1"/>
                </a:solidFill>
                <a:latin typeface="Arial" charset="0"/>
              </a:defRPr>
            </a:lvl7pPr>
            <a:lvl8pPr marL="3429000" indent="-228600" defTabSz="4389438" eaLnBrk="0" fontAlgn="base" hangingPunct="0">
              <a:spcBef>
                <a:spcPct val="0"/>
              </a:spcBef>
              <a:spcAft>
                <a:spcPct val="0"/>
              </a:spcAft>
              <a:defRPr sz="7800">
                <a:solidFill>
                  <a:schemeClr val="tx1"/>
                </a:solidFill>
                <a:latin typeface="Arial" charset="0"/>
              </a:defRPr>
            </a:lvl8pPr>
            <a:lvl9pPr marL="3886200" indent="-228600" defTabSz="4389438" eaLnBrk="0" fontAlgn="base" hangingPunct="0">
              <a:spcBef>
                <a:spcPct val="0"/>
              </a:spcBef>
              <a:spcAft>
                <a:spcPct val="0"/>
              </a:spcAft>
              <a:defRPr sz="7800">
                <a:solidFill>
                  <a:schemeClr val="tx1"/>
                </a:solidFill>
                <a:latin typeface="Arial" charset="0"/>
              </a:defRPr>
            </a:lvl9pPr>
          </a:lstStyle>
          <a:p>
            <a:pPr algn="just" eaLnBrk="1" hangingPunct="1">
              <a:buClr>
                <a:srgbClr val="003082"/>
              </a:buClr>
              <a:buFont typeface="Wingdings" pitchFamily="2" charset="2"/>
              <a:buNone/>
            </a:pPr>
            <a:r>
              <a:rPr lang="en-US" sz="2400" dirty="0"/>
              <a:t>    </a:t>
            </a:r>
            <a:r>
              <a:rPr lang="en-US" sz="2600" dirty="0"/>
              <a:t>Our </a:t>
            </a:r>
            <a:r>
              <a:rPr lang="en-US" sz="2600" dirty="0" smtClean="0"/>
              <a:t>results</a:t>
            </a:r>
            <a:r>
              <a:rPr lang="en-US" sz="2600" baseline="30000" dirty="0" smtClean="0"/>
              <a:t>16</a:t>
            </a:r>
            <a:r>
              <a:rPr lang="en-US" sz="2600" dirty="0" smtClean="0"/>
              <a:t> </a:t>
            </a:r>
            <a:r>
              <a:rPr lang="en-US" sz="2600" dirty="0"/>
              <a:t>show that  ETM correctly predicts regiochemistry and stereochemistry in a broad array of reactions, including Diels-Alder and dipolar cycloadditions, many types of nucleophilic addition,  and electrophilic addition to aromatic rings and polyenes. Carbonyl radical anions are pyramidalized;  the preferred mode of pyramidalization is a reliable augur of reaction stereochemistry. This simple but powerful method presumably works because exaggerating the degree of electron transfer clarifies polar effects. We are continuing to explore the applications and limitations of this method. </a:t>
            </a:r>
            <a:endParaRPr lang="el-GR" sz="2600" dirty="0"/>
          </a:p>
        </p:txBody>
      </p:sp>
      <p:sp>
        <p:nvSpPr>
          <p:cNvPr id="96" name="Text Box 14"/>
          <p:cNvSpPr txBox="1">
            <a:spLocks noChangeArrowheads="1"/>
          </p:cNvSpPr>
          <p:nvPr/>
        </p:nvSpPr>
        <p:spPr bwMode="auto">
          <a:xfrm>
            <a:off x="28822184" y="15475578"/>
            <a:ext cx="9418320" cy="600106"/>
          </a:xfrm>
          <a:prstGeom prst="rect">
            <a:avLst/>
          </a:prstGeom>
          <a:solidFill>
            <a:srgbClr val="002060"/>
          </a:solidFill>
          <a:ln w="9525">
            <a:solidFill>
              <a:srgbClr val="002060"/>
            </a:solidFill>
            <a:miter lim="800000"/>
            <a:headEnd/>
            <a:tailEnd/>
          </a:ln>
        </p:spPr>
        <p:txBody>
          <a:bodyPr wrap="square" lIns="91385" tIns="45691" rIns="91385" bIns="45691">
            <a:spAutoFit/>
          </a:bodyPr>
          <a:lstStyle/>
          <a:p>
            <a:pPr algn="ctr" defTabSz="914400" eaLnBrk="0" hangingPunct="0">
              <a:spcBef>
                <a:spcPct val="50000"/>
              </a:spcBef>
            </a:pPr>
            <a:r>
              <a:rPr lang="en-US" sz="3300" b="1" dirty="0" smtClean="0">
                <a:solidFill>
                  <a:schemeClr val="bg1"/>
                </a:solidFill>
                <a:latin typeface="Calibri" pitchFamily="34" charset="0"/>
              </a:rPr>
              <a:t>Conclusions</a:t>
            </a:r>
            <a:endParaRPr lang="en-US" sz="3300" b="1" dirty="0">
              <a:solidFill>
                <a:schemeClr val="bg1"/>
              </a:solidFill>
              <a:latin typeface="Calibri" pitchFamily="34" charset="0"/>
            </a:endParaRPr>
          </a:p>
        </p:txBody>
      </p:sp>
      <p:sp>
        <p:nvSpPr>
          <p:cNvPr id="83" name="Rectangle 187"/>
          <p:cNvSpPr>
            <a:spLocks noChangeArrowheads="1"/>
          </p:cNvSpPr>
          <p:nvPr/>
        </p:nvSpPr>
        <p:spPr bwMode="auto">
          <a:xfrm>
            <a:off x="19459934" y="22250587"/>
            <a:ext cx="8979568"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en-US" sz="2600" dirty="0" smtClean="0"/>
              <a:t>The </a:t>
            </a:r>
            <a:r>
              <a:rPr lang="en-US" sz="2600" dirty="0"/>
              <a:t>observed percent reactivity of each site for nucleophilic addition of aniline correlates well with spin density in the radical </a:t>
            </a:r>
            <a:r>
              <a:rPr lang="en-US" sz="2600" dirty="0" smtClean="0"/>
              <a:t>anions of various indolynes.</a:t>
            </a:r>
            <a:r>
              <a:rPr lang="en-US" sz="2600" baseline="30000" dirty="0" smtClean="0"/>
              <a:t>15</a:t>
            </a:r>
            <a:r>
              <a:rPr lang="en-US" sz="2600" dirty="0" smtClean="0"/>
              <a:t> The regioselectivity is not as well predicted by the LUMO of the neutral structures.</a:t>
            </a:r>
            <a:endParaRPr lang="en-US" sz="2600" dirty="0">
              <a:solidFill>
                <a:srgbClr val="003082"/>
              </a:solidFill>
              <a:latin typeface="Arial" pitchFamily="34" charset="0"/>
              <a:cs typeface="Arial" pitchFamily="34" charset="0"/>
            </a:endParaRPr>
          </a:p>
        </p:txBody>
      </p:sp>
      <p:pic>
        <p:nvPicPr>
          <p:cNvPr id="4" name="Picture 3"/>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20784730" y="17563395"/>
            <a:ext cx="6466994" cy="2997162"/>
          </a:xfrm>
          <a:prstGeom prst="rect">
            <a:avLst/>
          </a:prstGeom>
        </p:spPr>
      </p:pic>
      <p:pic>
        <p:nvPicPr>
          <p:cNvPr id="68" name="Picture 2249"/>
          <p:cNvPicPr>
            <a:picLocks noChangeAspect="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22367340" y="20369475"/>
            <a:ext cx="3301775" cy="1915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8640</TotalTime>
  <Words>1365</Words>
  <Application>Microsoft Office PowerPoint</Application>
  <PresentationFormat>Custom</PresentationFormat>
  <Paragraphs>52</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CS ChemDraw Drawing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Kishore Kumar</dc:creator>
  <cp:lastModifiedBy>Owner</cp:lastModifiedBy>
  <cp:revision>254</cp:revision>
  <cp:lastPrinted>2013-04-03T17:39:30Z</cp:lastPrinted>
  <dcterms:created xsi:type="dcterms:W3CDTF">2012-04-30T14:35:24Z</dcterms:created>
  <dcterms:modified xsi:type="dcterms:W3CDTF">2013-04-19T14:22:48Z</dcterms:modified>
</cp:coreProperties>
</file>