
<file path=[Content_Types].xml><?xml version="1.0" encoding="utf-8"?>
<Types xmlns="http://schemas.openxmlformats.org/package/2006/content-types">
  <Default Extension="png" ContentType="image/png"/>
  <Default Extension="emf" ContentType="image/x-emf"/>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3"/>
  </p:notesMasterIdLst>
  <p:sldIdLst>
    <p:sldId id="256" r:id="rId2"/>
  </p:sldIdLst>
  <p:sldSz cx="36576000" cy="29260800"/>
  <p:notesSz cx="6858000" cy="9144000"/>
  <p:defaultTextStyle>
    <a:defPPr>
      <a:defRPr lang="en-US"/>
    </a:defPPr>
    <a:lvl1pPr marL="0" algn="l" defTabSz="3762024" rtl="0" eaLnBrk="1" latinLnBrk="0" hangingPunct="1">
      <a:defRPr sz="7400" kern="1200">
        <a:solidFill>
          <a:schemeClr val="tx1"/>
        </a:solidFill>
        <a:latin typeface="+mn-lt"/>
        <a:ea typeface="+mn-ea"/>
        <a:cs typeface="+mn-cs"/>
      </a:defRPr>
    </a:lvl1pPr>
    <a:lvl2pPr marL="1881012" algn="l" defTabSz="3762024" rtl="0" eaLnBrk="1" latinLnBrk="0" hangingPunct="1">
      <a:defRPr sz="7400" kern="1200">
        <a:solidFill>
          <a:schemeClr val="tx1"/>
        </a:solidFill>
        <a:latin typeface="+mn-lt"/>
        <a:ea typeface="+mn-ea"/>
        <a:cs typeface="+mn-cs"/>
      </a:defRPr>
    </a:lvl2pPr>
    <a:lvl3pPr marL="3762024" algn="l" defTabSz="3762024" rtl="0" eaLnBrk="1" latinLnBrk="0" hangingPunct="1">
      <a:defRPr sz="7400" kern="1200">
        <a:solidFill>
          <a:schemeClr val="tx1"/>
        </a:solidFill>
        <a:latin typeface="+mn-lt"/>
        <a:ea typeface="+mn-ea"/>
        <a:cs typeface="+mn-cs"/>
      </a:defRPr>
    </a:lvl3pPr>
    <a:lvl4pPr marL="5643037" algn="l" defTabSz="3762024" rtl="0" eaLnBrk="1" latinLnBrk="0" hangingPunct="1">
      <a:defRPr sz="7400" kern="1200">
        <a:solidFill>
          <a:schemeClr val="tx1"/>
        </a:solidFill>
        <a:latin typeface="+mn-lt"/>
        <a:ea typeface="+mn-ea"/>
        <a:cs typeface="+mn-cs"/>
      </a:defRPr>
    </a:lvl4pPr>
    <a:lvl5pPr marL="7524049" algn="l" defTabSz="3762024" rtl="0" eaLnBrk="1" latinLnBrk="0" hangingPunct="1">
      <a:defRPr sz="7400" kern="1200">
        <a:solidFill>
          <a:schemeClr val="tx1"/>
        </a:solidFill>
        <a:latin typeface="+mn-lt"/>
        <a:ea typeface="+mn-ea"/>
        <a:cs typeface="+mn-cs"/>
      </a:defRPr>
    </a:lvl5pPr>
    <a:lvl6pPr marL="9405061" algn="l" defTabSz="3762024" rtl="0" eaLnBrk="1" latinLnBrk="0" hangingPunct="1">
      <a:defRPr sz="7400" kern="1200">
        <a:solidFill>
          <a:schemeClr val="tx1"/>
        </a:solidFill>
        <a:latin typeface="+mn-lt"/>
        <a:ea typeface="+mn-ea"/>
        <a:cs typeface="+mn-cs"/>
      </a:defRPr>
    </a:lvl6pPr>
    <a:lvl7pPr marL="11286073" algn="l" defTabSz="3762024" rtl="0" eaLnBrk="1" latinLnBrk="0" hangingPunct="1">
      <a:defRPr sz="7400" kern="1200">
        <a:solidFill>
          <a:schemeClr val="tx1"/>
        </a:solidFill>
        <a:latin typeface="+mn-lt"/>
        <a:ea typeface="+mn-ea"/>
        <a:cs typeface="+mn-cs"/>
      </a:defRPr>
    </a:lvl7pPr>
    <a:lvl8pPr marL="13167086" algn="l" defTabSz="3762024" rtl="0" eaLnBrk="1" latinLnBrk="0" hangingPunct="1">
      <a:defRPr sz="7400" kern="1200">
        <a:solidFill>
          <a:schemeClr val="tx1"/>
        </a:solidFill>
        <a:latin typeface="+mn-lt"/>
        <a:ea typeface="+mn-ea"/>
        <a:cs typeface="+mn-cs"/>
      </a:defRPr>
    </a:lvl8pPr>
    <a:lvl9pPr marL="15048098" algn="l" defTabSz="3762024" rtl="0" eaLnBrk="1" latinLnBrk="0" hangingPunct="1">
      <a:defRPr sz="74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114277"/>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p:scale>
          <a:sx n="50" d="100"/>
          <a:sy n="50" d="100"/>
        </p:scale>
        <p:origin x="2940" y="3936"/>
      </p:cViewPr>
      <p:guideLst>
        <p:guide orient="horz" pos="9216"/>
        <p:guide pos="1152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3" Type="http://schemas.openxmlformats.org/officeDocument/2006/relationships/notesMaster" Target="notesMasters/notesMaster1.xml"/><Relationship Id="rId7" Type="http://schemas.openxmlformats.org/officeDocument/2006/relationships/tableStyles" Target="tableStyle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theme" Target="theme/theme1.xml"/><Relationship Id="rId5" Type="http://schemas.openxmlformats.org/officeDocument/2006/relationships/viewProps" Target="viewProps.xml"/><Relationship Id="rId4"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2F3992FA-C0AB-44D8-BD18-20DBB192E806}" type="datetimeFigureOut">
              <a:rPr lang="en-US" smtClean="0"/>
              <a:t>4/18/2013</a:t>
            </a:fld>
            <a:endParaRPr lang="en-US"/>
          </a:p>
        </p:txBody>
      </p:sp>
      <p:sp>
        <p:nvSpPr>
          <p:cNvPr id="4" name="Slide Image Placeholder 3"/>
          <p:cNvSpPr>
            <a:spLocks noGrp="1" noRot="1" noChangeAspect="1"/>
          </p:cNvSpPr>
          <p:nvPr>
            <p:ph type="sldImg" idx="2"/>
          </p:nvPr>
        </p:nvSpPr>
        <p:spPr>
          <a:xfrm>
            <a:off x="1285875" y="685800"/>
            <a:ext cx="428625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54DD7E09-C4BA-4D27-A762-E4DDE9DC9260}" type="slidenum">
              <a:rPr lang="en-US" smtClean="0"/>
              <a:t>‹#›</a:t>
            </a:fld>
            <a:endParaRPr lang="en-US"/>
          </a:p>
        </p:txBody>
      </p:sp>
    </p:spTree>
    <p:extLst>
      <p:ext uri="{BB962C8B-B14F-4D97-AF65-F5344CB8AC3E}">
        <p14:creationId xmlns:p14="http://schemas.microsoft.com/office/powerpoint/2010/main" val="220964668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54DD7E09-C4BA-4D27-A762-E4DDE9DC9260}" type="slidenum">
              <a:rPr lang="en-US" smtClean="0"/>
              <a:t>1</a:t>
            </a:fld>
            <a:endParaRPr lang="en-US"/>
          </a:p>
        </p:txBody>
      </p:sp>
    </p:spTree>
    <p:extLst>
      <p:ext uri="{BB962C8B-B14F-4D97-AF65-F5344CB8AC3E}">
        <p14:creationId xmlns:p14="http://schemas.microsoft.com/office/powerpoint/2010/main" val="236609698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2743200" y="9089815"/>
            <a:ext cx="31089600" cy="6272107"/>
          </a:xfrm>
        </p:spPr>
        <p:txBody>
          <a:bodyPr/>
          <a:lstStyle/>
          <a:p>
            <a:r>
              <a:rPr lang="en-US" smtClean="0"/>
              <a:t>Click to edit Master title style</a:t>
            </a:r>
            <a:endParaRPr lang="en-US"/>
          </a:p>
        </p:txBody>
      </p:sp>
      <p:sp>
        <p:nvSpPr>
          <p:cNvPr id="3" name="Subtitle 2"/>
          <p:cNvSpPr>
            <a:spLocks noGrp="1"/>
          </p:cNvSpPr>
          <p:nvPr>
            <p:ph type="subTitle" idx="1"/>
          </p:nvPr>
        </p:nvSpPr>
        <p:spPr>
          <a:xfrm>
            <a:off x="5486400" y="16581120"/>
            <a:ext cx="25603200" cy="7477760"/>
          </a:xfrm>
        </p:spPr>
        <p:txBody>
          <a:bodyPr/>
          <a:lstStyle>
            <a:lvl1pPr marL="0" indent="0" algn="ctr">
              <a:buNone/>
              <a:defRPr>
                <a:solidFill>
                  <a:schemeClr val="tx1">
                    <a:tint val="75000"/>
                  </a:schemeClr>
                </a:solidFill>
              </a:defRPr>
            </a:lvl1pPr>
            <a:lvl2pPr marL="1881012" indent="0" algn="ctr">
              <a:buNone/>
              <a:defRPr>
                <a:solidFill>
                  <a:schemeClr val="tx1">
                    <a:tint val="75000"/>
                  </a:schemeClr>
                </a:solidFill>
              </a:defRPr>
            </a:lvl2pPr>
            <a:lvl3pPr marL="3762024" indent="0" algn="ctr">
              <a:buNone/>
              <a:defRPr>
                <a:solidFill>
                  <a:schemeClr val="tx1">
                    <a:tint val="75000"/>
                  </a:schemeClr>
                </a:solidFill>
              </a:defRPr>
            </a:lvl3pPr>
            <a:lvl4pPr marL="5643037" indent="0" algn="ctr">
              <a:buNone/>
              <a:defRPr>
                <a:solidFill>
                  <a:schemeClr val="tx1">
                    <a:tint val="75000"/>
                  </a:schemeClr>
                </a:solidFill>
              </a:defRPr>
            </a:lvl4pPr>
            <a:lvl5pPr marL="7524049" indent="0" algn="ctr">
              <a:buNone/>
              <a:defRPr>
                <a:solidFill>
                  <a:schemeClr val="tx1">
                    <a:tint val="75000"/>
                  </a:schemeClr>
                </a:solidFill>
              </a:defRPr>
            </a:lvl5pPr>
            <a:lvl6pPr marL="9405061" indent="0" algn="ctr">
              <a:buNone/>
              <a:defRPr>
                <a:solidFill>
                  <a:schemeClr val="tx1">
                    <a:tint val="75000"/>
                  </a:schemeClr>
                </a:solidFill>
              </a:defRPr>
            </a:lvl6pPr>
            <a:lvl7pPr marL="11286073" indent="0" algn="ctr">
              <a:buNone/>
              <a:defRPr>
                <a:solidFill>
                  <a:schemeClr val="tx1">
                    <a:tint val="75000"/>
                  </a:schemeClr>
                </a:solidFill>
              </a:defRPr>
            </a:lvl7pPr>
            <a:lvl8pPr marL="13167086" indent="0" algn="ctr">
              <a:buNone/>
              <a:defRPr>
                <a:solidFill>
                  <a:schemeClr val="tx1">
                    <a:tint val="75000"/>
                  </a:schemeClr>
                </a:solidFill>
              </a:defRPr>
            </a:lvl8pPr>
            <a:lvl9pPr marL="15048098"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DD968B36-400A-4F04-88BD-E5387C62D293}" type="datetimeFigureOut">
              <a:rPr lang="en-US" smtClean="0"/>
              <a:t>4/18/2013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68599FE7-021F-423D-813A-78D327793B05}" type="slidenum">
              <a:rPr lang="en-US" smtClean="0"/>
              <a:t>‹#›</a:t>
            </a:fld>
            <a:endParaRPr lang="en-US"/>
          </a:p>
        </p:txBody>
      </p:sp>
    </p:spTree>
    <p:extLst>
      <p:ext uri="{BB962C8B-B14F-4D97-AF65-F5344CB8AC3E}">
        <p14:creationId xmlns:p14="http://schemas.microsoft.com/office/powerpoint/2010/main" val="38346436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DD968B36-400A-4F04-88BD-E5387C62D293}" type="datetimeFigureOut">
              <a:rPr lang="en-US" smtClean="0"/>
              <a:t>4/18/2013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68599FE7-021F-423D-813A-78D327793B05}" type="slidenum">
              <a:rPr lang="en-US" smtClean="0"/>
              <a:t>‹#›</a:t>
            </a:fld>
            <a:endParaRPr lang="en-US"/>
          </a:p>
        </p:txBody>
      </p:sp>
    </p:spTree>
    <p:extLst>
      <p:ext uri="{BB962C8B-B14F-4D97-AF65-F5344CB8AC3E}">
        <p14:creationId xmlns:p14="http://schemas.microsoft.com/office/powerpoint/2010/main" val="123994401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2889252" y="18802775"/>
            <a:ext cx="31089600" cy="5811520"/>
          </a:xfrm>
        </p:spPr>
        <p:txBody>
          <a:bodyPr anchor="t"/>
          <a:lstStyle>
            <a:lvl1pPr algn="l">
              <a:defRPr sz="16500" b="1" cap="all"/>
            </a:lvl1pPr>
          </a:lstStyle>
          <a:p>
            <a:r>
              <a:rPr lang="en-US" smtClean="0"/>
              <a:t>Click to edit Master title style</a:t>
            </a:r>
            <a:endParaRPr lang="en-US"/>
          </a:p>
        </p:txBody>
      </p:sp>
      <p:sp>
        <p:nvSpPr>
          <p:cNvPr id="3" name="Text Placeholder 2"/>
          <p:cNvSpPr>
            <a:spLocks noGrp="1"/>
          </p:cNvSpPr>
          <p:nvPr>
            <p:ph type="body" idx="1"/>
          </p:nvPr>
        </p:nvSpPr>
        <p:spPr>
          <a:xfrm>
            <a:off x="2889252" y="12401978"/>
            <a:ext cx="31089600" cy="6400798"/>
          </a:xfrm>
        </p:spPr>
        <p:txBody>
          <a:bodyPr anchor="b"/>
          <a:lstStyle>
            <a:lvl1pPr marL="0" indent="0">
              <a:buNone/>
              <a:defRPr sz="8200">
                <a:solidFill>
                  <a:schemeClr val="tx1">
                    <a:tint val="75000"/>
                  </a:schemeClr>
                </a:solidFill>
              </a:defRPr>
            </a:lvl1pPr>
            <a:lvl2pPr marL="1881012" indent="0">
              <a:buNone/>
              <a:defRPr sz="7400">
                <a:solidFill>
                  <a:schemeClr val="tx1">
                    <a:tint val="75000"/>
                  </a:schemeClr>
                </a:solidFill>
              </a:defRPr>
            </a:lvl2pPr>
            <a:lvl3pPr marL="3762024" indent="0">
              <a:buNone/>
              <a:defRPr sz="6600">
                <a:solidFill>
                  <a:schemeClr val="tx1">
                    <a:tint val="75000"/>
                  </a:schemeClr>
                </a:solidFill>
              </a:defRPr>
            </a:lvl3pPr>
            <a:lvl4pPr marL="5643037" indent="0">
              <a:buNone/>
              <a:defRPr sz="5800">
                <a:solidFill>
                  <a:schemeClr val="tx1">
                    <a:tint val="75000"/>
                  </a:schemeClr>
                </a:solidFill>
              </a:defRPr>
            </a:lvl4pPr>
            <a:lvl5pPr marL="7524049" indent="0">
              <a:buNone/>
              <a:defRPr sz="5800">
                <a:solidFill>
                  <a:schemeClr val="tx1">
                    <a:tint val="75000"/>
                  </a:schemeClr>
                </a:solidFill>
              </a:defRPr>
            </a:lvl5pPr>
            <a:lvl6pPr marL="9405061" indent="0">
              <a:buNone/>
              <a:defRPr sz="5800">
                <a:solidFill>
                  <a:schemeClr val="tx1">
                    <a:tint val="75000"/>
                  </a:schemeClr>
                </a:solidFill>
              </a:defRPr>
            </a:lvl6pPr>
            <a:lvl7pPr marL="11286073" indent="0">
              <a:buNone/>
              <a:defRPr sz="5800">
                <a:solidFill>
                  <a:schemeClr val="tx1">
                    <a:tint val="75000"/>
                  </a:schemeClr>
                </a:solidFill>
              </a:defRPr>
            </a:lvl7pPr>
            <a:lvl8pPr marL="13167086" indent="0">
              <a:buNone/>
              <a:defRPr sz="5800">
                <a:solidFill>
                  <a:schemeClr val="tx1">
                    <a:tint val="75000"/>
                  </a:schemeClr>
                </a:solidFill>
              </a:defRPr>
            </a:lvl8pPr>
            <a:lvl9pPr marL="15048098" indent="0">
              <a:buNone/>
              <a:defRPr sz="58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DD968B36-400A-4F04-88BD-E5387C62D293}" type="datetimeFigureOut">
              <a:rPr lang="en-US" smtClean="0"/>
              <a:t>4/18/2013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68599FE7-021F-423D-813A-78D327793B05}" type="slidenum">
              <a:rPr lang="en-US" smtClean="0"/>
              <a:t>‹#›</a:t>
            </a:fld>
            <a:endParaRPr lang="en-US"/>
          </a:p>
        </p:txBody>
      </p:sp>
    </p:spTree>
    <p:extLst>
      <p:ext uri="{BB962C8B-B14F-4D97-AF65-F5344CB8AC3E}">
        <p14:creationId xmlns:p14="http://schemas.microsoft.com/office/powerpoint/2010/main" val="105189060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7315200" y="29132109"/>
            <a:ext cx="65532000" cy="82390827"/>
          </a:xfrm>
        </p:spPr>
        <p:txBody>
          <a:bodyPr/>
          <a:lstStyle>
            <a:lvl1pPr>
              <a:defRPr sz="11500"/>
            </a:lvl1pPr>
            <a:lvl2pPr>
              <a:defRPr sz="9900"/>
            </a:lvl2pPr>
            <a:lvl3pPr>
              <a:defRPr sz="8200"/>
            </a:lvl3pPr>
            <a:lvl4pPr>
              <a:defRPr sz="7400"/>
            </a:lvl4pPr>
            <a:lvl5pPr>
              <a:defRPr sz="7400"/>
            </a:lvl5pPr>
            <a:lvl6pPr>
              <a:defRPr sz="7400"/>
            </a:lvl6pPr>
            <a:lvl7pPr>
              <a:defRPr sz="7400"/>
            </a:lvl7pPr>
            <a:lvl8pPr>
              <a:defRPr sz="7400"/>
            </a:lvl8pPr>
            <a:lvl9pPr>
              <a:defRPr sz="74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73456800" y="29132109"/>
            <a:ext cx="65532000" cy="82390827"/>
          </a:xfrm>
        </p:spPr>
        <p:txBody>
          <a:bodyPr/>
          <a:lstStyle>
            <a:lvl1pPr>
              <a:defRPr sz="11500"/>
            </a:lvl1pPr>
            <a:lvl2pPr>
              <a:defRPr sz="9900"/>
            </a:lvl2pPr>
            <a:lvl3pPr>
              <a:defRPr sz="8200"/>
            </a:lvl3pPr>
            <a:lvl4pPr>
              <a:defRPr sz="7400"/>
            </a:lvl4pPr>
            <a:lvl5pPr>
              <a:defRPr sz="7400"/>
            </a:lvl5pPr>
            <a:lvl6pPr>
              <a:defRPr sz="7400"/>
            </a:lvl6pPr>
            <a:lvl7pPr>
              <a:defRPr sz="7400"/>
            </a:lvl7pPr>
            <a:lvl8pPr>
              <a:defRPr sz="7400"/>
            </a:lvl8pPr>
            <a:lvl9pPr>
              <a:defRPr sz="74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DD968B36-400A-4F04-88BD-E5387C62D293}" type="datetimeFigureOut">
              <a:rPr lang="en-US" smtClean="0"/>
              <a:t>4/18/2013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68599FE7-021F-423D-813A-78D327793B05}" type="slidenum">
              <a:rPr lang="en-US" smtClean="0"/>
              <a:t>‹#›</a:t>
            </a:fld>
            <a:endParaRPr lang="en-US"/>
          </a:p>
        </p:txBody>
      </p:sp>
    </p:spTree>
    <p:extLst>
      <p:ext uri="{BB962C8B-B14F-4D97-AF65-F5344CB8AC3E}">
        <p14:creationId xmlns:p14="http://schemas.microsoft.com/office/powerpoint/2010/main" val="265584930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1828800" y="1171789"/>
            <a:ext cx="32918400" cy="4876800"/>
          </a:xfrm>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1828800" y="6549816"/>
            <a:ext cx="16160752" cy="2729651"/>
          </a:xfrm>
        </p:spPr>
        <p:txBody>
          <a:bodyPr anchor="b"/>
          <a:lstStyle>
            <a:lvl1pPr marL="0" indent="0">
              <a:buNone/>
              <a:defRPr sz="9900" b="1"/>
            </a:lvl1pPr>
            <a:lvl2pPr marL="1881012" indent="0">
              <a:buNone/>
              <a:defRPr sz="8200" b="1"/>
            </a:lvl2pPr>
            <a:lvl3pPr marL="3762024" indent="0">
              <a:buNone/>
              <a:defRPr sz="7400" b="1"/>
            </a:lvl3pPr>
            <a:lvl4pPr marL="5643037" indent="0">
              <a:buNone/>
              <a:defRPr sz="6600" b="1"/>
            </a:lvl4pPr>
            <a:lvl5pPr marL="7524049" indent="0">
              <a:buNone/>
              <a:defRPr sz="6600" b="1"/>
            </a:lvl5pPr>
            <a:lvl6pPr marL="9405061" indent="0">
              <a:buNone/>
              <a:defRPr sz="6600" b="1"/>
            </a:lvl6pPr>
            <a:lvl7pPr marL="11286073" indent="0">
              <a:buNone/>
              <a:defRPr sz="6600" b="1"/>
            </a:lvl7pPr>
            <a:lvl8pPr marL="13167086" indent="0">
              <a:buNone/>
              <a:defRPr sz="6600" b="1"/>
            </a:lvl8pPr>
            <a:lvl9pPr marL="15048098" indent="0">
              <a:buNone/>
              <a:defRPr sz="6600" b="1"/>
            </a:lvl9pPr>
          </a:lstStyle>
          <a:p>
            <a:pPr lvl="0"/>
            <a:r>
              <a:rPr lang="en-US" smtClean="0"/>
              <a:t>Click to edit Master text styles</a:t>
            </a:r>
          </a:p>
        </p:txBody>
      </p:sp>
      <p:sp>
        <p:nvSpPr>
          <p:cNvPr id="4" name="Content Placeholder 3"/>
          <p:cNvSpPr>
            <a:spLocks noGrp="1"/>
          </p:cNvSpPr>
          <p:nvPr>
            <p:ph sz="half" idx="2"/>
          </p:nvPr>
        </p:nvSpPr>
        <p:spPr>
          <a:xfrm>
            <a:off x="1828800" y="9279467"/>
            <a:ext cx="16160752" cy="16858829"/>
          </a:xfrm>
        </p:spPr>
        <p:txBody>
          <a:bodyPr/>
          <a:lstStyle>
            <a:lvl1pPr>
              <a:defRPr sz="9900"/>
            </a:lvl1pPr>
            <a:lvl2pPr>
              <a:defRPr sz="8200"/>
            </a:lvl2pPr>
            <a:lvl3pPr>
              <a:defRPr sz="7400"/>
            </a:lvl3pPr>
            <a:lvl4pPr>
              <a:defRPr sz="6600"/>
            </a:lvl4pPr>
            <a:lvl5pPr>
              <a:defRPr sz="6600"/>
            </a:lvl5pPr>
            <a:lvl6pPr>
              <a:defRPr sz="6600"/>
            </a:lvl6pPr>
            <a:lvl7pPr>
              <a:defRPr sz="6600"/>
            </a:lvl7pPr>
            <a:lvl8pPr>
              <a:defRPr sz="6600"/>
            </a:lvl8pPr>
            <a:lvl9pPr>
              <a:defRPr sz="6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18580102" y="6549816"/>
            <a:ext cx="16167100" cy="2729651"/>
          </a:xfrm>
        </p:spPr>
        <p:txBody>
          <a:bodyPr anchor="b"/>
          <a:lstStyle>
            <a:lvl1pPr marL="0" indent="0">
              <a:buNone/>
              <a:defRPr sz="9900" b="1"/>
            </a:lvl1pPr>
            <a:lvl2pPr marL="1881012" indent="0">
              <a:buNone/>
              <a:defRPr sz="8200" b="1"/>
            </a:lvl2pPr>
            <a:lvl3pPr marL="3762024" indent="0">
              <a:buNone/>
              <a:defRPr sz="7400" b="1"/>
            </a:lvl3pPr>
            <a:lvl4pPr marL="5643037" indent="0">
              <a:buNone/>
              <a:defRPr sz="6600" b="1"/>
            </a:lvl4pPr>
            <a:lvl5pPr marL="7524049" indent="0">
              <a:buNone/>
              <a:defRPr sz="6600" b="1"/>
            </a:lvl5pPr>
            <a:lvl6pPr marL="9405061" indent="0">
              <a:buNone/>
              <a:defRPr sz="6600" b="1"/>
            </a:lvl6pPr>
            <a:lvl7pPr marL="11286073" indent="0">
              <a:buNone/>
              <a:defRPr sz="6600" b="1"/>
            </a:lvl7pPr>
            <a:lvl8pPr marL="13167086" indent="0">
              <a:buNone/>
              <a:defRPr sz="6600" b="1"/>
            </a:lvl8pPr>
            <a:lvl9pPr marL="15048098" indent="0">
              <a:buNone/>
              <a:defRPr sz="6600" b="1"/>
            </a:lvl9pPr>
          </a:lstStyle>
          <a:p>
            <a:pPr lvl="0"/>
            <a:r>
              <a:rPr lang="en-US" smtClean="0"/>
              <a:t>Click to edit Master text styles</a:t>
            </a:r>
          </a:p>
        </p:txBody>
      </p:sp>
      <p:sp>
        <p:nvSpPr>
          <p:cNvPr id="6" name="Content Placeholder 5"/>
          <p:cNvSpPr>
            <a:spLocks noGrp="1"/>
          </p:cNvSpPr>
          <p:nvPr>
            <p:ph sz="quarter" idx="4"/>
          </p:nvPr>
        </p:nvSpPr>
        <p:spPr>
          <a:xfrm>
            <a:off x="18580102" y="9279467"/>
            <a:ext cx="16167100" cy="16858829"/>
          </a:xfrm>
        </p:spPr>
        <p:txBody>
          <a:bodyPr/>
          <a:lstStyle>
            <a:lvl1pPr>
              <a:defRPr sz="9900"/>
            </a:lvl1pPr>
            <a:lvl2pPr>
              <a:defRPr sz="8200"/>
            </a:lvl2pPr>
            <a:lvl3pPr>
              <a:defRPr sz="7400"/>
            </a:lvl3pPr>
            <a:lvl4pPr>
              <a:defRPr sz="6600"/>
            </a:lvl4pPr>
            <a:lvl5pPr>
              <a:defRPr sz="6600"/>
            </a:lvl5pPr>
            <a:lvl6pPr>
              <a:defRPr sz="6600"/>
            </a:lvl6pPr>
            <a:lvl7pPr>
              <a:defRPr sz="6600"/>
            </a:lvl7pPr>
            <a:lvl8pPr>
              <a:defRPr sz="6600"/>
            </a:lvl8pPr>
            <a:lvl9pPr>
              <a:defRPr sz="6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DD968B36-400A-4F04-88BD-E5387C62D293}" type="datetimeFigureOut">
              <a:rPr lang="en-US" smtClean="0"/>
              <a:t>4/18/2013</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68599FE7-021F-423D-813A-78D327793B05}" type="slidenum">
              <a:rPr lang="en-US" smtClean="0"/>
              <a:t>‹#›</a:t>
            </a:fld>
            <a:endParaRPr lang="en-US"/>
          </a:p>
        </p:txBody>
      </p:sp>
    </p:spTree>
    <p:extLst>
      <p:ext uri="{BB962C8B-B14F-4D97-AF65-F5344CB8AC3E}">
        <p14:creationId xmlns:p14="http://schemas.microsoft.com/office/powerpoint/2010/main" val="237683949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DD968B36-400A-4F04-88BD-E5387C62D293}" type="datetimeFigureOut">
              <a:rPr lang="en-US" smtClean="0"/>
              <a:t>4/18/2013</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68599FE7-021F-423D-813A-78D327793B05}" type="slidenum">
              <a:rPr lang="en-US" smtClean="0"/>
              <a:t>‹#›</a:t>
            </a:fld>
            <a:endParaRPr lang="en-US"/>
          </a:p>
        </p:txBody>
      </p:sp>
    </p:spTree>
    <p:extLst>
      <p:ext uri="{BB962C8B-B14F-4D97-AF65-F5344CB8AC3E}">
        <p14:creationId xmlns:p14="http://schemas.microsoft.com/office/powerpoint/2010/main" val="185001658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DD968B36-400A-4F04-88BD-E5387C62D293}" type="datetimeFigureOut">
              <a:rPr lang="en-US" smtClean="0"/>
              <a:t>4/18/2013</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68599FE7-021F-423D-813A-78D327793B05}" type="slidenum">
              <a:rPr lang="en-US" smtClean="0"/>
              <a:t>‹#›</a:t>
            </a:fld>
            <a:endParaRPr lang="en-US"/>
          </a:p>
        </p:txBody>
      </p:sp>
    </p:spTree>
    <p:extLst>
      <p:ext uri="{BB962C8B-B14F-4D97-AF65-F5344CB8AC3E}">
        <p14:creationId xmlns:p14="http://schemas.microsoft.com/office/powerpoint/2010/main" val="274448687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828802" y="1165013"/>
            <a:ext cx="12033252" cy="4958080"/>
          </a:xfrm>
        </p:spPr>
        <p:txBody>
          <a:bodyPr anchor="b"/>
          <a:lstStyle>
            <a:lvl1pPr algn="l">
              <a:defRPr sz="8200" b="1"/>
            </a:lvl1pPr>
          </a:lstStyle>
          <a:p>
            <a:r>
              <a:rPr lang="en-US" smtClean="0"/>
              <a:t>Click to edit Master title style</a:t>
            </a:r>
            <a:endParaRPr lang="en-US"/>
          </a:p>
        </p:txBody>
      </p:sp>
      <p:sp>
        <p:nvSpPr>
          <p:cNvPr id="3" name="Content Placeholder 2"/>
          <p:cNvSpPr>
            <a:spLocks noGrp="1"/>
          </p:cNvSpPr>
          <p:nvPr>
            <p:ph idx="1"/>
          </p:nvPr>
        </p:nvSpPr>
        <p:spPr>
          <a:xfrm>
            <a:off x="14300200" y="1165016"/>
            <a:ext cx="20447000" cy="24973282"/>
          </a:xfrm>
        </p:spPr>
        <p:txBody>
          <a:bodyPr/>
          <a:lstStyle>
            <a:lvl1pPr>
              <a:defRPr sz="13200"/>
            </a:lvl1pPr>
            <a:lvl2pPr>
              <a:defRPr sz="11500"/>
            </a:lvl2pPr>
            <a:lvl3pPr>
              <a:defRPr sz="9900"/>
            </a:lvl3pPr>
            <a:lvl4pPr>
              <a:defRPr sz="8200"/>
            </a:lvl4pPr>
            <a:lvl5pPr>
              <a:defRPr sz="8200"/>
            </a:lvl5pPr>
            <a:lvl6pPr>
              <a:defRPr sz="8200"/>
            </a:lvl6pPr>
            <a:lvl7pPr>
              <a:defRPr sz="8200"/>
            </a:lvl7pPr>
            <a:lvl8pPr>
              <a:defRPr sz="8200"/>
            </a:lvl8pPr>
            <a:lvl9pPr>
              <a:defRPr sz="82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1828802" y="6123096"/>
            <a:ext cx="12033252" cy="20015202"/>
          </a:xfrm>
        </p:spPr>
        <p:txBody>
          <a:bodyPr/>
          <a:lstStyle>
            <a:lvl1pPr marL="0" indent="0">
              <a:buNone/>
              <a:defRPr sz="5800"/>
            </a:lvl1pPr>
            <a:lvl2pPr marL="1881012" indent="0">
              <a:buNone/>
              <a:defRPr sz="4900"/>
            </a:lvl2pPr>
            <a:lvl3pPr marL="3762024" indent="0">
              <a:buNone/>
              <a:defRPr sz="4100"/>
            </a:lvl3pPr>
            <a:lvl4pPr marL="5643037" indent="0">
              <a:buNone/>
              <a:defRPr sz="3700"/>
            </a:lvl4pPr>
            <a:lvl5pPr marL="7524049" indent="0">
              <a:buNone/>
              <a:defRPr sz="3700"/>
            </a:lvl5pPr>
            <a:lvl6pPr marL="9405061" indent="0">
              <a:buNone/>
              <a:defRPr sz="3700"/>
            </a:lvl6pPr>
            <a:lvl7pPr marL="11286073" indent="0">
              <a:buNone/>
              <a:defRPr sz="3700"/>
            </a:lvl7pPr>
            <a:lvl8pPr marL="13167086" indent="0">
              <a:buNone/>
              <a:defRPr sz="3700"/>
            </a:lvl8pPr>
            <a:lvl9pPr marL="15048098" indent="0">
              <a:buNone/>
              <a:defRPr sz="37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DD968B36-400A-4F04-88BD-E5387C62D293}" type="datetimeFigureOut">
              <a:rPr lang="en-US" smtClean="0"/>
              <a:t>4/18/2013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68599FE7-021F-423D-813A-78D327793B05}" type="slidenum">
              <a:rPr lang="en-US" smtClean="0"/>
              <a:t>‹#›</a:t>
            </a:fld>
            <a:endParaRPr lang="en-US"/>
          </a:p>
        </p:txBody>
      </p:sp>
    </p:spTree>
    <p:extLst>
      <p:ext uri="{BB962C8B-B14F-4D97-AF65-F5344CB8AC3E}">
        <p14:creationId xmlns:p14="http://schemas.microsoft.com/office/powerpoint/2010/main" val="171313647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7169152" y="20482560"/>
            <a:ext cx="21945600" cy="2418082"/>
          </a:xfrm>
        </p:spPr>
        <p:txBody>
          <a:bodyPr anchor="b"/>
          <a:lstStyle>
            <a:lvl1pPr algn="l">
              <a:defRPr sz="8200" b="1"/>
            </a:lvl1pPr>
          </a:lstStyle>
          <a:p>
            <a:r>
              <a:rPr lang="en-US" smtClean="0"/>
              <a:t>Click to edit Master title style</a:t>
            </a:r>
            <a:endParaRPr lang="en-US"/>
          </a:p>
        </p:txBody>
      </p:sp>
      <p:sp>
        <p:nvSpPr>
          <p:cNvPr id="3" name="Picture Placeholder 2"/>
          <p:cNvSpPr>
            <a:spLocks noGrp="1"/>
          </p:cNvSpPr>
          <p:nvPr>
            <p:ph type="pic" idx="1"/>
          </p:nvPr>
        </p:nvSpPr>
        <p:spPr>
          <a:xfrm>
            <a:off x="7169152" y="2614507"/>
            <a:ext cx="21945600" cy="17556480"/>
          </a:xfrm>
        </p:spPr>
        <p:txBody>
          <a:bodyPr/>
          <a:lstStyle>
            <a:lvl1pPr marL="0" indent="0">
              <a:buNone/>
              <a:defRPr sz="13200"/>
            </a:lvl1pPr>
            <a:lvl2pPr marL="1881012" indent="0">
              <a:buNone/>
              <a:defRPr sz="11500"/>
            </a:lvl2pPr>
            <a:lvl3pPr marL="3762024" indent="0">
              <a:buNone/>
              <a:defRPr sz="9900"/>
            </a:lvl3pPr>
            <a:lvl4pPr marL="5643037" indent="0">
              <a:buNone/>
              <a:defRPr sz="8200"/>
            </a:lvl4pPr>
            <a:lvl5pPr marL="7524049" indent="0">
              <a:buNone/>
              <a:defRPr sz="8200"/>
            </a:lvl5pPr>
            <a:lvl6pPr marL="9405061" indent="0">
              <a:buNone/>
              <a:defRPr sz="8200"/>
            </a:lvl6pPr>
            <a:lvl7pPr marL="11286073" indent="0">
              <a:buNone/>
              <a:defRPr sz="8200"/>
            </a:lvl7pPr>
            <a:lvl8pPr marL="13167086" indent="0">
              <a:buNone/>
              <a:defRPr sz="8200"/>
            </a:lvl8pPr>
            <a:lvl9pPr marL="15048098" indent="0">
              <a:buNone/>
              <a:defRPr sz="8200"/>
            </a:lvl9pPr>
          </a:lstStyle>
          <a:p>
            <a:endParaRPr lang="en-US"/>
          </a:p>
        </p:txBody>
      </p:sp>
      <p:sp>
        <p:nvSpPr>
          <p:cNvPr id="4" name="Text Placeholder 3"/>
          <p:cNvSpPr>
            <a:spLocks noGrp="1"/>
          </p:cNvSpPr>
          <p:nvPr>
            <p:ph type="body" sz="half" idx="2"/>
          </p:nvPr>
        </p:nvSpPr>
        <p:spPr>
          <a:xfrm>
            <a:off x="7169152" y="22900642"/>
            <a:ext cx="21945600" cy="3434078"/>
          </a:xfrm>
        </p:spPr>
        <p:txBody>
          <a:bodyPr/>
          <a:lstStyle>
            <a:lvl1pPr marL="0" indent="0">
              <a:buNone/>
              <a:defRPr sz="5800"/>
            </a:lvl1pPr>
            <a:lvl2pPr marL="1881012" indent="0">
              <a:buNone/>
              <a:defRPr sz="4900"/>
            </a:lvl2pPr>
            <a:lvl3pPr marL="3762024" indent="0">
              <a:buNone/>
              <a:defRPr sz="4100"/>
            </a:lvl3pPr>
            <a:lvl4pPr marL="5643037" indent="0">
              <a:buNone/>
              <a:defRPr sz="3700"/>
            </a:lvl4pPr>
            <a:lvl5pPr marL="7524049" indent="0">
              <a:buNone/>
              <a:defRPr sz="3700"/>
            </a:lvl5pPr>
            <a:lvl6pPr marL="9405061" indent="0">
              <a:buNone/>
              <a:defRPr sz="3700"/>
            </a:lvl6pPr>
            <a:lvl7pPr marL="11286073" indent="0">
              <a:buNone/>
              <a:defRPr sz="3700"/>
            </a:lvl7pPr>
            <a:lvl8pPr marL="13167086" indent="0">
              <a:buNone/>
              <a:defRPr sz="3700"/>
            </a:lvl8pPr>
            <a:lvl9pPr marL="15048098" indent="0">
              <a:buNone/>
              <a:defRPr sz="37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DD968B36-400A-4F04-88BD-E5387C62D293}" type="datetimeFigureOut">
              <a:rPr lang="en-US" smtClean="0"/>
              <a:t>4/18/2013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68599FE7-021F-423D-813A-78D327793B05}" type="slidenum">
              <a:rPr lang="en-US" smtClean="0"/>
              <a:t>‹#›</a:t>
            </a:fld>
            <a:endParaRPr lang="en-US"/>
          </a:p>
        </p:txBody>
      </p:sp>
    </p:spTree>
    <p:extLst>
      <p:ext uri="{BB962C8B-B14F-4D97-AF65-F5344CB8AC3E}">
        <p14:creationId xmlns:p14="http://schemas.microsoft.com/office/powerpoint/2010/main" val="241490347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DD968B36-400A-4F04-88BD-E5387C62D293}" type="datetimeFigureOut">
              <a:rPr lang="en-US" smtClean="0"/>
              <a:t>4/18/2013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68599FE7-021F-423D-813A-78D327793B05}" type="slidenum">
              <a:rPr lang="en-US" smtClean="0"/>
              <a:t>‹#›</a:t>
            </a:fld>
            <a:endParaRPr lang="en-US"/>
          </a:p>
        </p:txBody>
      </p:sp>
    </p:spTree>
    <p:extLst>
      <p:ext uri="{BB962C8B-B14F-4D97-AF65-F5344CB8AC3E}">
        <p14:creationId xmlns:p14="http://schemas.microsoft.com/office/powerpoint/2010/main" val="210621772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106070400" y="4998722"/>
            <a:ext cx="32918400" cy="10652421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7315200" y="4998722"/>
            <a:ext cx="98145600" cy="10652421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DD968B36-400A-4F04-88BD-E5387C62D293}" type="datetimeFigureOut">
              <a:rPr lang="en-US" smtClean="0"/>
              <a:t>4/18/2013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68599FE7-021F-423D-813A-78D327793B05}" type="slidenum">
              <a:rPr lang="en-US" smtClean="0"/>
              <a:t>‹#›</a:t>
            </a:fld>
            <a:endParaRPr lang="en-US"/>
          </a:p>
        </p:txBody>
      </p:sp>
    </p:spTree>
    <p:extLst>
      <p:ext uri="{BB962C8B-B14F-4D97-AF65-F5344CB8AC3E}">
        <p14:creationId xmlns:p14="http://schemas.microsoft.com/office/powerpoint/2010/main" val="341855924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1828800" y="1171789"/>
            <a:ext cx="32918400" cy="4876800"/>
          </a:xfrm>
          <a:prstGeom prst="rect">
            <a:avLst/>
          </a:prstGeom>
        </p:spPr>
        <p:txBody>
          <a:bodyPr vert="horz" lIns="376202" tIns="188101" rIns="376202" bIns="188101"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1828800" y="6827522"/>
            <a:ext cx="32918400" cy="19310775"/>
          </a:xfrm>
          <a:prstGeom prst="rect">
            <a:avLst/>
          </a:prstGeom>
        </p:spPr>
        <p:txBody>
          <a:bodyPr vert="horz" lIns="376202" tIns="188101" rIns="376202" bIns="188101"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1828800" y="27120429"/>
            <a:ext cx="8534400" cy="1557867"/>
          </a:xfrm>
          <a:prstGeom prst="rect">
            <a:avLst/>
          </a:prstGeom>
        </p:spPr>
        <p:txBody>
          <a:bodyPr vert="horz" lIns="376202" tIns="188101" rIns="376202" bIns="188101" rtlCol="0" anchor="ctr"/>
          <a:lstStyle>
            <a:lvl1pPr algn="l">
              <a:defRPr sz="4900">
                <a:solidFill>
                  <a:schemeClr val="tx1">
                    <a:tint val="75000"/>
                  </a:schemeClr>
                </a:solidFill>
              </a:defRPr>
            </a:lvl1pPr>
          </a:lstStyle>
          <a:p>
            <a:fld id="{DD968B36-400A-4F04-88BD-E5387C62D293}" type="datetimeFigureOut">
              <a:rPr lang="en-US" smtClean="0"/>
              <a:t>4/18/2013</a:t>
            </a:fld>
            <a:endParaRPr lang="en-US"/>
          </a:p>
        </p:txBody>
      </p:sp>
      <p:sp>
        <p:nvSpPr>
          <p:cNvPr id="5" name="Footer Placeholder 4"/>
          <p:cNvSpPr>
            <a:spLocks noGrp="1"/>
          </p:cNvSpPr>
          <p:nvPr>
            <p:ph type="ftr" sz="quarter" idx="3"/>
          </p:nvPr>
        </p:nvSpPr>
        <p:spPr>
          <a:xfrm>
            <a:off x="12496800" y="27120429"/>
            <a:ext cx="11582400" cy="1557867"/>
          </a:xfrm>
          <a:prstGeom prst="rect">
            <a:avLst/>
          </a:prstGeom>
        </p:spPr>
        <p:txBody>
          <a:bodyPr vert="horz" lIns="376202" tIns="188101" rIns="376202" bIns="188101" rtlCol="0" anchor="ctr"/>
          <a:lstStyle>
            <a:lvl1pPr algn="ctr">
              <a:defRPr sz="49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26212800" y="27120429"/>
            <a:ext cx="8534400" cy="1557867"/>
          </a:xfrm>
          <a:prstGeom prst="rect">
            <a:avLst/>
          </a:prstGeom>
        </p:spPr>
        <p:txBody>
          <a:bodyPr vert="horz" lIns="376202" tIns="188101" rIns="376202" bIns="188101" rtlCol="0" anchor="ctr"/>
          <a:lstStyle>
            <a:lvl1pPr algn="r">
              <a:defRPr sz="4900">
                <a:solidFill>
                  <a:schemeClr val="tx1">
                    <a:tint val="75000"/>
                  </a:schemeClr>
                </a:solidFill>
              </a:defRPr>
            </a:lvl1pPr>
          </a:lstStyle>
          <a:p>
            <a:fld id="{68599FE7-021F-423D-813A-78D327793B05}" type="slidenum">
              <a:rPr lang="en-US" smtClean="0"/>
              <a:t>‹#›</a:t>
            </a:fld>
            <a:endParaRPr lang="en-US"/>
          </a:p>
        </p:txBody>
      </p:sp>
    </p:spTree>
    <p:extLst>
      <p:ext uri="{BB962C8B-B14F-4D97-AF65-F5344CB8AC3E}">
        <p14:creationId xmlns:p14="http://schemas.microsoft.com/office/powerpoint/2010/main" val="2132315304"/>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3762024" rtl="0" eaLnBrk="1" latinLnBrk="0" hangingPunct="1">
        <a:spcBef>
          <a:spcPct val="0"/>
        </a:spcBef>
        <a:buNone/>
        <a:defRPr sz="18100" kern="1200">
          <a:solidFill>
            <a:schemeClr val="tx1"/>
          </a:solidFill>
          <a:latin typeface="+mj-lt"/>
          <a:ea typeface="+mj-ea"/>
          <a:cs typeface="+mj-cs"/>
        </a:defRPr>
      </a:lvl1pPr>
    </p:titleStyle>
    <p:bodyStyle>
      <a:lvl1pPr marL="1410759" indent="-1410759" algn="l" defTabSz="3762024" rtl="0" eaLnBrk="1" latinLnBrk="0" hangingPunct="1">
        <a:spcBef>
          <a:spcPct val="20000"/>
        </a:spcBef>
        <a:buFont typeface="Arial" pitchFamily="34" charset="0"/>
        <a:buChar char="•"/>
        <a:defRPr sz="13200" kern="1200">
          <a:solidFill>
            <a:schemeClr val="tx1"/>
          </a:solidFill>
          <a:latin typeface="+mn-lt"/>
          <a:ea typeface="+mn-ea"/>
          <a:cs typeface="+mn-cs"/>
        </a:defRPr>
      </a:lvl1pPr>
      <a:lvl2pPr marL="3056645" indent="-1175633" algn="l" defTabSz="3762024" rtl="0" eaLnBrk="1" latinLnBrk="0" hangingPunct="1">
        <a:spcBef>
          <a:spcPct val="20000"/>
        </a:spcBef>
        <a:buFont typeface="Arial" pitchFamily="34" charset="0"/>
        <a:buChar char="–"/>
        <a:defRPr sz="11500" kern="1200">
          <a:solidFill>
            <a:schemeClr val="tx1"/>
          </a:solidFill>
          <a:latin typeface="+mn-lt"/>
          <a:ea typeface="+mn-ea"/>
          <a:cs typeface="+mn-cs"/>
        </a:defRPr>
      </a:lvl2pPr>
      <a:lvl3pPr marL="4702531" indent="-940506" algn="l" defTabSz="3762024" rtl="0" eaLnBrk="1" latinLnBrk="0" hangingPunct="1">
        <a:spcBef>
          <a:spcPct val="20000"/>
        </a:spcBef>
        <a:buFont typeface="Arial" pitchFamily="34" charset="0"/>
        <a:buChar char="•"/>
        <a:defRPr sz="9900" kern="1200">
          <a:solidFill>
            <a:schemeClr val="tx1"/>
          </a:solidFill>
          <a:latin typeface="+mn-lt"/>
          <a:ea typeface="+mn-ea"/>
          <a:cs typeface="+mn-cs"/>
        </a:defRPr>
      </a:lvl3pPr>
      <a:lvl4pPr marL="6583543" indent="-940506" algn="l" defTabSz="3762024" rtl="0" eaLnBrk="1" latinLnBrk="0" hangingPunct="1">
        <a:spcBef>
          <a:spcPct val="20000"/>
        </a:spcBef>
        <a:buFont typeface="Arial" pitchFamily="34" charset="0"/>
        <a:buChar char="–"/>
        <a:defRPr sz="8200" kern="1200">
          <a:solidFill>
            <a:schemeClr val="tx1"/>
          </a:solidFill>
          <a:latin typeface="+mn-lt"/>
          <a:ea typeface="+mn-ea"/>
          <a:cs typeface="+mn-cs"/>
        </a:defRPr>
      </a:lvl4pPr>
      <a:lvl5pPr marL="8464555" indent="-940506" algn="l" defTabSz="3762024" rtl="0" eaLnBrk="1" latinLnBrk="0" hangingPunct="1">
        <a:spcBef>
          <a:spcPct val="20000"/>
        </a:spcBef>
        <a:buFont typeface="Arial" pitchFamily="34" charset="0"/>
        <a:buChar char="»"/>
        <a:defRPr sz="8200" kern="1200">
          <a:solidFill>
            <a:schemeClr val="tx1"/>
          </a:solidFill>
          <a:latin typeface="+mn-lt"/>
          <a:ea typeface="+mn-ea"/>
          <a:cs typeface="+mn-cs"/>
        </a:defRPr>
      </a:lvl5pPr>
      <a:lvl6pPr marL="10345567" indent="-940506" algn="l" defTabSz="3762024" rtl="0" eaLnBrk="1" latinLnBrk="0" hangingPunct="1">
        <a:spcBef>
          <a:spcPct val="20000"/>
        </a:spcBef>
        <a:buFont typeface="Arial" pitchFamily="34" charset="0"/>
        <a:buChar char="•"/>
        <a:defRPr sz="8200" kern="1200">
          <a:solidFill>
            <a:schemeClr val="tx1"/>
          </a:solidFill>
          <a:latin typeface="+mn-lt"/>
          <a:ea typeface="+mn-ea"/>
          <a:cs typeface="+mn-cs"/>
        </a:defRPr>
      </a:lvl6pPr>
      <a:lvl7pPr marL="12226580" indent="-940506" algn="l" defTabSz="3762024" rtl="0" eaLnBrk="1" latinLnBrk="0" hangingPunct="1">
        <a:spcBef>
          <a:spcPct val="20000"/>
        </a:spcBef>
        <a:buFont typeface="Arial" pitchFamily="34" charset="0"/>
        <a:buChar char="•"/>
        <a:defRPr sz="8200" kern="1200">
          <a:solidFill>
            <a:schemeClr val="tx1"/>
          </a:solidFill>
          <a:latin typeface="+mn-lt"/>
          <a:ea typeface="+mn-ea"/>
          <a:cs typeface="+mn-cs"/>
        </a:defRPr>
      </a:lvl7pPr>
      <a:lvl8pPr marL="14107592" indent="-940506" algn="l" defTabSz="3762024" rtl="0" eaLnBrk="1" latinLnBrk="0" hangingPunct="1">
        <a:spcBef>
          <a:spcPct val="20000"/>
        </a:spcBef>
        <a:buFont typeface="Arial" pitchFamily="34" charset="0"/>
        <a:buChar char="•"/>
        <a:defRPr sz="8200" kern="1200">
          <a:solidFill>
            <a:schemeClr val="tx1"/>
          </a:solidFill>
          <a:latin typeface="+mn-lt"/>
          <a:ea typeface="+mn-ea"/>
          <a:cs typeface="+mn-cs"/>
        </a:defRPr>
      </a:lvl8pPr>
      <a:lvl9pPr marL="15988604" indent="-940506" algn="l" defTabSz="3762024" rtl="0" eaLnBrk="1" latinLnBrk="0" hangingPunct="1">
        <a:spcBef>
          <a:spcPct val="20000"/>
        </a:spcBef>
        <a:buFont typeface="Arial" pitchFamily="34" charset="0"/>
        <a:buChar char="•"/>
        <a:defRPr sz="8200" kern="1200">
          <a:solidFill>
            <a:schemeClr val="tx1"/>
          </a:solidFill>
          <a:latin typeface="+mn-lt"/>
          <a:ea typeface="+mn-ea"/>
          <a:cs typeface="+mn-cs"/>
        </a:defRPr>
      </a:lvl9pPr>
    </p:bodyStyle>
    <p:otherStyle>
      <a:defPPr>
        <a:defRPr lang="en-US"/>
      </a:defPPr>
      <a:lvl1pPr marL="0" algn="l" defTabSz="3762024" rtl="0" eaLnBrk="1" latinLnBrk="0" hangingPunct="1">
        <a:defRPr sz="7400" kern="1200">
          <a:solidFill>
            <a:schemeClr val="tx1"/>
          </a:solidFill>
          <a:latin typeface="+mn-lt"/>
          <a:ea typeface="+mn-ea"/>
          <a:cs typeface="+mn-cs"/>
        </a:defRPr>
      </a:lvl1pPr>
      <a:lvl2pPr marL="1881012" algn="l" defTabSz="3762024" rtl="0" eaLnBrk="1" latinLnBrk="0" hangingPunct="1">
        <a:defRPr sz="7400" kern="1200">
          <a:solidFill>
            <a:schemeClr val="tx1"/>
          </a:solidFill>
          <a:latin typeface="+mn-lt"/>
          <a:ea typeface="+mn-ea"/>
          <a:cs typeface="+mn-cs"/>
        </a:defRPr>
      </a:lvl2pPr>
      <a:lvl3pPr marL="3762024" algn="l" defTabSz="3762024" rtl="0" eaLnBrk="1" latinLnBrk="0" hangingPunct="1">
        <a:defRPr sz="7400" kern="1200">
          <a:solidFill>
            <a:schemeClr val="tx1"/>
          </a:solidFill>
          <a:latin typeface="+mn-lt"/>
          <a:ea typeface="+mn-ea"/>
          <a:cs typeface="+mn-cs"/>
        </a:defRPr>
      </a:lvl3pPr>
      <a:lvl4pPr marL="5643037" algn="l" defTabSz="3762024" rtl="0" eaLnBrk="1" latinLnBrk="0" hangingPunct="1">
        <a:defRPr sz="7400" kern="1200">
          <a:solidFill>
            <a:schemeClr val="tx1"/>
          </a:solidFill>
          <a:latin typeface="+mn-lt"/>
          <a:ea typeface="+mn-ea"/>
          <a:cs typeface="+mn-cs"/>
        </a:defRPr>
      </a:lvl4pPr>
      <a:lvl5pPr marL="7524049" algn="l" defTabSz="3762024" rtl="0" eaLnBrk="1" latinLnBrk="0" hangingPunct="1">
        <a:defRPr sz="7400" kern="1200">
          <a:solidFill>
            <a:schemeClr val="tx1"/>
          </a:solidFill>
          <a:latin typeface="+mn-lt"/>
          <a:ea typeface="+mn-ea"/>
          <a:cs typeface="+mn-cs"/>
        </a:defRPr>
      </a:lvl5pPr>
      <a:lvl6pPr marL="9405061" algn="l" defTabSz="3762024" rtl="0" eaLnBrk="1" latinLnBrk="0" hangingPunct="1">
        <a:defRPr sz="7400" kern="1200">
          <a:solidFill>
            <a:schemeClr val="tx1"/>
          </a:solidFill>
          <a:latin typeface="+mn-lt"/>
          <a:ea typeface="+mn-ea"/>
          <a:cs typeface="+mn-cs"/>
        </a:defRPr>
      </a:lvl6pPr>
      <a:lvl7pPr marL="11286073" algn="l" defTabSz="3762024" rtl="0" eaLnBrk="1" latinLnBrk="0" hangingPunct="1">
        <a:defRPr sz="7400" kern="1200">
          <a:solidFill>
            <a:schemeClr val="tx1"/>
          </a:solidFill>
          <a:latin typeface="+mn-lt"/>
          <a:ea typeface="+mn-ea"/>
          <a:cs typeface="+mn-cs"/>
        </a:defRPr>
      </a:lvl7pPr>
      <a:lvl8pPr marL="13167086" algn="l" defTabSz="3762024" rtl="0" eaLnBrk="1" latinLnBrk="0" hangingPunct="1">
        <a:defRPr sz="7400" kern="1200">
          <a:solidFill>
            <a:schemeClr val="tx1"/>
          </a:solidFill>
          <a:latin typeface="+mn-lt"/>
          <a:ea typeface="+mn-ea"/>
          <a:cs typeface="+mn-cs"/>
        </a:defRPr>
      </a:lvl8pPr>
      <a:lvl9pPr marL="15048098" algn="l" defTabSz="3762024" rtl="0" eaLnBrk="1" latinLnBrk="0" hangingPunct="1">
        <a:defRPr sz="74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6.emf"/><Relationship Id="rId3" Type="http://schemas.openxmlformats.org/officeDocument/2006/relationships/image" Target="../media/image1.png"/><Relationship Id="rId7" Type="http://schemas.openxmlformats.org/officeDocument/2006/relationships/image" Target="../media/image5.png"/><Relationship Id="rId2" Type="http://schemas.openxmlformats.org/officeDocument/2006/relationships/notesSlide" Target="../notesSlides/notesSlide1.xml"/><Relationship Id="rId1" Type="http://schemas.openxmlformats.org/officeDocument/2006/relationships/slideLayout" Target="../slideLayouts/slideLayout1.xml"/><Relationship Id="rId6" Type="http://schemas.openxmlformats.org/officeDocument/2006/relationships/image" Target="../media/image4.png"/><Relationship Id="rId5" Type="http://schemas.openxmlformats.org/officeDocument/2006/relationships/image" Target="../media/image3.png"/><Relationship Id="rId4" Type="http://schemas.openxmlformats.org/officeDocument/2006/relationships/image" Target="../media/image2.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3" name="Group 12"/>
          <p:cNvGrpSpPr/>
          <p:nvPr/>
        </p:nvGrpSpPr>
        <p:grpSpPr>
          <a:xfrm>
            <a:off x="914400" y="914400"/>
            <a:ext cx="34747200" cy="27432000"/>
            <a:chOff x="914400" y="914400"/>
            <a:chExt cx="34747200" cy="27432000"/>
          </a:xfrm>
        </p:grpSpPr>
        <p:sp>
          <p:nvSpPr>
            <p:cNvPr id="5" name="Rectangle 4"/>
            <p:cNvSpPr/>
            <p:nvPr/>
          </p:nvSpPr>
          <p:spPr>
            <a:xfrm>
              <a:off x="914400" y="914400"/>
              <a:ext cx="34747200" cy="3200400"/>
            </a:xfrm>
            <a:prstGeom prst="rect">
              <a:avLst/>
            </a:prstGeom>
            <a:solidFill>
              <a:schemeClr val="accent1">
                <a:lumMod val="20000"/>
                <a:lumOff val="80000"/>
              </a:schemeClr>
            </a:solidFill>
            <a:ln w="31750">
              <a:solidFill>
                <a:srgbClr val="114277"/>
              </a:solidFill>
              <a:miter lim="800000"/>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Rectangle 6"/>
            <p:cNvSpPr/>
            <p:nvPr/>
          </p:nvSpPr>
          <p:spPr>
            <a:xfrm>
              <a:off x="914400" y="9144000"/>
              <a:ext cx="10972800" cy="19202400"/>
            </a:xfrm>
            <a:prstGeom prst="rect">
              <a:avLst/>
            </a:prstGeom>
            <a:solidFill>
              <a:schemeClr val="accent1">
                <a:lumMod val="20000"/>
                <a:lumOff val="80000"/>
              </a:schemeClr>
            </a:solidFill>
            <a:ln w="31750">
              <a:solidFill>
                <a:srgbClr val="114277"/>
              </a:solidFill>
              <a:miter lim="800000"/>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Rectangle 7"/>
            <p:cNvSpPr/>
            <p:nvPr/>
          </p:nvSpPr>
          <p:spPr>
            <a:xfrm>
              <a:off x="12801600" y="9144000"/>
              <a:ext cx="10972800" cy="16383000"/>
            </a:xfrm>
            <a:prstGeom prst="rect">
              <a:avLst/>
            </a:prstGeom>
            <a:solidFill>
              <a:schemeClr val="accent1">
                <a:lumMod val="20000"/>
                <a:lumOff val="80000"/>
              </a:schemeClr>
            </a:solidFill>
            <a:ln w="31750">
              <a:solidFill>
                <a:srgbClr val="114277"/>
              </a:solidFill>
              <a:miter lim="800000"/>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p:cNvSpPr/>
            <p:nvPr/>
          </p:nvSpPr>
          <p:spPr>
            <a:xfrm>
              <a:off x="914400" y="5029200"/>
              <a:ext cx="22860000" cy="3657600"/>
            </a:xfrm>
            <a:prstGeom prst="rect">
              <a:avLst/>
            </a:prstGeom>
            <a:solidFill>
              <a:schemeClr val="accent1">
                <a:lumMod val="20000"/>
                <a:lumOff val="80000"/>
              </a:schemeClr>
            </a:solidFill>
            <a:ln w="31750">
              <a:solidFill>
                <a:srgbClr val="114277"/>
              </a:solidFill>
              <a:miter lim="800000"/>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ectangle 10"/>
            <p:cNvSpPr/>
            <p:nvPr/>
          </p:nvSpPr>
          <p:spPr>
            <a:xfrm>
              <a:off x="12801600" y="25908000"/>
              <a:ext cx="22860000" cy="2438400"/>
            </a:xfrm>
            <a:prstGeom prst="rect">
              <a:avLst/>
            </a:prstGeom>
            <a:solidFill>
              <a:schemeClr val="accent1">
                <a:lumMod val="20000"/>
                <a:lumOff val="80000"/>
              </a:schemeClr>
            </a:solidFill>
            <a:ln w="31750">
              <a:solidFill>
                <a:srgbClr val="114277"/>
              </a:solidFill>
              <a:miter lim="800000"/>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p:cNvSpPr/>
            <p:nvPr/>
          </p:nvSpPr>
          <p:spPr>
            <a:xfrm>
              <a:off x="24688800" y="5029200"/>
              <a:ext cx="10972800" cy="20497800"/>
            </a:xfrm>
            <a:prstGeom prst="rect">
              <a:avLst/>
            </a:prstGeom>
            <a:solidFill>
              <a:schemeClr val="accent1">
                <a:lumMod val="20000"/>
                <a:lumOff val="80000"/>
              </a:schemeClr>
            </a:solidFill>
            <a:ln w="31750">
              <a:solidFill>
                <a:srgbClr val="114277"/>
              </a:solidFill>
              <a:miter lim="800000"/>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4" name="TextBox 3"/>
          <p:cNvSpPr txBox="1"/>
          <p:nvPr/>
        </p:nvSpPr>
        <p:spPr>
          <a:xfrm>
            <a:off x="914400" y="1514326"/>
            <a:ext cx="34747200" cy="2000548"/>
          </a:xfrm>
          <a:prstGeom prst="rect">
            <a:avLst/>
          </a:prstGeom>
          <a:noFill/>
        </p:spPr>
        <p:txBody>
          <a:bodyPr wrap="square" rtlCol="0" anchor="ctr">
            <a:spAutoFit/>
          </a:bodyPr>
          <a:lstStyle/>
          <a:p>
            <a:pPr algn="ctr"/>
            <a:r>
              <a:rPr lang="en-US" sz="8000" dirty="0" smtClean="0"/>
              <a:t>Rendering Adaptive Resolution Data Models</a:t>
            </a:r>
          </a:p>
          <a:p>
            <a:pPr algn="ctr"/>
            <a:r>
              <a:rPr lang="en-US" sz="4400" dirty="0" smtClean="0"/>
              <a:t>Daniel Bolan</a:t>
            </a:r>
            <a:endParaRPr lang="en-US" sz="4400" dirty="0"/>
          </a:p>
        </p:txBody>
      </p:sp>
      <p:sp>
        <p:nvSpPr>
          <p:cNvPr id="14" name="TextBox 13"/>
          <p:cNvSpPr txBox="1"/>
          <p:nvPr/>
        </p:nvSpPr>
        <p:spPr>
          <a:xfrm>
            <a:off x="1066800" y="5029200"/>
            <a:ext cx="22402800" cy="3662541"/>
          </a:xfrm>
          <a:prstGeom prst="rect">
            <a:avLst/>
          </a:prstGeom>
          <a:noFill/>
        </p:spPr>
        <p:txBody>
          <a:bodyPr wrap="square" rtlCol="0">
            <a:spAutoFit/>
          </a:bodyPr>
          <a:lstStyle/>
          <a:p>
            <a:r>
              <a:rPr lang="en-US" sz="3600" dirty="0" smtClean="0"/>
              <a:t>Abstract</a:t>
            </a:r>
          </a:p>
          <a:p>
            <a:r>
              <a:rPr lang="en-US" sz="2800" dirty="0"/>
              <a:t>For the past several years, a model for large datasets has been developed and extended to create a new space-efficient alternative for use in visualization. These models use an adaptive resolution that can deliver both the high level detail necessary for effectively visualizing small </a:t>
            </a:r>
            <a:r>
              <a:rPr lang="en-US" sz="2800" dirty="0" smtClean="0"/>
              <a:t>details </a:t>
            </a:r>
            <a:r>
              <a:rPr lang="en-US" sz="2800" dirty="0"/>
              <a:t>while maintaining a smaller size by partially eliminating redundant information in uniform regions.</a:t>
            </a:r>
          </a:p>
          <a:p>
            <a:r>
              <a:rPr lang="en-US" sz="2800" dirty="0" smtClean="0"/>
              <a:t>Before we started, </a:t>
            </a:r>
            <a:r>
              <a:rPr lang="en-US" sz="2800" dirty="0"/>
              <a:t>there existed no renderers ready for use with these adaptive resolution data representations. The models </a:t>
            </a:r>
            <a:r>
              <a:rPr lang="en-US" sz="2800" dirty="0" smtClean="0"/>
              <a:t>had to</a:t>
            </a:r>
            <a:r>
              <a:rPr lang="en-US" sz="2800" dirty="0" smtClean="0"/>
              <a:t> </a:t>
            </a:r>
            <a:r>
              <a:rPr lang="en-US" sz="2800" dirty="0"/>
              <a:t>be converted to more uniform grids before being displayed, which </a:t>
            </a:r>
            <a:r>
              <a:rPr lang="en-US" sz="2800" dirty="0" smtClean="0"/>
              <a:t>could have a </a:t>
            </a:r>
            <a:r>
              <a:rPr lang="en-US" sz="2800" dirty="0"/>
              <a:t>serious impact on the rendering performance. We set out to create two tools to work with these models in order to help expedite the development of an implementation of adaptive resolution model. </a:t>
            </a:r>
            <a:r>
              <a:rPr lang="en-US" sz="2800" dirty="0" smtClean="0"/>
              <a:t>Two applications were ultimately developed, </a:t>
            </a:r>
            <a:r>
              <a:rPr lang="en-US" sz="2800" dirty="0" err="1"/>
              <a:t>SliceView</a:t>
            </a:r>
            <a:r>
              <a:rPr lang="en-US" sz="2800" dirty="0"/>
              <a:t> and Rhyolite, which each render this implementation directly using two different methods.</a:t>
            </a:r>
          </a:p>
        </p:txBody>
      </p:sp>
      <p:sp>
        <p:nvSpPr>
          <p:cNvPr id="15" name="TextBox 14"/>
          <p:cNvSpPr txBox="1"/>
          <p:nvPr/>
        </p:nvSpPr>
        <p:spPr>
          <a:xfrm>
            <a:off x="1066800" y="9144000"/>
            <a:ext cx="10591800" cy="19236035"/>
          </a:xfrm>
          <a:prstGeom prst="rect">
            <a:avLst/>
          </a:prstGeom>
          <a:noFill/>
        </p:spPr>
        <p:txBody>
          <a:bodyPr wrap="square" rtlCol="0">
            <a:spAutoFit/>
          </a:bodyPr>
          <a:lstStyle/>
          <a:p>
            <a:r>
              <a:rPr lang="en-US" sz="3600" dirty="0" smtClean="0"/>
              <a:t>Adaptive Resolution Data Models</a:t>
            </a:r>
          </a:p>
          <a:p>
            <a:r>
              <a:rPr lang="en-US" sz="2800" dirty="0" smtClean="0"/>
              <a:t>When </a:t>
            </a:r>
            <a:r>
              <a:rPr lang="en-US" sz="2800" dirty="0"/>
              <a:t>working with very large sets of data, it is often prohibitively slow to display every point in the set. In order to get around this fact, certain points are often excluded from the rendering. The viewer may display the full dataset at a lower resolution, which can give a good overview of the data while introducing an acceptable amount of error. Alternatively, one could choose to see a small subset of the data with much higher accuracy. This typically occurs when a viewer “zooms in” on the data to explore in more detail a small section of the current scene. This is common in data visualization and requires different resolutions of the same data.</a:t>
            </a:r>
          </a:p>
          <a:p>
            <a:r>
              <a:rPr lang="en-US" sz="2800" dirty="0"/>
              <a:t>Currently the most common method for incorporating these different views is simply to store the data at multiple resolutions, and load the different datasets individually as a higher or lower level of detail is required. This causes several problems, however. These </a:t>
            </a:r>
            <a:r>
              <a:rPr lang="en-US" sz="2800" dirty="0" err="1"/>
              <a:t>multiresolution</a:t>
            </a:r>
            <a:r>
              <a:rPr lang="en-US" sz="2800" dirty="0"/>
              <a:t> datasets are very redundant and require the a lot of space to store. They also create a fair amount of error in the more detailed regions of the data, forcing the viewer to change resolutions often and, in turn, load another version of the dataset. Reading in the new resolution from a disk is a slow operation and creates a significant delay</a:t>
            </a:r>
            <a:r>
              <a:rPr lang="en-US" sz="2800" dirty="0" smtClean="0"/>
              <a:t>.</a:t>
            </a:r>
          </a:p>
          <a:p>
            <a:endParaRPr lang="en-US" sz="2400" dirty="0"/>
          </a:p>
          <a:p>
            <a:r>
              <a:rPr lang="en-US" sz="3600" dirty="0" smtClean="0"/>
              <a:t>Granite Scientific Data Management System</a:t>
            </a:r>
            <a:endParaRPr lang="en-US" sz="3600" dirty="0"/>
          </a:p>
          <a:p>
            <a:r>
              <a:rPr lang="en-US" sz="2800" dirty="0"/>
              <a:t>Over the past several years, computer science researchers have been developing  a variety of approaches for combining the different resolutions. These “adaptive resolution” data models provide a more space-efficient solution that can minimize error, even when viewing the entire dataset. Areas where there exist a high level of detail have a higher resolution, while relatively uniform portions of the original data have their resolutions lowered. This results in a hybrid that not only manages to show the details of the more intricate regions of </a:t>
            </a:r>
            <a:r>
              <a:rPr lang="en-US" sz="2800" dirty="0" smtClean="0"/>
              <a:t>the </a:t>
            </a:r>
            <a:r>
              <a:rPr lang="en-US" sz="2800" dirty="0"/>
              <a:t>data but also does not waste space storing as much redundant information.</a:t>
            </a:r>
          </a:p>
          <a:p>
            <a:r>
              <a:rPr lang="en-US" sz="2800" dirty="0"/>
              <a:t>Professor Bergeron and his student have been doing research in </a:t>
            </a:r>
            <a:r>
              <a:rPr lang="en-US" sz="2800" dirty="0" err="1"/>
              <a:t>multiresolution</a:t>
            </a:r>
            <a:r>
              <a:rPr lang="en-US" sz="2800" dirty="0"/>
              <a:t> and adaptive resolution data models for over ten years. During that time they have developed an extensive software environment for facilitating this research called the Granite scientific data management system. The principal goals of the Granite system are to facilitate interactive visual exploration of data sets that are much too large to fit into main memory.</a:t>
            </a:r>
          </a:p>
          <a:p>
            <a:r>
              <a:rPr lang="en-US" sz="2800" dirty="0"/>
              <a:t>Adaptive resolution data models contain significant data on the error introduced to them, and can use that information to guide its own creation, guaranteeing that supplied constraints on the introduced error are satisfied. This feature allows great flexibility in both the compressing of the data and the quality of representation.</a:t>
            </a:r>
          </a:p>
        </p:txBody>
      </p:sp>
      <p:sp>
        <p:nvSpPr>
          <p:cNvPr id="16" name="TextBox 15"/>
          <p:cNvSpPr txBox="1"/>
          <p:nvPr/>
        </p:nvSpPr>
        <p:spPr>
          <a:xfrm>
            <a:off x="12801600" y="9144000"/>
            <a:ext cx="10972800" cy="9387185"/>
          </a:xfrm>
          <a:prstGeom prst="rect">
            <a:avLst/>
          </a:prstGeom>
          <a:noFill/>
        </p:spPr>
        <p:txBody>
          <a:bodyPr wrap="square" rtlCol="0">
            <a:spAutoFit/>
          </a:bodyPr>
          <a:lstStyle/>
          <a:p>
            <a:r>
              <a:rPr lang="en-US" sz="3600" dirty="0" smtClean="0"/>
              <a:t>Slice Rendering</a:t>
            </a:r>
          </a:p>
          <a:p>
            <a:r>
              <a:rPr lang="en-US" sz="2800" dirty="0" smtClean="0"/>
              <a:t>Slice </a:t>
            </a:r>
            <a:r>
              <a:rPr lang="en-US" sz="2800" dirty="0"/>
              <a:t>renders are the most common way to </a:t>
            </a:r>
            <a:r>
              <a:rPr lang="en-US" sz="2800" dirty="0" smtClean="0"/>
              <a:t>render a dataset. </a:t>
            </a:r>
            <a:r>
              <a:rPr lang="en-US" sz="2800" dirty="0"/>
              <a:t>This is not necessarily because they are the most effective method, but because they are often the easiest to implement and require the least amount of training to understand. They essentially function as a cross section of the data, taking all points near a given </a:t>
            </a:r>
            <a:r>
              <a:rPr lang="en-US" sz="2800" dirty="0" smtClean="0"/>
              <a:t>plane </a:t>
            </a:r>
            <a:r>
              <a:rPr lang="en-US" sz="2800" dirty="0"/>
              <a:t>and using those to generate </a:t>
            </a:r>
            <a:r>
              <a:rPr lang="en-US" sz="2800" dirty="0" smtClean="0"/>
              <a:t>an image. </a:t>
            </a:r>
            <a:r>
              <a:rPr lang="en-US" sz="2800" dirty="0"/>
              <a:t>Because scientific data is often rectilinear (i.e., they line up with the coordinate grid), it is typically easiest to “slice” along the major axes. Creating slice renders from different angles requires either interpolating between points to find what the values of the plane would be or rotating the entire dataset and realigning it to a rectilinear grid</a:t>
            </a:r>
            <a:r>
              <a:rPr lang="en-US" sz="2800" dirty="0" smtClean="0"/>
              <a:t>.</a:t>
            </a:r>
          </a:p>
          <a:p>
            <a:endParaRPr lang="en-US" sz="2800" dirty="0" smtClean="0"/>
          </a:p>
          <a:p>
            <a:r>
              <a:rPr lang="en-US" sz="3600" dirty="0" err="1" smtClean="0"/>
              <a:t>SliceView</a:t>
            </a:r>
            <a:endParaRPr lang="en-US" sz="3600" dirty="0"/>
          </a:p>
          <a:p>
            <a:r>
              <a:rPr lang="en-US" sz="2800" dirty="0"/>
              <a:t>We began development </a:t>
            </a:r>
            <a:endParaRPr lang="en-US" sz="2800" dirty="0" smtClean="0"/>
          </a:p>
          <a:p>
            <a:r>
              <a:rPr lang="en-US" sz="2800" dirty="0" smtClean="0"/>
              <a:t>with </a:t>
            </a:r>
            <a:r>
              <a:rPr lang="en-US" sz="2800" dirty="0"/>
              <a:t>the slice renderer </a:t>
            </a:r>
            <a:endParaRPr lang="en-US" sz="2800" dirty="0" smtClean="0"/>
          </a:p>
          <a:p>
            <a:r>
              <a:rPr lang="en-US" sz="2800" dirty="0" smtClean="0"/>
              <a:t>because </a:t>
            </a:r>
            <a:r>
              <a:rPr lang="en-US" sz="2800" dirty="0"/>
              <a:t>it didn’t require as </a:t>
            </a:r>
            <a:endParaRPr lang="en-US" sz="2800" dirty="0" smtClean="0"/>
          </a:p>
          <a:p>
            <a:r>
              <a:rPr lang="en-US" sz="2800" dirty="0" smtClean="0"/>
              <a:t>much </a:t>
            </a:r>
            <a:r>
              <a:rPr lang="en-US" sz="2800" dirty="0"/>
              <a:t>math and served as </a:t>
            </a:r>
            <a:endParaRPr lang="en-US" sz="2800" dirty="0" smtClean="0"/>
          </a:p>
          <a:p>
            <a:r>
              <a:rPr lang="en-US" sz="2800" dirty="0" smtClean="0"/>
              <a:t>an </a:t>
            </a:r>
            <a:r>
              <a:rPr lang="en-US" sz="2800" dirty="0"/>
              <a:t>introduction to the </a:t>
            </a:r>
            <a:endParaRPr lang="en-US" sz="2800" dirty="0" smtClean="0"/>
          </a:p>
          <a:p>
            <a:r>
              <a:rPr lang="en-US" sz="2800" dirty="0" smtClean="0"/>
              <a:t>Granite </a:t>
            </a:r>
            <a:r>
              <a:rPr lang="en-US" sz="2800" dirty="0"/>
              <a:t>API. </a:t>
            </a:r>
            <a:r>
              <a:rPr lang="en-US" sz="2800" dirty="0" err="1"/>
              <a:t>SliceView</a:t>
            </a:r>
            <a:r>
              <a:rPr lang="en-US" sz="2800" dirty="0"/>
              <a:t> </a:t>
            </a:r>
            <a:endParaRPr lang="en-US" sz="2800" dirty="0" smtClean="0"/>
          </a:p>
          <a:p>
            <a:r>
              <a:rPr lang="en-US" sz="2800" dirty="0" smtClean="0"/>
              <a:t>allows </a:t>
            </a:r>
            <a:r>
              <a:rPr lang="en-US" sz="2800" dirty="0"/>
              <a:t>the user to open a </a:t>
            </a:r>
            <a:endParaRPr lang="en-US" sz="2800" dirty="0" smtClean="0"/>
          </a:p>
          <a:p>
            <a:r>
              <a:rPr lang="en-US" sz="2800" dirty="0" smtClean="0"/>
              <a:t>dataset </a:t>
            </a:r>
            <a:r>
              <a:rPr lang="en-US" sz="2800" dirty="0"/>
              <a:t>and then select the </a:t>
            </a:r>
            <a:endParaRPr lang="en-US" sz="2800" dirty="0" smtClean="0"/>
          </a:p>
        </p:txBody>
      </p:sp>
      <p:pic>
        <p:nvPicPr>
          <p:cNvPr id="17" name="Picture 16"/>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3041086" y="18583274"/>
            <a:ext cx="6477000" cy="3705225"/>
          </a:xfrm>
          <a:prstGeom prst="rect">
            <a:avLst/>
          </a:prstGeom>
        </p:spPr>
      </p:pic>
      <p:pic>
        <p:nvPicPr>
          <p:cNvPr id="18" name="Picture 17"/>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6992600" y="14630400"/>
            <a:ext cx="6477000" cy="3705225"/>
          </a:xfrm>
          <a:prstGeom prst="rect">
            <a:avLst/>
          </a:prstGeom>
        </p:spPr>
      </p:pic>
      <p:sp>
        <p:nvSpPr>
          <p:cNvPr id="19" name="TextBox 18"/>
          <p:cNvSpPr txBox="1"/>
          <p:nvPr/>
        </p:nvSpPr>
        <p:spPr>
          <a:xfrm>
            <a:off x="19659600" y="18592800"/>
            <a:ext cx="3810000" cy="3970318"/>
          </a:xfrm>
          <a:prstGeom prst="rect">
            <a:avLst/>
          </a:prstGeom>
          <a:noFill/>
        </p:spPr>
        <p:txBody>
          <a:bodyPr wrap="square" rtlCol="0">
            <a:spAutoFit/>
          </a:bodyPr>
          <a:lstStyle/>
          <a:p>
            <a:r>
              <a:rPr lang="en-US" sz="2800" dirty="0"/>
              <a:t>a</a:t>
            </a:r>
            <a:r>
              <a:rPr lang="en-US" sz="2800" dirty="0" smtClean="0"/>
              <a:t>xis and position </a:t>
            </a:r>
            <a:r>
              <a:rPr lang="en-US" sz="2800" dirty="0" smtClean="0"/>
              <a:t>in the </a:t>
            </a:r>
            <a:r>
              <a:rPr lang="en-US" sz="2800" dirty="0" smtClean="0"/>
              <a:t>data </a:t>
            </a:r>
            <a:r>
              <a:rPr lang="en-US" sz="2800" dirty="0" smtClean="0"/>
              <a:t>as well as modify the image by allowing the use of custom lookup tables (LUTs) </a:t>
            </a:r>
            <a:r>
              <a:rPr lang="en-US" sz="2800" dirty="0" smtClean="0"/>
              <a:t>for colors and </a:t>
            </a:r>
            <a:r>
              <a:rPr lang="en-US" sz="2800" dirty="0" smtClean="0"/>
              <a:t>specifying the range of values that he or she would like to view. This application </a:t>
            </a:r>
            <a:r>
              <a:rPr lang="en-US" sz="2800" dirty="0" smtClean="0"/>
              <a:t>is</a:t>
            </a:r>
            <a:endParaRPr lang="en-US" sz="2800" dirty="0"/>
          </a:p>
        </p:txBody>
      </p:sp>
      <p:sp>
        <p:nvSpPr>
          <p:cNvPr id="20" name="TextBox 19"/>
          <p:cNvSpPr txBox="1"/>
          <p:nvPr/>
        </p:nvSpPr>
        <p:spPr>
          <a:xfrm>
            <a:off x="12820650" y="22402800"/>
            <a:ext cx="10648950" cy="2677656"/>
          </a:xfrm>
          <a:prstGeom prst="rect">
            <a:avLst/>
          </a:prstGeom>
          <a:noFill/>
        </p:spPr>
        <p:txBody>
          <a:bodyPr wrap="square" rtlCol="0">
            <a:spAutoFit/>
          </a:bodyPr>
          <a:lstStyle/>
          <a:p>
            <a:r>
              <a:rPr lang="en-US" sz="2800" dirty="0"/>
              <a:t>c</a:t>
            </a:r>
            <a:r>
              <a:rPr lang="en-US" sz="2800" dirty="0" smtClean="0"/>
              <a:t>ompletely interactive </a:t>
            </a:r>
            <a:r>
              <a:rPr lang="en-US" sz="2800" dirty="0"/>
              <a:t>and works </a:t>
            </a:r>
            <a:r>
              <a:rPr lang="en-US" sz="2800" dirty="0" smtClean="0"/>
              <a:t>in </a:t>
            </a:r>
            <a:r>
              <a:rPr lang="en-US" sz="2800" dirty="0" smtClean="0"/>
              <a:t>real </a:t>
            </a:r>
            <a:r>
              <a:rPr lang="en-US" sz="2800" dirty="0" smtClean="0"/>
              <a:t>time, though there is a minor </a:t>
            </a:r>
            <a:r>
              <a:rPr lang="en-US" sz="2800" dirty="0" smtClean="0"/>
              <a:t>delay when </a:t>
            </a:r>
            <a:r>
              <a:rPr lang="en-US" sz="2800" dirty="0" smtClean="0"/>
              <a:t>slicing along the z-axis due to what we believe are caching issues</a:t>
            </a:r>
            <a:r>
              <a:rPr lang="en-US" sz="2800" dirty="0" smtClean="0"/>
              <a:t>.</a:t>
            </a:r>
            <a:r>
              <a:rPr lang="en-US" sz="2800" dirty="0"/>
              <a:t> </a:t>
            </a:r>
            <a:r>
              <a:rPr lang="en-US" sz="2800" dirty="0" smtClean="0"/>
              <a:t>This can be fixed by rotating the dataset whenever the user picks a new axis in order to align the points in such a way that all of the </a:t>
            </a:r>
            <a:r>
              <a:rPr lang="en-US" sz="2800" smtClean="0"/>
              <a:t>data needed </a:t>
            </a:r>
            <a:r>
              <a:rPr lang="en-US" sz="2800" dirty="0" smtClean="0"/>
              <a:t>for a specific slice are more likely to be in memory at the same time.</a:t>
            </a:r>
            <a:endParaRPr lang="en-US" sz="2800" dirty="0" smtClean="0"/>
          </a:p>
        </p:txBody>
      </p:sp>
      <p:sp>
        <p:nvSpPr>
          <p:cNvPr id="21" name="TextBox 20"/>
          <p:cNvSpPr txBox="1"/>
          <p:nvPr/>
        </p:nvSpPr>
        <p:spPr>
          <a:xfrm>
            <a:off x="24688800" y="5029200"/>
            <a:ext cx="10972800" cy="8525411"/>
          </a:xfrm>
          <a:prstGeom prst="rect">
            <a:avLst/>
          </a:prstGeom>
          <a:noFill/>
        </p:spPr>
        <p:txBody>
          <a:bodyPr wrap="square" rtlCol="0">
            <a:spAutoFit/>
          </a:bodyPr>
          <a:lstStyle/>
          <a:p>
            <a:r>
              <a:rPr lang="en-US" sz="3600" dirty="0" smtClean="0"/>
              <a:t>Volume Rendering</a:t>
            </a:r>
          </a:p>
          <a:p>
            <a:r>
              <a:rPr lang="en-US" sz="2800" dirty="0" smtClean="0"/>
              <a:t>Volume </a:t>
            </a:r>
            <a:r>
              <a:rPr lang="en-US" sz="2800" dirty="0"/>
              <a:t>rendering is another way to visualize these large datasets. It works by considering the data as a cloud of translucent gas with its </a:t>
            </a:r>
            <a:r>
              <a:rPr lang="en-US" sz="2800" dirty="0" smtClean="0"/>
              <a:t>opacity</a:t>
            </a:r>
            <a:r>
              <a:rPr lang="en-US" sz="2800" dirty="0" smtClean="0"/>
              <a:t> </a:t>
            </a:r>
            <a:r>
              <a:rPr lang="en-US" sz="2800" dirty="0"/>
              <a:t>defined by a transfer function. Imaginary rays of light are cast through the data, and the information about </a:t>
            </a:r>
            <a:r>
              <a:rPr lang="en-US" sz="2800" dirty="0" smtClean="0"/>
              <a:t>the light </a:t>
            </a:r>
            <a:r>
              <a:rPr lang="en-US" sz="2800" dirty="0"/>
              <a:t>that gets reflected back or absorbed gets recorded and used as a pixel in the final image. After repeating this process for every pixel in the image, you end up with a rendering </a:t>
            </a:r>
            <a:r>
              <a:rPr lang="en-US" sz="2800" dirty="0" smtClean="0"/>
              <a:t>that </a:t>
            </a:r>
            <a:r>
              <a:rPr lang="en-US" sz="2800" dirty="0"/>
              <a:t>reflects all three dimensions </a:t>
            </a:r>
            <a:r>
              <a:rPr lang="en-US" sz="2800" dirty="0" smtClean="0"/>
              <a:t>of </a:t>
            </a:r>
            <a:r>
              <a:rPr lang="en-US" sz="2800" dirty="0"/>
              <a:t>the </a:t>
            </a:r>
            <a:r>
              <a:rPr lang="en-US" sz="2800" dirty="0" smtClean="0"/>
              <a:t>data</a:t>
            </a:r>
            <a:r>
              <a:rPr lang="en-US" sz="2800" dirty="0"/>
              <a:t> </a:t>
            </a:r>
            <a:r>
              <a:rPr lang="en-US" sz="2800" dirty="0" smtClean="0"/>
              <a:t>in a single image.</a:t>
            </a:r>
            <a:endParaRPr lang="en-US" sz="2800" dirty="0" smtClean="0"/>
          </a:p>
          <a:p>
            <a:endParaRPr lang="en-US" sz="2800" dirty="0"/>
          </a:p>
          <a:p>
            <a:r>
              <a:rPr lang="en-US" sz="3600" dirty="0" smtClean="0"/>
              <a:t>Rhyolite</a:t>
            </a:r>
          </a:p>
          <a:p>
            <a:r>
              <a:rPr lang="en-US" sz="2800" dirty="0"/>
              <a:t>Rhyolite is a </a:t>
            </a:r>
            <a:r>
              <a:rPr lang="en-US" sz="2800" dirty="0" smtClean="0"/>
              <a:t>direct volume </a:t>
            </a:r>
            <a:r>
              <a:rPr lang="en-US" sz="2800" dirty="0"/>
              <a:t>renderer the relies on ray casting. Developers can create their own transfer functions (two of which are demonstrated below), modify LUTs, and arbitrarily rotate the camera around the dataset using the mouse. There is a significant performance issue with Rhyolite, however, with a medium-sized image taking between one and five minutes to render (depending on the direction of the camera and the transfer function being used</a:t>
            </a:r>
            <a:r>
              <a:rPr lang="en-US" sz="2800" dirty="0" smtClean="0"/>
              <a:t>). Future development could get better performance by using multithreading or even using a GPU directly in order to perform the necessary calculations.</a:t>
            </a:r>
            <a:endParaRPr lang="en-US" sz="2800" dirty="0"/>
          </a:p>
        </p:txBody>
      </p:sp>
      <p:sp>
        <p:nvSpPr>
          <p:cNvPr id="25" name="TextBox 24"/>
          <p:cNvSpPr txBox="1"/>
          <p:nvPr/>
        </p:nvSpPr>
        <p:spPr>
          <a:xfrm>
            <a:off x="13030200" y="26136600"/>
            <a:ext cx="16764000" cy="1938992"/>
          </a:xfrm>
          <a:prstGeom prst="rect">
            <a:avLst/>
          </a:prstGeom>
          <a:noFill/>
        </p:spPr>
        <p:txBody>
          <a:bodyPr wrap="square" rtlCol="0">
            <a:spAutoFit/>
          </a:bodyPr>
          <a:lstStyle/>
          <a:p>
            <a:r>
              <a:rPr lang="en-US" sz="3600" dirty="0" smtClean="0"/>
              <a:t>Acknowledgement</a:t>
            </a:r>
          </a:p>
          <a:p>
            <a:r>
              <a:rPr lang="en-US" sz="2800" dirty="0" smtClean="0"/>
              <a:t>This research was </a:t>
            </a:r>
            <a:r>
              <a:rPr lang="en-US" sz="2800" dirty="0" smtClean="0"/>
              <a:t>funded by the UNH Hamel Center for Undergraduate Research. Many thanks to Mr. Dana Hamel for his generosity in particular, as well as </a:t>
            </a:r>
            <a:r>
              <a:rPr lang="en-US" sz="2800" dirty="0" smtClean="0"/>
              <a:t>Professor Bergeron of the UNH Computer Science Department for his invaluable guidance and support.</a:t>
            </a:r>
            <a:endParaRPr lang="en-US" sz="2800" dirty="0"/>
          </a:p>
        </p:txBody>
      </p:sp>
      <p:grpSp>
        <p:nvGrpSpPr>
          <p:cNvPr id="2" name="Group 1"/>
          <p:cNvGrpSpPr/>
          <p:nvPr/>
        </p:nvGrpSpPr>
        <p:grpSpPr>
          <a:xfrm>
            <a:off x="25968211" y="13672700"/>
            <a:ext cx="8413977" cy="11458431"/>
            <a:chOff x="26084893" y="12801600"/>
            <a:chExt cx="8180614" cy="11140630"/>
          </a:xfrm>
        </p:grpSpPr>
        <p:pic>
          <p:nvPicPr>
            <p:cNvPr id="23" name="Picture 22"/>
            <p:cNvPicPr>
              <a:picLocks noChangeAspect="1"/>
            </p:cNvPicPr>
            <p:nvPr/>
          </p:nvPicPr>
          <p:blipFill rotWithShape="1">
            <a:blip r:embed="rId5">
              <a:extLst>
                <a:ext uri="{28A0092B-C50C-407E-A947-70E740481C1C}">
                  <a14:useLocalDpi xmlns:a14="http://schemas.microsoft.com/office/drawing/2010/main" val="0"/>
                </a:ext>
              </a:extLst>
            </a:blip>
            <a:srcRect t="3360"/>
            <a:stretch/>
          </p:blipFill>
          <p:spPr>
            <a:xfrm>
              <a:off x="26084893" y="12801600"/>
              <a:ext cx="8180614" cy="7511236"/>
            </a:xfrm>
            <a:prstGeom prst="rect">
              <a:avLst/>
            </a:prstGeom>
          </p:spPr>
        </p:pic>
        <p:pic>
          <p:nvPicPr>
            <p:cNvPr id="24" name="Picture 23"/>
            <p:cNvPicPr>
              <a:picLocks noChangeAspect="1"/>
            </p:cNvPicPr>
            <p:nvPr/>
          </p:nvPicPr>
          <p:blipFill rotWithShape="1">
            <a:blip r:embed="rId6" cstate="print">
              <a:extLst>
                <a:ext uri="{28A0092B-C50C-407E-A947-70E740481C1C}">
                  <a14:useLocalDpi xmlns:a14="http://schemas.microsoft.com/office/drawing/2010/main" val="0"/>
                </a:ext>
              </a:extLst>
            </a:blip>
            <a:srcRect t="3364" r="1828"/>
            <a:stretch/>
          </p:blipFill>
          <p:spPr>
            <a:xfrm>
              <a:off x="26084893" y="20116800"/>
              <a:ext cx="4090307" cy="3825430"/>
            </a:xfrm>
            <a:prstGeom prst="rect">
              <a:avLst/>
            </a:prstGeom>
          </p:spPr>
        </p:pic>
        <p:pic>
          <p:nvPicPr>
            <p:cNvPr id="22" name="Picture 21"/>
            <p:cNvPicPr>
              <a:picLocks noChangeAspect="1"/>
            </p:cNvPicPr>
            <p:nvPr/>
          </p:nvPicPr>
          <p:blipFill rotWithShape="1">
            <a:blip r:embed="rId7" cstate="print">
              <a:extLst>
                <a:ext uri="{28A0092B-C50C-407E-A947-70E740481C1C}">
                  <a14:useLocalDpi xmlns:a14="http://schemas.microsoft.com/office/drawing/2010/main" val="0"/>
                </a:ext>
              </a:extLst>
            </a:blip>
            <a:srcRect l="1664" t="3005"/>
            <a:stretch/>
          </p:blipFill>
          <p:spPr>
            <a:xfrm>
              <a:off x="30175200" y="19760945"/>
              <a:ext cx="4083279" cy="4181285"/>
            </a:xfrm>
            <a:prstGeom prst="rect">
              <a:avLst/>
            </a:prstGeom>
          </p:spPr>
        </p:pic>
      </p:grpSp>
      <p:pic>
        <p:nvPicPr>
          <p:cNvPr id="27" name="Picture 26" descr="Macintosh HD:Users:mdy4:Documents:Current Projects:02_UNHGID_Marks_rev2010:02_UNH_Depts_print:UNH_logos_HamelCenter:UNH_stacked_HamelCtr_cmyk.eps"/>
          <p:cNvPicPr/>
          <p:nvPr/>
        </p:nvPicPr>
        <p:blipFill>
          <a:blip r:embed="rId8">
            <a:extLst>
              <a:ext uri="{28A0092B-C50C-407E-A947-70E740481C1C}">
                <a14:useLocalDpi xmlns:a14="http://schemas.microsoft.com/office/drawing/2010/main" val="0"/>
              </a:ext>
            </a:extLst>
          </a:blip>
          <a:srcRect/>
          <a:stretch>
            <a:fillRect/>
          </a:stretch>
        </p:blipFill>
        <p:spPr bwMode="auto">
          <a:xfrm>
            <a:off x="30022800" y="26136600"/>
            <a:ext cx="5084927" cy="1938992"/>
          </a:xfrm>
          <a:prstGeom prst="rect">
            <a:avLst/>
          </a:prstGeom>
          <a:noFill/>
          <a:ln>
            <a:noFill/>
          </a:ln>
        </p:spPr>
      </p:pic>
      <p:cxnSp>
        <p:nvCxnSpPr>
          <p:cNvPr id="6" name="Straight Connector 5"/>
          <p:cNvCxnSpPr/>
          <p:nvPr/>
        </p:nvCxnSpPr>
        <p:spPr>
          <a:xfrm>
            <a:off x="12344400" y="9144000"/>
            <a:ext cx="0" cy="19202400"/>
          </a:xfrm>
          <a:prstGeom prst="line">
            <a:avLst/>
          </a:prstGeom>
          <a:ln w="114300">
            <a:solidFill>
              <a:srgbClr val="114277"/>
            </a:solidFill>
          </a:ln>
        </p:spPr>
        <p:style>
          <a:lnRef idx="1">
            <a:schemeClr val="accent1"/>
          </a:lnRef>
          <a:fillRef idx="0">
            <a:schemeClr val="accent1"/>
          </a:fillRef>
          <a:effectRef idx="0">
            <a:schemeClr val="accent1"/>
          </a:effectRef>
          <a:fontRef idx="minor">
            <a:schemeClr val="tx1"/>
          </a:fontRef>
        </p:style>
      </p:cxnSp>
      <p:cxnSp>
        <p:nvCxnSpPr>
          <p:cNvPr id="28" name="Straight Connector 27"/>
          <p:cNvCxnSpPr/>
          <p:nvPr/>
        </p:nvCxnSpPr>
        <p:spPr>
          <a:xfrm>
            <a:off x="24231600" y="5029200"/>
            <a:ext cx="0" cy="20497800"/>
          </a:xfrm>
          <a:prstGeom prst="line">
            <a:avLst/>
          </a:prstGeom>
          <a:ln w="114300">
            <a:solidFill>
              <a:srgbClr val="114277"/>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624213148"/>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115</TotalTime>
  <Words>960</Words>
  <Application>Microsoft Office PowerPoint</Application>
  <PresentationFormat>Custom</PresentationFormat>
  <Paragraphs>35</Paragraphs>
  <Slides>1</Slides>
  <Notes>1</Notes>
  <HiddenSlides>0</HiddenSlides>
  <MMClips>0</MMClips>
  <ScaleCrop>false</ScaleCrop>
  <HeadingPairs>
    <vt:vector size="4" baseType="variant">
      <vt:variant>
        <vt:lpstr>Theme</vt:lpstr>
      </vt:variant>
      <vt:variant>
        <vt:i4>1</vt:i4>
      </vt:variant>
      <vt:variant>
        <vt:lpstr>Slide Titles</vt:lpstr>
      </vt:variant>
      <vt:variant>
        <vt:i4>1</vt:i4>
      </vt:variant>
    </vt:vector>
  </HeadingPairs>
  <TitlesOfParts>
    <vt:vector size="2" baseType="lpstr">
      <vt:lpstr>Office Theme</vt:lpstr>
      <vt:lpstr>PowerPoint Presentation</vt:lpstr>
    </vt:vector>
  </TitlesOfParts>
  <Company>University of New Hampshire</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Daniel C Bolan</dc:creator>
  <cp:lastModifiedBy> </cp:lastModifiedBy>
  <cp:revision>18</cp:revision>
  <dcterms:created xsi:type="dcterms:W3CDTF">2013-04-17T23:15:26Z</dcterms:created>
  <dcterms:modified xsi:type="dcterms:W3CDTF">2013-04-18T23:20:44Z</dcterms:modified>
</cp:coreProperties>
</file>