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37" d="100"/>
          <a:sy n="37" d="100"/>
        </p:scale>
        <p:origin x="152" y="-80"/>
      </p:cViewPr>
      <p:guideLst>
        <p:guide orient="horz" pos="9216"/>
        <p:guide pos="5483"/>
        <p:guide pos="17557"/>
        <p:guide pos="115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7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238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6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387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54703" y="36413441"/>
            <a:ext cx="52362100" cy="10298853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826403" y="36413441"/>
            <a:ext cx="52362100" cy="10298853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4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3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3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3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3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676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15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193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1165014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1" y="6123096"/>
            <a:ext cx="12033253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73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2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238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855052" y="6251792"/>
            <a:ext cx="26333448" cy="13315018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54700" y="6251792"/>
            <a:ext cx="78390753" cy="13315018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144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3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5DE5B-39B9-FB43-A4B9-EBE3A887C795}" type="datetimeFigureOut">
              <a:rPr lang="en-US" smtClean="0"/>
              <a:t>4/21/13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879EA-BE8A-F74B-BBE9-DF0B5EBCA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44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1012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188101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1881012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1881012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1881012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1881012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94950" y="428467"/>
            <a:ext cx="20319450" cy="1690844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C00000"/>
                </a:solidFill>
              </a:rPr>
              <a:t>Economic Survey Of Japan</a:t>
            </a:r>
            <a:endParaRPr lang="en-US" sz="6000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5670" y="2119310"/>
            <a:ext cx="8069280" cy="10064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</a:t>
            </a:r>
            <a:r>
              <a:rPr lang="en-US" sz="3600" dirty="0" smtClean="0"/>
              <a:t>                                </a:t>
            </a:r>
            <a:r>
              <a:rPr lang="en-US" sz="3600" b="1" u="sng" dirty="0">
                <a:solidFill>
                  <a:srgbClr val="000000"/>
                </a:solidFill>
              </a:rPr>
              <a:t>J</a:t>
            </a:r>
            <a:r>
              <a:rPr lang="en-US" sz="3600" b="1" u="sng" dirty="0" smtClean="0">
                <a:solidFill>
                  <a:srgbClr val="000000"/>
                </a:solidFill>
              </a:rPr>
              <a:t>apan</a:t>
            </a:r>
          </a:p>
          <a:p>
            <a:pPr marL="571500" indent="-571500">
              <a:buFont typeface="Arial"/>
              <a:buChar char="•"/>
            </a:pPr>
            <a:endParaRPr lang="en-US" sz="3600" dirty="0" smtClean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Population of 128,057,352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Third Largest economy in the world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GDP per capita of $34,739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Developed country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Economy driven by manufacturing and exports after WWII</a:t>
            </a:r>
          </a:p>
          <a:p>
            <a:pPr marL="571500" indent="-571500">
              <a:buFont typeface="Arial"/>
              <a:buChar char="•"/>
            </a:pPr>
            <a:endParaRPr lang="en-US" sz="3600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 smtClean="0"/>
          </a:p>
          <a:p>
            <a:r>
              <a:rPr lang="en-US" sz="3600" b="1" u="sng" dirty="0" smtClean="0"/>
              <a:t>  </a:t>
            </a:r>
            <a:endParaRPr lang="en-US" sz="3600" b="1" u="sng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37" y="6713331"/>
            <a:ext cx="7582213" cy="711904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9644909" y="2119310"/>
            <a:ext cx="7379556" cy="11172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/>
              <a:t>Economic Developments After WWII</a:t>
            </a:r>
          </a:p>
          <a:p>
            <a:endParaRPr lang="en-US" sz="3600" b="1" u="sng" dirty="0" smtClean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WWII </a:t>
            </a:r>
            <a:r>
              <a:rPr lang="en-US" sz="3600" dirty="0" smtClean="0"/>
              <a:t>devastated </a:t>
            </a:r>
            <a:r>
              <a:rPr lang="en-US" sz="3600" dirty="0" smtClean="0"/>
              <a:t>Japan’s </a:t>
            </a:r>
            <a:r>
              <a:rPr lang="en-US" sz="3600" dirty="0" smtClean="0"/>
              <a:t>infrastructure </a:t>
            </a:r>
            <a:r>
              <a:rPr lang="en-US" sz="3600" dirty="0" smtClean="0"/>
              <a:t>and economy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The US lends Japan 2 billion dollars to rebuild the nation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 </a:t>
            </a:r>
            <a:r>
              <a:rPr lang="en-US" sz="3600" dirty="0" smtClean="0"/>
              <a:t>invests </a:t>
            </a:r>
            <a:r>
              <a:rPr lang="en-US" sz="3600" dirty="0" smtClean="0"/>
              <a:t>the loan into industry and education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Better manufacturing technology and exceptional education creates a powerful manufacturing and exporting sector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Industries such as auto manufacturing and commercial fishing experience great success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 sees high growth from 1950 to 1980 because of their favorable balance of trade</a:t>
            </a:r>
          </a:p>
          <a:p>
            <a:pPr marL="571500" indent="-571500">
              <a:buFont typeface="Arial"/>
              <a:buChar char="•"/>
            </a:pPr>
            <a:endParaRPr lang="en-US" sz="3600" dirty="0" smtClean="0"/>
          </a:p>
          <a:p>
            <a:endParaRPr lang="en-US" sz="3600" b="1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18637672" y="2119310"/>
            <a:ext cx="8958438" cy="1061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	 </a:t>
            </a:r>
            <a:r>
              <a:rPr lang="en-US" sz="3600" dirty="0" smtClean="0"/>
              <a:t>  </a:t>
            </a:r>
            <a:r>
              <a:rPr lang="en-US" sz="3600" b="1" u="sng" dirty="0" smtClean="0"/>
              <a:t>  1986: Inflation</a:t>
            </a:r>
          </a:p>
          <a:p>
            <a:pPr marL="571500" indent="-571500">
              <a:buFont typeface="Arial"/>
              <a:buChar char="•"/>
            </a:pPr>
            <a:endParaRPr lang="en-US" sz="3600" dirty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Booming export sector and high trade surplus through the 1950’s and 1980’s would cause the yen to appreciate in the mid 80’s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Appreciation led to less aggregate demand for </a:t>
            </a:r>
            <a:r>
              <a:rPr lang="en-US" sz="3600" dirty="0" smtClean="0"/>
              <a:t>Japanese </a:t>
            </a:r>
            <a:r>
              <a:rPr lang="en-US" sz="3600" dirty="0" smtClean="0"/>
              <a:t>exports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Government tries to </a:t>
            </a:r>
            <a:r>
              <a:rPr lang="en-US" sz="3600" dirty="0" smtClean="0"/>
              <a:t>devalue </a:t>
            </a:r>
            <a:r>
              <a:rPr lang="en-US" sz="3600" dirty="0" smtClean="0"/>
              <a:t>yen by cutting interest rates to increase money supply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Policy does increase aggregate demand but results in inflation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Bubble created in the stock and real estate markets</a:t>
            </a:r>
          </a:p>
          <a:p>
            <a:pPr marL="571500" indent="-571500">
              <a:buFont typeface="Arial"/>
              <a:buChar char="•"/>
            </a:pPr>
            <a:endParaRPr lang="en-US" sz="3600" dirty="0"/>
          </a:p>
          <a:p>
            <a:pPr marL="571500" indent="-571500">
              <a:buFont typeface="Arial"/>
              <a:buChar char="•"/>
            </a:pPr>
            <a:endParaRPr lang="en-US" sz="3600" dirty="0" smtClean="0"/>
          </a:p>
          <a:p>
            <a:endParaRPr lang="en-US" sz="3600" dirty="0" smtClean="0"/>
          </a:p>
          <a:p>
            <a:pPr marL="571500" indent="-571500">
              <a:buFont typeface="Arial"/>
              <a:buChar char="•"/>
            </a:pPr>
            <a:endParaRPr lang="en-US" sz="3600" dirty="0" smtClean="0"/>
          </a:p>
          <a:p>
            <a:pPr marL="571500" indent="-571500">
              <a:buFont typeface="Arial"/>
              <a:buChar char="•"/>
            </a:pP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8514400" y="2119310"/>
            <a:ext cx="7520872" cy="9510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              </a:t>
            </a:r>
            <a:r>
              <a:rPr lang="en-US" sz="3600" b="1" u="sng" dirty="0" smtClean="0"/>
              <a:t>The 1990’s: Japan’s Decline</a:t>
            </a:r>
          </a:p>
          <a:p>
            <a:endParaRPr lang="en-US" sz="3600" b="1" u="sng" dirty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In response to hyper inflation the government tightens it’s monetary policy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Increased interest rates pop the bubble in the stock and real estate markets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Companies, individuals and banks lose an enormous amount of their assets that were in the bubble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Demand shrinks and economy slows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 hits a recession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Unemployment rises from 2.0% to 4.7%  </a:t>
            </a:r>
            <a:endParaRPr lang="en-US" sz="3600" dirty="0"/>
          </a:p>
          <a:p>
            <a:endParaRPr lang="en-US" sz="3600" b="1" u="sng" dirty="0" smtClean="0"/>
          </a:p>
          <a:p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612737" y="15121553"/>
            <a:ext cx="7582213" cy="1123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</a:t>
            </a:r>
            <a:r>
              <a:rPr lang="en-US" sz="3600" dirty="0" smtClean="0"/>
              <a:t> </a:t>
            </a:r>
            <a:r>
              <a:rPr lang="en-US" sz="3600" b="1" u="sng" dirty="0" smtClean="0"/>
              <a:t>1990 Recession </a:t>
            </a:r>
            <a:r>
              <a:rPr lang="en-US" sz="3600" b="1" u="sng" dirty="0" smtClean="0"/>
              <a:t>AS/AD Model </a:t>
            </a:r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b="1" u="sng" dirty="0"/>
          </a:p>
        </p:txBody>
      </p:sp>
      <p:pic>
        <p:nvPicPr>
          <p:cNvPr id="12" name="Picture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36" y="16581121"/>
            <a:ext cx="7582214" cy="117172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04644" y="15575332"/>
            <a:ext cx="8409262" cy="12280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</a:t>
            </a:r>
            <a:r>
              <a:rPr lang="en-US" sz="3600" dirty="0" smtClean="0"/>
              <a:t>              </a:t>
            </a:r>
            <a:r>
              <a:rPr lang="en-US" sz="3600" b="1" u="sng" dirty="0" smtClean="0"/>
              <a:t>Japan’s Current Recession</a:t>
            </a:r>
          </a:p>
          <a:p>
            <a:pPr marL="571500" indent="-571500">
              <a:buFont typeface="Arial"/>
              <a:buChar char="•"/>
            </a:pPr>
            <a:endParaRPr lang="en-US" sz="3600" b="1" u="sng" dirty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 is currently in its 3</a:t>
            </a:r>
            <a:r>
              <a:rPr lang="en-US" sz="3600" baseline="30000" dirty="0" smtClean="0"/>
              <a:t>rd</a:t>
            </a:r>
            <a:r>
              <a:rPr lang="en-US" sz="3600" dirty="0" smtClean="0"/>
              <a:t> recession in 5 years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Japanese manufacturing and exports have been struggling because of the appreciating of the yen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A substantial amount of investment was lost after 1990’s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Global financial crisis has reduced demand for Japanese exports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China and South Korea have caught up to Japanese manufacturing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Government hopes to once again expand economy by using monetary policy and stimulus packages  </a:t>
            </a:r>
            <a:endParaRPr lang="en-US" sz="3600" dirty="0"/>
          </a:p>
          <a:p>
            <a:pPr marL="571500" indent="-571500">
              <a:buFont typeface="Arial"/>
              <a:buChar char="•"/>
            </a:pPr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endParaRPr lang="en-US" sz="3600" b="1" u="sng" dirty="0"/>
          </a:p>
          <a:p>
            <a:endParaRPr lang="en-US" sz="3600" b="1" u="sng" dirty="0" smtClean="0"/>
          </a:p>
          <a:p>
            <a:r>
              <a:rPr lang="en-US" sz="3600" b="1" u="sng" dirty="0" smtClean="0"/>
              <a:t> </a:t>
            </a:r>
            <a:endParaRPr lang="en-US" sz="3600" b="1" u="sng" dirty="0"/>
          </a:p>
        </p:txBody>
      </p:sp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8464" y="17445676"/>
            <a:ext cx="8237646" cy="1056231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9358464" y="15575332"/>
            <a:ext cx="720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</a:t>
            </a:r>
            <a:r>
              <a:rPr lang="en-US" sz="3600" dirty="0" smtClean="0"/>
              <a:t>          </a:t>
            </a:r>
            <a:r>
              <a:rPr lang="en-US" sz="3600" b="1" u="sng" dirty="0" smtClean="0"/>
              <a:t> 2012 AS/AD Model</a:t>
            </a:r>
            <a:endParaRPr lang="en-US" sz="3600" b="1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28213933" y="15506302"/>
            <a:ext cx="720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                 </a:t>
            </a:r>
            <a:r>
              <a:rPr lang="en-US" sz="3600" b="1" u="sng" dirty="0" smtClean="0"/>
              <a:t> Aging Population</a:t>
            </a:r>
            <a:endParaRPr lang="en-US" sz="3600" b="1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28213933" y="17093112"/>
            <a:ext cx="8362067" cy="7294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Japan’s aging demographic could cause further economic problems in the future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Low birth rate and low fatality rate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Population over 60 years old is growing while the population of young adults and children shrinks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Workforce will continue to shrink which will hurt Japan’s production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More and more resources will be needed to support elderly , most importantly a strong workforce 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Japanese government refuses to grow it’s workforce through immigration </a:t>
            </a:r>
            <a:endParaRPr lang="en-US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28514400" y="428467"/>
            <a:ext cx="639261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By Daniel Coste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88059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327</Words>
  <Application>Microsoft Macintosh PowerPoint</Application>
  <PresentationFormat>Custom</PresentationFormat>
  <Paragraphs>83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Economic Survey Of Japan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Coste</dc:creator>
  <cp:lastModifiedBy>Daniel Coste</cp:lastModifiedBy>
  <cp:revision>17</cp:revision>
  <dcterms:created xsi:type="dcterms:W3CDTF">2013-04-18T16:06:21Z</dcterms:created>
  <dcterms:modified xsi:type="dcterms:W3CDTF">2013-04-22T02:05:08Z</dcterms:modified>
</cp:coreProperties>
</file>