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
  </p:notesMasterIdLst>
  <p:handoutMasterIdLst>
    <p:handoutMasterId r:id="rId4"/>
  </p:handoutMasterIdLst>
  <p:sldIdLst>
    <p:sldId id="259" r:id="rId2"/>
  </p:sldIdLst>
  <p:sldSz cx="41148000" cy="21945600"/>
  <p:notesSz cx="14782800" cy="9296400"/>
  <p:defaultTextStyle>
    <a:defPPr>
      <a:defRPr lang="en-US"/>
    </a:defPPr>
    <a:lvl1pPr algn="l" rtl="0" fontAlgn="base">
      <a:spcBef>
        <a:spcPct val="0"/>
      </a:spcBef>
      <a:spcAft>
        <a:spcPct val="0"/>
      </a:spcAft>
      <a:defRPr sz="1400" b="1" kern="1200">
        <a:solidFill>
          <a:schemeClr val="tx2"/>
        </a:solidFill>
        <a:latin typeface="Arial" charset="0"/>
        <a:ea typeface="+mn-ea"/>
        <a:cs typeface="+mn-cs"/>
      </a:defRPr>
    </a:lvl1pPr>
    <a:lvl2pPr marL="484188" indent="-26988" algn="l" rtl="0" fontAlgn="base">
      <a:spcBef>
        <a:spcPct val="0"/>
      </a:spcBef>
      <a:spcAft>
        <a:spcPct val="0"/>
      </a:spcAft>
      <a:defRPr sz="1400" b="1" kern="1200">
        <a:solidFill>
          <a:schemeClr val="tx2"/>
        </a:solidFill>
        <a:latin typeface="Arial" charset="0"/>
        <a:ea typeface="+mn-ea"/>
        <a:cs typeface="+mn-cs"/>
      </a:defRPr>
    </a:lvl2pPr>
    <a:lvl3pPr marL="968375" indent="-53975" algn="l" rtl="0" fontAlgn="base">
      <a:spcBef>
        <a:spcPct val="0"/>
      </a:spcBef>
      <a:spcAft>
        <a:spcPct val="0"/>
      </a:spcAft>
      <a:defRPr sz="1400" b="1" kern="1200">
        <a:solidFill>
          <a:schemeClr val="tx2"/>
        </a:solidFill>
        <a:latin typeface="Arial" charset="0"/>
        <a:ea typeface="+mn-ea"/>
        <a:cs typeface="+mn-cs"/>
      </a:defRPr>
    </a:lvl3pPr>
    <a:lvl4pPr marL="1454150" indent="-82550" algn="l" rtl="0" fontAlgn="base">
      <a:spcBef>
        <a:spcPct val="0"/>
      </a:spcBef>
      <a:spcAft>
        <a:spcPct val="0"/>
      </a:spcAft>
      <a:defRPr sz="1400" b="1" kern="1200">
        <a:solidFill>
          <a:schemeClr val="tx2"/>
        </a:solidFill>
        <a:latin typeface="Arial" charset="0"/>
        <a:ea typeface="+mn-ea"/>
        <a:cs typeface="+mn-cs"/>
      </a:defRPr>
    </a:lvl4pPr>
    <a:lvl5pPr marL="1938338" indent="-109538" algn="l" rtl="0" fontAlgn="base">
      <a:spcBef>
        <a:spcPct val="0"/>
      </a:spcBef>
      <a:spcAft>
        <a:spcPct val="0"/>
      </a:spcAft>
      <a:defRPr sz="1400" b="1" kern="1200">
        <a:solidFill>
          <a:schemeClr val="tx2"/>
        </a:solidFill>
        <a:latin typeface="Arial" charset="0"/>
        <a:ea typeface="+mn-ea"/>
        <a:cs typeface="+mn-cs"/>
      </a:defRPr>
    </a:lvl5pPr>
    <a:lvl6pPr marL="2286000" algn="l" defTabSz="914400" rtl="0" eaLnBrk="1" latinLnBrk="0" hangingPunct="1">
      <a:defRPr sz="1400" b="1" kern="1200">
        <a:solidFill>
          <a:schemeClr val="tx2"/>
        </a:solidFill>
        <a:latin typeface="Arial" charset="0"/>
        <a:ea typeface="+mn-ea"/>
        <a:cs typeface="+mn-cs"/>
      </a:defRPr>
    </a:lvl6pPr>
    <a:lvl7pPr marL="2743200" algn="l" defTabSz="914400" rtl="0" eaLnBrk="1" latinLnBrk="0" hangingPunct="1">
      <a:defRPr sz="1400" b="1" kern="1200">
        <a:solidFill>
          <a:schemeClr val="tx2"/>
        </a:solidFill>
        <a:latin typeface="Arial" charset="0"/>
        <a:ea typeface="+mn-ea"/>
        <a:cs typeface="+mn-cs"/>
      </a:defRPr>
    </a:lvl7pPr>
    <a:lvl8pPr marL="3200400" algn="l" defTabSz="914400" rtl="0" eaLnBrk="1" latinLnBrk="0" hangingPunct="1">
      <a:defRPr sz="1400" b="1" kern="1200">
        <a:solidFill>
          <a:schemeClr val="tx2"/>
        </a:solidFill>
        <a:latin typeface="Arial" charset="0"/>
        <a:ea typeface="+mn-ea"/>
        <a:cs typeface="+mn-cs"/>
      </a:defRPr>
    </a:lvl8pPr>
    <a:lvl9pPr marL="3657600" algn="l" defTabSz="914400" rtl="0" eaLnBrk="1" latinLnBrk="0" hangingPunct="1">
      <a:defRPr sz="1400" b="1" kern="1200">
        <a:solidFill>
          <a:schemeClr val="tx2"/>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krajagop" initials="k" lastIdx="6" clrIdx="0"/>
  <p:cmAuthor id="1" name="Christine Nichols" initials="CN" lastIdx="15"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A8DE9"/>
    <a:srgbClr val="FFFFE9"/>
    <a:srgbClr val="FF0066"/>
    <a:srgbClr val="E9EFFF"/>
    <a:srgbClr val="339966"/>
    <a:srgbClr val="AF333F"/>
    <a:srgbClr val="65D9E9"/>
    <a:srgbClr val="7DCDFF"/>
    <a:srgbClr val="011F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8781" autoAdjust="0"/>
    <p:restoredTop sz="99882" autoAdjust="0"/>
  </p:normalViewPr>
  <p:slideViewPr>
    <p:cSldViewPr>
      <p:cViewPr>
        <p:scale>
          <a:sx n="54" d="100"/>
          <a:sy n="54" d="100"/>
        </p:scale>
        <p:origin x="-80" y="2080"/>
      </p:cViewPr>
      <p:guideLst>
        <p:guide orient="horz" pos="6912"/>
        <p:guide pos="129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commentAuthors" Target="commentAuthors.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640556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lvl1pPr defTabSz="1512888">
              <a:defRPr sz="1900" b="0">
                <a:solidFill>
                  <a:schemeClr val="tx1"/>
                </a:solidFill>
              </a:defRPr>
            </a:lvl1pPr>
          </a:lstStyle>
          <a:p>
            <a:pPr>
              <a:defRPr/>
            </a:pPr>
            <a:endParaRPr lang="en-US"/>
          </a:p>
        </p:txBody>
      </p:sp>
      <p:sp>
        <p:nvSpPr>
          <p:cNvPr id="30723" name="Rectangle 3"/>
          <p:cNvSpPr>
            <a:spLocks noGrp="1" noChangeArrowheads="1"/>
          </p:cNvSpPr>
          <p:nvPr>
            <p:ph type="dt" sz="quarter" idx="1"/>
          </p:nvPr>
        </p:nvSpPr>
        <p:spPr bwMode="auto">
          <a:xfrm>
            <a:off x="8374063" y="0"/>
            <a:ext cx="6405562"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lvl1pPr algn="r" defTabSz="1512888">
              <a:defRPr sz="1900" b="0">
                <a:solidFill>
                  <a:schemeClr val="tx1"/>
                </a:solidFill>
              </a:defRPr>
            </a:lvl1pPr>
          </a:lstStyle>
          <a:p>
            <a:pPr>
              <a:defRPr/>
            </a:pPr>
            <a:endParaRPr lang="en-US"/>
          </a:p>
        </p:txBody>
      </p:sp>
      <p:sp>
        <p:nvSpPr>
          <p:cNvPr id="30724" name="Rectangle 4"/>
          <p:cNvSpPr>
            <a:spLocks noGrp="1" noChangeArrowheads="1"/>
          </p:cNvSpPr>
          <p:nvPr>
            <p:ph type="ftr" sz="quarter" idx="2"/>
          </p:nvPr>
        </p:nvSpPr>
        <p:spPr bwMode="auto">
          <a:xfrm>
            <a:off x="0" y="8829675"/>
            <a:ext cx="640556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b" anchorCtr="0" compatLnSpc="1">
            <a:prstTxWarp prst="textNoShape">
              <a:avLst/>
            </a:prstTxWarp>
          </a:bodyPr>
          <a:lstStyle>
            <a:lvl1pPr defTabSz="1512888">
              <a:defRPr sz="1900" b="0">
                <a:solidFill>
                  <a:schemeClr val="tx1"/>
                </a:solidFill>
              </a:defRPr>
            </a:lvl1pPr>
          </a:lstStyle>
          <a:p>
            <a:pPr>
              <a:defRPr/>
            </a:pPr>
            <a:endParaRPr lang="en-US"/>
          </a:p>
        </p:txBody>
      </p:sp>
      <p:sp>
        <p:nvSpPr>
          <p:cNvPr id="30725" name="Rectangle 5"/>
          <p:cNvSpPr>
            <a:spLocks noGrp="1" noChangeArrowheads="1"/>
          </p:cNvSpPr>
          <p:nvPr>
            <p:ph type="sldNum" sz="quarter" idx="3"/>
          </p:nvPr>
        </p:nvSpPr>
        <p:spPr bwMode="auto">
          <a:xfrm>
            <a:off x="8374063" y="8829675"/>
            <a:ext cx="6405562"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b" anchorCtr="0" compatLnSpc="1">
            <a:prstTxWarp prst="textNoShape">
              <a:avLst/>
            </a:prstTxWarp>
          </a:bodyPr>
          <a:lstStyle>
            <a:lvl1pPr algn="r" defTabSz="1512888">
              <a:defRPr sz="1900" b="0">
                <a:solidFill>
                  <a:schemeClr val="tx1"/>
                </a:solidFill>
              </a:defRPr>
            </a:lvl1pPr>
          </a:lstStyle>
          <a:p>
            <a:pPr>
              <a:defRPr/>
            </a:pPr>
            <a:fld id="{5E3C863B-3B9E-4A45-9900-E2FEEE4D3A32}" type="slidenum">
              <a:rPr lang="en-US"/>
              <a:pPr>
                <a:defRPr/>
              </a:pPr>
              <a:t>‹#›</a:t>
            </a:fld>
            <a:endParaRPr lang="en-US"/>
          </a:p>
        </p:txBody>
      </p:sp>
    </p:spTree>
    <p:extLst>
      <p:ext uri="{BB962C8B-B14F-4D97-AF65-F5344CB8AC3E}">
        <p14:creationId xmlns:p14="http://schemas.microsoft.com/office/powerpoint/2010/main" val="22960750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640556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lvl1pPr defTabSz="1512888">
              <a:defRPr sz="1900" b="0">
                <a:solidFill>
                  <a:schemeClr val="tx1"/>
                </a:solidFill>
              </a:defRPr>
            </a:lvl1pPr>
          </a:lstStyle>
          <a:p>
            <a:pPr>
              <a:defRPr/>
            </a:pPr>
            <a:endParaRPr lang="en-US"/>
          </a:p>
        </p:txBody>
      </p:sp>
      <p:sp>
        <p:nvSpPr>
          <p:cNvPr id="29699" name="Rectangle 3"/>
          <p:cNvSpPr>
            <a:spLocks noGrp="1" noChangeArrowheads="1"/>
          </p:cNvSpPr>
          <p:nvPr>
            <p:ph type="dt" idx="1"/>
          </p:nvPr>
        </p:nvSpPr>
        <p:spPr bwMode="auto">
          <a:xfrm>
            <a:off x="8374063" y="0"/>
            <a:ext cx="6405562"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lvl1pPr algn="r" defTabSz="1512888">
              <a:defRPr sz="1900" b="0">
                <a:solidFill>
                  <a:schemeClr val="tx1"/>
                </a:solidFill>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4124325" y="696913"/>
            <a:ext cx="6534150" cy="348456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Rectangle 5"/>
          <p:cNvSpPr>
            <a:spLocks noGrp="1" noChangeArrowheads="1"/>
          </p:cNvSpPr>
          <p:nvPr>
            <p:ph type="body" sz="quarter" idx="3"/>
          </p:nvPr>
        </p:nvSpPr>
        <p:spPr bwMode="auto">
          <a:xfrm>
            <a:off x="1477963" y="4418013"/>
            <a:ext cx="1182687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9702" name="Rectangle 6"/>
          <p:cNvSpPr>
            <a:spLocks noGrp="1" noChangeArrowheads="1"/>
          </p:cNvSpPr>
          <p:nvPr>
            <p:ph type="ftr" sz="quarter" idx="4"/>
          </p:nvPr>
        </p:nvSpPr>
        <p:spPr bwMode="auto">
          <a:xfrm>
            <a:off x="0" y="8829675"/>
            <a:ext cx="6405563"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b" anchorCtr="0" compatLnSpc="1">
            <a:prstTxWarp prst="textNoShape">
              <a:avLst/>
            </a:prstTxWarp>
          </a:bodyPr>
          <a:lstStyle>
            <a:lvl1pPr defTabSz="1512888">
              <a:defRPr sz="1900" b="0">
                <a:solidFill>
                  <a:schemeClr val="tx1"/>
                </a:solidFill>
              </a:defRPr>
            </a:lvl1pPr>
          </a:lstStyle>
          <a:p>
            <a:pPr>
              <a:defRPr/>
            </a:pPr>
            <a:endParaRPr lang="en-US"/>
          </a:p>
        </p:txBody>
      </p:sp>
      <p:sp>
        <p:nvSpPr>
          <p:cNvPr id="29703" name="Rectangle 7"/>
          <p:cNvSpPr>
            <a:spLocks noGrp="1" noChangeArrowheads="1"/>
          </p:cNvSpPr>
          <p:nvPr>
            <p:ph type="sldNum" sz="quarter" idx="5"/>
          </p:nvPr>
        </p:nvSpPr>
        <p:spPr bwMode="auto">
          <a:xfrm>
            <a:off x="8374063" y="8829675"/>
            <a:ext cx="6405562"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51229" tIns="75611" rIns="151229" bIns="75611" numCol="1" anchor="b" anchorCtr="0" compatLnSpc="1">
            <a:prstTxWarp prst="textNoShape">
              <a:avLst/>
            </a:prstTxWarp>
          </a:bodyPr>
          <a:lstStyle>
            <a:lvl1pPr algn="r" defTabSz="1512888">
              <a:defRPr sz="1900" b="0">
                <a:solidFill>
                  <a:schemeClr val="tx1"/>
                </a:solidFill>
              </a:defRPr>
            </a:lvl1pPr>
          </a:lstStyle>
          <a:p>
            <a:pPr>
              <a:defRPr/>
            </a:pPr>
            <a:fld id="{489837CF-B59D-47B7-B37F-DC4CF658B00E}" type="slidenum">
              <a:rPr lang="en-US"/>
              <a:pPr>
                <a:defRPr/>
              </a:pPr>
              <a:t>‹#›</a:t>
            </a:fld>
            <a:endParaRPr lang="en-US"/>
          </a:p>
        </p:txBody>
      </p:sp>
    </p:spTree>
    <p:extLst>
      <p:ext uri="{BB962C8B-B14F-4D97-AF65-F5344CB8AC3E}">
        <p14:creationId xmlns:p14="http://schemas.microsoft.com/office/powerpoint/2010/main" val="25049249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Arial" charset="0"/>
        <a:ea typeface="+mn-ea"/>
        <a:cs typeface="+mn-cs"/>
      </a:defRPr>
    </a:lvl1pPr>
    <a:lvl2pPr marL="484188" algn="l" rtl="0" eaLnBrk="0" fontAlgn="base" hangingPunct="0">
      <a:spcBef>
        <a:spcPct val="30000"/>
      </a:spcBef>
      <a:spcAft>
        <a:spcPct val="0"/>
      </a:spcAft>
      <a:defRPr sz="1300" kern="1200">
        <a:solidFill>
          <a:schemeClr val="tx1"/>
        </a:solidFill>
        <a:latin typeface="Arial" charset="0"/>
        <a:ea typeface="+mn-ea"/>
        <a:cs typeface="+mn-cs"/>
      </a:defRPr>
    </a:lvl2pPr>
    <a:lvl3pPr marL="968375" algn="l" rtl="0" eaLnBrk="0" fontAlgn="base" hangingPunct="0">
      <a:spcBef>
        <a:spcPct val="30000"/>
      </a:spcBef>
      <a:spcAft>
        <a:spcPct val="0"/>
      </a:spcAft>
      <a:defRPr sz="1300" kern="1200">
        <a:solidFill>
          <a:schemeClr val="tx1"/>
        </a:solidFill>
        <a:latin typeface="Arial" charset="0"/>
        <a:ea typeface="+mn-ea"/>
        <a:cs typeface="+mn-cs"/>
      </a:defRPr>
    </a:lvl3pPr>
    <a:lvl4pPr marL="1454150" algn="l" rtl="0" eaLnBrk="0" fontAlgn="base" hangingPunct="0">
      <a:spcBef>
        <a:spcPct val="30000"/>
      </a:spcBef>
      <a:spcAft>
        <a:spcPct val="0"/>
      </a:spcAft>
      <a:defRPr sz="1300" kern="1200">
        <a:solidFill>
          <a:schemeClr val="tx1"/>
        </a:solidFill>
        <a:latin typeface="Arial" charset="0"/>
        <a:ea typeface="+mn-ea"/>
        <a:cs typeface="+mn-cs"/>
      </a:defRPr>
    </a:lvl4pPr>
    <a:lvl5pPr marL="1938338" algn="l" rtl="0" eaLnBrk="0" fontAlgn="base" hangingPunct="0">
      <a:spcBef>
        <a:spcPct val="30000"/>
      </a:spcBef>
      <a:spcAft>
        <a:spcPct val="0"/>
      </a:spcAft>
      <a:defRPr sz="1300" kern="1200">
        <a:solidFill>
          <a:schemeClr val="tx1"/>
        </a:solidFill>
        <a:latin typeface="Arial" charset="0"/>
        <a:ea typeface="+mn-ea"/>
        <a:cs typeface="+mn-cs"/>
      </a:defRPr>
    </a:lvl5pPr>
    <a:lvl6pPr marL="2424532" algn="l" defTabSz="969813" rtl="0" eaLnBrk="1" latinLnBrk="0" hangingPunct="1">
      <a:defRPr sz="1300" kern="1200">
        <a:solidFill>
          <a:schemeClr val="tx1"/>
        </a:solidFill>
        <a:latin typeface="+mn-lt"/>
        <a:ea typeface="+mn-ea"/>
        <a:cs typeface="+mn-cs"/>
      </a:defRPr>
    </a:lvl6pPr>
    <a:lvl7pPr marL="2909438" algn="l" defTabSz="969813" rtl="0" eaLnBrk="1" latinLnBrk="0" hangingPunct="1">
      <a:defRPr sz="1300" kern="1200">
        <a:solidFill>
          <a:schemeClr val="tx1"/>
        </a:solidFill>
        <a:latin typeface="+mn-lt"/>
        <a:ea typeface="+mn-ea"/>
        <a:cs typeface="+mn-cs"/>
      </a:defRPr>
    </a:lvl7pPr>
    <a:lvl8pPr marL="3394344" algn="l" defTabSz="969813" rtl="0" eaLnBrk="1" latinLnBrk="0" hangingPunct="1">
      <a:defRPr sz="1300" kern="1200">
        <a:solidFill>
          <a:schemeClr val="tx1"/>
        </a:solidFill>
        <a:latin typeface="+mn-lt"/>
        <a:ea typeface="+mn-ea"/>
        <a:cs typeface="+mn-cs"/>
      </a:defRPr>
    </a:lvl8pPr>
    <a:lvl9pPr marL="3879251" algn="l" defTabSz="969813" rtl="0" eaLnBrk="1" latinLnBrk="0" hangingPunct="1">
      <a:defRPr sz="13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86765" y="6818169"/>
            <a:ext cx="34974471" cy="4703618"/>
          </a:xfrm>
          <a:prstGeom prst="rect">
            <a:avLst/>
          </a:prstGeom>
        </p:spPr>
        <p:txBody>
          <a:bodyPr lIns="96981" tIns="48491" rIns="96981" bIns="48491"/>
          <a:lstStyle/>
          <a:p>
            <a:r>
              <a:rPr lang="en-US" smtClean="0"/>
              <a:t>Click to edit Master title style</a:t>
            </a:r>
            <a:endParaRPr lang="en-US"/>
          </a:p>
        </p:txBody>
      </p:sp>
      <p:sp>
        <p:nvSpPr>
          <p:cNvPr id="3" name="Subtitle 2"/>
          <p:cNvSpPr>
            <a:spLocks noGrp="1"/>
          </p:cNvSpPr>
          <p:nvPr>
            <p:ph type="subTitle" idx="1"/>
          </p:nvPr>
        </p:nvSpPr>
        <p:spPr>
          <a:xfrm>
            <a:off x="6171870" y="12436188"/>
            <a:ext cx="28804265" cy="5607627"/>
          </a:xfrm>
          <a:prstGeom prst="rect">
            <a:avLst/>
          </a:prstGeom>
        </p:spPr>
        <p:txBody>
          <a:bodyPr lIns="96981" tIns="48491" rIns="96981" bIns="48491"/>
          <a:lstStyle>
            <a:lvl1pPr marL="0" indent="0" algn="ctr">
              <a:buNone/>
              <a:defRPr/>
            </a:lvl1pPr>
            <a:lvl2pPr marL="484906" indent="0" algn="ctr">
              <a:buNone/>
              <a:defRPr/>
            </a:lvl2pPr>
            <a:lvl3pPr marL="969813" indent="0" algn="ctr">
              <a:buNone/>
              <a:defRPr/>
            </a:lvl3pPr>
            <a:lvl4pPr marL="1454719" indent="0" algn="ctr">
              <a:buNone/>
              <a:defRPr/>
            </a:lvl4pPr>
            <a:lvl5pPr marL="1939625" indent="0" algn="ctr">
              <a:buNone/>
              <a:defRPr/>
            </a:lvl5pPr>
            <a:lvl6pPr marL="2424532" indent="0" algn="ctr">
              <a:buNone/>
              <a:defRPr/>
            </a:lvl6pPr>
            <a:lvl7pPr marL="2909438" indent="0" algn="ctr">
              <a:buNone/>
              <a:defRPr/>
            </a:lvl7pPr>
            <a:lvl8pPr marL="3394344" indent="0" algn="ctr">
              <a:buNone/>
              <a:defRPr/>
            </a:lvl8pPr>
            <a:lvl9pPr marL="3879251"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719555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056736" y="878032"/>
            <a:ext cx="37034529" cy="3657600"/>
          </a:xfrm>
          <a:prstGeom prst="rect">
            <a:avLst/>
          </a:prstGeom>
        </p:spPr>
        <p:txBody>
          <a:bodyPr lIns="96981" tIns="48491" rIns="96981" bIns="48491"/>
          <a:lstStyle/>
          <a:p>
            <a:r>
              <a:rPr lang="en-US" smtClean="0"/>
              <a:t>Click to edit Master title style</a:t>
            </a:r>
            <a:endParaRPr lang="en-US"/>
          </a:p>
        </p:txBody>
      </p:sp>
      <p:sp>
        <p:nvSpPr>
          <p:cNvPr id="3" name="Content Placeholder 2"/>
          <p:cNvSpPr>
            <a:spLocks noGrp="1"/>
          </p:cNvSpPr>
          <p:nvPr>
            <p:ph idx="1"/>
          </p:nvPr>
        </p:nvSpPr>
        <p:spPr>
          <a:xfrm>
            <a:off x="2056736" y="5120987"/>
            <a:ext cx="37034529" cy="14483195"/>
          </a:xfrm>
          <a:prstGeom prst="rect">
            <a:avLst/>
          </a:prstGeom>
        </p:spPr>
        <p:txBody>
          <a:bodyPr lIns="96981" tIns="48491" rIns="96981" bIns="4849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90220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51238" y="14102198"/>
            <a:ext cx="34974471" cy="4358986"/>
          </a:xfrm>
          <a:prstGeom prst="rect">
            <a:avLst/>
          </a:prstGeom>
        </p:spPr>
        <p:txBody>
          <a:bodyPr lIns="96981" tIns="48491" rIns="96981" bIns="48491" anchor="t"/>
          <a:lstStyle>
            <a:lvl1pPr algn="l">
              <a:defRPr sz="4200" b="1" cap="all"/>
            </a:lvl1pPr>
          </a:lstStyle>
          <a:p>
            <a:r>
              <a:rPr lang="en-US" smtClean="0"/>
              <a:t>Click to edit Master title style</a:t>
            </a:r>
            <a:endParaRPr lang="en-US"/>
          </a:p>
        </p:txBody>
      </p:sp>
      <p:sp>
        <p:nvSpPr>
          <p:cNvPr id="3" name="Text Placeholder 2"/>
          <p:cNvSpPr>
            <a:spLocks noGrp="1"/>
          </p:cNvSpPr>
          <p:nvPr>
            <p:ph type="body" idx="1"/>
          </p:nvPr>
        </p:nvSpPr>
        <p:spPr>
          <a:xfrm>
            <a:off x="3251238" y="9301598"/>
            <a:ext cx="34974471" cy="4800600"/>
          </a:xfrm>
          <a:prstGeom prst="rect">
            <a:avLst/>
          </a:prstGeom>
        </p:spPr>
        <p:txBody>
          <a:bodyPr lIns="96981" tIns="48491" rIns="96981" bIns="48491" anchor="b"/>
          <a:lstStyle>
            <a:lvl1pPr marL="0" indent="0">
              <a:buNone/>
              <a:defRPr sz="2100"/>
            </a:lvl1pPr>
            <a:lvl2pPr marL="484906" indent="0">
              <a:buNone/>
              <a:defRPr sz="1900"/>
            </a:lvl2pPr>
            <a:lvl3pPr marL="969813" indent="0">
              <a:buNone/>
              <a:defRPr sz="1700"/>
            </a:lvl3pPr>
            <a:lvl4pPr marL="1454719" indent="0">
              <a:buNone/>
              <a:defRPr sz="1500"/>
            </a:lvl4pPr>
            <a:lvl5pPr marL="1939625" indent="0">
              <a:buNone/>
              <a:defRPr sz="1500"/>
            </a:lvl5pPr>
            <a:lvl6pPr marL="2424532" indent="0">
              <a:buNone/>
              <a:defRPr sz="1500"/>
            </a:lvl6pPr>
            <a:lvl7pPr marL="2909438" indent="0">
              <a:buNone/>
              <a:defRPr sz="1500"/>
            </a:lvl7pPr>
            <a:lvl8pPr marL="3394344" indent="0">
              <a:buNone/>
              <a:defRPr sz="1500"/>
            </a:lvl8pPr>
            <a:lvl9pPr marL="3879251" indent="0">
              <a:buNone/>
              <a:defRPr sz="1500"/>
            </a:lvl9pPr>
          </a:lstStyle>
          <a:p>
            <a:pPr lvl="0"/>
            <a:r>
              <a:rPr lang="en-US" smtClean="0"/>
              <a:t>Click to edit Master text styles</a:t>
            </a:r>
          </a:p>
        </p:txBody>
      </p:sp>
    </p:spTree>
    <p:extLst>
      <p:ext uri="{BB962C8B-B14F-4D97-AF65-F5344CB8AC3E}">
        <p14:creationId xmlns:p14="http://schemas.microsoft.com/office/powerpoint/2010/main" val="544855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056736" y="878032"/>
            <a:ext cx="37034529" cy="3657600"/>
          </a:xfrm>
          <a:prstGeom prst="rect">
            <a:avLst/>
          </a:prstGeom>
        </p:spPr>
        <p:txBody>
          <a:bodyPr lIns="96981" tIns="48491" rIns="96981" bIns="48491"/>
          <a:lstStyle/>
          <a:p>
            <a:r>
              <a:rPr lang="en-US" smtClean="0"/>
              <a:t>Click to edit Master title style</a:t>
            </a:r>
            <a:endParaRPr lang="en-US"/>
          </a:p>
        </p:txBody>
      </p:sp>
      <p:sp>
        <p:nvSpPr>
          <p:cNvPr id="3" name="Content Placeholder 2"/>
          <p:cNvSpPr>
            <a:spLocks noGrp="1"/>
          </p:cNvSpPr>
          <p:nvPr>
            <p:ph sz="half" idx="1"/>
          </p:nvPr>
        </p:nvSpPr>
        <p:spPr>
          <a:xfrm>
            <a:off x="2056737" y="5120987"/>
            <a:ext cx="18437520" cy="14483195"/>
          </a:xfrm>
          <a:prstGeom prst="rect">
            <a:avLst/>
          </a:prstGeom>
        </p:spPr>
        <p:txBody>
          <a:bodyPr lIns="96981" tIns="48491" rIns="96981" bIns="48491"/>
          <a:lstStyle>
            <a:lvl1pPr>
              <a:defRPr sz="30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0653745" y="5120987"/>
            <a:ext cx="18437520" cy="14483195"/>
          </a:xfrm>
          <a:prstGeom prst="rect">
            <a:avLst/>
          </a:prstGeom>
        </p:spPr>
        <p:txBody>
          <a:bodyPr lIns="96981" tIns="48491" rIns="96981" bIns="48491"/>
          <a:lstStyle>
            <a:lvl1pPr>
              <a:defRPr sz="3000"/>
            </a:lvl1pPr>
            <a:lvl2pPr>
              <a:defRPr sz="2500"/>
            </a:lvl2pPr>
            <a:lvl3pPr>
              <a:defRPr sz="21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1937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56736" y="878032"/>
            <a:ext cx="37034529" cy="3657600"/>
          </a:xfrm>
          <a:prstGeom prst="rect">
            <a:avLst/>
          </a:prstGeom>
        </p:spPr>
        <p:txBody>
          <a:bodyPr lIns="96981" tIns="48491" rIns="96981" bIns="48491"/>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56736" y="4913170"/>
            <a:ext cx="18181674" cy="2047009"/>
          </a:xfrm>
          <a:prstGeom prst="rect">
            <a:avLst/>
          </a:prstGeom>
        </p:spPr>
        <p:txBody>
          <a:bodyPr lIns="96981" tIns="48491" rIns="96981" bIns="48491" anchor="b"/>
          <a:lstStyle>
            <a:lvl1pPr marL="0" indent="0">
              <a:buNone/>
              <a:defRPr sz="2500" b="1"/>
            </a:lvl1pPr>
            <a:lvl2pPr marL="484906" indent="0">
              <a:buNone/>
              <a:defRPr sz="2100" b="1"/>
            </a:lvl2pPr>
            <a:lvl3pPr marL="969813" indent="0">
              <a:buNone/>
              <a:defRPr sz="1900" b="1"/>
            </a:lvl3pPr>
            <a:lvl4pPr marL="1454719" indent="0">
              <a:buNone/>
              <a:defRPr sz="1700" b="1"/>
            </a:lvl4pPr>
            <a:lvl5pPr marL="1939625" indent="0">
              <a:buNone/>
              <a:defRPr sz="1700" b="1"/>
            </a:lvl5pPr>
            <a:lvl6pPr marL="2424532" indent="0">
              <a:buNone/>
              <a:defRPr sz="1700" b="1"/>
            </a:lvl6pPr>
            <a:lvl7pPr marL="2909438" indent="0">
              <a:buNone/>
              <a:defRPr sz="1700" b="1"/>
            </a:lvl7pPr>
            <a:lvl8pPr marL="3394344" indent="0">
              <a:buNone/>
              <a:defRPr sz="1700" b="1"/>
            </a:lvl8pPr>
            <a:lvl9pPr marL="3879251" indent="0">
              <a:buNone/>
              <a:defRPr sz="1700" b="1"/>
            </a:lvl9pPr>
          </a:lstStyle>
          <a:p>
            <a:pPr lvl="0"/>
            <a:r>
              <a:rPr lang="en-US" smtClean="0"/>
              <a:t>Click to edit Master text styles</a:t>
            </a:r>
          </a:p>
        </p:txBody>
      </p:sp>
      <p:sp>
        <p:nvSpPr>
          <p:cNvPr id="4" name="Content Placeholder 3"/>
          <p:cNvSpPr>
            <a:spLocks noGrp="1"/>
          </p:cNvSpPr>
          <p:nvPr>
            <p:ph sz="half" idx="2"/>
          </p:nvPr>
        </p:nvSpPr>
        <p:spPr>
          <a:xfrm>
            <a:off x="2056736" y="6960179"/>
            <a:ext cx="18181674" cy="12644005"/>
          </a:xfrm>
          <a:prstGeom prst="rect">
            <a:avLst/>
          </a:prstGeom>
        </p:spPr>
        <p:txBody>
          <a:bodyPr lIns="96981" tIns="48491" rIns="96981" bIns="48491"/>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902945" y="4913170"/>
            <a:ext cx="18188320" cy="2047009"/>
          </a:xfrm>
          <a:prstGeom prst="rect">
            <a:avLst/>
          </a:prstGeom>
        </p:spPr>
        <p:txBody>
          <a:bodyPr lIns="96981" tIns="48491" rIns="96981" bIns="48491" anchor="b"/>
          <a:lstStyle>
            <a:lvl1pPr marL="0" indent="0">
              <a:buNone/>
              <a:defRPr sz="2500" b="1"/>
            </a:lvl1pPr>
            <a:lvl2pPr marL="484906" indent="0">
              <a:buNone/>
              <a:defRPr sz="2100" b="1"/>
            </a:lvl2pPr>
            <a:lvl3pPr marL="969813" indent="0">
              <a:buNone/>
              <a:defRPr sz="1900" b="1"/>
            </a:lvl3pPr>
            <a:lvl4pPr marL="1454719" indent="0">
              <a:buNone/>
              <a:defRPr sz="1700" b="1"/>
            </a:lvl4pPr>
            <a:lvl5pPr marL="1939625" indent="0">
              <a:buNone/>
              <a:defRPr sz="1700" b="1"/>
            </a:lvl5pPr>
            <a:lvl6pPr marL="2424532" indent="0">
              <a:buNone/>
              <a:defRPr sz="1700" b="1"/>
            </a:lvl6pPr>
            <a:lvl7pPr marL="2909438" indent="0">
              <a:buNone/>
              <a:defRPr sz="1700" b="1"/>
            </a:lvl7pPr>
            <a:lvl8pPr marL="3394344" indent="0">
              <a:buNone/>
              <a:defRPr sz="1700" b="1"/>
            </a:lvl8pPr>
            <a:lvl9pPr marL="3879251" indent="0">
              <a:buNone/>
              <a:defRPr sz="1700" b="1"/>
            </a:lvl9pPr>
          </a:lstStyle>
          <a:p>
            <a:pPr lvl="0"/>
            <a:r>
              <a:rPr lang="en-US" smtClean="0"/>
              <a:t>Click to edit Master text styles</a:t>
            </a:r>
          </a:p>
        </p:txBody>
      </p:sp>
      <p:sp>
        <p:nvSpPr>
          <p:cNvPr id="6" name="Content Placeholder 5"/>
          <p:cNvSpPr>
            <a:spLocks noGrp="1"/>
          </p:cNvSpPr>
          <p:nvPr>
            <p:ph sz="quarter" idx="4"/>
          </p:nvPr>
        </p:nvSpPr>
        <p:spPr>
          <a:xfrm>
            <a:off x="20902945" y="6960179"/>
            <a:ext cx="18188320" cy="12644005"/>
          </a:xfrm>
          <a:prstGeom prst="rect">
            <a:avLst/>
          </a:prstGeom>
        </p:spPr>
        <p:txBody>
          <a:bodyPr lIns="96981" tIns="48491" rIns="96981" bIns="48491"/>
          <a:lstStyle>
            <a:lvl1pPr>
              <a:defRPr sz="25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42577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056736" y="878032"/>
            <a:ext cx="37034529" cy="3657600"/>
          </a:xfrm>
          <a:prstGeom prst="rect">
            <a:avLst/>
          </a:prstGeom>
        </p:spPr>
        <p:txBody>
          <a:bodyPr lIns="96981" tIns="48491" rIns="96981" bIns="48491"/>
          <a:lstStyle/>
          <a:p>
            <a:r>
              <a:rPr lang="en-US" smtClean="0"/>
              <a:t>Click to edit Master title style</a:t>
            </a:r>
            <a:endParaRPr lang="en-US"/>
          </a:p>
        </p:txBody>
      </p:sp>
    </p:spTree>
    <p:extLst>
      <p:ext uri="{BB962C8B-B14F-4D97-AF65-F5344CB8AC3E}">
        <p14:creationId xmlns:p14="http://schemas.microsoft.com/office/powerpoint/2010/main" val="3557348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388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56736" y="874570"/>
            <a:ext cx="13538237" cy="3718213"/>
          </a:xfrm>
          <a:prstGeom prst="rect">
            <a:avLst/>
          </a:prstGeom>
        </p:spPr>
        <p:txBody>
          <a:bodyPr lIns="96981" tIns="48491" rIns="96981" bIns="48491" anchor="b"/>
          <a:lstStyle>
            <a:lvl1pPr algn="l">
              <a:defRPr sz="2100" b="1"/>
            </a:lvl1pPr>
          </a:lstStyle>
          <a:p>
            <a:r>
              <a:rPr lang="en-US" smtClean="0"/>
              <a:t>Click to edit Master title style</a:t>
            </a:r>
            <a:endParaRPr lang="en-US"/>
          </a:p>
        </p:txBody>
      </p:sp>
      <p:sp>
        <p:nvSpPr>
          <p:cNvPr id="3" name="Content Placeholder 2"/>
          <p:cNvSpPr>
            <a:spLocks noGrp="1"/>
          </p:cNvSpPr>
          <p:nvPr>
            <p:ph idx="1"/>
          </p:nvPr>
        </p:nvSpPr>
        <p:spPr>
          <a:xfrm>
            <a:off x="16088391" y="874569"/>
            <a:ext cx="23002875" cy="18729613"/>
          </a:xfrm>
          <a:prstGeom prst="rect">
            <a:avLst/>
          </a:prstGeom>
        </p:spPr>
        <p:txBody>
          <a:bodyPr lIns="96981" tIns="48491" rIns="96981" bIns="48491"/>
          <a:lstStyle>
            <a:lvl1pPr>
              <a:defRPr sz="3400"/>
            </a:lvl1pPr>
            <a:lvl2pPr>
              <a:defRPr sz="3000"/>
            </a:lvl2pPr>
            <a:lvl3pPr>
              <a:defRPr sz="2500"/>
            </a:lvl3pPr>
            <a:lvl4pPr>
              <a:defRPr sz="2100"/>
            </a:lvl4pPr>
            <a:lvl5pPr>
              <a:defRPr sz="2100"/>
            </a:lvl5pPr>
            <a:lvl6pPr>
              <a:defRPr sz="2100"/>
            </a:lvl6pPr>
            <a:lvl7pPr>
              <a:defRPr sz="2100"/>
            </a:lvl7pPr>
            <a:lvl8pPr>
              <a:defRPr sz="2100"/>
            </a:lvl8pPr>
            <a:lvl9pPr>
              <a:defRPr sz="2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56736" y="4592782"/>
            <a:ext cx="13538237" cy="15011400"/>
          </a:xfrm>
          <a:prstGeom prst="rect">
            <a:avLst/>
          </a:prstGeom>
        </p:spPr>
        <p:txBody>
          <a:bodyPr lIns="96981" tIns="48491" rIns="96981" bIns="48491"/>
          <a:lstStyle>
            <a:lvl1pPr marL="0" indent="0">
              <a:buNone/>
              <a:defRPr sz="1500"/>
            </a:lvl1pPr>
            <a:lvl2pPr marL="484906" indent="0">
              <a:buNone/>
              <a:defRPr sz="1300"/>
            </a:lvl2pPr>
            <a:lvl3pPr marL="969813" indent="0">
              <a:buNone/>
              <a:defRPr sz="1100"/>
            </a:lvl3pPr>
            <a:lvl4pPr marL="1454719" indent="0">
              <a:buNone/>
              <a:defRPr sz="1000"/>
            </a:lvl4pPr>
            <a:lvl5pPr marL="1939625" indent="0">
              <a:buNone/>
              <a:defRPr sz="1000"/>
            </a:lvl5pPr>
            <a:lvl6pPr marL="2424532" indent="0">
              <a:buNone/>
              <a:defRPr sz="1000"/>
            </a:lvl6pPr>
            <a:lvl7pPr marL="2909438" indent="0">
              <a:buNone/>
              <a:defRPr sz="1000"/>
            </a:lvl7pPr>
            <a:lvl8pPr marL="3394344" indent="0">
              <a:buNone/>
              <a:defRPr sz="1000"/>
            </a:lvl8pPr>
            <a:lvl9pPr marL="3879251" indent="0">
              <a:buNone/>
              <a:defRPr sz="1000"/>
            </a:lvl9pPr>
          </a:lstStyle>
          <a:p>
            <a:pPr lvl="0"/>
            <a:r>
              <a:rPr lang="en-US" smtClean="0"/>
              <a:t>Click to edit Master text styles</a:t>
            </a:r>
          </a:p>
        </p:txBody>
      </p:sp>
    </p:spTree>
    <p:extLst>
      <p:ext uri="{BB962C8B-B14F-4D97-AF65-F5344CB8AC3E}">
        <p14:creationId xmlns:p14="http://schemas.microsoft.com/office/powerpoint/2010/main" val="21079607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65794" y="15361228"/>
            <a:ext cx="24689132" cy="1814945"/>
          </a:xfrm>
          <a:prstGeom prst="rect">
            <a:avLst/>
          </a:prstGeom>
        </p:spPr>
        <p:txBody>
          <a:bodyPr lIns="96981" tIns="48491" rIns="96981" bIns="48491" anchor="b"/>
          <a:lstStyle>
            <a:lvl1pPr algn="l">
              <a:defRPr sz="2100" b="1"/>
            </a:lvl1pPr>
          </a:lstStyle>
          <a:p>
            <a:r>
              <a:rPr lang="en-US" smtClean="0"/>
              <a:t>Click to edit Master title style</a:t>
            </a:r>
            <a:endParaRPr lang="en-US"/>
          </a:p>
        </p:txBody>
      </p:sp>
      <p:sp>
        <p:nvSpPr>
          <p:cNvPr id="3" name="Picture Placeholder 2"/>
          <p:cNvSpPr>
            <a:spLocks noGrp="1"/>
          </p:cNvSpPr>
          <p:nvPr>
            <p:ph type="pic" idx="1"/>
          </p:nvPr>
        </p:nvSpPr>
        <p:spPr>
          <a:xfrm>
            <a:off x="8065794" y="1960420"/>
            <a:ext cx="24689132" cy="13167014"/>
          </a:xfrm>
          <a:prstGeom prst="rect">
            <a:avLst/>
          </a:prstGeom>
        </p:spPr>
        <p:txBody>
          <a:bodyPr lIns="96981" tIns="48491" rIns="96981" bIns="48491"/>
          <a:lstStyle>
            <a:lvl1pPr marL="0" indent="0">
              <a:buNone/>
              <a:defRPr sz="3400"/>
            </a:lvl1pPr>
            <a:lvl2pPr marL="484906" indent="0">
              <a:buNone/>
              <a:defRPr sz="3000"/>
            </a:lvl2pPr>
            <a:lvl3pPr marL="969813" indent="0">
              <a:buNone/>
              <a:defRPr sz="2500"/>
            </a:lvl3pPr>
            <a:lvl4pPr marL="1454719" indent="0">
              <a:buNone/>
              <a:defRPr sz="2100"/>
            </a:lvl4pPr>
            <a:lvl5pPr marL="1939625" indent="0">
              <a:buNone/>
              <a:defRPr sz="2100"/>
            </a:lvl5pPr>
            <a:lvl6pPr marL="2424532" indent="0">
              <a:buNone/>
              <a:defRPr sz="2100"/>
            </a:lvl6pPr>
            <a:lvl7pPr marL="2909438" indent="0">
              <a:buNone/>
              <a:defRPr sz="2100"/>
            </a:lvl7pPr>
            <a:lvl8pPr marL="3394344" indent="0">
              <a:buNone/>
              <a:defRPr sz="2100"/>
            </a:lvl8pPr>
            <a:lvl9pPr marL="3879251" indent="0">
              <a:buNone/>
              <a:defRPr sz="2100"/>
            </a:lvl9pPr>
          </a:lstStyle>
          <a:p>
            <a:pPr lvl="0"/>
            <a:endParaRPr lang="en-US" noProof="0" dirty="0" smtClean="0"/>
          </a:p>
        </p:txBody>
      </p:sp>
      <p:sp>
        <p:nvSpPr>
          <p:cNvPr id="4" name="Text Placeholder 3"/>
          <p:cNvSpPr>
            <a:spLocks noGrp="1"/>
          </p:cNvSpPr>
          <p:nvPr>
            <p:ph type="body" sz="half" idx="2"/>
          </p:nvPr>
        </p:nvSpPr>
        <p:spPr>
          <a:xfrm>
            <a:off x="8065794" y="17176174"/>
            <a:ext cx="24689132" cy="2575214"/>
          </a:xfrm>
          <a:prstGeom prst="rect">
            <a:avLst/>
          </a:prstGeom>
        </p:spPr>
        <p:txBody>
          <a:bodyPr lIns="96981" tIns="48491" rIns="96981" bIns="48491"/>
          <a:lstStyle>
            <a:lvl1pPr marL="0" indent="0">
              <a:buNone/>
              <a:defRPr sz="1500"/>
            </a:lvl1pPr>
            <a:lvl2pPr marL="484906" indent="0">
              <a:buNone/>
              <a:defRPr sz="1300"/>
            </a:lvl2pPr>
            <a:lvl3pPr marL="969813" indent="0">
              <a:buNone/>
              <a:defRPr sz="1100"/>
            </a:lvl3pPr>
            <a:lvl4pPr marL="1454719" indent="0">
              <a:buNone/>
              <a:defRPr sz="1000"/>
            </a:lvl4pPr>
            <a:lvl5pPr marL="1939625" indent="0">
              <a:buNone/>
              <a:defRPr sz="1000"/>
            </a:lvl5pPr>
            <a:lvl6pPr marL="2424532" indent="0">
              <a:buNone/>
              <a:defRPr sz="1000"/>
            </a:lvl6pPr>
            <a:lvl7pPr marL="2909438" indent="0">
              <a:buNone/>
              <a:defRPr sz="1000"/>
            </a:lvl7pPr>
            <a:lvl8pPr marL="3394344" indent="0">
              <a:buNone/>
              <a:defRPr sz="1000"/>
            </a:lvl8pPr>
            <a:lvl9pPr marL="3879251" indent="0">
              <a:buNone/>
              <a:defRPr sz="1000"/>
            </a:lvl9pPr>
          </a:lstStyle>
          <a:p>
            <a:pPr lvl="0"/>
            <a:r>
              <a:rPr lang="en-US" smtClean="0"/>
              <a:t>Click to edit Master text styles</a:t>
            </a:r>
          </a:p>
        </p:txBody>
      </p:sp>
    </p:spTree>
    <p:extLst>
      <p:ext uri="{BB962C8B-B14F-4D97-AF65-F5344CB8AC3E}">
        <p14:creationId xmlns:p14="http://schemas.microsoft.com/office/powerpoint/2010/main" val="4157333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056736" y="878032"/>
            <a:ext cx="37034529" cy="3657600"/>
          </a:xfrm>
          <a:prstGeom prst="rect">
            <a:avLst/>
          </a:prstGeom>
        </p:spPr>
        <p:txBody>
          <a:bodyPr lIns="96981" tIns="48491" rIns="96981" bIns="48491"/>
          <a:lstStyle/>
          <a:p>
            <a:r>
              <a:rPr lang="en-US" smtClean="0"/>
              <a:t>Click to edit Master title style</a:t>
            </a:r>
            <a:endParaRPr lang="en-US"/>
          </a:p>
        </p:txBody>
      </p:sp>
      <p:sp>
        <p:nvSpPr>
          <p:cNvPr id="3" name="Vertical Text Placeholder 2"/>
          <p:cNvSpPr>
            <a:spLocks noGrp="1"/>
          </p:cNvSpPr>
          <p:nvPr>
            <p:ph type="body" orient="vert" idx="1"/>
          </p:nvPr>
        </p:nvSpPr>
        <p:spPr>
          <a:xfrm>
            <a:off x="2056736" y="5120987"/>
            <a:ext cx="37034529" cy="14483195"/>
          </a:xfrm>
          <a:prstGeom prst="rect">
            <a:avLst/>
          </a:prstGeom>
        </p:spPr>
        <p:txBody>
          <a:bodyPr vert="eaVert" lIns="96981" tIns="48491" rIns="96981" bIns="4849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5505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832634" y="878034"/>
            <a:ext cx="9258632" cy="18726149"/>
          </a:xfrm>
          <a:prstGeom prst="rect">
            <a:avLst/>
          </a:prstGeom>
        </p:spPr>
        <p:txBody>
          <a:bodyPr vert="eaVert" lIns="96981" tIns="48491" rIns="96981" bIns="48491"/>
          <a:lstStyle/>
          <a:p>
            <a:r>
              <a:rPr lang="en-US" smtClean="0"/>
              <a:t>Click to edit Master title style</a:t>
            </a:r>
            <a:endParaRPr lang="en-US"/>
          </a:p>
        </p:txBody>
      </p:sp>
      <p:sp>
        <p:nvSpPr>
          <p:cNvPr id="3" name="Vertical Text Placeholder 2"/>
          <p:cNvSpPr>
            <a:spLocks noGrp="1"/>
          </p:cNvSpPr>
          <p:nvPr>
            <p:ph type="body" orient="vert" idx="1"/>
          </p:nvPr>
        </p:nvSpPr>
        <p:spPr>
          <a:xfrm>
            <a:off x="2056737" y="878034"/>
            <a:ext cx="27616409" cy="18726149"/>
          </a:xfrm>
          <a:prstGeom prst="rect">
            <a:avLst/>
          </a:prstGeom>
        </p:spPr>
        <p:txBody>
          <a:bodyPr vert="eaVert" lIns="96981" tIns="48491" rIns="96981" bIns="4849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23595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2056736" y="878034"/>
            <a:ext cx="37034529" cy="18726149"/>
          </a:xfrm>
          <a:prstGeom prst="rect">
            <a:avLst/>
          </a:prstGeom>
        </p:spPr>
        <p:txBody>
          <a:bodyPr lIns="96981" tIns="48491" rIns="96981" bIns="4849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5125418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srcRect/>
          <a:tile tx="0" ty="0" sx="100000" sy="100000" flip="none" algn="tl"/>
        </a:blipFill>
        <a:effectLst/>
      </p:bgPr>
    </p:bg>
    <p:spTree>
      <p:nvGrpSpPr>
        <p:cNvPr id="1" name=""/>
        <p:cNvGrpSpPr/>
        <p:nvPr/>
      </p:nvGrpSpPr>
      <p:grpSpPr>
        <a:xfrm>
          <a:off x="0" y="0"/>
          <a:ext cx="0" cy="0"/>
          <a:chOff x="0" y="0"/>
          <a:chExt cx="0" cy="0"/>
        </a:xfrm>
      </p:grpSpPr>
      <p:sp>
        <p:nvSpPr>
          <p:cNvPr id="1062" name="Text Box 38"/>
          <p:cNvSpPr txBox="1">
            <a:spLocks noChangeArrowheads="1"/>
          </p:cNvSpPr>
          <p:nvPr/>
        </p:nvSpPr>
        <p:spPr bwMode="auto">
          <a:xfrm>
            <a:off x="14001750" y="4114800"/>
            <a:ext cx="13129301" cy="537656"/>
          </a:xfrm>
          <a:prstGeom prst="rect">
            <a:avLst/>
          </a:prstGeom>
          <a:noFill/>
          <a:ln>
            <a:noFill/>
          </a:ln>
          <a:effectLst/>
          <a:extLst/>
        </p:spPr>
        <p:txBody>
          <a:bodyPr lIns="90497" tIns="45248" rIns="90497" bIns="45248">
            <a:spAutoFit/>
          </a:bodyPr>
          <a:lstStyle>
            <a:lvl1pPr algn="l" defTabSz="2047875">
              <a:defRPr>
                <a:solidFill>
                  <a:schemeClr val="tx1"/>
                </a:solidFill>
                <a:latin typeface="Arial" charset="0"/>
              </a:defRPr>
            </a:lvl1pPr>
            <a:lvl2pPr marL="427038" algn="l" defTabSz="2047875">
              <a:defRPr>
                <a:solidFill>
                  <a:schemeClr val="tx1"/>
                </a:solidFill>
                <a:latin typeface="Arial" charset="0"/>
              </a:defRPr>
            </a:lvl2pPr>
            <a:lvl3pPr marL="854075" algn="l" defTabSz="2047875">
              <a:defRPr>
                <a:solidFill>
                  <a:schemeClr val="tx1"/>
                </a:solidFill>
                <a:latin typeface="Arial" charset="0"/>
              </a:defRPr>
            </a:lvl3pPr>
            <a:lvl4pPr marL="1279525" algn="l" defTabSz="2047875">
              <a:defRPr>
                <a:solidFill>
                  <a:schemeClr val="tx1"/>
                </a:solidFill>
                <a:latin typeface="Arial" charset="0"/>
              </a:defRPr>
            </a:lvl4pPr>
            <a:lvl5pPr marL="1706563" algn="l" defTabSz="2047875">
              <a:defRPr>
                <a:solidFill>
                  <a:schemeClr val="tx1"/>
                </a:solidFill>
                <a:latin typeface="Arial" charset="0"/>
              </a:defRPr>
            </a:lvl5pPr>
            <a:lvl6pPr marL="2163763" defTabSz="2047875" fontAlgn="base">
              <a:spcBef>
                <a:spcPct val="0"/>
              </a:spcBef>
              <a:spcAft>
                <a:spcPct val="0"/>
              </a:spcAft>
              <a:defRPr>
                <a:solidFill>
                  <a:schemeClr val="tx1"/>
                </a:solidFill>
                <a:latin typeface="Arial" charset="0"/>
              </a:defRPr>
            </a:lvl6pPr>
            <a:lvl7pPr marL="2620963" defTabSz="2047875" fontAlgn="base">
              <a:spcBef>
                <a:spcPct val="0"/>
              </a:spcBef>
              <a:spcAft>
                <a:spcPct val="0"/>
              </a:spcAft>
              <a:defRPr>
                <a:solidFill>
                  <a:schemeClr val="tx1"/>
                </a:solidFill>
                <a:latin typeface="Arial" charset="0"/>
              </a:defRPr>
            </a:lvl7pPr>
            <a:lvl8pPr marL="3078163" defTabSz="2047875" fontAlgn="base">
              <a:spcBef>
                <a:spcPct val="0"/>
              </a:spcBef>
              <a:spcAft>
                <a:spcPct val="0"/>
              </a:spcAft>
              <a:defRPr>
                <a:solidFill>
                  <a:schemeClr val="tx1"/>
                </a:solidFill>
                <a:latin typeface="Arial" charset="0"/>
              </a:defRPr>
            </a:lvl8pPr>
            <a:lvl9pPr marL="3535363" defTabSz="2047875" fontAlgn="base">
              <a:spcBef>
                <a:spcPct val="0"/>
              </a:spcBef>
              <a:spcAft>
                <a:spcPct val="0"/>
              </a:spcAft>
              <a:defRPr>
                <a:solidFill>
                  <a:schemeClr val="tx1"/>
                </a:solidFill>
                <a:latin typeface="Arial" charset="0"/>
              </a:defRPr>
            </a:lvl9pPr>
          </a:lstStyle>
          <a:p>
            <a:pPr algn="ctr">
              <a:spcBef>
                <a:spcPct val="50000"/>
              </a:spcBef>
              <a:defRPr/>
            </a:pPr>
            <a:endParaRPr lang="en-US" sz="2900" b="0" dirty="0" smtClean="0">
              <a:solidFill>
                <a:schemeClr val="tx2"/>
              </a:solidFill>
            </a:endParaRPr>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Lst>
  <p:txStyles>
    <p:titleStyle>
      <a:lvl1pPr algn="ctr" defTabSz="2171700" rtl="0" eaLnBrk="0" fontAlgn="base" hangingPunct="0">
        <a:spcBef>
          <a:spcPct val="0"/>
        </a:spcBef>
        <a:spcAft>
          <a:spcPct val="0"/>
        </a:spcAft>
        <a:defRPr sz="6500" b="1">
          <a:solidFill>
            <a:schemeClr val="bg1"/>
          </a:solidFill>
          <a:latin typeface="+mj-lt"/>
          <a:ea typeface="+mj-ea"/>
          <a:cs typeface="+mj-cs"/>
        </a:defRPr>
      </a:lvl1pPr>
      <a:lvl2pPr algn="ctr" defTabSz="2171700" rtl="0" eaLnBrk="0" fontAlgn="base" hangingPunct="0">
        <a:spcBef>
          <a:spcPct val="0"/>
        </a:spcBef>
        <a:spcAft>
          <a:spcPct val="0"/>
        </a:spcAft>
        <a:defRPr sz="6500" b="1">
          <a:solidFill>
            <a:schemeClr val="bg1"/>
          </a:solidFill>
          <a:latin typeface="Arial" charset="0"/>
        </a:defRPr>
      </a:lvl2pPr>
      <a:lvl3pPr algn="ctr" defTabSz="2171700" rtl="0" eaLnBrk="0" fontAlgn="base" hangingPunct="0">
        <a:spcBef>
          <a:spcPct val="0"/>
        </a:spcBef>
        <a:spcAft>
          <a:spcPct val="0"/>
        </a:spcAft>
        <a:defRPr sz="6500" b="1">
          <a:solidFill>
            <a:schemeClr val="bg1"/>
          </a:solidFill>
          <a:latin typeface="Arial" charset="0"/>
        </a:defRPr>
      </a:lvl3pPr>
      <a:lvl4pPr algn="ctr" defTabSz="2171700" rtl="0" eaLnBrk="0" fontAlgn="base" hangingPunct="0">
        <a:spcBef>
          <a:spcPct val="0"/>
        </a:spcBef>
        <a:spcAft>
          <a:spcPct val="0"/>
        </a:spcAft>
        <a:defRPr sz="6500" b="1">
          <a:solidFill>
            <a:schemeClr val="bg1"/>
          </a:solidFill>
          <a:latin typeface="Arial" charset="0"/>
        </a:defRPr>
      </a:lvl4pPr>
      <a:lvl5pPr algn="ctr" defTabSz="2171700" rtl="0" eaLnBrk="0" fontAlgn="base" hangingPunct="0">
        <a:spcBef>
          <a:spcPct val="0"/>
        </a:spcBef>
        <a:spcAft>
          <a:spcPct val="0"/>
        </a:spcAft>
        <a:defRPr sz="6500" b="1">
          <a:solidFill>
            <a:schemeClr val="bg1"/>
          </a:solidFill>
          <a:latin typeface="Arial" charset="0"/>
        </a:defRPr>
      </a:lvl5pPr>
      <a:lvl6pPr marL="484906" algn="ctr" defTabSz="2171976" rtl="0" fontAlgn="base">
        <a:spcBef>
          <a:spcPct val="0"/>
        </a:spcBef>
        <a:spcAft>
          <a:spcPct val="0"/>
        </a:spcAft>
        <a:defRPr sz="6500" b="1">
          <a:solidFill>
            <a:schemeClr val="bg1"/>
          </a:solidFill>
          <a:latin typeface="Arial" charset="0"/>
        </a:defRPr>
      </a:lvl6pPr>
      <a:lvl7pPr marL="969813" algn="ctr" defTabSz="2171976" rtl="0" fontAlgn="base">
        <a:spcBef>
          <a:spcPct val="0"/>
        </a:spcBef>
        <a:spcAft>
          <a:spcPct val="0"/>
        </a:spcAft>
        <a:defRPr sz="6500" b="1">
          <a:solidFill>
            <a:schemeClr val="bg1"/>
          </a:solidFill>
          <a:latin typeface="Arial" charset="0"/>
        </a:defRPr>
      </a:lvl7pPr>
      <a:lvl8pPr marL="1454719" algn="ctr" defTabSz="2171976" rtl="0" fontAlgn="base">
        <a:spcBef>
          <a:spcPct val="0"/>
        </a:spcBef>
        <a:spcAft>
          <a:spcPct val="0"/>
        </a:spcAft>
        <a:defRPr sz="6500" b="1">
          <a:solidFill>
            <a:schemeClr val="bg1"/>
          </a:solidFill>
          <a:latin typeface="Arial" charset="0"/>
        </a:defRPr>
      </a:lvl8pPr>
      <a:lvl9pPr marL="1939625" algn="ctr" defTabSz="2171976" rtl="0" fontAlgn="base">
        <a:spcBef>
          <a:spcPct val="0"/>
        </a:spcBef>
        <a:spcAft>
          <a:spcPct val="0"/>
        </a:spcAft>
        <a:defRPr sz="6500" b="1">
          <a:solidFill>
            <a:schemeClr val="bg1"/>
          </a:solidFill>
          <a:latin typeface="Arial" charset="0"/>
        </a:defRPr>
      </a:lvl9pPr>
    </p:titleStyle>
    <p:bodyStyle>
      <a:lvl1pPr marL="814388" indent="-814388" algn="l" defTabSz="2171700" rtl="0" eaLnBrk="0" fontAlgn="base" hangingPunct="0">
        <a:spcBef>
          <a:spcPct val="20000"/>
        </a:spcBef>
        <a:spcAft>
          <a:spcPct val="0"/>
        </a:spcAft>
        <a:defRPr sz="1700">
          <a:solidFill>
            <a:schemeClr val="tx1"/>
          </a:solidFill>
          <a:latin typeface="+mn-lt"/>
          <a:ea typeface="+mn-ea"/>
          <a:cs typeface="+mn-cs"/>
        </a:defRPr>
      </a:lvl1pPr>
      <a:lvl2pPr marL="1763713" indent="-677863" algn="l" defTabSz="2171700" rtl="0" eaLnBrk="0" fontAlgn="base" hangingPunct="0">
        <a:spcBef>
          <a:spcPct val="20000"/>
        </a:spcBef>
        <a:spcAft>
          <a:spcPct val="0"/>
        </a:spcAft>
        <a:buChar char="–"/>
        <a:defRPr sz="3600">
          <a:solidFill>
            <a:schemeClr val="tx1"/>
          </a:solidFill>
          <a:latin typeface="+mn-lt"/>
        </a:defRPr>
      </a:lvl2pPr>
      <a:lvl3pPr marL="2714625" indent="-542925" algn="l" defTabSz="2171700" rtl="0" eaLnBrk="0" fontAlgn="base" hangingPunct="0">
        <a:spcBef>
          <a:spcPct val="20000"/>
        </a:spcBef>
        <a:spcAft>
          <a:spcPct val="0"/>
        </a:spcAft>
        <a:buChar char="•"/>
        <a:defRPr sz="3100">
          <a:solidFill>
            <a:schemeClr val="tx1"/>
          </a:solidFill>
          <a:latin typeface="+mn-lt"/>
        </a:defRPr>
      </a:lvl3pPr>
      <a:lvl4pPr marL="3798888" indent="-539750" algn="l" defTabSz="2171700" rtl="0" eaLnBrk="0" fontAlgn="base" hangingPunct="0">
        <a:spcBef>
          <a:spcPct val="20000"/>
        </a:spcBef>
        <a:spcAft>
          <a:spcPct val="0"/>
        </a:spcAft>
        <a:buChar char="–"/>
        <a:defRPr sz="2300">
          <a:solidFill>
            <a:schemeClr val="tx1"/>
          </a:solidFill>
          <a:latin typeface="+mn-lt"/>
        </a:defRPr>
      </a:lvl4pPr>
      <a:lvl5pPr marL="4886325" indent="-541338" algn="l" defTabSz="2171700" rtl="0" eaLnBrk="0" fontAlgn="base" hangingPunct="0">
        <a:spcBef>
          <a:spcPct val="20000"/>
        </a:spcBef>
        <a:spcAft>
          <a:spcPct val="0"/>
        </a:spcAft>
        <a:buChar char="»"/>
        <a:defRPr sz="2300">
          <a:solidFill>
            <a:schemeClr val="tx1"/>
          </a:solidFill>
          <a:latin typeface="+mn-lt"/>
        </a:defRPr>
      </a:lvl5pPr>
      <a:lvl6pPr marL="5372695" indent="-542152" algn="l" defTabSz="2171976" rtl="0" fontAlgn="base">
        <a:spcBef>
          <a:spcPct val="20000"/>
        </a:spcBef>
        <a:spcAft>
          <a:spcPct val="0"/>
        </a:spcAft>
        <a:buChar char="»"/>
        <a:defRPr sz="2300">
          <a:solidFill>
            <a:schemeClr val="tx1"/>
          </a:solidFill>
          <a:latin typeface="+mn-lt"/>
        </a:defRPr>
      </a:lvl6pPr>
      <a:lvl7pPr marL="5857602" indent="-542152" algn="l" defTabSz="2171976" rtl="0" fontAlgn="base">
        <a:spcBef>
          <a:spcPct val="20000"/>
        </a:spcBef>
        <a:spcAft>
          <a:spcPct val="0"/>
        </a:spcAft>
        <a:buChar char="»"/>
        <a:defRPr sz="2300">
          <a:solidFill>
            <a:schemeClr val="tx1"/>
          </a:solidFill>
          <a:latin typeface="+mn-lt"/>
        </a:defRPr>
      </a:lvl7pPr>
      <a:lvl8pPr marL="6342508" indent="-542152" algn="l" defTabSz="2171976" rtl="0" fontAlgn="base">
        <a:spcBef>
          <a:spcPct val="20000"/>
        </a:spcBef>
        <a:spcAft>
          <a:spcPct val="0"/>
        </a:spcAft>
        <a:buChar char="»"/>
        <a:defRPr sz="2300">
          <a:solidFill>
            <a:schemeClr val="tx1"/>
          </a:solidFill>
          <a:latin typeface="+mn-lt"/>
        </a:defRPr>
      </a:lvl8pPr>
      <a:lvl9pPr marL="6827414" indent="-542152" algn="l" defTabSz="2171976" rtl="0" fontAlgn="base">
        <a:spcBef>
          <a:spcPct val="20000"/>
        </a:spcBef>
        <a:spcAft>
          <a:spcPct val="0"/>
        </a:spcAft>
        <a:buChar char="»"/>
        <a:defRPr sz="2300">
          <a:solidFill>
            <a:schemeClr val="tx1"/>
          </a:solidFill>
          <a:latin typeface="+mn-lt"/>
        </a:defRPr>
      </a:lvl9pPr>
    </p:bodyStyle>
    <p:otherStyle>
      <a:defPPr>
        <a:defRPr lang="en-US"/>
      </a:defPPr>
      <a:lvl1pPr marL="0" algn="l" defTabSz="969813" rtl="0" eaLnBrk="1" latinLnBrk="0" hangingPunct="1">
        <a:defRPr sz="1900" kern="1200">
          <a:solidFill>
            <a:schemeClr val="tx1"/>
          </a:solidFill>
          <a:latin typeface="+mn-lt"/>
          <a:ea typeface="+mn-ea"/>
          <a:cs typeface="+mn-cs"/>
        </a:defRPr>
      </a:lvl1pPr>
      <a:lvl2pPr marL="484906" algn="l" defTabSz="969813" rtl="0" eaLnBrk="1" latinLnBrk="0" hangingPunct="1">
        <a:defRPr sz="1900" kern="1200">
          <a:solidFill>
            <a:schemeClr val="tx1"/>
          </a:solidFill>
          <a:latin typeface="+mn-lt"/>
          <a:ea typeface="+mn-ea"/>
          <a:cs typeface="+mn-cs"/>
        </a:defRPr>
      </a:lvl2pPr>
      <a:lvl3pPr marL="969813" algn="l" defTabSz="969813" rtl="0" eaLnBrk="1" latinLnBrk="0" hangingPunct="1">
        <a:defRPr sz="1900" kern="1200">
          <a:solidFill>
            <a:schemeClr val="tx1"/>
          </a:solidFill>
          <a:latin typeface="+mn-lt"/>
          <a:ea typeface="+mn-ea"/>
          <a:cs typeface="+mn-cs"/>
        </a:defRPr>
      </a:lvl3pPr>
      <a:lvl4pPr marL="1454719" algn="l" defTabSz="969813" rtl="0" eaLnBrk="1" latinLnBrk="0" hangingPunct="1">
        <a:defRPr sz="1900" kern="1200">
          <a:solidFill>
            <a:schemeClr val="tx1"/>
          </a:solidFill>
          <a:latin typeface="+mn-lt"/>
          <a:ea typeface="+mn-ea"/>
          <a:cs typeface="+mn-cs"/>
        </a:defRPr>
      </a:lvl4pPr>
      <a:lvl5pPr marL="1939625" algn="l" defTabSz="969813" rtl="0" eaLnBrk="1" latinLnBrk="0" hangingPunct="1">
        <a:defRPr sz="1900" kern="1200">
          <a:solidFill>
            <a:schemeClr val="tx1"/>
          </a:solidFill>
          <a:latin typeface="+mn-lt"/>
          <a:ea typeface="+mn-ea"/>
          <a:cs typeface="+mn-cs"/>
        </a:defRPr>
      </a:lvl5pPr>
      <a:lvl6pPr marL="2424532" algn="l" defTabSz="969813" rtl="0" eaLnBrk="1" latinLnBrk="0" hangingPunct="1">
        <a:defRPr sz="1900" kern="1200">
          <a:solidFill>
            <a:schemeClr val="tx1"/>
          </a:solidFill>
          <a:latin typeface="+mn-lt"/>
          <a:ea typeface="+mn-ea"/>
          <a:cs typeface="+mn-cs"/>
        </a:defRPr>
      </a:lvl6pPr>
      <a:lvl7pPr marL="2909438" algn="l" defTabSz="969813" rtl="0" eaLnBrk="1" latinLnBrk="0" hangingPunct="1">
        <a:defRPr sz="1900" kern="1200">
          <a:solidFill>
            <a:schemeClr val="tx1"/>
          </a:solidFill>
          <a:latin typeface="+mn-lt"/>
          <a:ea typeface="+mn-ea"/>
          <a:cs typeface="+mn-cs"/>
        </a:defRPr>
      </a:lvl7pPr>
      <a:lvl8pPr marL="3394344" algn="l" defTabSz="969813" rtl="0" eaLnBrk="1" latinLnBrk="0" hangingPunct="1">
        <a:defRPr sz="1900" kern="1200">
          <a:solidFill>
            <a:schemeClr val="tx1"/>
          </a:solidFill>
          <a:latin typeface="+mn-lt"/>
          <a:ea typeface="+mn-ea"/>
          <a:cs typeface="+mn-cs"/>
        </a:defRPr>
      </a:lvl8pPr>
      <a:lvl9pPr marL="3879251" algn="l" defTabSz="969813"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package" Target="../embeddings/Microsoft_Word_Document1.docx"/><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1" Type="http://schemas.openxmlformats.org/officeDocument/2006/relationships/vmlDrawing" Target="../drawings/vmlDrawing1.vml"/><Relationship Id="rId2"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1" name="Text Box 6848"/>
          <p:cNvSpPr txBox="1">
            <a:spLocks noChangeArrowheads="1"/>
          </p:cNvSpPr>
          <p:nvPr/>
        </p:nvSpPr>
        <p:spPr bwMode="auto">
          <a:xfrm>
            <a:off x="10744200" y="12954000"/>
            <a:ext cx="9192638" cy="5522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marL="228600" indent="-228600" defTabSz="2047875" eaLnBrk="0" hangingPunct="0">
              <a:defRPr sz="1400" b="1">
                <a:solidFill>
                  <a:schemeClr val="tx2"/>
                </a:solidFill>
                <a:latin typeface="Arial" charset="0"/>
              </a:defRPr>
            </a:lvl1pPr>
            <a:lvl2pPr marL="800100" indent="-34290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lnSpc>
                <a:spcPct val="120000"/>
              </a:lnSpc>
              <a:spcBef>
                <a:spcPts val="900"/>
              </a:spcBef>
              <a:buFont typeface="Wingdings" pitchFamily="2" charset="2"/>
              <a:buChar char=""/>
            </a:pPr>
            <a:r>
              <a:rPr lang="en-US" sz="2200" dirty="0" smtClean="0">
                <a:solidFill>
                  <a:schemeClr val="tx1"/>
                </a:solidFill>
                <a:latin typeface="Cambria"/>
                <a:cs typeface="Cambria"/>
              </a:rPr>
              <a:t>The data for my analysis comes largely from the Federal Reserve Board of St. Louis’s Federal Reserve Economic Data (FRED) Database.</a:t>
            </a:r>
          </a:p>
          <a:p>
            <a:pPr eaLnBrk="1" hangingPunct="1">
              <a:lnSpc>
                <a:spcPct val="120000"/>
              </a:lnSpc>
              <a:spcBef>
                <a:spcPts val="900"/>
              </a:spcBef>
              <a:buFont typeface="Wingdings" pitchFamily="2" charset="2"/>
              <a:buChar char=""/>
            </a:pPr>
            <a:r>
              <a:rPr lang="en-US" sz="2200" dirty="0" smtClean="0">
                <a:solidFill>
                  <a:schemeClr val="tx1"/>
                </a:solidFill>
                <a:latin typeface="Cambria"/>
                <a:cs typeface="Cambria"/>
              </a:rPr>
              <a:t>I received data on the Dow Jones US Water Index and on various water related companies, as well as Monsanto Corp., from Yahoo! Finance.</a:t>
            </a:r>
            <a:endParaRPr lang="en-US" sz="2200" dirty="0" smtClean="0">
              <a:solidFill>
                <a:schemeClr val="tx1"/>
              </a:solidFill>
              <a:latin typeface="Cambria"/>
              <a:cs typeface="Cambria"/>
            </a:endParaRPr>
          </a:p>
          <a:p>
            <a:pPr eaLnBrk="1" hangingPunct="1">
              <a:lnSpc>
                <a:spcPct val="120000"/>
              </a:lnSpc>
              <a:spcBef>
                <a:spcPts val="900"/>
              </a:spcBef>
              <a:buFont typeface="Wingdings" pitchFamily="2" charset="2"/>
              <a:buChar char=""/>
            </a:pPr>
            <a:r>
              <a:rPr lang="en-US" sz="2200" dirty="0" smtClean="0">
                <a:solidFill>
                  <a:schemeClr val="tx1"/>
                </a:solidFill>
                <a:latin typeface="Cambria"/>
                <a:cs typeface="Cambria"/>
              </a:rPr>
              <a:t>I used monthly data ranging from January 2003 – December 2009. The goal of using this range of data was to capture effects of normal market activity, as well as the volatile market activity that occurred at the end of 2008 into early 2009.</a:t>
            </a:r>
          </a:p>
          <a:p>
            <a:pPr eaLnBrk="1" hangingPunct="1">
              <a:lnSpc>
                <a:spcPct val="120000"/>
              </a:lnSpc>
              <a:spcBef>
                <a:spcPts val="900"/>
              </a:spcBef>
              <a:buFont typeface="Wingdings" pitchFamily="2" charset="2"/>
              <a:buChar char=""/>
            </a:pPr>
            <a:r>
              <a:rPr lang="en-US" sz="2200" dirty="0" smtClean="0">
                <a:solidFill>
                  <a:schemeClr val="tx1"/>
                </a:solidFill>
                <a:latin typeface="Cambria"/>
                <a:cs typeface="Cambria"/>
              </a:rPr>
              <a:t>I used multivariable regression analysis to analyze the effects of my independent variables on the dependent variable, Dow Jones US Water Index.</a:t>
            </a:r>
          </a:p>
          <a:p>
            <a:pPr eaLnBrk="1" hangingPunct="1">
              <a:lnSpc>
                <a:spcPct val="120000"/>
              </a:lnSpc>
              <a:spcBef>
                <a:spcPts val="900"/>
              </a:spcBef>
              <a:buFont typeface="Wingdings" pitchFamily="2" charset="2"/>
              <a:buChar char=""/>
            </a:pPr>
            <a:r>
              <a:rPr lang="en-US" sz="2200" dirty="0" smtClean="0">
                <a:solidFill>
                  <a:schemeClr val="tx1"/>
                </a:solidFill>
                <a:latin typeface="Cambria"/>
                <a:cs typeface="Cambria"/>
              </a:rPr>
              <a:t>I conducted a falsification test to ensure that the independent variables did not affect other (similar) dependent variables as well. To test this, I used a publicly-traded water utility company (American States Water).</a:t>
            </a:r>
          </a:p>
          <a:p>
            <a:pPr eaLnBrk="1" hangingPunct="1">
              <a:lnSpc>
                <a:spcPct val="120000"/>
              </a:lnSpc>
              <a:spcBef>
                <a:spcPts val="900"/>
              </a:spcBef>
              <a:buFont typeface="Wingdings" pitchFamily="2" charset="2"/>
              <a:buChar char=""/>
            </a:pPr>
            <a:r>
              <a:rPr lang="en-US" sz="2200" dirty="0" smtClean="0">
                <a:solidFill>
                  <a:schemeClr val="tx1"/>
                </a:solidFill>
                <a:latin typeface="Cambria"/>
                <a:cs typeface="Cambria"/>
              </a:rPr>
              <a:t>I also c</a:t>
            </a:r>
            <a:r>
              <a:rPr lang="en-US" sz="2200" dirty="0" smtClean="0">
                <a:solidFill>
                  <a:schemeClr val="tx1"/>
                </a:solidFill>
                <a:latin typeface="Cambria"/>
                <a:cs typeface="Cambria"/>
              </a:rPr>
              <a:t>onducted tests controlling for year 2009 to see how index performed during times of extreme market turmoil.</a:t>
            </a:r>
            <a:endParaRPr lang="en-US" sz="1900" dirty="0">
              <a:latin typeface="Verdana" pitchFamily="34" charset="0"/>
            </a:endParaRPr>
          </a:p>
          <a:p>
            <a:pPr eaLnBrk="1" hangingPunct="1">
              <a:lnSpc>
                <a:spcPct val="120000"/>
              </a:lnSpc>
              <a:spcBef>
                <a:spcPct val="50000"/>
              </a:spcBef>
              <a:buFont typeface="Wingdings" pitchFamily="2" charset="2"/>
              <a:buChar char=""/>
            </a:pPr>
            <a:endParaRPr lang="en-US" sz="1900" dirty="0">
              <a:latin typeface="Verdana" pitchFamily="34" charset="0"/>
            </a:endParaRPr>
          </a:p>
          <a:p>
            <a:pPr eaLnBrk="1" hangingPunct="1">
              <a:lnSpc>
                <a:spcPct val="120000"/>
              </a:lnSpc>
              <a:spcBef>
                <a:spcPct val="50000"/>
              </a:spcBef>
              <a:buFont typeface="Wingdings" pitchFamily="2" charset="2"/>
              <a:buChar char=""/>
            </a:pPr>
            <a:endParaRPr lang="en-US" sz="1900" dirty="0">
              <a:latin typeface="Verdana" pitchFamily="34" charset="0"/>
            </a:endParaRPr>
          </a:p>
          <a:p>
            <a:pPr eaLnBrk="1" hangingPunct="1">
              <a:lnSpc>
                <a:spcPct val="120000"/>
              </a:lnSpc>
              <a:spcBef>
                <a:spcPct val="50000"/>
              </a:spcBef>
              <a:buFont typeface="Wingdings" pitchFamily="2" charset="2"/>
              <a:buChar char=""/>
            </a:pPr>
            <a:endParaRPr lang="en-US" sz="1900" dirty="0">
              <a:latin typeface="Verdana" pitchFamily="34" charset="0"/>
            </a:endParaRPr>
          </a:p>
          <a:p>
            <a:pPr eaLnBrk="1" hangingPunct="1">
              <a:lnSpc>
                <a:spcPct val="120000"/>
              </a:lnSpc>
              <a:spcBef>
                <a:spcPct val="50000"/>
              </a:spcBef>
              <a:buFont typeface="Wingdings" pitchFamily="2" charset="2"/>
              <a:buChar char=""/>
            </a:pPr>
            <a:endParaRPr lang="en-US" sz="1900" dirty="0">
              <a:latin typeface="Verdana" pitchFamily="34" charset="0"/>
            </a:endParaRPr>
          </a:p>
          <a:p>
            <a:pPr eaLnBrk="1" hangingPunct="1">
              <a:lnSpc>
                <a:spcPct val="120000"/>
              </a:lnSpc>
              <a:spcBef>
                <a:spcPct val="50000"/>
              </a:spcBef>
              <a:buFont typeface="Wingdings" pitchFamily="2" charset="2"/>
              <a:buChar char=""/>
            </a:pPr>
            <a:endParaRPr lang="en-US" sz="1900" dirty="0">
              <a:latin typeface="Verdana" pitchFamily="34" charset="0"/>
            </a:endParaRPr>
          </a:p>
          <a:p>
            <a:pPr eaLnBrk="1" hangingPunct="1">
              <a:lnSpc>
                <a:spcPct val="120000"/>
              </a:lnSpc>
              <a:spcBef>
                <a:spcPct val="50000"/>
              </a:spcBef>
              <a:buFont typeface="Wingdings" pitchFamily="2" charset="2"/>
              <a:buChar char=""/>
            </a:pPr>
            <a:endParaRPr lang="en-US" sz="1900" dirty="0">
              <a:latin typeface="Verdana" pitchFamily="34" charset="0"/>
            </a:endParaRPr>
          </a:p>
          <a:p>
            <a:pPr eaLnBrk="1" hangingPunct="1">
              <a:lnSpc>
                <a:spcPct val="120000"/>
              </a:lnSpc>
              <a:spcBef>
                <a:spcPct val="50000"/>
              </a:spcBef>
              <a:buFont typeface="Wingdings" pitchFamily="2" charset="2"/>
              <a:buChar char=""/>
            </a:pPr>
            <a:endParaRPr lang="en-US" sz="1900" dirty="0">
              <a:latin typeface="Verdana" pitchFamily="34" charset="0"/>
            </a:endParaRPr>
          </a:p>
          <a:p>
            <a:pPr eaLnBrk="1" hangingPunct="1">
              <a:lnSpc>
                <a:spcPct val="120000"/>
              </a:lnSpc>
              <a:spcBef>
                <a:spcPct val="50000"/>
              </a:spcBef>
              <a:buFont typeface="Wingdings" pitchFamily="2" charset="2"/>
              <a:buChar char=""/>
            </a:pPr>
            <a:endParaRPr lang="en-US" sz="1900" dirty="0">
              <a:latin typeface="Verdana" pitchFamily="34" charset="0"/>
            </a:endParaRPr>
          </a:p>
        </p:txBody>
      </p:sp>
      <p:sp>
        <p:nvSpPr>
          <p:cNvPr id="2052" name="Rectangle 3386"/>
          <p:cNvSpPr>
            <a:spLocks noChangeArrowheads="1"/>
          </p:cNvSpPr>
          <p:nvPr/>
        </p:nvSpPr>
        <p:spPr bwMode="auto">
          <a:xfrm>
            <a:off x="10641" y="1"/>
            <a:ext cx="41137360" cy="3132483"/>
          </a:xfrm>
          <a:prstGeom prst="rect">
            <a:avLst/>
          </a:prstGeom>
          <a:solidFill>
            <a:srgbClr val="2A8DE9"/>
          </a:solidFill>
          <a:ln>
            <a:noFill/>
          </a:ln>
          <a:extLst/>
        </p:spPr>
        <p:txBody>
          <a:bodyPr lIns="0" tIns="150802" rIns="0" bIns="37701" anchor="ctr"/>
          <a:lstStyle/>
          <a:p>
            <a:pPr indent="2986088" algn="ctr" defTabSz="904875">
              <a:lnSpc>
                <a:spcPct val="90000"/>
              </a:lnSpc>
            </a:pPr>
            <a:r>
              <a:rPr lang="en-US" sz="5700" i="1" dirty="0">
                <a:solidFill>
                  <a:schemeClr val="bg1"/>
                </a:solidFill>
                <a:latin typeface="Calibri" pitchFamily="34" charset="0"/>
                <a:cs typeface="Arial" charset="0"/>
              </a:rPr>
              <a:t>		</a:t>
            </a:r>
            <a:r>
              <a:rPr lang="en-US" sz="5700" i="1" dirty="0" smtClean="0">
                <a:solidFill>
                  <a:schemeClr val="bg1"/>
                </a:solidFill>
                <a:latin typeface="Calibri" pitchFamily="34" charset="0"/>
                <a:cs typeface="Arial" charset="0"/>
              </a:rPr>
              <a:t> </a:t>
            </a:r>
            <a:r>
              <a:rPr lang="en-US" sz="6400" i="1" dirty="0" smtClean="0">
                <a:solidFill>
                  <a:schemeClr val="bg1"/>
                </a:solidFill>
                <a:latin typeface="Cambria"/>
                <a:cs typeface="Cambria"/>
              </a:rPr>
              <a:t>Can Financial Markets Solve the Looming Water Crisis?</a:t>
            </a:r>
            <a:endParaRPr lang="en-US" sz="6400" i="1" dirty="0">
              <a:solidFill>
                <a:schemeClr val="bg1"/>
              </a:solidFill>
              <a:latin typeface="Cambria"/>
              <a:cs typeface="Cambria"/>
            </a:endParaRPr>
          </a:p>
          <a:p>
            <a:pPr indent="2986088" algn="ctr" defTabSz="904875" eaLnBrk="0" hangingPunct="0"/>
            <a:r>
              <a:rPr lang="en-US" sz="3000" dirty="0" smtClean="0">
                <a:solidFill>
                  <a:schemeClr val="bg1"/>
                </a:solidFill>
                <a:latin typeface="Cambria"/>
                <a:cs typeface="Cambria"/>
              </a:rPr>
              <a:t>Chris </a:t>
            </a:r>
            <a:r>
              <a:rPr lang="en-US" sz="3000" dirty="0" err="1" smtClean="0">
                <a:solidFill>
                  <a:schemeClr val="bg1"/>
                </a:solidFill>
                <a:latin typeface="Cambria"/>
                <a:cs typeface="Cambria"/>
              </a:rPr>
              <a:t>Celi</a:t>
            </a:r>
            <a:endParaRPr lang="en-US" sz="3000" dirty="0">
              <a:solidFill>
                <a:schemeClr val="bg1"/>
              </a:solidFill>
              <a:latin typeface="Cambria"/>
              <a:cs typeface="Cambria"/>
            </a:endParaRPr>
          </a:p>
          <a:p>
            <a:pPr indent="2986088" algn="ctr" defTabSz="904875" eaLnBrk="0" hangingPunct="0"/>
            <a:r>
              <a:rPr lang="en-US" sz="3000" baseline="30000" dirty="0">
                <a:solidFill>
                  <a:schemeClr val="bg1"/>
                </a:solidFill>
                <a:latin typeface="Verdana" pitchFamily="34" charset="0"/>
                <a:cs typeface="Arial" charset="0"/>
              </a:rPr>
              <a:t>		</a:t>
            </a:r>
            <a:r>
              <a:rPr lang="en-US" sz="3000" dirty="0">
                <a:solidFill>
                  <a:srgbClr val="EAEAEA"/>
                </a:solidFill>
                <a:latin typeface="Verdana" pitchFamily="34" charset="0"/>
                <a:cs typeface="Arial" charset="0"/>
              </a:rPr>
              <a:t>		</a:t>
            </a:r>
          </a:p>
        </p:txBody>
      </p:sp>
      <p:sp>
        <p:nvSpPr>
          <p:cNvPr id="2054" name="Text Box 3405"/>
          <p:cNvSpPr txBox="1">
            <a:spLocks noChangeArrowheads="1"/>
          </p:cNvSpPr>
          <p:nvPr/>
        </p:nvSpPr>
        <p:spPr bwMode="auto">
          <a:xfrm>
            <a:off x="31013400" y="18135600"/>
            <a:ext cx="9192638" cy="2226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300" b="1">
                <a:solidFill>
                  <a:schemeClr val="tx2"/>
                </a:solidFill>
                <a:latin typeface="Arial" charset="0"/>
              </a:defRPr>
            </a:lvl1pPr>
            <a:lvl2pPr marL="742950" indent="-285750" defTabSz="2047875" eaLnBrk="0" hangingPunct="0">
              <a:defRPr sz="1300" b="1">
                <a:solidFill>
                  <a:schemeClr val="tx2"/>
                </a:solidFill>
                <a:latin typeface="Arial" charset="0"/>
              </a:defRPr>
            </a:lvl2pPr>
            <a:lvl3pPr marL="1143000" indent="-228600" defTabSz="2047875" eaLnBrk="0" hangingPunct="0">
              <a:defRPr sz="1300" b="1">
                <a:solidFill>
                  <a:schemeClr val="tx2"/>
                </a:solidFill>
                <a:latin typeface="Arial" charset="0"/>
              </a:defRPr>
            </a:lvl3pPr>
            <a:lvl4pPr marL="1600200" indent="-228600" defTabSz="2047875" eaLnBrk="0" hangingPunct="0">
              <a:defRPr sz="1300" b="1">
                <a:solidFill>
                  <a:schemeClr val="tx2"/>
                </a:solidFill>
                <a:latin typeface="Arial" charset="0"/>
              </a:defRPr>
            </a:lvl4pPr>
            <a:lvl5pPr marL="2057400" indent="-228600" defTabSz="2047875" eaLnBrk="0" hangingPunct="0">
              <a:defRPr sz="1300" b="1">
                <a:solidFill>
                  <a:schemeClr val="tx2"/>
                </a:solidFill>
                <a:latin typeface="Arial" charset="0"/>
              </a:defRPr>
            </a:lvl5pPr>
            <a:lvl6pPr marL="2514600" indent="-228600" defTabSz="2047875" eaLnBrk="0" fontAlgn="base" hangingPunct="0">
              <a:spcBef>
                <a:spcPct val="0"/>
              </a:spcBef>
              <a:spcAft>
                <a:spcPct val="0"/>
              </a:spcAft>
              <a:defRPr sz="1300" b="1">
                <a:solidFill>
                  <a:schemeClr val="tx2"/>
                </a:solidFill>
                <a:latin typeface="Arial" charset="0"/>
              </a:defRPr>
            </a:lvl6pPr>
            <a:lvl7pPr marL="2971800" indent="-228600" defTabSz="2047875" eaLnBrk="0" fontAlgn="base" hangingPunct="0">
              <a:spcBef>
                <a:spcPct val="0"/>
              </a:spcBef>
              <a:spcAft>
                <a:spcPct val="0"/>
              </a:spcAft>
              <a:defRPr sz="1300" b="1">
                <a:solidFill>
                  <a:schemeClr val="tx2"/>
                </a:solidFill>
                <a:latin typeface="Arial" charset="0"/>
              </a:defRPr>
            </a:lvl7pPr>
            <a:lvl8pPr marL="3429000" indent="-228600" defTabSz="2047875" eaLnBrk="0" fontAlgn="base" hangingPunct="0">
              <a:spcBef>
                <a:spcPct val="0"/>
              </a:spcBef>
              <a:spcAft>
                <a:spcPct val="0"/>
              </a:spcAft>
              <a:defRPr sz="1300" b="1">
                <a:solidFill>
                  <a:schemeClr val="tx2"/>
                </a:solidFill>
                <a:latin typeface="Arial" charset="0"/>
              </a:defRPr>
            </a:lvl8pPr>
            <a:lvl9pPr marL="3886200" indent="-228600" defTabSz="2047875" eaLnBrk="0" fontAlgn="base" hangingPunct="0">
              <a:spcBef>
                <a:spcPct val="0"/>
              </a:spcBef>
              <a:spcAft>
                <a:spcPct val="0"/>
              </a:spcAft>
              <a:defRPr sz="1300" b="1">
                <a:solidFill>
                  <a:schemeClr val="tx2"/>
                </a:solidFill>
                <a:latin typeface="Arial" charset="0"/>
              </a:defRPr>
            </a:lvl9pPr>
          </a:lstStyle>
          <a:p>
            <a:pPr eaLnBrk="1" hangingPunct="1">
              <a:spcBef>
                <a:spcPct val="50000"/>
              </a:spcBef>
              <a:defRPr/>
            </a:pPr>
            <a:r>
              <a:rPr lang="en-US" sz="2000" dirty="0" smtClean="0">
                <a:solidFill>
                  <a:srgbClr val="011F73"/>
                </a:solidFill>
                <a:latin typeface="Cambria"/>
                <a:cs typeface="Cambria"/>
              </a:rPr>
              <a:t>References</a:t>
            </a:r>
          </a:p>
          <a:p>
            <a:pPr marL="342900" lvl="0" indent="-342900">
              <a:spcBef>
                <a:spcPts val="200"/>
              </a:spcBef>
              <a:buFont typeface="+mj-lt"/>
              <a:buAutoNum type="arabicPeriod"/>
            </a:pPr>
            <a:r>
              <a:rPr lang="en-US" sz="1400" dirty="0">
                <a:latin typeface="Cambria"/>
                <a:cs typeface="Cambria"/>
              </a:rPr>
              <a:t>Federal Reserve Bank of St. Louis Economic Research (FRED) Database</a:t>
            </a:r>
          </a:p>
          <a:p>
            <a:pPr marL="342900" indent="-342900">
              <a:spcBef>
                <a:spcPts val="200"/>
              </a:spcBef>
              <a:buFont typeface="+mj-lt"/>
              <a:buAutoNum type="arabicPeriod"/>
            </a:pPr>
            <a:r>
              <a:rPr lang="en-US" sz="1400" dirty="0">
                <a:latin typeface="Cambria"/>
                <a:cs typeface="Cambria"/>
              </a:rPr>
              <a:t>Field, Barry. "Water Resources.” Long Grove: Waveland, 2001 Print.</a:t>
            </a:r>
          </a:p>
          <a:p>
            <a:pPr marL="342900" indent="-342900">
              <a:spcBef>
                <a:spcPts val="200"/>
              </a:spcBef>
              <a:buFont typeface="+mj-lt"/>
              <a:buAutoNum type="arabicPeriod"/>
            </a:pPr>
            <a:r>
              <a:rPr lang="en-US" sz="1400" dirty="0">
                <a:latin typeface="Cambria"/>
                <a:cs typeface="Cambria"/>
              </a:rPr>
              <a:t>Google Finance</a:t>
            </a:r>
          </a:p>
          <a:p>
            <a:pPr marL="342900" lvl="0" indent="-342900">
              <a:spcBef>
                <a:spcPts val="200"/>
              </a:spcBef>
              <a:buFont typeface="+mj-lt"/>
              <a:buAutoNum type="arabicPeriod"/>
            </a:pPr>
            <a:r>
              <a:rPr lang="en-US" sz="1400" dirty="0">
                <a:latin typeface="Cambria"/>
                <a:cs typeface="Cambria"/>
              </a:rPr>
              <a:t>McKinney, </a:t>
            </a:r>
            <a:r>
              <a:rPr lang="en-US" sz="1400" dirty="0" err="1">
                <a:latin typeface="Cambria"/>
                <a:cs typeface="Cambria"/>
              </a:rPr>
              <a:t>Daene</a:t>
            </a:r>
            <a:r>
              <a:rPr lang="en-US" sz="1400" dirty="0">
                <a:latin typeface="Cambria"/>
                <a:cs typeface="Cambria"/>
              </a:rPr>
              <a:t>. </a:t>
            </a:r>
            <a:r>
              <a:rPr lang="en-US" sz="1400" i="1" dirty="0">
                <a:latin typeface="Cambria"/>
                <a:cs typeface="Cambria"/>
              </a:rPr>
              <a:t>Economics Analysis of Water Resources: Lecture Notes</a:t>
            </a:r>
            <a:r>
              <a:rPr lang="en-US" sz="1400" dirty="0">
                <a:latin typeface="Cambria"/>
                <a:cs typeface="Cambria"/>
              </a:rPr>
              <a:t>. University of Texas - Austin, 10 Jan. 2003. Web.</a:t>
            </a:r>
          </a:p>
          <a:p>
            <a:pPr marL="342900" indent="-342900">
              <a:spcBef>
                <a:spcPts val="200"/>
              </a:spcBef>
              <a:buFont typeface="+mj-lt"/>
              <a:buAutoNum type="arabicPeriod"/>
            </a:pPr>
            <a:r>
              <a:rPr lang="en-US" sz="1400" dirty="0">
                <a:latin typeface="Cambria"/>
                <a:cs typeface="Cambria"/>
              </a:rPr>
              <a:t>Olmstead, Sheila, and Robert </a:t>
            </a:r>
            <a:r>
              <a:rPr lang="en-US" sz="1400" dirty="0" err="1">
                <a:latin typeface="Cambria"/>
                <a:cs typeface="Cambria"/>
              </a:rPr>
              <a:t>Stavins</a:t>
            </a:r>
            <a:r>
              <a:rPr lang="en-US" sz="1400" dirty="0">
                <a:latin typeface="Cambria"/>
                <a:cs typeface="Cambria"/>
              </a:rPr>
              <a:t>. "Managing Water Demand Price vs. Non-Price Conservation Programs." </a:t>
            </a:r>
            <a:r>
              <a:rPr lang="en-US" sz="1400" i="1" dirty="0">
                <a:latin typeface="Cambria"/>
                <a:cs typeface="Cambria"/>
              </a:rPr>
              <a:t>Pioneer Institute White Paper</a:t>
            </a:r>
            <a:r>
              <a:rPr lang="en-US" sz="1400" dirty="0">
                <a:latin typeface="Cambria"/>
                <a:cs typeface="Cambria"/>
              </a:rPr>
              <a:t> 39 (2007): 4-40. Pioneer Institute. Web.</a:t>
            </a:r>
          </a:p>
          <a:p>
            <a:pPr marL="342900" indent="-342900">
              <a:spcBef>
                <a:spcPts val="200"/>
              </a:spcBef>
              <a:buFont typeface="+mj-lt"/>
              <a:buAutoNum type="arabicPeriod"/>
            </a:pPr>
            <a:r>
              <a:rPr lang="en-US" sz="1400" dirty="0" err="1">
                <a:latin typeface="Cambria"/>
                <a:cs typeface="Cambria"/>
              </a:rPr>
              <a:t>Saliba</a:t>
            </a:r>
            <a:r>
              <a:rPr lang="en-US" sz="1400" dirty="0">
                <a:latin typeface="Cambria"/>
                <a:cs typeface="Cambria"/>
              </a:rPr>
              <a:t>, Bonnie C., David B. Bush, William E. Martin, and Thomas C. Brown. "Do Water Market Prices Appropriately Measure Water Values?" </a:t>
            </a:r>
            <a:r>
              <a:rPr lang="en-US" sz="1400" i="1" dirty="0">
                <a:latin typeface="Cambria"/>
                <a:cs typeface="Cambria"/>
              </a:rPr>
              <a:t>Natural Resources Journal vol. </a:t>
            </a:r>
            <a:r>
              <a:rPr lang="en-US" sz="1400" dirty="0">
                <a:latin typeface="Cambria"/>
                <a:cs typeface="Cambria"/>
              </a:rPr>
              <a:t>27 (1987): 617-51. Print.</a:t>
            </a:r>
          </a:p>
          <a:p>
            <a:pPr marL="342900" indent="-342900">
              <a:spcBef>
                <a:spcPts val="200"/>
              </a:spcBef>
              <a:buFont typeface="+mj-lt"/>
              <a:buAutoNum type="arabicPeriod"/>
            </a:pPr>
            <a:r>
              <a:rPr lang="en-US" sz="1400" dirty="0">
                <a:latin typeface="Cambria"/>
                <a:cs typeface="Cambria"/>
              </a:rPr>
              <a:t>Yahoo! Finance</a:t>
            </a:r>
          </a:p>
          <a:p>
            <a:pPr marL="342900" lvl="0" indent="-342900">
              <a:spcBef>
                <a:spcPts val="200"/>
              </a:spcBef>
              <a:buFont typeface="+mj-lt"/>
              <a:buAutoNum type="arabicPeriod"/>
            </a:pPr>
            <a:r>
              <a:rPr lang="en-US" sz="1400" dirty="0">
                <a:latin typeface="Cambria"/>
                <a:cs typeface="Cambria"/>
              </a:rPr>
              <a:t>2030 Water Resources Group. </a:t>
            </a:r>
            <a:r>
              <a:rPr lang="en-US" sz="1400" i="1" dirty="0">
                <a:latin typeface="Cambria"/>
                <a:cs typeface="Cambria"/>
              </a:rPr>
              <a:t>Charting Our Water Future Economic Frameworks to Inform Decision-making</a:t>
            </a:r>
            <a:r>
              <a:rPr lang="en-US" sz="1400" dirty="0">
                <a:latin typeface="Cambria"/>
                <a:cs typeface="Cambria"/>
              </a:rPr>
              <a:t>. McKinsey &amp; Company, 2009. Web</a:t>
            </a:r>
            <a:r>
              <a:rPr lang="en-US" sz="1400" dirty="0" smtClean="0">
                <a:latin typeface="Cambria"/>
                <a:cs typeface="Cambria"/>
              </a:rPr>
              <a:t>.</a:t>
            </a:r>
            <a:endParaRPr lang="en-US" sz="1400" dirty="0">
              <a:latin typeface="Cambria"/>
              <a:cs typeface="Cambria"/>
            </a:endParaRPr>
          </a:p>
        </p:txBody>
      </p:sp>
      <p:sp>
        <p:nvSpPr>
          <p:cNvPr id="2" name="Text Box 6436"/>
          <p:cNvSpPr txBox="1">
            <a:spLocks noChangeArrowheads="1"/>
          </p:cNvSpPr>
          <p:nvPr/>
        </p:nvSpPr>
        <p:spPr bwMode="auto">
          <a:xfrm>
            <a:off x="679161" y="4687956"/>
            <a:ext cx="9192638" cy="9206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lnSpc>
                <a:spcPct val="114000"/>
              </a:lnSpc>
              <a:spcBef>
                <a:spcPts val="1200"/>
              </a:spcBef>
              <a:defRPr/>
            </a:pPr>
            <a:r>
              <a:rPr lang="en-US" sz="1700" dirty="0" smtClean="0">
                <a:latin typeface="Cambria"/>
                <a:cs typeface="Cambria"/>
              </a:rPr>
              <a:t>INTRODUCTION: </a:t>
            </a:r>
            <a:r>
              <a:rPr lang="en-US" sz="1700" dirty="0" smtClean="0">
                <a:latin typeface="Cambria"/>
                <a:cs typeface="Cambria"/>
              </a:rPr>
              <a:t>In principle, faces no shortage of water supply. Despite this striking fact, demand exceeds current supply of usable water, and we face dire constraints given current consumption trends. While much has been done to analyze different water market structures, I seek to find whether financial markets can provide for a way to </a:t>
            </a:r>
            <a:r>
              <a:rPr lang="en-US" sz="1700" dirty="0" smtClean="0">
                <a:latin typeface="Cambria"/>
                <a:cs typeface="Cambria"/>
              </a:rPr>
              <a:t>convey the true price of water as a mechanism for curbing excess consumption and encouraging more investment.</a:t>
            </a:r>
            <a:endParaRPr lang="en-US" sz="1700" dirty="0" smtClean="0">
              <a:latin typeface="Cambria"/>
              <a:cs typeface="Cambria"/>
            </a:endParaRPr>
          </a:p>
          <a:p>
            <a:pPr eaLnBrk="1" hangingPunct="1">
              <a:lnSpc>
                <a:spcPct val="114000"/>
              </a:lnSpc>
              <a:spcBef>
                <a:spcPts val="1200"/>
              </a:spcBef>
              <a:defRPr/>
            </a:pPr>
            <a:r>
              <a:rPr lang="en-US" sz="1700" dirty="0" smtClean="0">
                <a:latin typeface="Cambria"/>
                <a:cs typeface="Cambria"/>
              </a:rPr>
              <a:t>METHODS: I use a multivariable regression model to estimate the factors that influence the price of the Dow Jones US Water Index. By referring to previous research, I use variables which theory would suggest impacts the “price” of water, such as the exchange rate, interest rates, and economic growth. I also use commodities such as oil, gold, and agricultural commodities, to analyze the relationship between their price and the “price” of water. Moreover I incorporate construction spending on water supply by both the government and private sector to see how it may impact price. I use monthly price data for all variables dating from January 2003 to December 2009.</a:t>
            </a:r>
            <a:endParaRPr lang="en-US" sz="1700" dirty="0" smtClean="0">
              <a:latin typeface="Cambria"/>
              <a:cs typeface="Cambria"/>
            </a:endParaRPr>
          </a:p>
          <a:p>
            <a:pPr eaLnBrk="1" hangingPunct="1">
              <a:lnSpc>
                <a:spcPct val="114000"/>
              </a:lnSpc>
              <a:spcBef>
                <a:spcPts val="1200"/>
              </a:spcBef>
              <a:defRPr/>
            </a:pPr>
            <a:r>
              <a:rPr lang="en-US" sz="1700" dirty="0" smtClean="0">
                <a:latin typeface="Cambria"/>
                <a:cs typeface="Cambria"/>
              </a:rPr>
              <a:t>RESULTS: </a:t>
            </a:r>
            <a:r>
              <a:rPr lang="en-US" sz="1700" dirty="0" smtClean="0">
                <a:latin typeface="Cambria"/>
                <a:cs typeface="Cambria"/>
              </a:rPr>
              <a:t>I observed 84 months of data and found that the index is, to a large degree, representative of the type of security one would buy if their intent were to purchase rights to water outright. That is to say, the Dow Jones US Water Index seems not only to be an index that moves in relation to expectations of future earnings, but as a bellwether for investor demand for a precious commodity such as water. There was a significant inverse relationship between the 30-year Treasury rate and the index, suggesting the perceived safety of the index </a:t>
            </a:r>
            <a:r>
              <a:rPr lang="en-US" sz="1700" dirty="0" smtClean="0">
                <a:latin typeface="Cambria"/>
                <a:cs typeface="Cambria"/>
              </a:rPr>
              <a:t>is comparable to the safety of the risk-free US 30-year. There was also a significant relationship between the index and commodity input giant Monsanto, suggesting that as demand for commodity inputs rises, so does demand for water (the largest input for farmers). </a:t>
            </a:r>
            <a:endParaRPr lang="en-US" sz="1700" dirty="0">
              <a:latin typeface="Cambria"/>
              <a:cs typeface="Cambria"/>
            </a:endParaRPr>
          </a:p>
          <a:p>
            <a:pPr eaLnBrk="1" hangingPunct="1">
              <a:lnSpc>
                <a:spcPct val="114000"/>
              </a:lnSpc>
              <a:spcBef>
                <a:spcPts val="1200"/>
              </a:spcBef>
              <a:defRPr/>
            </a:pPr>
            <a:r>
              <a:rPr lang="en-US" sz="1700" dirty="0" smtClean="0">
                <a:latin typeface="Cambria"/>
                <a:cs typeface="Cambria"/>
              </a:rPr>
              <a:t>CONCLUSION: In light of this research, I found that the Dow Jones US Water Index is a good proxy for water demand. At the very least, it is a good starting point for </a:t>
            </a:r>
            <a:r>
              <a:rPr lang="en-US" sz="1700" dirty="0" smtClean="0">
                <a:latin typeface="Cambria"/>
                <a:cs typeface="Cambria"/>
              </a:rPr>
              <a:t>working towards a financial instrument whose goal is to reflect future supply and demand expectations, so as to provide price signals regarding the optimal amount of investment and consumption changes needed now to avoid a crisis in the future.</a:t>
            </a:r>
            <a:endParaRPr lang="en-US" sz="1700" dirty="0" smtClean="0">
              <a:latin typeface="Cambria"/>
              <a:cs typeface="Cambria"/>
            </a:endParaRPr>
          </a:p>
          <a:p>
            <a:pPr eaLnBrk="1" hangingPunct="1">
              <a:spcBef>
                <a:spcPts val="800"/>
              </a:spcBef>
              <a:defRPr/>
            </a:pPr>
            <a:endParaRPr lang="en-US" sz="1700" dirty="0" smtClean="0">
              <a:latin typeface="Verdana" pitchFamily="34" charset="0"/>
            </a:endParaRPr>
          </a:p>
        </p:txBody>
      </p:sp>
      <p:sp>
        <p:nvSpPr>
          <p:cNvPr id="2055" name="AutoShape 6844"/>
          <p:cNvSpPr>
            <a:spLocks noChangeArrowheads="1"/>
          </p:cNvSpPr>
          <p:nvPr/>
        </p:nvSpPr>
        <p:spPr bwMode="auto">
          <a:xfrm>
            <a:off x="679161" y="3498574"/>
            <a:ext cx="9192638" cy="988944"/>
          </a:xfrm>
          <a:prstGeom prst="roundRect">
            <a:avLst>
              <a:gd name="adj" fmla="val 16667"/>
            </a:avLst>
          </a:prstGeom>
          <a:solidFill>
            <a:srgbClr val="2A8DE9"/>
          </a:solidFill>
          <a:ln>
            <a:noFill/>
          </a:ln>
          <a:extLst/>
        </p:spPr>
        <p:txBody>
          <a:bodyPr wrap="none" lIns="90511" tIns="45255" rIns="90511" bIns="45255" anchor="ctr"/>
          <a:lstStyle/>
          <a:p>
            <a:pPr algn="ctr" defTabSz="2171700"/>
            <a:r>
              <a:rPr lang="en-US" sz="5100" b="0" i="1">
                <a:solidFill>
                  <a:srgbClr val="FFFFFF"/>
                </a:solidFill>
                <a:latin typeface="Cambria"/>
                <a:cs typeface="Cambria"/>
              </a:rPr>
              <a:t>Abstract</a:t>
            </a:r>
          </a:p>
        </p:txBody>
      </p:sp>
      <p:sp>
        <p:nvSpPr>
          <p:cNvPr id="2056" name="AutoShape 6844"/>
          <p:cNvSpPr>
            <a:spLocks noChangeArrowheads="1"/>
          </p:cNvSpPr>
          <p:nvPr/>
        </p:nvSpPr>
        <p:spPr bwMode="auto">
          <a:xfrm>
            <a:off x="679161" y="14403456"/>
            <a:ext cx="9192638" cy="988944"/>
          </a:xfrm>
          <a:prstGeom prst="roundRect">
            <a:avLst>
              <a:gd name="adj" fmla="val 16667"/>
            </a:avLst>
          </a:prstGeom>
          <a:solidFill>
            <a:srgbClr val="2A8DE9"/>
          </a:solidFill>
          <a:ln>
            <a:noFill/>
          </a:ln>
          <a:extLst/>
        </p:spPr>
        <p:txBody>
          <a:bodyPr wrap="none" lIns="90511" tIns="45255" rIns="90511" bIns="45255" anchor="ctr"/>
          <a:lstStyle/>
          <a:p>
            <a:pPr algn="ctr" defTabSz="2171700"/>
            <a:r>
              <a:rPr lang="en-US" sz="5100" b="0" i="1" dirty="0">
                <a:solidFill>
                  <a:srgbClr val="FFFFFF"/>
                </a:solidFill>
                <a:latin typeface="Cambria"/>
                <a:cs typeface="Cambria"/>
              </a:rPr>
              <a:t>Background &amp; Objective</a:t>
            </a:r>
          </a:p>
        </p:txBody>
      </p:sp>
      <p:sp>
        <p:nvSpPr>
          <p:cNvPr id="2057" name="AutoShape 6844"/>
          <p:cNvSpPr>
            <a:spLocks noChangeArrowheads="1"/>
          </p:cNvSpPr>
          <p:nvPr/>
        </p:nvSpPr>
        <p:spPr bwMode="auto">
          <a:xfrm>
            <a:off x="10896600" y="11887200"/>
            <a:ext cx="9192638" cy="988944"/>
          </a:xfrm>
          <a:prstGeom prst="roundRect">
            <a:avLst>
              <a:gd name="adj" fmla="val 16667"/>
            </a:avLst>
          </a:prstGeom>
          <a:solidFill>
            <a:srgbClr val="2A8DE9"/>
          </a:solidFill>
          <a:ln>
            <a:noFill/>
          </a:ln>
          <a:extLst/>
        </p:spPr>
        <p:txBody>
          <a:bodyPr wrap="none" lIns="90511" tIns="45255" rIns="90511" bIns="45255" anchor="ctr"/>
          <a:lstStyle/>
          <a:p>
            <a:pPr algn="ctr" defTabSz="2171700"/>
            <a:r>
              <a:rPr lang="en-US" sz="5100" b="0" i="1" dirty="0">
                <a:solidFill>
                  <a:srgbClr val="FFFFFF"/>
                </a:solidFill>
                <a:latin typeface="Cambria"/>
                <a:cs typeface="Cambria"/>
              </a:rPr>
              <a:t>Methods</a:t>
            </a:r>
          </a:p>
        </p:txBody>
      </p:sp>
      <p:sp>
        <p:nvSpPr>
          <p:cNvPr id="2058" name="AutoShape 6844"/>
          <p:cNvSpPr>
            <a:spLocks noChangeArrowheads="1"/>
          </p:cNvSpPr>
          <p:nvPr/>
        </p:nvSpPr>
        <p:spPr bwMode="auto">
          <a:xfrm>
            <a:off x="30937200" y="9982200"/>
            <a:ext cx="9192638" cy="988944"/>
          </a:xfrm>
          <a:prstGeom prst="roundRect">
            <a:avLst>
              <a:gd name="adj" fmla="val 16667"/>
            </a:avLst>
          </a:prstGeom>
          <a:solidFill>
            <a:srgbClr val="2A8DE9"/>
          </a:solidFill>
          <a:ln>
            <a:noFill/>
          </a:ln>
          <a:extLst/>
        </p:spPr>
        <p:txBody>
          <a:bodyPr wrap="none" lIns="90511" tIns="45255" rIns="90511" bIns="45255" anchor="ctr"/>
          <a:lstStyle/>
          <a:p>
            <a:pPr algn="ctr" defTabSz="2171700"/>
            <a:r>
              <a:rPr lang="en-US" sz="5100" b="0" i="1" dirty="0">
                <a:solidFill>
                  <a:srgbClr val="FFFFFF"/>
                </a:solidFill>
                <a:latin typeface="Cambria"/>
                <a:cs typeface="Cambria"/>
              </a:rPr>
              <a:t>Limitations and Conclusions</a:t>
            </a:r>
          </a:p>
        </p:txBody>
      </p:sp>
      <p:sp>
        <p:nvSpPr>
          <p:cNvPr id="2059" name="Text Box 3403"/>
          <p:cNvSpPr txBox="1">
            <a:spLocks noChangeArrowheads="1"/>
          </p:cNvSpPr>
          <p:nvPr/>
        </p:nvSpPr>
        <p:spPr bwMode="auto">
          <a:xfrm>
            <a:off x="30937200" y="11125200"/>
            <a:ext cx="9192638" cy="232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marL="212725" indent="-212725"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lnSpc>
                <a:spcPct val="120000"/>
              </a:lnSpc>
              <a:spcBef>
                <a:spcPts val="900"/>
              </a:spcBef>
              <a:buFont typeface="Wingdings" pitchFamily="2" charset="2"/>
              <a:buChar char=""/>
            </a:pPr>
            <a:r>
              <a:rPr lang="en-US" sz="2100" dirty="0" smtClean="0">
                <a:solidFill>
                  <a:schemeClr val="tx1"/>
                </a:solidFill>
                <a:latin typeface="Cambria"/>
                <a:cs typeface="Cambria"/>
              </a:rPr>
              <a:t>Since I am observing actual financial markets data, the results may not be fully reflective of a potential measure with which to gauge water demand and supply expectations, per se, since investors are largely driven by profit-maximization.</a:t>
            </a:r>
          </a:p>
          <a:p>
            <a:pPr eaLnBrk="1" hangingPunct="1">
              <a:lnSpc>
                <a:spcPct val="120000"/>
              </a:lnSpc>
              <a:spcBef>
                <a:spcPts val="900"/>
              </a:spcBef>
              <a:buFont typeface="Wingdings" pitchFamily="2" charset="2"/>
              <a:buChar char=""/>
            </a:pPr>
            <a:r>
              <a:rPr lang="en-US" sz="2100" dirty="0" smtClean="0">
                <a:solidFill>
                  <a:schemeClr val="tx1"/>
                </a:solidFill>
                <a:latin typeface="Cambria"/>
                <a:cs typeface="Cambria"/>
              </a:rPr>
              <a:t>Potential </a:t>
            </a:r>
            <a:r>
              <a:rPr lang="en-US" sz="2100" dirty="0" err="1" smtClean="0">
                <a:solidFill>
                  <a:schemeClr val="tx1"/>
                </a:solidFill>
                <a:latin typeface="Cambria"/>
                <a:cs typeface="Cambria"/>
              </a:rPr>
              <a:t>multicollinearity</a:t>
            </a:r>
            <a:r>
              <a:rPr lang="en-US" sz="2100" dirty="0" smtClean="0">
                <a:solidFill>
                  <a:schemeClr val="tx1"/>
                </a:solidFill>
                <a:latin typeface="Cambria"/>
                <a:cs typeface="Cambria"/>
              </a:rPr>
              <a:t> bias</a:t>
            </a:r>
            <a:endParaRPr lang="en-US" sz="2100" dirty="0" smtClean="0">
              <a:solidFill>
                <a:schemeClr val="tx1"/>
              </a:solidFill>
              <a:latin typeface="Cambria"/>
              <a:cs typeface="Cambria"/>
            </a:endParaRPr>
          </a:p>
          <a:p>
            <a:pPr eaLnBrk="1" hangingPunct="1">
              <a:lnSpc>
                <a:spcPct val="120000"/>
              </a:lnSpc>
              <a:spcBef>
                <a:spcPts val="900"/>
              </a:spcBef>
              <a:buFont typeface="Wingdings" pitchFamily="2" charset="2"/>
              <a:buChar char=""/>
            </a:pPr>
            <a:r>
              <a:rPr lang="en-US" sz="2100" dirty="0" smtClean="0">
                <a:solidFill>
                  <a:schemeClr val="tx1"/>
                </a:solidFill>
                <a:latin typeface="Cambria"/>
                <a:cs typeface="Cambria"/>
              </a:rPr>
              <a:t>Trying to obtain data that extended far back enough to provide for good variation over time was relatively difficult to come by. It might be the case that a better gauge for true water demand, and thus a true “price” or water could be available but there </a:t>
            </a:r>
            <a:r>
              <a:rPr lang="en-US" sz="2100" dirty="0" smtClean="0">
                <a:solidFill>
                  <a:schemeClr val="tx1"/>
                </a:solidFill>
                <a:latin typeface="Cambria"/>
                <a:cs typeface="Cambria"/>
              </a:rPr>
              <a:t>is not enough data to provide for a thorough analysis.</a:t>
            </a:r>
          </a:p>
          <a:p>
            <a:pPr eaLnBrk="1" hangingPunct="1">
              <a:lnSpc>
                <a:spcPct val="120000"/>
              </a:lnSpc>
              <a:spcBef>
                <a:spcPts val="900"/>
              </a:spcBef>
              <a:buFont typeface="Wingdings" pitchFamily="2" charset="2"/>
              <a:buChar char=""/>
            </a:pPr>
            <a:r>
              <a:rPr lang="en-US" sz="2100" dirty="0" smtClean="0">
                <a:solidFill>
                  <a:schemeClr val="tx1"/>
                </a:solidFill>
                <a:latin typeface="Cambria"/>
                <a:cs typeface="Cambria"/>
              </a:rPr>
              <a:t>By conducting a falsification test, I found that the Dow Jones US Water Index is a relatively good proxy of true water demand. Specifically, the test consisted of a multivariable regression between a water utility, American States Water, which replaced the DJWI. </a:t>
            </a:r>
            <a:r>
              <a:rPr lang="en-US" sz="2100" dirty="0" smtClean="0">
                <a:solidFill>
                  <a:schemeClr val="tx1"/>
                </a:solidFill>
                <a:latin typeface="Cambria"/>
                <a:cs typeface="Cambria"/>
              </a:rPr>
              <a:t>The results varied enough to conclude that the Index embodies enough diversity that it is not solely driven by profit expectations, but are more focused on the dynamics of the water market.</a:t>
            </a:r>
            <a:endParaRPr lang="en-US" sz="2100" dirty="0">
              <a:solidFill>
                <a:schemeClr val="tx1"/>
              </a:solidFill>
              <a:latin typeface="Cambria"/>
              <a:cs typeface="Cambria"/>
            </a:endParaRPr>
          </a:p>
        </p:txBody>
      </p:sp>
      <p:sp>
        <p:nvSpPr>
          <p:cNvPr id="2062" name="Text Box 6436"/>
          <p:cNvSpPr txBox="1">
            <a:spLocks noChangeArrowheads="1"/>
          </p:cNvSpPr>
          <p:nvPr/>
        </p:nvSpPr>
        <p:spPr bwMode="auto">
          <a:xfrm>
            <a:off x="679161" y="15567991"/>
            <a:ext cx="9192638" cy="5691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marL="228600" indent="-228600" defTabSz="2047875" eaLnBrk="0" hangingPunct="0">
              <a:defRPr sz="1400" b="1">
                <a:solidFill>
                  <a:schemeClr val="tx2"/>
                </a:solidFill>
                <a:latin typeface="Arial" charset="0"/>
              </a:defRPr>
            </a:lvl1pPr>
            <a:lvl2pPr marL="228600" indent="-22860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marL="0" indent="0" eaLnBrk="1" hangingPunct="1">
              <a:lnSpc>
                <a:spcPct val="120000"/>
              </a:lnSpc>
              <a:spcBef>
                <a:spcPct val="50000"/>
              </a:spcBef>
              <a:defRPr/>
            </a:pPr>
            <a:r>
              <a:rPr lang="en-US" sz="2200" dirty="0">
                <a:solidFill>
                  <a:schemeClr val="tx1"/>
                </a:solidFill>
                <a:latin typeface="Cambria"/>
                <a:cs typeface="Cambria"/>
              </a:rPr>
              <a:t>Background </a:t>
            </a:r>
          </a:p>
          <a:p>
            <a:pPr marL="285750" lvl="1" indent="-285750">
              <a:spcBef>
                <a:spcPts val="600"/>
              </a:spcBef>
              <a:buFont typeface="Arial"/>
              <a:buChar char="•"/>
            </a:pPr>
            <a:r>
              <a:rPr lang="en-US" sz="2200" dirty="0">
                <a:latin typeface="Cambria"/>
                <a:cs typeface="Cambria"/>
              </a:rPr>
              <a:t>Agriculture accounts for about 70% of global water withdrawals</a:t>
            </a:r>
          </a:p>
          <a:p>
            <a:pPr marL="622300" lvl="2" indent="-285750">
              <a:spcBef>
                <a:spcPts val="200"/>
              </a:spcBef>
              <a:buFont typeface="Arial"/>
              <a:buChar char="•"/>
            </a:pPr>
            <a:r>
              <a:rPr lang="en-US" sz="2200" dirty="0">
                <a:latin typeface="Cambria"/>
                <a:cs typeface="Cambria"/>
              </a:rPr>
              <a:t>Approximately 3,100 billion m</a:t>
            </a:r>
            <a:r>
              <a:rPr lang="en-US" sz="2200" baseline="30000" dirty="0">
                <a:latin typeface="Cambria"/>
                <a:cs typeface="Cambria"/>
              </a:rPr>
              <a:t>3</a:t>
            </a:r>
            <a:r>
              <a:rPr lang="en-US" sz="2200" dirty="0">
                <a:latin typeface="Cambria"/>
                <a:cs typeface="Cambria"/>
              </a:rPr>
              <a:t>, and without efficiency gains will increase to 4,500 billion m</a:t>
            </a:r>
            <a:r>
              <a:rPr lang="en-US" sz="2200" baseline="30000" dirty="0">
                <a:latin typeface="Cambria"/>
                <a:cs typeface="Cambria"/>
              </a:rPr>
              <a:t>3</a:t>
            </a:r>
            <a:r>
              <a:rPr lang="en-US" sz="2200" dirty="0">
                <a:latin typeface="Cambria"/>
                <a:cs typeface="Cambria"/>
              </a:rPr>
              <a:t> </a:t>
            </a:r>
            <a:r>
              <a:rPr lang="en-US" sz="2200" dirty="0" smtClean="0">
                <a:latin typeface="Cambria"/>
                <a:cs typeface="Cambria"/>
              </a:rPr>
              <a:t>by 2030</a:t>
            </a:r>
            <a:endParaRPr lang="en-US" sz="2200" dirty="0">
              <a:latin typeface="Cambria"/>
              <a:cs typeface="Cambria"/>
            </a:endParaRPr>
          </a:p>
          <a:p>
            <a:pPr marL="339725" lvl="1" indent="-285750">
              <a:spcBef>
                <a:spcPts val="200"/>
              </a:spcBef>
              <a:buFont typeface="Arial"/>
              <a:buChar char="•"/>
            </a:pPr>
            <a:r>
              <a:rPr lang="en-US" sz="2200" dirty="0">
                <a:latin typeface="Cambria"/>
                <a:cs typeface="Cambria"/>
              </a:rPr>
              <a:t>Industrial withdrawals account for 16 percent of today’s global demand, growing to a projected 22 percent by 2030</a:t>
            </a:r>
          </a:p>
          <a:p>
            <a:pPr marL="285750" lvl="1" indent="-285750">
              <a:spcBef>
                <a:spcPts val="200"/>
              </a:spcBef>
              <a:buFont typeface="Arial"/>
              <a:buChar char="•"/>
            </a:pPr>
            <a:r>
              <a:rPr lang="en-US" sz="2200" dirty="0">
                <a:latin typeface="Cambria"/>
                <a:cs typeface="Cambria"/>
              </a:rPr>
              <a:t>Investment of $335 billion over the next twenty years needed to maintain our drinking water infrastructure at acceptable levels</a:t>
            </a:r>
          </a:p>
          <a:p>
            <a:pPr marL="285750" lvl="1" indent="-285750">
              <a:spcBef>
                <a:spcPts val="200"/>
              </a:spcBef>
              <a:buFont typeface="Arial"/>
              <a:buChar char="•"/>
            </a:pPr>
            <a:r>
              <a:rPr lang="en-US" sz="2200" dirty="0">
                <a:latin typeface="Cambria"/>
                <a:cs typeface="Cambria"/>
              </a:rPr>
              <a:t>Water prices have increased with an by 30% per </a:t>
            </a:r>
            <a:r>
              <a:rPr lang="en-US" sz="2200" dirty="0" smtClean="0">
                <a:latin typeface="Cambria"/>
                <a:cs typeface="Cambria"/>
              </a:rPr>
              <a:t>annum</a:t>
            </a:r>
          </a:p>
          <a:p>
            <a:pPr marL="285750" lvl="1" indent="-285750">
              <a:spcBef>
                <a:spcPts val="200"/>
              </a:spcBef>
              <a:buFont typeface="Arial"/>
              <a:buChar char="•"/>
            </a:pPr>
            <a:r>
              <a:rPr lang="en-US" sz="2200" dirty="0">
                <a:latin typeface="Cambria"/>
                <a:cs typeface="Cambria"/>
              </a:rPr>
              <a:t>In the long run, inefficient prices alter land- use patters, industrial location decisions, and other important </a:t>
            </a:r>
            <a:r>
              <a:rPr lang="en-US" sz="2200" dirty="0" smtClean="0">
                <a:latin typeface="Cambria"/>
                <a:cs typeface="Cambria"/>
              </a:rPr>
              <a:t>factors</a:t>
            </a:r>
          </a:p>
          <a:p>
            <a:pPr marL="285750" lvl="1" indent="-285750">
              <a:spcBef>
                <a:spcPts val="200"/>
              </a:spcBef>
              <a:buFont typeface="Arial"/>
              <a:buChar char="•"/>
            </a:pPr>
            <a:r>
              <a:rPr lang="en-US" sz="2200" dirty="0">
                <a:solidFill>
                  <a:schemeClr val="tx1"/>
                </a:solidFill>
                <a:latin typeface="Cambria"/>
                <a:cs typeface="Cambria"/>
              </a:rPr>
              <a:t>There exist cost curves which can approximate the amount of water that can be yielded given an investment (Figure 1). The question becomes, when do we actually make these investments, and where do we invest? </a:t>
            </a:r>
            <a:endParaRPr lang="en-US" sz="2200" dirty="0" smtClean="0">
              <a:latin typeface="Cambria"/>
              <a:cs typeface="Cambria"/>
            </a:endParaRPr>
          </a:p>
          <a:p>
            <a:pPr marL="0" lvl="1" indent="0" eaLnBrk="1" hangingPunct="1">
              <a:lnSpc>
                <a:spcPct val="120000"/>
              </a:lnSpc>
              <a:spcBef>
                <a:spcPts val="1063"/>
              </a:spcBef>
              <a:defRPr/>
            </a:pPr>
            <a:endParaRPr lang="en-US" sz="2200" baseline="30000" dirty="0" smtClean="0">
              <a:solidFill>
                <a:schemeClr val="tx1"/>
              </a:solidFill>
              <a:latin typeface="Cambria"/>
              <a:cs typeface="Cambria"/>
            </a:endParaRPr>
          </a:p>
        </p:txBody>
      </p:sp>
      <p:sp>
        <p:nvSpPr>
          <p:cNvPr id="2063" name="Text Box 6853"/>
          <p:cNvSpPr txBox="1">
            <a:spLocks noChangeArrowheads="1"/>
          </p:cNvSpPr>
          <p:nvPr/>
        </p:nvSpPr>
        <p:spPr bwMode="auto">
          <a:xfrm>
            <a:off x="30933957" y="3419061"/>
            <a:ext cx="8840011" cy="451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981" tIns="48491" rIns="96981" bIns="48491">
            <a:spAutoFit/>
          </a:bodyPr>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r>
              <a:rPr lang="en-US" sz="2300" dirty="0">
                <a:solidFill>
                  <a:srgbClr val="011F73"/>
                </a:solidFill>
              </a:rPr>
              <a:t>Table 2. </a:t>
            </a:r>
            <a:r>
              <a:rPr lang="en-US" sz="2300" dirty="0" smtClean="0">
                <a:solidFill>
                  <a:srgbClr val="011F73"/>
                </a:solidFill>
              </a:rPr>
              <a:t>Relative Performance of Water Index</a:t>
            </a:r>
            <a:endParaRPr lang="en-US" sz="2300" dirty="0">
              <a:solidFill>
                <a:srgbClr val="011F73"/>
              </a:solidFill>
            </a:endParaRPr>
          </a:p>
        </p:txBody>
      </p:sp>
      <p:sp>
        <p:nvSpPr>
          <p:cNvPr id="2067" name="AutoShape 6844"/>
          <p:cNvSpPr>
            <a:spLocks noChangeArrowheads="1"/>
          </p:cNvSpPr>
          <p:nvPr/>
        </p:nvSpPr>
        <p:spPr bwMode="auto">
          <a:xfrm>
            <a:off x="20574000" y="3505200"/>
            <a:ext cx="9192638" cy="988943"/>
          </a:xfrm>
          <a:prstGeom prst="roundRect">
            <a:avLst>
              <a:gd name="adj" fmla="val 16667"/>
            </a:avLst>
          </a:prstGeom>
          <a:solidFill>
            <a:srgbClr val="2A8DE9"/>
          </a:solidFill>
          <a:ln>
            <a:noFill/>
          </a:ln>
          <a:extLst/>
        </p:spPr>
        <p:txBody>
          <a:bodyPr wrap="none" lIns="90511" tIns="45255" rIns="90511" bIns="45255" anchor="ctr"/>
          <a:lstStyle/>
          <a:p>
            <a:pPr algn="ctr" defTabSz="2171700"/>
            <a:r>
              <a:rPr lang="en-US" sz="5100" b="0" i="1" dirty="0">
                <a:solidFill>
                  <a:srgbClr val="FFFFFF"/>
                </a:solidFill>
                <a:latin typeface="Cambria"/>
                <a:cs typeface="Cambria"/>
              </a:rPr>
              <a:t>Results</a:t>
            </a:r>
          </a:p>
        </p:txBody>
      </p:sp>
      <p:sp>
        <p:nvSpPr>
          <p:cNvPr id="2070" name="Text Box 6853"/>
          <p:cNvSpPr txBox="1">
            <a:spLocks noChangeArrowheads="1"/>
          </p:cNvSpPr>
          <p:nvPr/>
        </p:nvSpPr>
        <p:spPr bwMode="auto">
          <a:xfrm>
            <a:off x="20726400" y="13563600"/>
            <a:ext cx="8756414" cy="451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6981" tIns="48491" rIns="96981" bIns="48491">
            <a:spAutoFit/>
          </a:bodyPr>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spcBef>
                <a:spcPct val="50000"/>
              </a:spcBef>
            </a:pPr>
            <a:r>
              <a:rPr lang="en-US" sz="2300" dirty="0" smtClean="0">
                <a:solidFill>
                  <a:srgbClr val="011F73"/>
                </a:solidFill>
              </a:rPr>
              <a:t>Table </a:t>
            </a:r>
            <a:r>
              <a:rPr lang="en-US" sz="2300" dirty="0">
                <a:solidFill>
                  <a:srgbClr val="011F73"/>
                </a:solidFill>
              </a:rPr>
              <a:t>1. </a:t>
            </a:r>
            <a:r>
              <a:rPr lang="en-US" sz="2300" dirty="0" smtClean="0">
                <a:solidFill>
                  <a:srgbClr val="011F73"/>
                </a:solidFill>
              </a:rPr>
              <a:t>Primary Model Results</a:t>
            </a:r>
            <a:endParaRPr lang="en-US" sz="2300" dirty="0">
              <a:solidFill>
                <a:srgbClr val="011F73"/>
              </a:solidFill>
            </a:endParaRPr>
          </a:p>
        </p:txBody>
      </p:sp>
      <p:sp>
        <p:nvSpPr>
          <p:cNvPr id="2071" name="Text Box 6853"/>
          <p:cNvSpPr txBox="1">
            <a:spLocks noChangeArrowheads="1"/>
          </p:cNvSpPr>
          <p:nvPr/>
        </p:nvSpPr>
        <p:spPr bwMode="auto">
          <a:xfrm>
            <a:off x="10896600" y="5867400"/>
            <a:ext cx="8795934" cy="451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981" tIns="48491" rIns="96981" bIns="48491">
            <a:spAutoFit/>
          </a:bodyPr>
          <a:lstStyle>
            <a:lvl1pPr defTabSz="2047875" eaLnBrk="0" hangingPunct="0">
              <a:defRPr sz="1400" b="1">
                <a:solidFill>
                  <a:schemeClr val="tx2"/>
                </a:solidFill>
                <a:latin typeface="Arial" charset="0"/>
              </a:defRPr>
            </a:lvl1pPr>
            <a:lvl2pPr marL="742950" indent="-285750" defTabSz="2047875" eaLnBrk="0" hangingPunct="0">
              <a:defRPr sz="1400" b="1">
                <a:solidFill>
                  <a:schemeClr val="tx2"/>
                </a:solidFill>
                <a:latin typeface="Arial" charset="0"/>
              </a:defRPr>
            </a:lvl2pPr>
            <a:lvl3pPr marL="1143000" indent="-228600" defTabSz="2047875" eaLnBrk="0" hangingPunct="0">
              <a:defRPr sz="1400" b="1">
                <a:solidFill>
                  <a:schemeClr val="tx2"/>
                </a:solidFill>
                <a:latin typeface="Arial" charset="0"/>
              </a:defRPr>
            </a:lvl3pPr>
            <a:lvl4pPr marL="1600200" indent="-228600" defTabSz="2047875" eaLnBrk="0" hangingPunct="0">
              <a:defRPr sz="1400" b="1">
                <a:solidFill>
                  <a:schemeClr val="tx2"/>
                </a:solidFill>
                <a:latin typeface="Arial" charset="0"/>
              </a:defRPr>
            </a:lvl4pPr>
            <a:lvl5pPr marL="2057400" indent="-228600" defTabSz="2047875" eaLnBrk="0" hangingPunct="0">
              <a:defRPr sz="1400" b="1">
                <a:solidFill>
                  <a:schemeClr val="tx2"/>
                </a:solidFill>
                <a:latin typeface="Arial" charset="0"/>
              </a:defRPr>
            </a:lvl5pPr>
            <a:lvl6pPr marL="2514600" indent="-228600" defTabSz="2047875" eaLnBrk="0" fontAlgn="base" hangingPunct="0">
              <a:spcBef>
                <a:spcPct val="0"/>
              </a:spcBef>
              <a:spcAft>
                <a:spcPct val="0"/>
              </a:spcAft>
              <a:defRPr sz="1400" b="1">
                <a:solidFill>
                  <a:schemeClr val="tx2"/>
                </a:solidFill>
                <a:latin typeface="Arial" charset="0"/>
              </a:defRPr>
            </a:lvl6pPr>
            <a:lvl7pPr marL="2971800" indent="-228600" defTabSz="2047875" eaLnBrk="0" fontAlgn="base" hangingPunct="0">
              <a:spcBef>
                <a:spcPct val="0"/>
              </a:spcBef>
              <a:spcAft>
                <a:spcPct val="0"/>
              </a:spcAft>
              <a:defRPr sz="1400" b="1">
                <a:solidFill>
                  <a:schemeClr val="tx2"/>
                </a:solidFill>
                <a:latin typeface="Arial" charset="0"/>
              </a:defRPr>
            </a:lvl7pPr>
            <a:lvl8pPr marL="3429000" indent="-228600" defTabSz="2047875" eaLnBrk="0" fontAlgn="base" hangingPunct="0">
              <a:spcBef>
                <a:spcPct val="0"/>
              </a:spcBef>
              <a:spcAft>
                <a:spcPct val="0"/>
              </a:spcAft>
              <a:defRPr sz="1400" b="1">
                <a:solidFill>
                  <a:schemeClr val="tx2"/>
                </a:solidFill>
                <a:latin typeface="Arial" charset="0"/>
              </a:defRPr>
            </a:lvl8pPr>
            <a:lvl9pPr marL="3886200" indent="-228600" defTabSz="2047875" eaLnBrk="0" fontAlgn="base" hangingPunct="0">
              <a:spcBef>
                <a:spcPct val="0"/>
              </a:spcBef>
              <a:spcAft>
                <a:spcPct val="0"/>
              </a:spcAft>
              <a:defRPr sz="1400" b="1">
                <a:solidFill>
                  <a:schemeClr val="tx2"/>
                </a:solidFill>
                <a:latin typeface="Arial" charset="0"/>
              </a:defRPr>
            </a:lvl9pPr>
          </a:lstStyle>
          <a:p>
            <a:pPr eaLnBrk="1" hangingPunct="1">
              <a:spcBef>
                <a:spcPct val="50000"/>
              </a:spcBef>
            </a:pPr>
            <a:r>
              <a:rPr lang="en-US" sz="2300" dirty="0" smtClean="0">
                <a:solidFill>
                  <a:srgbClr val="011F73"/>
                </a:solidFill>
              </a:rPr>
              <a:t>Figure</a:t>
            </a:r>
            <a:r>
              <a:rPr lang="en-US" sz="2300" dirty="0" smtClean="0">
                <a:solidFill>
                  <a:srgbClr val="011F73"/>
                </a:solidFill>
              </a:rPr>
              <a:t> </a:t>
            </a:r>
            <a:r>
              <a:rPr lang="en-US" sz="2300" dirty="0">
                <a:solidFill>
                  <a:srgbClr val="011F73"/>
                </a:solidFill>
              </a:rPr>
              <a:t>1. </a:t>
            </a:r>
            <a:r>
              <a:rPr lang="en-US" sz="2300" dirty="0" smtClean="0">
                <a:solidFill>
                  <a:srgbClr val="011F73"/>
                </a:solidFill>
              </a:rPr>
              <a:t>McKinsey/2030 Water Resource Group Cost-Curve</a:t>
            </a:r>
            <a:endParaRPr lang="en-US" sz="2300" dirty="0">
              <a:solidFill>
                <a:srgbClr val="011F73"/>
              </a:solidFill>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3368019453"/>
              </p:ext>
            </p:extLst>
          </p:nvPr>
        </p:nvGraphicFramePr>
        <p:xfrm>
          <a:off x="20726400" y="14097000"/>
          <a:ext cx="9144001" cy="7543800"/>
        </p:xfrm>
        <a:graphic>
          <a:graphicData uri="http://schemas.openxmlformats.org/presentationml/2006/ole">
            <mc:AlternateContent xmlns:mc="http://schemas.openxmlformats.org/markup-compatibility/2006">
              <mc:Choice xmlns:v="urn:schemas-microsoft-com:vml" Requires="v">
                <p:oleObj spid="_x0000_s1052" name="Document" r:id="rId3" imgW="6248400" imgH="2438400" progId="Word.Document.12">
                  <p:embed/>
                </p:oleObj>
              </mc:Choice>
              <mc:Fallback>
                <p:oleObj name="Document" r:id="rId3" imgW="6248400" imgH="2438400" progId="Word.Document.12">
                  <p:embed/>
                  <p:pic>
                    <p:nvPicPr>
                      <p:cNvPr id="0" name=""/>
                      <p:cNvPicPr/>
                      <p:nvPr/>
                    </p:nvPicPr>
                    <p:blipFill>
                      <a:blip r:embed="rId4"/>
                      <a:stretch>
                        <a:fillRect/>
                      </a:stretch>
                    </p:blipFill>
                    <p:spPr>
                      <a:xfrm>
                        <a:off x="20726400" y="14097000"/>
                        <a:ext cx="9144001" cy="7543800"/>
                      </a:xfrm>
                      <a:prstGeom prst="rect">
                        <a:avLst/>
                      </a:prstGeom>
                    </p:spPr>
                  </p:pic>
                </p:oleObj>
              </mc:Fallback>
            </mc:AlternateContent>
          </a:graphicData>
        </a:graphic>
      </p:graphicFrame>
      <p:pic>
        <p:nvPicPr>
          <p:cNvPr id="6" name="Picture 5"/>
          <p:cNvPicPr>
            <a:picLocks noChangeAspect="1"/>
          </p:cNvPicPr>
          <p:nvPr/>
        </p:nvPicPr>
        <p:blipFill>
          <a:blip r:embed="rId5"/>
          <a:stretch>
            <a:fillRect/>
          </a:stretch>
        </p:blipFill>
        <p:spPr>
          <a:xfrm>
            <a:off x="10896600" y="6324600"/>
            <a:ext cx="8991600" cy="5105400"/>
          </a:xfrm>
          <a:prstGeom prst="rect">
            <a:avLst/>
          </a:prstGeom>
        </p:spPr>
      </p:pic>
      <p:sp>
        <p:nvSpPr>
          <p:cNvPr id="7" name="Rectangle 6"/>
          <p:cNvSpPr/>
          <p:nvPr/>
        </p:nvSpPr>
        <p:spPr>
          <a:xfrm>
            <a:off x="10896600" y="3505200"/>
            <a:ext cx="8991600" cy="2268313"/>
          </a:xfrm>
          <a:prstGeom prst="rect">
            <a:avLst/>
          </a:prstGeom>
        </p:spPr>
        <p:txBody>
          <a:bodyPr wrap="square">
            <a:spAutoFit/>
          </a:bodyPr>
          <a:lstStyle/>
          <a:p>
            <a:pPr marL="0" indent="0" eaLnBrk="1" hangingPunct="1">
              <a:lnSpc>
                <a:spcPct val="120000"/>
              </a:lnSpc>
              <a:spcBef>
                <a:spcPct val="50000"/>
              </a:spcBef>
              <a:defRPr/>
            </a:pPr>
            <a:r>
              <a:rPr lang="en-US" sz="2200" dirty="0">
                <a:solidFill>
                  <a:srgbClr val="000000"/>
                </a:solidFill>
                <a:latin typeface="Cambria"/>
                <a:cs typeface="Cambria"/>
              </a:rPr>
              <a:t>Objective</a:t>
            </a:r>
          </a:p>
          <a:p>
            <a:pPr eaLnBrk="1" hangingPunct="1">
              <a:spcBef>
                <a:spcPts val="600"/>
              </a:spcBef>
              <a:buFont typeface="Wingdings" pitchFamily="2" charset="2"/>
              <a:buChar char=""/>
              <a:defRPr/>
            </a:pPr>
            <a:r>
              <a:rPr lang="en-US" sz="2200" dirty="0">
                <a:latin typeface="Cambria"/>
                <a:cs typeface="Cambria"/>
              </a:rPr>
              <a:t>The objective of this study </a:t>
            </a:r>
            <a:r>
              <a:rPr lang="en-US" sz="2200" dirty="0">
                <a:solidFill>
                  <a:schemeClr val="tx1"/>
                </a:solidFill>
                <a:latin typeface="Cambria"/>
                <a:cs typeface="Cambria"/>
              </a:rPr>
              <a:t>was to explore an alternative aimed at encouraging the efficient use of water by appealing to financial markets. The idea is that information should be reflected in the market price, provided that the market is competitive, where there are many buyers and sellers.</a:t>
            </a:r>
          </a:p>
        </p:txBody>
      </p:sp>
      <p:sp>
        <p:nvSpPr>
          <p:cNvPr id="34" name="Text Box 6848"/>
          <p:cNvSpPr txBox="1">
            <a:spLocks noChangeArrowheads="1"/>
          </p:cNvSpPr>
          <p:nvPr/>
        </p:nvSpPr>
        <p:spPr bwMode="auto">
          <a:xfrm>
            <a:off x="20574000" y="4572000"/>
            <a:ext cx="9192638"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511" tIns="45255" rIns="90511" bIns="45255"/>
          <a:lstStyle>
            <a:lvl1pPr marL="228600" indent="-228600" defTabSz="2047875" eaLnBrk="0" hangingPunct="0">
              <a:defRPr sz="1300" b="1">
                <a:solidFill>
                  <a:schemeClr val="tx2"/>
                </a:solidFill>
                <a:latin typeface="Arial" charset="0"/>
              </a:defRPr>
            </a:lvl1pPr>
            <a:lvl2pPr marL="742950" indent="-285750" defTabSz="2047875" eaLnBrk="0" hangingPunct="0">
              <a:defRPr sz="1300" b="1">
                <a:solidFill>
                  <a:schemeClr val="tx2"/>
                </a:solidFill>
                <a:latin typeface="Arial" charset="0"/>
              </a:defRPr>
            </a:lvl2pPr>
            <a:lvl3pPr marL="1143000" indent="-228600" defTabSz="2047875" eaLnBrk="0" hangingPunct="0">
              <a:defRPr sz="1300" b="1">
                <a:solidFill>
                  <a:schemeClr val="tx2"/>
                </a:solidFill>
                <a:latin typeface="Arial" charset="0"/>
              </a:defRPr>
            </a:lvl3pPr>
            <a:lvl4pPr marL="1600200" indent="-228600" defTabSz="2047875" eaLnBrk="0" hangingPunct="0">
              <a:defRPr sz="1300" b="1">
                <a:solidFill>
                  <a:schemeClr val="tx2"/>
                </a:solidFill>
                <a:latin typeface="Arial" charset="0"/>
              </a:defRPr>
            </a:lvl4pPr>
            <a:lvl5pPr marL="2057400" indent="-228600" defTabSz="2047875" eaLnBrk="0" hangingPunct="0">
              <a:defRPr sz="1300" b="1">
                <a:solidFill>
                  <a:schemeClr val="tx2"/>
                </a:solidFill>
                <a:latin typeface="Arial" charset="0"/>
              </a:defRPr>
            </a:lvl5pPr>
            <a:lvl6pPr marL="2514600" indent="-228600" defTabSz="2047875" eaLnBrk="0" fontAlgn="base" hangingPunct="0">
              <a:spcBef>
                <a:spcPct val="0"/>
              </a:spcBef>
              <a:spcAft>
                <a:spcPct val="0"/>
              </a:spcAft>
              <a:defRPr sz="1300" b="1">
                <a:solidFill>
                  <a:schemeClr val="tx2"/>
                </a:solidFill>
                <a:latin typeface="Arial" charset="0"/>
              </a:defRPr>
            </a:lvl6pPr>
            <a:lvl7pPr marL="2971800" indent="-228600" defTabSz="2047875" eaLnBrk="0" fontAlgn="base" hangingPunct="0">
              <a:spcBef>
                <a:spcPct val="0"/>
              </a:spcBef>
              <a:spcAft>
                <a:spcPct val="0"/>
              </a:spcAft>
              <a:defRPr sz="1300" b="1">
                <a:solidFill>
                  <a:schemeClr val="tx2"/>
                </a:solidFill>
                <a:latin typeface="Arial" charset="0"/>
              </a:defRPr>
            </a:lvl7pPr>
            <a:lvl8pPr marL="3429000" indent="-228600" defTabSz="2047875" eaLnBrk="0" fontAlgn="base" hangingPunct="0">
              <a:spcBef>
                <a:spcPct val="0"/>
              </a:spcBef>
              <a:spcAft>
                <a:spcPct val="0"/>
              </a:spcAft>
              <a:defRPr sz="1300" b="1">
                <a:solidFill>
                  <a:schemeClr val="tx2"/>
                </a:solidFill>
                <a:latin typeface="Arial" charset="0"/>
              </a:defRPr>
            </a:lvl8pPr>
            <a:lvl9pPr marL="3886200" indent="-228600" defTabSz="2047875" eaLnBrk="0" fontAlgn="base" hangingPunct="0">
              <a:spcBef>
                <a:spcPct val="0"/>
              </a:spcBef>
              <a:spcAft>
                <a:spcPct val="0"/>
              </a:spcAft>
              <a:defRPr sz="1300" b="1">
                <a:solidFill>
                  <a:schemeClr val="tx2"/>
                </a:solidFill>
                <a:latin typeface="Arial" charset="0"/>
              </a:defRPr>
            </a:lvl9pPr>
          </a:lstStyle>
          <a:p>
            <a:pPr eaLnBrk="1" hangingPunct="1">
              <a:lnSpc>
                <a:spcPct val="110000"/>
              </a:lnSpc>
              <a:spcBef>
                <a:spcPct val="50000"/>
              </a:spcBef>
              <a:buFont typeface="Wingdings" pitchFamily="2" charset="2"/>
              <a:buChar char=""/>
              <a:defRPr/>
            </a:pPr>
            <a:r>
              <a:rPr lang="en-US" sz="2200" dirty="0">
                <a:latin typeface="Cambria"/>
                <a:cs typeface="Cambria"/>
              </a:rPr>
              <a:t>The results of my primary model illustrated a significant relationship between the water index and the 30-year risk free rate, the volatility index, total construction spending on the water supply, Monsanto corporation, the U.S. dollar index, the price of oil, and the S&amp;P 500 index.</a:t>
            </a:r>
          </a:p>
          <a:p>
            <a:pPr eaLnBrk="1" hangingPunct="1">
              <a:lnSpc>
                <a:spcPct val="110000"/>
              </a:lnSpc>
              <a:spcBef>
                <a:spcPct val="50000"/>
              </a:spcBef>
              <a:buFont typeface="Wingdings" pitchFamily="2" charset="2"/>
              <a:buChar char=""/>
              <a:defRPr/>
            </a:pPr>
            <a:r>
              <a:rPr lang="en-US" sz="2200" dirty="0" smtClean="0">
                <a:latin typeface="Cambria"/>
                <a:cs typeface="Cambria"/>
              </a:rPr>
              <a:t>The average for the index over the time period observed was 588. Based on this figure, table 1 illustrates the following findings: </a:t>
            </a:r>
          </a:p>
          <a:p>
            <a:pPr lvl="1" eaLnBrk="1" hangingPunct="1">
              <a:lnSpc>
                <a:spcPct val="110000"/>
              </a:lnSpc>
              <a:spcBef>
                <a:spcPts val="600"/>
              </a:spcBef>
              <a:buFont typeface="Wingdings" pitchFamily="2" charset="2"/>
              <a:buChar char=""/>
              <a:defRPr/>
            </a:pPr>
            <a:r>
              <a:rPr lang="en-US" sz="2400" dirty="0">
                <a:latin typeface="Cambria"/>
                <a:cs typeface="Cambria"/>
              </a:rPr>
              <a:t>A 1 percent increase in the treasury rate is associated with a 17% decline in the index</a:t>
            </a:r>
          </a:p>
          <a:p>
            <a:pPr lvl="1" eaLnBrk="1" hangingPunct="1">
              <a:lnSpc>
                <a:spcPct val="110000"/>
              </a:lnSpc>
              <a:spcBef>
                <a:spcPts val="0"/>
              </a:spcBef>
              <a:buFont typeface="Wingdings" pitchFamily="2" charset="2"/>
              <a:buChar char=""/>
              <a:defRPr/>
            </a:pPr>
            <a:r>
              <a:rPr lang="en-US" sz="2400" dirty="0">
                <a:latin typeface="Cambria"/>
                <a:cs typeface="Cambria"/>
              </a:rPr>
              <a:t>a 1 point increase in the VIX is associated with a .003% decline in the index</a:t>
            </a:r>
          </a:p>
          <a:p>
            <a:pPr lvl="1" eaLnBrk="1" hangingPunct="1">
              <a:lnSpc>
                <a:spcPct val="110000"/>
              </a:lnSpc>
              <a:spcBef>
                <a:spcPts val="0"/>
              </a:spcBef>
              <a:buFont typeface="Wingdings" pitchFamily="2" charset="2"/>
              <a:buChar char=""/>
              <a:defRPr/>
            </a:pPr>
            <a:r>
              <a:rPr lang="en-US" sz="2400" dirty="0">
                <a:latin typeface="Cambria"/>
                <a:cs typeface="Cambria"/>
              </a:rPr>
              <a:t>A 1 dollar increase in Monsanto’s stock price corresponds to a .005% increase in the index</a:t>
            </a:r>
          </a:p>
          <a:p>
            <a:pPr lvl="1" eaLnBrk="1" hangingPunct="1">
              <a:lnSpc>
                <a:spcPct val="110000"/>
              </a:lnSpc>
              <a:spcBef>
                <a:spcPts val="0"/>
              </a:spcBef>
              <a:buFont typeface="Wingdings" pitchFamily="2" charset="2"/>
              <a:buChar char=""/>
              <a:defRPr/>
            </a:pPr>
            <a:r>
              <a:rPr lang="en-US" sz="2400" dirty="0">
                <a:latin typeface="Cambria"/>
                <a:cs typeface="Cambria"/>
              </a:rPr>
              <a:t>A 1 point increase in the dollar index corresponds to a 0.02% increase in the index</a:t>
            </a:r>
          </a:p>
          <a:p>
            <a:pPr lvl="1" eaLnBrk="1" hangingPunct="1">
              <a:lnSpc>
                <a:spcPct val="110000"/>
              </a:lnSpc>
              <a:spcBef>
                <a:spcPts val="0"/>
              </a:spcBef>
              <a:buFont typeface="Wingdings" pitchFamily="2" charset="2"/>
              <a:buChar char=""/>
              <a:defRPr/>
            </a:pPr>
            <a:r>
              <a:rPr lang="en-US" sz="2400" dirty="0">
                <a:latin typeface="Cambria"/>
                <a:cs typeface="Cambria"/>
              </a:rPr>
              <a:t>A 1 dollar increase in barrel of oil corresponds to a .007% decrease in the index</a:t>
            </a:r>
          </a:p>
          <a:p>
            <a:pPr lvl="1" eaLnBrk="1" hangingPunct="1">
              <a:lnSpc>
                <a:spcPct val="110000"/>
              </a:lnSpc>
              <a:spcBef>
                <a:spcPts val="0"/>
              </a:spcBef>
              <a:buFont typeface="Wingdings" pitchFamily="2" charset="2"/>
              <a:buChar char=""/>
              <a:defRPr/>
            </a:pPr>
            <a:r>
              <a:rPr lang="en-US" sz="2400" dirty="0">
                <a:latin typeface="Cambria"/>
                <a:cs typeface="Cambria"/>
              </a:rPr>
              <a:t>A 1 point (very negligible) increase in the index</a:t>
            </a:r>
            <a:endParaRPr lang="en-US" sz="1900" dirty="0">
              <a:solidFill>
                <a:schemeClr val="tx1"/>
              </a:solidFill>
              <a:latin typeface="Verdana" pitchFamily="34" charset="0"/>
              <a:cs typeface="Times New Roman" pitchFamily="18" charset="0"/>
            </a:endParaRPr>
          </a:p>
          <a:p>
            <a:pPr eaLnBrk="1" hangingPunct="1">
              <a:lnSpc>
                <a:spcPct val="120000"/>
              </a:lnSpc>
              <a:spcBef>
                <a:spcPts val="900"/>
              </a:spcBef>
              <a:buFont typeface="Wingdings" pitchFamily="2" charset="2"/>
              <a:buChar char=""/>
            </a:pPr>
            <a:r>
              <a:rPr lang="en-US" sz="1900" dirty="0">
                <a:solidFill>
                  <a:schemeClr val="tx1"/>
                </a:solidFill>
                <a:latin typeface="Verdana" pitchFamily="34" charset="0"/>
                <a:cs typeface="Times New Roman" pitchFamily="18" charset="0"/>
              </a:rPr>
              <a:t>The ultimate goal of my research is to find a financial security and/or instrument that can accurately reflect future supply and demand expectations for water. The use of such a tool would be to guide investment decisions. </a:t>
            </a:r>
          </a:p>
          <a:p>
            <a:pPr eaLnBrk="1" hangingPunct="1">
              <a:lnSpc>
                <a:spcPct val="110000"/>
              </a:lnSpc>
              <a:spcBef>
                <a:spcPct val="50000"/>
              </a:spcBef>
              <a:buFont typeface="Wingdings" pitchFamily="2" charset="2"/>
              <a:buChar char=""/>
              <a:defRPr/>
            </a:pPr>
            <a:endParaRPr lang="en-US" sz="2200" dirty="0" smtClean="0">
              <a:latin typeface="Cambria"/>
              <a:cs typeface="Cambria"/>
            </a:endParaRPr>
          </a:p>
        </p:txBody>
      </p:sp>
      <p:pic>
        <p:nvPicPr>
          <p:cNvPr id="37" name="Picture 36"/>
          <p:cNvPicPr>
            <a:picLocks noChangeAspect="1"/>
          </p:cNvPicPr>
          <p:nvPr/>
        </p:nvPicPr>
        <p:blipFill>
          <a:blip r:embed="rId6"/>
          <a:stretch>
            <a:fillRect/>
          </a:stretch>
        </p:blipFill>
        <p:spPr>
          <a:xfrm>
            <a:off x="31013400" y="3886200"/>
            <a:ext cx="9220200" cy="5715000"/>
          </a:xfrm>
          <a:prstGeom prst="rect">
            <a:avLst/>
          </a:prstGeom>
        </p:spPr>
      </p:pic>
      <p:sp>
        <p:nvSpPr>
          <p:cNvPr id="10" name="Donut 9"/>
          <p:cNvSpPr/>
          <p:nvPr/>
        </p:nvSpPr>
        <p:spPr bwMode="auto">
          <a:xfrm>
            <a:off x="38252400" y="5638800"/>
            <a:ext cx="1066800" cy="2971800"/>
          </a:xfrm>
          <a:prstGeom prst="donut">
            <a:avLst>
              <a:gd name="adj" fmla="val 6097"/>
            </a:avLst>
          </a:prstGeom>
          <a:solidFill>
            <a:srgbClr val="FF0000"/>
          </a:solidFill>
          <a:ln>
            <a:noFill/>
          </a:ln>
          <a:effectLst/>
          <a:extLst/>
        </p:spPr>
        <p:txBody>
          <a:bodyPr vert="horz" wrap="square" lIns="91440" tIns="45720" rIns="91440" bIns="45720" numCol="1" rtlCol="0" anchor="t" anchorCtr="0" compatLnSpc="1">
            <a:prstTxWarp prst="textNoShape">
              <a:avLst/>
            </a:prstTxWarp>
          </a:bodyPr>
          <a:lstStyle/>
          <a:p>
            <a:pPr marL="0" marR="0" indent="0" algn="ctr" defTabSz="2047875" rtl="0" eaLnBrk="1" fontAlgn="base" latinLnBrk="0" hangingPunct="1">
              <a:lnSpc>
                <a:spcPct val="100000"/>
              </a:lnSpc>
              <a:spcBef>
                <a:spcPct val="0"/>
              </a:spcBef>
              <a:spcAft>
                <a:spcPct val="0"/>
              </a:spcAft>
              <a:buClrTx/>
              <a:buSzTx/>
              <a:buFontTx/>
              <a:buNone/>
              <a:tabLst/>
            </a:pPr>
            <a:endParaRPr kumimoji="0" lang="en-US" sz="1300" b="1" i="0" u="none" strike="noStrike" cap="none" normalizeH="0" baseline="0" smtClean="0">
              <a:ln>
                <a:noFill/>
              </a:ln>
              <a:solidFill>
                <a:schemeClr val="tx2"/>
              </a:solidFill>
              <a:effectLst/>
              <a:latin typeface="Arial" charset="0"/>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2047875" rtl="0" eaLnBrk="1" fontAlgn="base" latinLnBrk="0" hangingPunct="1">
          <a:lnSpc>
            <a:spcPct val="100000"/>
          </a:lnSpc>
          <a:spcBef>
            <a:spcPct val="0"/>
          </a:spcBef>
          <a:spcAft>
            <a:spcPct val="0"/>
          </a:spcAft>
          <a:buClrTx/>
          <a:buSzTx/>
          <a:buFontTx/>
          <a:buNone/>
          <a:tabLst/>
          <a:defRPr kumimoji="0" lang="en-US" sz="13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2047875" rtl="0" eaLnBrk="1" fontAlgn="base" latinLnBrk="0" hangingPunct="1">
          <a:lnSpc>
            <a:spcPct val="100000"/>
          </a:lnSpc>
          <a:spcBef>
            <a:spcPct val="0"/>
          </a:spcBef>
          <a:spcAft>
            <a:spcPct val="0"/>
          </a:spcAft>
          <a:buClrTx/>
          <a:buSzTx/>
          <a:buFontTx/>
          <a:buNone/>
          <a:tabLst/>
          <a:defRPr kumimoji="0" lang="en-US" sz="13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11171</TotalTime>
  <Words>1292</Words>
  <Application>Microsoft Macintosh PowerPoint</Application>
  <PresentationFormat>Custom</PresentationFormat>
  <Paragraphs>59</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Default Design</vt:lpstr>
      <vt:lpstr>Microsoft Word Document</vt:lpstr>
      <vt:lpstr>PowerPoint Presentation</vt:lpstr>
    </vt:vector>
  </TitlesOfParts>
  <Company>BHE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ACAAI 2011</dc:title>
  <dc:creator>Staff@BHEI.COM</dc:creator>
  <cp:lastModifiedBy>Chris</cp:lastModifiedBy>
  <cp:revision>838</cp:revision>
  <dcterms:created xsi:type="dcterms:W3CDTF">2003-12-17T18:44:28Z</dcterms:created>
  <dcterms:modified xsi:type="dcterms:W3CDTF">2013-04-23T13:46:13Z</dcterms:modified>
</cp:coreProperties>
</file>