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
  </p:notesMasterIdLst>
  <p:handoutMasterIdLst>
    <p:handoutMasterId r:id="rId4"/>
  </p:handoutMasterIdLst>
  <p:sldIdLst>
    <p:sldId id="259" r:id="rId2"/>
  </p:sldIdLst>
  <p:sldSz cx="36576000" cy="29260800"/>
  <p:notesSz cx="14782800" cy="9296400"/>
  <p:defaultTextStyle>
    <a:defPPr>
      <a:defRPr lang="en-US"/>
    </a:defPPr>
    <a:lvl1pPr algn="l" rtl="0" fontAlgn="base">
      <a:spcBef>
        <a:spcPct val="0"/>
      </a:spcBef>
      <a:spcAft>
        <a:spcPct val="0"/>
      </a:spcAft>
      <a:defRPr sz="1400" b="1" kern="1200">
        <a:solidFill>
          <a:schemeClr val="tx2"/>
        </a:solidFill>
        <a:latin typeface="Arial" charset="0"/>
        <a:ea typeface="+mn-ea"/>
        <a:cs typeface="+mn-cs"/>
      </a:defRPr>
    </a:lvl1pPr>
    <a:lvl2pPr marL="484188" indent="-26988" algn="l" rtl="0" fontAlgn="base">
      <a:spcBef>
        <a:spcPct val="0"/>
      </a:spcBef>
      <a:spcAft>
        <a:spcPct val="0"/>
      </a:spcAft>
      <a:defRPr sz="1400" b="1" kern="1200">
        <a:solidFill>
          <a:schemeClr val="tx2"/>
        </a:solidFill>
        <a:latin typeface="Arial" charset="0"/>
        <a:ea typeface="+mn-ea"/>
        <a:cs typeface="+mn-cs"/>
      </a:defRPr>
    </a:lvl2pPr>
    <a:lvl3pPr marL="968375" indent="-53975" algn="l" rtl="0" fontAlgn="base">
      <a:spcBef>
        <a:spcPct val="0"/>
      </a:spcBef>
      <a:spcAft>
        <a:spcPct val="0"/>
      </a:spcAft>
      <a:defRPr sz="1400" b="1" kern="1200">
        <a:solidFill>
          <a:schemeClr val="tx2"/>
        </a:solidFill>
        <a:latin typeface="Arial" charset="0"/>
        <a:ea typeface="+mn-ea"/>
        <a:cs typeface="+mn-cs"/>
      </a:defRPr>
    </a:lvl3pPr>
    <a:lvl4pPr marL="1454150" indent="-82550" algn="l" rtl="0" fontAlgn="base">
      <a:spcBef>
        <a:spcPct val="0"/>
      </a:spcBef>
      <a:spcAft>
        <a:spcPct val="0"/>
      </a:spcAft>
      <a:defRPr sz="1400" b="1" kern="1200">
        <a:solidFill>
          <a:schemeClr val="tx2"/>
        </a:solidFill>
        <a:latin typeface="Arial" charset="0"/>
        <a:ea typeface="+mn-ea"/>
        <a:cs typeface="+mn-cs"/>
      </a:defRPr>
    </a:lvl4pPr>
    <a:lvl5pPr marL="1938338" indent="-109538" algn="l" rtl="0" fontAlgn="base">
      <a:spcBef>
        <a:spcPct val="0"/>
      </a:spcBef>
      <a:spcAft>
        <a:spcPct val="0"/>
      </a:spcAft>
      <a:defRPr sz="1400" b="1" kern="1200">
        <a:solidFill>
          <a:schemeClr val="tx2"/>
        </a:solidFill>
        <a:latin typeface="Arial" charset="0"/>
        <a:ea typeface="+mn-ea"/>
        <a:cs typeface="+mn-cs"/>
      </a:defRPr>
    </a:lvl5pPr>
    <a:lvl6pPr marL="2286000" algn="l" defTabSz="914400" rtl="0" eaLnBrk="1" latinLnBrk="0" hangingPunct="1">
      <a:defRPr sz="1400" b="1" kern="1200">
        <a:solidFill>
          <a:schemeClr val="tx2"/>
        </a:solidFill>
        <a:latin typeface="Arial" charset="0"/>
        <a:ea typeface="+mn-ea"/>
        <a:cs typeface="+mn-cs"/>
      </a:defRPr>
    </a:lvl6pPr>
    <a:lvl7pPr marL="2743200" algn="l" defTabSz="914400" rtl="0" eaLnBrk="1" latinLnBrk="0" hangingPunct="1">
      <a:defRPr sz="1400" b="1" kern="1200">
        <a:solidFill>
          <a:schemeClr val="tx2"/>
        </a:solidFill>
        <a:latin typeface="Arial" charset="0"/>
        <a:ea typeface="+mn-ea"/>
        <a:cs typeface="+mn-cs"/>
      </a:defRPr>
    </a:lvl7pPr>
    <a:lvl8pPr marL="3200400" algn="l" defTabSz="914400" rtl="0" eaLnBrk="1" latinLnBrk="0" hangingPunct="1">
      <a:defRPr sz="1400" b="1" kern="1200">
        <a:solidFill>
          <a:schemeClr val="tx2"/>
        </a:solidFill>
        <a:latin typeface="Arial" charset="0"/>
        <a:ea typeface="+mn-ea"/>
        <a:cs typeface="+mn-cs"/>
      </a:defRPr>
    </a:lvl8pPr>
    <a:lvl9pPr marL="3657600" algn="l" defTabSz="914400" rtl="0" eaLnBrk="1" latinLnBrk="0" hangingPunct="1">
      <a:defRPr sz="1400" b="1" kern="1200">
        <a:solidFill>
          <a:schemeClr val="tx2"/>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rajagop" initials="k" lastIdx="6" clrIdx="0"/>
  <p:cmAuthor id="1" name="Christine Nichols" initials="CN" lastIdx="15"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E9"/>
    <a:srgbClr val="FF0066"/>
    <a:srgbClr val="E9EFFF"/>
    <a:srgbClr val="339966"/>
    <a:srgbClr val="AF333F"/>
    <a:srgbClr val="65D9E9"/>
    <a:srgbClr val="7DCDFF"/>
    <a:srgbClr val="011F7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8781" autoAdjust="0"/>
    <p:restoredTop sz="99882" autoAdjust="0"/>
  </p:normalViewPr>
  <p:slideViewPr>
    <p:cSldViewPr>
      <p:cViewPr varScale="1">
        <p:scale>
          <a:sx n="31" d="100"/>
          <a:sy n="31" d="100"/>
        </p:scale>
        <p:origin x="-1896" y="-102"/>
      </p:cViewPr>
      <p:guideLst>
        <p:guide orient="horz" pos="9216"/>
        <p:guide pos="1152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6405563"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t" anchorCtr="0" compatLnSpc="1">
            <a:prstTxWarp prst="textNoShape">
              <a:avLst/>
            </a:prstTxWarp>
          </a:bodyPr>
          <a:lstStyle>
            <a:lvl1pPr defTabSz="1512888">
              <a:defRPr sz="1900" b="0">
                <a:solidFill>
                  <a:schemeClr val="tx1"/>
                </a:solidFill>
              </a:defRPr>
            </a:lvl1pPr>
          </a:lstStyle>
          <a:p>
            <a:pPr>
              <a:defRPr/>
            </a:pPr>
            <a:endParaRPr lang="en-US"/>
          </a:p>
        </p:txBody>
      </p:sp>
      <p:sp>
        <p:nvSpPr>
          <p:cNvPr id="30723" name="Rectangle 3"/>
          <p:cNvSpPr>
            <a:spLocks noGrp="1" noChangeArrowheads="1"/>
          </p:cNvSpPr>
          <p:nvPr>
            <p:ph type="dt" sz="quarter" idx="1"/>
          </p:nvPr>
        </p:nvSpPr>
        <p:spPr bwMode="auto">
          <a:xfrm>
            <a:off x="8374063" y="0"/>
            <a:ext cx="6405562"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t" anchorCtr="0" compatLnSpc="1">
            <a:prstTxWarp prst="textNoShape">
              <a:avLst/>
            </a:prstTxWarp>
          </a:bodyPr>
          <a:lstStyle>
            <a:lvl1pPr algn="r" defTabSz="1512888">
              <a:defRPr sz="1900" b="0">
                <a:solidFill>
                  <a:schemeClr val="tx1"/>
                </a:solidFill>
              </a:defRPr>
            </a:lvl1pPr>
          </a:lstStyle>
          <a:p>
            <a:pPr>
              <a:defRPr/>
            </a:pPr>
            <a:endParaRPr lang="en-US"/>
          </a:p>
        </p:txBody>
      </p:sp>
      <p:sp>
        <p:nvSpPr>
          <p:cNvPr id="30724" name="Rectangle 4"/>
          <p:cNvSpPr>
            <a:spLocks noGrp="1" noChangeArrowheads="1"/>
          </p:cNvSpPr>
          <p:nvPr>
            <p:ph type="ftr" sz="quarter" idx="2"/>
          </p:nvPr>
        </p:nvSpPr>
        <p:spPr bwMode="auto">
          <a:xfrm>
            <a:off x="0" y="8829675"/>
            <a:ext cx="6405563"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b" anchorCtr="0" compatLnSpc="1">
            <a:prstTxWarp prst="textNoShape">
              <a:avLst/>
            </a:prstTxWarp>
          </a:bodyPr>
          <a:lstStyle>
            <a:lvl1pPr defTabSz="1512888">
              <a:defRPr sz="1900" b="0">
                <a:solidFill>
                  <a:schemeClr val="tx1"/>
                </a:solidFill>
              </a:defRPr>
            </a:lvl1pPr>
          </a:lstStyle>
          <a:p>
            <a:pPr>
              <a:defRPr/>
            </a:pPr>
            <a:endParaRPr lang="en-US"/>
          </a:p>
        </p:txBody>
      </p:sp>
      <p:sp>
        <p:nvSpPr>
          <p:cNvPr id="30725" name="Rectangle 5"/>
          <p:cNvSpPr>
            <a:spLocks noGrp="1" noChangeArrowheads="1"/>
          </p:cNvSpPr>
          <p:nvPr>
            <p:ph type="sldNum" sz="quarter" idx="3"/>
          </p:nvPr>
        </p:nvSpPr>
        <p:spPr bwMode="auto">
          <a:xfrm>
            <a:off x="8374063" y="8829675"/>
            <a:ext cx="6405562"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b" anchorCtr="0" compatLnSpc="1">
            <a:prstTxWarp prst="textNoShape">
              <a:avLst/>
            </a:prstTxWarp>
          </a:bodyPr>
          <a:lstStyle>
            <a:lvl1pPr algn="r" defTabSz="1512888">
              <a:defRPr sz="1900" b="0">
                <a:solidFill>
                  <a:schemeClr val="tx1"/>
                </a:solidFill>
              </a:defRPr>
            </a:lvl1pPr>
          </a:lstStyle>
          <a:p>
            <a:pPr>
              <a:defRPr/>
            </a:pPr>
            <a:fld id="{5E3C863B-3B9E-4A45-9900-E2FEEE4D3A32}" type="slidenum">
              <a:rPr lang="en-US"/>
              <a:pPr>
                <a:defRPr/>
              </a:pPr>
              <a:t>‹#›</a:t>
            </a:fld>
            <a:endParaRPr lang="en-US"/>
          </a:p>
        </p:txBody>
      </p:sp>
    </p:spTree>
    <p:extLst>
      <p:ext uri="{BB962C8B-B14F-4D97-AF65-F5344CB8AC3E}">
        <p14:creationId xmlns:p14="http://schemas.microsoft.com/office/powerpoint/2010/main" val="22960750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6405563"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t" anchorCtr="0" compatLnSpc="1">
            <a:prstTxWarp prst="textNoShape">
              <a:avLst/>
            </a:prstTxWarp>
          </a:bodyPr>
          <a:lstStyle>
            <a:lvl1pPr defTabSz="1512888">
              <a:defRPr sz="1900" b="0">
                <a:solidFill>
                  <a:schemeClr val="tx1"/>
                </a:solidFill>
              </a:defRPr>
            </a:lvl1pPr>
          </a:lstStyle>
          <a:p>
            <a:pPr>
              <a:defRPr/>
            </a:pPr>
            <a:endParaRPr lang="en-US"/>
          </a:p>
        </p:txBody>
      </p:sp>
      <p:sp>
        <p:nvSpPr>
          <p:cNvPr id="29699" name="Rectangle 3"/>
          <p:cNvSpPr>
            <a:spLocks noGrp="1" noChangeArrowheads="1"/>
          </p:cNvSpPr>
          <p:nvPr>
            <p:ph type="dt" idx="1"/>
          </p:nvPr>
        </p:nvSpPr>
        <p:spPr bwMode="auto">
          <a:xfrm>
            <a:off x="8374063" y="0"/>
            <a:ext cx="6405562"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t" anchorCtr="0" compatLnSpc="1">
            <a:prstTxWarp prst="textNoShape">
              <a:avLst/>
            </a:prstTxWarp>
          </a:bodyPr>
          <a:lstStyle>
            <a:lvl1pPr algn="r" defTabSz="1512888">
              <a:defRPr sz="1900" b="0">
                <a:solidFill>
                  <a:schemeClr val="tx1"/>
                </a:solidFill>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5213350" y="696913"/>
            <a:ext cx="4356100" cy="348456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1" name="Rectangle 5"/>
          <p:cNvSpPr>
            <a:spLocks noGrp="1" noChangeArrowheads="1"/>
          </p:cNvSpPr>
          <p:nvPr>
            <p:ph type="body" sz="quarter" idx="3"/>
          </p:nvPr>
        </p:nvSpPr>
        <p:spPr bwMode="auto">
          <a:xfrm>
            <a:off x="1477963" y="4418013"/>
            <a:ext cx="1182687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9702" name="Rectangle 6"/>
          <p:cNvSpPr>
            <a:spLocks noGrp="1" noChangeArrowheads="1"/>
          </p:cNvSpPr>
          <p:nvPr>
            <p:ph type="ftr" sz="quarter" idx="4"/>
          </p:nvPr>
        </p:nvSpPr>
        <p:spPr bwMode="auto">
          <a:xfrm>
            <a:off x="0" y="8829675"/>
            <a:ext cx="6405563"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b" anchorCtr="0" compatLnSpc="1">
            <a:prstTxWarp prst="textNoShape">
              <a:avLst/>
            </a:prstTxWarp>
          </a:bodyPr>
          <a:lstStyle>
            <a:lvl1pPr defTabSz="1512888">
              <a:defRPr sz="1900" b="0">
                <a:solidFill>
                  <a:schemeClr val="tx1"/>
                </a:solidFill>
              </a:defRPr>
            </a:lvl1pPr>
          </a:lstStyle>
          <a:p>
            <a:pPr>
              <a:defRPr/>
            </a:pPr>
            <a:endParaRPr lang="en-US"/>
          </a:p>
        </p:txBody>
      </p:sp>
      <p:sp>
        <p:nvSpPr>
          <p:cNvPr id="29703" name="Rectangle 7"/>
          <p:cNvSpPr>
            <a:spLocks noGrp="1" noChangeArrowheads="1"/>
          </p:cNvSpPr>
          <p:nvPr>
            <p:ph type="sldNum" sz="quarter" idx="5"/>
          </p:nvPr>
        </p:nvSpPr>
        <p:spPr bwMode="auto">
          <a:xfrm>
            <a:off x="8374063" y="8829675"/>
            <a:ext cx="6405562"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b" anchorCtr="0" compatLnSpc="1">
            <a:prstTxWarp prst="textNoShape">
              <a:avLst/>
            </a:prstTxWarp>
          </a:bodyPr>
          <a:lstStyle>
            <a:lvl1pPr algn="r" defTabSz="1512888">
              <a:defRPr sz="1900" b="0">
                <a:solidFill>
                  <a:schemeClr val="tx1"/>
                </a:solidFill>
              </a:defRPr>
            </a:lvl1pPr>
          </a:lstStyle>
          <a:p>
            <a:pPr>
              <a:defRPr/>
            </a:pPr>
            <a:fld id="{489837CF-B59D-47B7-B37F-DC4CF658B00E}" type="slidenum">
              <a:rPr lang="en-US"/>
              <a:pPr>
                <a:defRPr/>
              </a:pPr>
              <a:t>‹#›</a:t>
            </a:fld>
            <a:endParaRPr lang="en-US"/>
          </a:p>
        </p:txBody>
      </p:sp>
    </p:spTree>
    <p:extLst>
      <p:ext uri="{BB962C8B-B14F-4D97-AF65-F5344CB8AC3E}">
        <p14:creationId xmlns:p14="http://schemas.microsoft.com/office/powerpoint/2010/main" val="25049249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Arial" charset="0"/>
        <a:ea typeface="+mn-ea"/>
        <a:cs typeface="+mn-cs"/>
      </a:defRPr>
    </a:lvl1pPr>
    <a:lvl2pPr marL="484188" algn="l" rtl="0" eaLnBrk="0" fontAlgn="base" hangingPunct="0">
      <a:spcBef>
        <a:spcPct val="30000"/>
      </a:spcBef>
      <a:spcAft>
        <a:spcPct val="0"/>
      </a:spcAft>
      <a:defRPr sz="1300" kern="1200">
        <a:solidFill>
          <a:schemeClr val="tx1"/>
        </a:solidFill>
        <a:latin typeface="Arial" charset="0"/>
        <a:ea typeface="+mn-ea"/>
        <a:cs typeface="+mn-cs"/>
      </a:defRPr>
    </a:lvl2pPr>
    <a:lvl3pPr marL="968375" algn="l" rtl="0" eaLnBrk="0" fontAlgn="base" hangingPunct="0">
      <a:spcBef>
        <a:spcPct val="30000"/>
      </a:spcBef>
      <a:spcAft>
        <a:spcPct val="0"/>
      </a:spcAft>
      <a:defRPr sz="1300" kern="1200">
        <a:solidFill>
          <a:schemeClr val="tx1"/>
        </a:solidFill>
        <a:latin typeface="Arial" charset="0"/>
        <a:ea typeface="+mn-ea"/>
        <a:cs typeface="+mn-cs"/>
      </a:defRPr>
    </a:lvl3pPr>
    <a:lvl4pPr marL="1454150" algn="l" rtl="0" eaLnBrk="0" fontAlgn="base" hangingPunct="0">
      <a:spcBef>
        <a:spcPct val="30000"/>
      </a:spcBef>
      <a:spcAft>
        <a:spcPct val="0"/>
      </a:spcAft>
      <a:defRPr sz="1300" kern="1200">
        <a:solidFill>
          <a:schemeClr val="tx1"/>
        </a:solidFill>
        <a:latin typeface="Arial" charset="0"/>
        <a:ea typeface="+mn-ea"/>
        <a:cs typeface="+mn-cs"/>
      </a:defRPr>
    </a:lvl4pPr>
    <a:lvl5pPr marL="1938338" algn="l" rtl="0" eaLnBrk="0" fontAlgn="base" hangingPunct="0">
      <a:spcBef>
        <a:spcPct val="30000"/>
      </a:spcBef>
      <a:spcAft>
        <a:spcPct val="0"/>
      </a:spcAft>
      <a:defRPr sz="1300" kern="1200">
        <a:solidFill>
          <a:schemeClr val="tx1"/>
        </a:solidFill>
        <a:latin typeface="Arial" charset="0"/>
        <a:ea typeface="+mn-ea"/>
        <a:cs typeface="+mn-cs"/>
      </a:defRPr>
    </a:lvl5pPr>
    <a:lvl6pPr marL="2424532" algn="l" defTabSz="969813" rtl="0" eaLnBrk="1" latinLnBrk="0" hangingPunct="1">
      <a:defRPr sz="1300" kern="1200">
        <a:solidFill>
          <a:schemeClr val="tx1"/>
        </a:solidFill>
        <a:latin typeface="+mn-lt"/>
        <a:ea typeface="+mn-ea"/>
        <a:cs typeface="+mn-cs"/>
      </a:defRPr>
    </a:lvl6pPr>
    <a:lvl7pPr marL="2909438" algn="l" defTabSz="969813" rtl="0" eaLnBrk="1" latinLnBrk="0" hangingPunct="1">
      <a:defRPr sz="1300" kern="1200">
        <a:solidFill>
          <a:schemeClr val="tx1"/>
        </a:solidFill>
        <a:latin typeface="+mn-lt"/>
        <a:ea typeface="+mn-ea"/>
        <a:cs typeface="+mn-cs"/>
      </a:defRPr>
    </a:lvl7pPr>
    <a:lvl8pPr marL="3394344" algn="l" defTabSz="969813" rtl="0" eaLnBrk="1" latinLnBrk="0" hangingPunct="1">
      <a:defRPr sz="1300" kern="1200">
        <a:solidFill>
          <a:schemeClr val="tx1"/>
        </a:solidFill>
        <a:latin typeface="+mn-lt"/>
        <a:ea typeface="+mn-ea"/>
        <a:cs typeface="+mn-cs"/>
      </a:defRPr>
    </a:lvl8pPr>
    <a:lvl9pPr marL="3879251" algn="l" defTabSz="969813" rtl="0" eaLnBrk="1" latinLnBrk="0" hangingPunct="1">
      <a:defRPr sz="13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791" y="9090892"/>
            <a:ext cx="31088419" cy="6271491"/>
          </a:xfrm>
          <a:prstGeom prst="rect">
            <a:avLst/>
          </a:prstGeom>
        </p:spPr>
        <p:txBody>
          <a:bodyPr lIns="96981" tIns="48491" rIns="96981" bIns="48491"/>
          <a:lstStyle/>
          <a:p>
            <a:r>
              <a:rPr lang="en-US" smtClean="0"/>
              <a:t>Click to edit Master title style</a:t>
            </a:r>
            <a:endParaRPr lang="en-US"/>
          </a:p>
        </p:txBody>
      </p:sp>
      <p:sp>
        <p:nvSpPr>
          <p:cNvPr id="3" name="Subtitle 2"/>
          <p:cNvSpPr>
            <a:spLocks noGrp="1"/>
          </p:cNvSpPr>
          <p:nvPr>
            <p:ph type="subTitle" idx="1"/>
          </p:nvPr>
        </p:nvSpPr>
        <p:spPr>
          <a:xfrm>
            <a:off x="5486107" y="16581585"/>
            <a:ext cx="25603791" cy="7476836"/>
          </a:xfrm>
          <a:prstGeom prst="rect">
            <a:avLst/>
          </a:prstGeom>
        </p:spPr>
        <p:txBody>
          <a:bodyPr lIns="96981" tIns="48491" rIns="96981" bIns="48491"/>
          <a:lstStyle>
            <a:lvl1pPr marL="0" indent="0" algn="ctr">
              <a:buNone/>
              <a:defRPr/>
            </a:lvl1pPr>
            <a:lvl2pPr marL="484906" indent="0" algn="ctr">
              <a:buNone/>
              <a:defRPr/>
            </a:lvl2pPr>
            <a:lvl3pPr marL="969813" indent="0" algn="ctr">
              <a:buNone/>
              <a:defRPr/>
            </a:lvl3pPr>
            <a:lvl4pPr marL="1454719" indent="0" algn="ctr">
              <a:buNone/>
              <a:defRPr/>
            </a:lvl4pPr>
            <a:lvl5pPr marL="1939625" indent="0" algn="ctr">
              <a:buNone/>
              <a:defRPr/>
            </a:lvl5pPr>
            <a:lvl6pPr marL="2424532" indent="0" algn="ctr">
              <a:buNone/>
              <a:defRPr/>
            </a:lvl6pPr>
            <a:lvl7pPr marL="2909438" indent="0" algn="ctr">
              <a:buNone/>
              <a:defRPr/>
            </a:lvl7pPr>
            <a:lvl8pPr marL="3394344" indent="0" algn="ctr">
              <a:buNone/>
              <a:defRPr/>
            </a:lvl8pPr>
            <a:lvl9pPr marL="3879251"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719555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8210" y="1170709"/>
            <a:ext cx="32919581" cy="4876800"/>
          </a:xfrm>
          <a:prstGeom prst="rect">
            <a:avLst/>
          </a:prstGeom>
        </p:spPr>
        <p:txBody>
          <a:bodyPr lIns="96981" tIns="48491" rIns="96981" bIns="48491"/>
          <a:lstStyle/>
          <a:p>
            <a:r>
              <a:rPr lang="en-US" smtClean="0"/>
              <a:t>Click to edit Master title style</a:t>
            </a:r>
            <a:endParaRPr lang="en-US"/>
          </a:p>
        </p:txBody>
      </p:sp>
      <p:sp>
        <p:nvSpPr>
          <p:cNvPr id="3" name="Content Placeholder 2"/>
          <p:cNvSpPr>
            <a:spLocks noGrp="1"/>
          </p:cNvSpPr>
          <p:nvPr>
            <p:ph idx="1"/>
          </p:nvPr>
        </p:nvSpPr>
        <p:spPr>
          <a:xfrm>
            <a:off x="1828210" y="6827983"/>
            <a:ext cx="32919581" cy="19310927"/>
          </a:xfrm>
          <a:prstGeom prst="rect">
            <a:avLst/>
          </a:prstGeom>
        </p:spPr>
        <p:txBody>
          <a:bodyPr lIns="96981" tIns="48491" rIns="96981" bIns="4849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90220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990" y="18802931"/>
            <a:ext cx="31088419" cy="5811981"/>
          </a:xfrm>
          <a:prstGeom prst="rect">
            <a:avLst/>
          </a:prstGeom>
        </p:spPr>
        <p:txBody>
          <a:bodyPr lIns="96981" tIns="48491" rIns="96981" bIns="48491" anchor="t"/>
          <a:lstStyle>
            <a:lvl1pPr algn="l">
              <a:defRPr sz="4200" b="1" cap="all"/>
            </a:lvl1pPr>
          </a:lstStyle>
          <a:p>
            <a:r>
              <a:rPr lang="en-US" smtClean="0"/>
              <a:t>Click to edit Master title style</a:t>
            </a:r>
            <a:endParaRPr lang="en-US"/>
          </a:p>
        </p:txBody>
      </p:sp>
      <p:sp>
        <p:nvSpPr>
          <p:cNvPr id="3" name="Text Placeholder 2"/>
          <p:cNvSpPr>
            <a:spLocks noGrp="1"/>
          </p:cNvSpPr>
          <p:nvPr>
            <p:ph type="body" idx="1"/>
          </p:nvPr>
        </p:nvSpPr>
        <p:spPr>
          <a:xfrm>
            <a:off x="2889990" y="12402131"/>
            <a:ext cx="31088419" cy="6400800"/>
          </a:xfrm>
          <a:prstGeom prst="rect">
            <a:avLst/>
          </a:prstGeom>
        </p:spPr>
        <p:txBody>
          <a:bodyPr lIns="96981" tIns="48491" rIns="96981" bIns="48491" anchor="b"/>
          <a:lstStyle>
            <a:lvl1pPr marL="0" indent="0">
              <a:buNone/>
              <a:defRPr sz="2100"/>
            </a:lvl1pPr>
            <a:lvl2pPr marL="484906" indent="0">
              <a:buNone/>
              <a:defRPr sz="1900"/>
            </a:lvl2pPr>
            <a:lvl3pPr marL="969813" indent="0">
              <a:buNone/>
              <a:defRPr sz="1700"/>
            </a:lvl3pPr>
            <a:lvl4pPr marL="1454719" indent="0">
              <a:buNone/>
              <a:defRPr sz="1500"/>
            </a:lvl4pPr>
            <a:lvl5pPr marL="1939625" indent="0">
              <a:buNone/>
              <a:defRPr sz="1500"/>
            </a:lvl5pPr>
            <a:lvl6pPr marL="2424532" indent="0">
              <a:buNone/>
              <a:defRPr sz="1500"/>
            </a:lvl6pPr>
            <a:lvl7pPr marL="2909438" indent="0">
              <a:buNone/>
              <a:defRPr sz="1500"/>
            </a:lvl7pPr>
            <a:lvl8pPr marL="3394344" indent="0">
              <a:buNone/>
              <a:defRPr sz="1500"/>
            </a:lvl8pPr>
            <a:lvl9pPr marL="3879251" indent="0">
              <a:buNone/>
              <a:defRPr sz="1500"/>
            </a:lvl9pPr>
          </a:lstStyle>
          <a:p>
            <a:pPr lvl="0"/>
            <a:r>
              <a:rPr lang="en-US" smtClean="0"/>
              <a:t>Click to edit Master text styles</a:t>
            </a:r>
          </a:p>
        </p:txBody>
      </p:sp>
    </p:spTree>
    <p:extLst>
      <p:ext uri="{BB962C8B-B14F-4D97-AF65-F5344CB8AC3E}">
        <p14:creationId xmlns:p14="http://schemas.microsoft.com/office/powerpoint/2010/main" val="544855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828210" y="1170709"/>
            <a:ext cx="32919581" cy="4876800"/>
          </a:xfrm>
          <a:prstGeom prst="rect">
            <a:avLst/>
          </a:prstGeom>
        </p:spPr>
        <p:txBody>
          <a:bodyPr lIns="96981" tIns="48491" rIns="96981" bIns="48491"/>
          <a:lstStyle/>
          <a:p>
            <a:r>
              <a:rPr lang="en-US" smtClean="0"/>
              <a:t>Click to edit Master title style</a:t>
            </a:r>
            <a:endParaRPr lang="en-US"/>
          </a:p>
        </p:txBody>
      </p:sp>
      <p:sp>
        <p:nvSpPr>
          <p:cNvPr id="3" name="Content Placeholder 2"/>
          <p:cNvSpPr>
            <a:spLocks noGrp="1"/>
          </p:cNvSpPr>
          <p:nvPr>
            <p:ph sz="half" idx="1"/>
          </p:nvPr>
        </p:nvSpPr>
        <p:spPr>
          <a:xfrm>
            <a:off x="1828211" y="6827983"/>
            <a:ext cx="16388907" cy="19310927"/>
          </a:xfrm>
          <a:prstGeom prst="rect">
            <a:avLst/>
          </a:prstGeom>
        </p:spPr>
        <p:txBody>
          <a:bodyPr lIns="96981" tIns="48491" rIns="96981" bIns="48491"/>
          <a:lstStyle>
            <a:lvl1pPr>
              <a:defRPr sz="30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58884" y="6827983"/>
            <a:ext cx="16388907" cy="19310927"/>
          </a:xfrm>
          <a:prstGeom prst="rect">
            <a:avLst/>
          </a:prstGeom>
        </p:spPr>
        <p:txBody>
          <a:bodyPr lIns="96981" tIns="48491" rIns="96981" bIns="48491"/>
          <a:lstStyle>
            <a:lvl1pPr>
              <a:defRPr sz="30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91937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210" y="1170709"/>
            <a:ext cx="32919581" cy="4876800"/>
          </a:xfrm>
          <a:prstGeom prst="rect">
            <a:avLst/>
          </a:prstGeom>
        </p:spPr>
        <p:txBody>
          <a:bodyPr lIns="96981" tIns="48491" rIns="96981" bIns="48491"/>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210" y="6550894"/>
            <a:ext cx="16161488" cy="2729345"/>
          </a:xfrm>
          <a:prstGeom prst="rect">
            <a:avLst/>
          </a:prstGeom>
        </p:spPr>
        <p:txBody>
          <a:bodyPr lIns="96981" tIns="48491" rIns="96981" bIns="48491" anchor="b"/>
          <a:lstStyle>
            <a:lvl1pPr marL="0" indent="0">
              <a:buNone/>
              <a:defRPr sz="2500" b="1"/>
            </a:lvl1pPr>
            <a:lvl2pPr marL="484906" indent="0">
              <a:buNone/>
              <a:defRPr sz="2100" b="1"/>
            </a:lvl2pPr>
            <a:lvl3pPr marL="969813" indent="0">
              <a:buNone/>
              <a:defRPr sz="1900" b="1"/>
            </a:lvl3pPr>
            <a:lvl4pPr marL="1454719" indent="0">
              <a:buNone/>
              <a:defRPr sz="1700" b="1"/>
            </a:lvl4pPr>
            <a:lvl5pPr marL="1939625" indent="0">
              <a:buNone/>
              <a:defRPr sz="1700" b="1"/>
            </a:lvl5pPr>
            <a:lvl6pPr marL="2424532" indent="0">
              <a:buNone/>
              <a:defRPr sz="1700" b="1"/>
            </a:lvl6pPr>
            <a:lvl7pPr marL="2909438" indent="0">
              <a:buNone/>
              <a:defRPr sz="1700" b="1"/>
            </a:lvl7pPr>
            <a:lvl8pPr marL="3394344" indent="0">
              <a:buNone/>
              <a:defRPr sz="1700" b="1"/>
            </a:lvl8pPr>
            <a:lvl9pPr marL="3879251" indent="0">
              <a:buNone/>
              <a:defRPr sz="1700" b="1"/>
            </a:lvl9pPr>
          </a:lstStyle>
          <a:p>
            <a:pPr lvl="0"/>
            <a:r>
              <a:rPr lang="en-US" smtClean="0"/>
              <a:t>Click to edit Master text styles</a:t>
            </a:r>
          </a:p>
        </p:txBody>
      </p:sp>
      <p:sp>
        <p:nvSpPr>
          <p:cNvPr id="4" name="Content Placeholder 3"/>
          <p:cNvSpPr>
            <a:spLocks noGrp="1"/>
          </p:cNvSpPr>
          <p:nvPr>
            <p:ph sz="half" idx="2"/>
          </p:nvPr>
        </p:nvSpPr>
        <p:spPr>
          <a:xfrm>
            <a:off x="1828210" y="9280240"/>
            <a:ext cx="16161488" cy="16858673"/>
          </a:xfrm>
          <a:prstGeom prst="rect">
            <a:avLst/>
          </a:prstGeom>
        </p:spPr>
        <p:txBody>
          <a:bodyPr lIns="96981" tIns="48491" rIns="96981" bIns="48491"/>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395" y="6550894"/>
            <a:ext cx="16167396" cy="2729345"/>
          </a:xfrm>
          <a:prstGeom prst="rect">
            <a:avLst/>
          </a:prstGeom>
        </p:spPr>
        <p:txBody>
          <a:bodyPr lIns="96981" tIns="48491" rIns="96981" bIns="48491" anchor="b"/>
          <a:lstStyle>
            <a:lvl1pPr marL="0" indent="0">
              <a:buNone/>
              <a:defRPr sz="2500" b="1"/>
            </a:lvl1pPr>
            <a:lvl2pPr marL="484906" indent="0">
              <a:buNone/>
              <a:defRPr sz="2100" b="1"/>
            </a:lvl2pPr>
            <a:lvl3pPr marL="969813" indent="0">
              <a:buNone/>
              <a:defRPr sz="1900" b="1"/>
            </a:lvl3pPr>
            <a:lvl4pPr marL="1454719" indent="0">
              <a:buNone/>
              <a:defRPr sz="1700" b="1"/>
            </a:lvl4pPr>
            <a:lvl5pPr marL="1939625" indent="0">
              <a:buNone/>
              <a:defRPr sz="1700" b="1"/>
            </a:lvl5pPr>
            <a:lvl6pPr marL="2424532" indent="0">
              <a:buNone/>
              <a:defRPr sz="1700" b="1"/>
            </a:lvl6pPr>
            <a:lvl7pPr marL="2909438" indent="0">
              <a:buNone/>
              <a:defRPr sz="1700" b="1"/>
            </a:lvl7pPr>
            <a:lvl8pPr marL="3394344" indent="0">
              <a:buNone/>
              <a:defRPr sz="1700" b="1"/>
            </a:lvl8pPr>
            <a:lvl9pPr marL="3879251" indent="0">
              <a:buNone/>
              <a:defRPr sz="1700" b="1"/>
            </a:lvl9pPr>
          </a:lstStyle>
          <a:p>
            <a:pPr lvl="0"/>
            <a:r>
              <a:rPr lang="en-US" smtClean="0"/>
              <a:t>Click to edit Master text styles</a:t>
            </a:r>
          </a:p>
        </p:txBody>
      </p:sp>
      <p:sp>
        <p:nvSpPr>
          <p:cNvPr id="6" name="Content Placeholder 5"/>
          <p:cNvSpPr>
            <a:spLocks noGrp="1"/>
          </p:cNvSpPr>
          <p:nvPr>
            <p:ph sz="quarter" idx="4"/>
          </p:nvPr>
        </p:nvSpPr>
        <p:spPr>
          <a:xfrm>
            <a:off x="18580395" y="9280240"/>
            <a:ext cx="16167396" cy="16858673"/>
          </a:xfrm>
          <a:prstGeom prst="rect">
            <a:avLst/>
          </a:prstGeom>
        </p:spPr>
        <p:txBody>
          <a:bodyPr lIns="96981" tIns="48491" rIns="96981" bIns="48491"/>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42577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828210" y="1170709"/>
            <a:ext cx="32919581" cy="4876800"/>
          </a:xfrm>
          <a:prstGeom prst="rect">
            <a:avLst/>
          </a:prstGeom>
        </p:spPr>
        <p:txBody>
          <a:bodyPr lIns="96981" tIns="48491" rIns="96981" bIns="48491"/>
          <a:lstStyle/>
          <a:p>
            <a:r>
              <a:rPr lang="en-US" smtClean="0"/>
              <a:t>Click to edit Master title style</a:t>
            </a:r>
            <a:endParaRPr lang="en-US"/>
          </a:p>
        </p:txBody>
      </p:sp>
    </p:spTree>
    <p:extLst>
      <p:ext uri="{BB962C8B-B14F-4D97-AF65-F5344CB8AC3E}">
        <p14:creationId xmlns:p14="http://schemas.microsoft.com/office/powerpoint/2010/main" val="3557348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388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210" y="1166094"/>
            <a:ext cx="12033988" cy="4957617"/>
          </a:xfrm>
          <a:prstGeom prst="rect">
            <a:avLst/>
          </a:prstGeom>
        </p:spPr>
        <p:txBody>
          <a:bodyPr lIns="96981" tIns="48491" rIns="96981" bIns="48491" anchor="b"/>
          <a:lstStyle>
            <a:lvl1pPr algn="l">
              <a:defRPr sz="2100" b="1"/>
            </a:lvl1pPr>
          </a:lstStyle>
          <a:p>
            <a:r>
              <a:rPr lang="en-US" smtClean="0"/>
              <a:t>Click to edit Master title style</a:t>
            </a:r>
            <a:endParaRPr lang="en-US"/>
          </a:p>
        </p:txBody>
      </p:sp>
      <p:sp>
        <p:nvSpPr>
          <p:cNvPr id="3" name="Content Placeholder 2"/>
          <p:cNvSpPr>
            <a:spLocks noGrp="1"/>
          </p:cNvSpPr>
          <p:nvPr>
            <p:ph idx="1"/>
          </p:nvPr>
        </p:nvSpPr>
        <p:spPr>
          <a:xfrm>
            <a:off x="14300792" y="1166093"/>
            <a:ext cx="20447000" cy="24972817"/>
          </a:xfrm>
          <a:prstGeom prst="rect">
            <a:avLst/>
          </a:prstGeom>
        </p:spPr>
        <p:txBody>
          <a:bodyPr lIns="96981" tIns="48491" rIns="96981" bIns="48491"/>
          <a:lstStyle>
            <a:lvl1pPr>
              <a:defRPr sz="3400"/>
            </a:lvl1pPr>
            <a:lvl2pPr>
              <a:defRPr sz="3000"/>
            </a:lvl2pPr>
            <a:lvl3pPr>
              <a:defRPr sz="2500"/>
            </a:lvl3pPr>
            <a:lvl4pPr>
              <a:defRPr sz="2100"/>
            </a:lvl4pPr>
            <a:lvl5pPr>
              <a:defRPr sz="2100"/>
            </a:lvl5pPr>
            <a:lvl6pPr>
              <a:defRPr sz="2100"/>
            </a:lvl6pPr>
            <a:lvl7pPr>
              <a:defRPr sz="2100"/>
            </a:lvl7pPr>
            <a:lvl8pPr>
              <a:defRPr sz="2100"/>
            </a:lvl8pPr>
            <a:lvl9pPr>
              <a:defRPr sz="2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210" y="6123709"/>
            <a:ext cx="12033988" cy="20015200"/>
          </a:xfrm>
          <a:prstGeom prst="rect">
            <a:avLst/>
          </a:prstGeom>
        </p:spPr>
        <p:txBody>
          <a:bodyPr lIns="96981" tIns="48491" rIns="96981" bIns="48491"/>
          <a:lstStyle>
            <a:lvl1pPr marL="0" indent="0">
              <a:buNone/>
              <a:defRPr sz="1500"/>
            </a:lvl1pPr>
            <a:lvl2pPr marL="484906" indent="0">
              <a:buNone/>
              <a:defRPr sz="1300"/>
            </a:lvl2pPr>
            <a:lvl3pPr marL="969813" indent="0">
              <a:buNone/>
              <a:defRPr sz="1100"/>
            </a:lvl3pPr>
            <a:lvl4pPr marL="1454719" indent="0">
              <a:buNone/>
              <a:defRPr sz="1000"/>
            </a:lvl4pPr>
            <a:lvl5pPr marL="1939625" indent="0">
              <a:buNone/>
              <a:defRPr sz="1000"/>
            </a:lvl5pPr>
            <a:lvl6pPr marL="2424532" indent="0">
              <a:buNone/>
              <a:defRPr sz="1000"/>
            </a:lvl6pPr>
            <a:lvl7pPr marL="2909438" indent="0">
              <a:buNone/>
              <a:defRPr sz="1000"/>
            </a:lvl7pPr>
            <a:lvl8pPr marL="3394344" indent="0">
              <a:buNone/>
              <a:defRPr sz="1000"/>
            </a:lvl8pPr>
            <a:lvl9pPr marL="3879251" indent="0">
              <a:buNone/>
              <a:defRPr sz="1000"/>
            </a:lvl9pPr>
          </a:lstStyle>
          <a:p>
            <a:pPr lvl="0"/>
            <a:r>
              <a:rPr lang="en-US" smtClean="0"/>
              <a:t>Click to edit Master text styles</a:t>
            </a:r>
          </a:p>
        </p:txBody>
      </p:sp>
    </p:spTree>
    <p:extLst>
      <p:ext uri="{BB962C8B-B14F-4D97-AF65-F5344CB8AC3E}">
        <p14:creationId xmlns:p14="http://schemas.microsoft.com/office/powerpoint/2010/main" val="21079607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595" y="20481638"/>
            <a:ext cx="21945895" cy="2419927"/>
          </a:xfrm>
          <a:prstGeom prst="rect">
            <a:avLst/>
          </a:prstGeom>
        </p:spPr>
        <p:txBody>
          <a:bodyPr lIns="96981" tIns="48491" rIns="96981" bIns="48491" anchor="b"/>
          <a:lstStyle>
            <a:lvl1pPr algn="l">
              <a:defRPr sz="2100" b="1"/>
            </a:lvl1pPr>
          </a:lstStyle>
          <a:p>
            <a:r>
              <a:rPr lang="en-US" smtClean="0"/>
              <a:t>Click to edit Master title style</a:t>
            </a:r>
            <a:endParaRPr lang="en-US"/>
          </a:p>
        </p:txBody>
      </p:sp>
      <p:sp>
        <p:nvSpPr>
          <p:cNvPr id="3" name="Picture Placeholder 2"/>
          <p:cNvSpPr>
            <a:spLocks noGrp="1"/>
          </p:cNvSpPr>
          <p:nvPr>
            <p:ph type="pic" idx="1"/>
          </p:nvPr>
        </p:nvSpPr>
        <p:spPr>
          <a:xfrm>
            <a:off x="7169595" y="2613893"/>
            <a:ext cx="21945895" cy="17556019"/>
          </a:xfrm>
          <a:prstGeom prst="rect">
            <a:avLst/>
          </a:prstGeom>
        </p:spPr>
        <p:txBody>
          <a:bodyPr lIns="96981" tIns="48491" rIns="96981" bIns="48491"/>
          <a:lstStyle>
            <a:lvl1pPr marL="0" indent="0">
              <a:buNone/>
              <a:defRPr sz="3400"/>
            </a:lvl1pPr>
            <a:lvl2pPr marL="484906" indent="0">
              <a:buNone/>
              <a:defRPr sz="3000"/>
            </a:lvl2pPr>
            <a:lvl3pPr marL="969813" indent="0">
              <a:buNone/>
              <a:defRPr sz="2500"/>
            </a:lvl3pPr>
            <a:lvl4pPr marL="1454719" indent="0">
              <a:buNone/>
              <a:defRPr sz="2100"/>
            </a:lvl4pPr>
            <a:lvl5pPr marL="1939625" indent="0">
              <a:buNone/>
              <a:defRPr sz="2100"/>
            </a:lvl5pPr>
            <a:lvl6pPr marL="2424532" indent="0">
              <a:buNone/>
              <a:defRPr sz="2100"/>
            </a:lvl6pPr>
            <a:lvl7pPr marL="2909438" indent="0">
              <a:buNone/>
              <a:defRPr sz="2100"/>
            </a:lvl7pPr>
            <a:lvl8pPr marL="3394344" indent="0">
              <a:buNone/>
              <a:defRPr sz="2100"/>
            </a:lvl8pPr>
            <a:lvl9pPr marL="3879251" indent="0">
              <a:buNone/>
              <a:defRPr sz="2100"/>
            </a:lvl9pPr>
          </a:lstStyle>
          <a:p>
            <a:pPr lvl="0"/>
            <a:endParaRPr lang="en-US" noProof="0" dirty="0" smtClean="0"/>
          </a:p>
        </p:txBody>
      </p:sp>
      <p:sp>
        <p:nvSpPr>
          <p:cNvPr id="4" name="Text Placeholder 3"/>
          <p:cNvSpPr>
            <a:spLocks noGrp="1"/>
          </p:cNvSpPr>
          <p:nvPr>
            <p:ph type="body" sz="half" idx="2"/>
          </p:nvPr>
        </p:nvSpPr>
        <p:spPr>
          <a:xfrm>
            <a:off x="7169595" y="22901565"/>
            <a:ext cx="21945895" cy="3433619"/>
          </a:xfrm>
          <a:prstGeom prst="rect">
            <a:avLst/>
          </a:prstGeom>
        </p:spPr>
        <p:txBody>
          <a:bodyPr lIns="96981" tIns="48491" rIns="96981" bIns="48491"/>
          <a:lstStyle>
            <a:lvl1pPr marL="0" indent="0">
              <a:buNone/>
              <a:defRPr sz="1500"/>
            </a:lvl1pPr>
            <a:lvl2pPr marL="484906" indent="0">
              <a:buNone/>
              <a:defRPr sz="1300"/>
            </a:lvl2pPr>
            <a:lvl3pPr marL="969813" indent="0">
              <a:buNone/>
              <a:defRPr sz="1100"/>
            </a:lvl3pPr>
            <a:lvl4pPr marL="1454719" indent="0">
              <a:buNone/>
              <a:defRPr sz="1000"/>
            </a:lvl4pPr>
            <a:lvl5pPr marL="1939625" indent="0">
              <a:buNone/>
              <a:defRPr sz="1000"/>
            </a:lvl5pPr>
            <a:lvl6pPr marL="2424532" indent="0">
              <a:buNone/>
              <a:defRPr sz="1000"/>
            </a:lvl6pPr>
            <a:lvl7pPr marL="2909438" indent="0">
              <a:buNone/>
              <a:defRPr sz="1000"/>
            </a:lvl7pPr>
            <a:lvl8pPr marL="3394344" indent="0">
              <a:buNone/>
              <a:defRPr sz="1000"/>
            </a:lvl8pPr>
            <a:lvl9pPr marL="3879251" indent="0">
              <a:buNone/>
              <a:defRPr sz="1000"/>
            </a:lvl9pPr>
          </a:lstStyle>
          <a:p>
            <a:pPr lvl="0"/>
            <a:r>
              <a:rPr lang="en-US" smtClean="0"/>
              <a:t>Click to edit Master text styles</a:t>
            </a:r>
          </a:p>
        </p:txBody>
      </p:sp>
    </p:spTree>
    <p:extLst>
      <p:ext uri="{BB962C8B-B14F-4D97-AF65-F5344CB8AC3E}">
        <p14:creationId xmlns:p14="http://schemas.microsoft.com/office/powerpoint/2010/main" val="4157333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828210" y="1170709"/>
            <a:ext cx="32919581" cy="4876800"/>
          </a:xfrm>
          <a:prstGeom prst="rect">
            <a:avLst/>
          </a:prstGeom>
        </p:spPr>
        <p:txBody>
          <a:bodyPr lIns="96981" tIns="48491" rIns="96981" bIns="48491"/>
          <a:lstStyle/>
          <a:p>
            <a:r>
              <a:rPr lang="en-US" smtClean="0"/>
              <a:t>Click to edit Master title style</a:t>
            </a:r>
            <a:endParaRPr lang="en-US"/>
          </a:p>
        </p:txBody>
      </p:sp>
      <p:sp>
        <p:nvSpPr>
          <p:cNvPr id="3" name="Vertical Text Placeholder 2"/>
          <p:cNvSpPr>
            <a:spLocks noGrp="1"/>
          </p:cNvSpPr>
          <p:nvPr>
            <p:ph type="body" orient="vert" idx="1"/>
          </p:nvPr>
        </p:nvSpPr>
        <p:spPr>
          <a:xfrm>
            <a:off x="1828210" y="6827983"/>
            <a:ext cx="32919581" cy="19310927"/>
          </a:xfrm>
          <a:prstGeom prst="rect">
            <a:avLst/>
          </a:prstGeom>
        </p:spPr>
        <p:txBody>
          <a:bodyPr vert="eaVert" lIns="96981" tIns="48491" rIns="96981" bIns="4849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5505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897" y="1170713"/>
            <a:ext cx="8229895" cy="24968199"/>
          </a:xfrm>
          <a:prstGeom prst="rect">
            <a:avLst/>
          </a:prstGeom>
        </p:spPr>
        <p:txBody>
          <a:bodyPr vert="eaVert" lIns="96981" tIns="48491" rIns="96981" bIns="48491"/>
          <a:lstStyle/>
          <a:p>
            <a:r>
              <a:rPr lang="en-US" smtClean="0"/>
              <a:t>Click to edit Master title style</a:t>
            </a:r>
            <a:endParaRPr lang="en-US"/>
          </a:p>
        </p:txBody>
      </p:sp>
      <p:sp>
        <p:nvSpPr>
          <p:cNvPr id="3" name="Vertical Text Placeholder 2"/>
          <p:cNvSpPr>
            <a:spLocks noGrp="1"/>
          </p:cNvSpPr>
          <p:nvPr>
            <p:ph type="body" orient="vert" idx="1"/>
          </p:nvPr>
        </p:nvSpPr>
        <p:spPr>
          <a:xfrm>
            <a:off x="1828211" y="1170713"/>
            <a:ext cx="24547919" cy="24968199"/>
          </a:xfrm>
          <a:prstGeom prst="rect">
            <a:avLst/>
          </a:prstGeom>
        </p:spPr>
        <p:txBody>
          <a:bodyPr vert="eaVert" lIns="96981" tIns="48491" rIns="96981" bIns="4849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235957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828210" y="1170713"/>
            <a:ext cx="32919581" cy="24968199"/>
          </a:xfrm>
          <a:prstGeom prst="rect">
            <a:avLst/>
          </a:prstGeom>
        </p:spPr>
        <p:txBody>
          <a:bodyPr lIns="96981" tIns="48491" rIns="96981" bIns="4849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51254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a:srcRect/>
          <a:tile tx="0" ty="0" sx="100000" sy="100000" flip="none" algn="tl"/>
        </a:blipFill>
        <a:effectLst/>
      </p:bgPr>
    </p:bg>
    <p:spTree>
      <p:nvGrpSpPr>
        <p:cNvPr id="1" name=""/>
        <p:cNvGrpSpPr/>
        <p:nvPr/>
      </p:nvGrpSpPr>
      <p:grpSpPr>
        <a:xfrm>
          <a:off x="0" y="0"/>
          <a:ext cx="0" cy="0"/>
          <a:chOff x="0" y="0"/>
          <a:chExt cx="0" cy="0"/>
        </a:xfrm>
      </p:grpSpPr>
      <p:sp>
        <p:nvSpPr>
          <p:cNvPr id="1062" name="Text Box 38"/>
          <p:cNvSpPr txBox="1">
            <a:spLocks noChangeArrowheads="1"/>
          </p:cNvSpPr>
          <p:nvPr/>
        </p:nvSpPr>
        <p:spPr bwMode="auto">
          <a:xfrm>
            <a:off x="12446000" y="5486400"/>
            <a:ext cx="11670490" cy="537656"/>
          </a:xfrm>
          <a:prstGeom prst="rect">
            <a:avLst/>
          </a:prstGeom>
          <a:noFill/>
          <a:ln>
            <a:noFill/>
          </a:ln>
          <a:effectLst/>
          <a:extLst/>
        </p:spPr>
        <p:txBody>
          <a:bodyPr lIns="90497" tIns="45248" rIns="90497" bIns="45248">
            <a:spAutoFit/>
          </a:bodyPr>
          <a:lstStyle>
            <a:lvl1pPr algn="l" defTabSz="2047875">
              <a:defRPr>
                <a:solidFill>
                  <a:schemeClr val="tx1"/>
                </a:solidFill>
                <a:latin typeface="Arial" charset="0"/>
              </a:defRPr>
            </a:lvl1pPr>
            <a:lvl2pPr marL="427038" algn="l" defTabSz="2047875">
              <a:defRPr>
                <a:solidFill>
                  <a:schemeClr val="tx1"/>
                </a:solidFill>
                <a:latin typeface="Arial" charset="0"/>
              </a:defRPr>
            </a:lvl2pPr>
            <a:lvl3pPr marL="854075" algn="l" defTabSz="2047875">
              <a:defRPr>
                <a:solidFill>
                  <a:schemeClr val="tx1"/>
                </a:solidFill>
                <a:latin typeface="Arial" charset="0"/>
              </a:defRPr>
            </a:lvl3pPr>
            <a:lvl4pPr marL="1279525" algn="l" defTabSz="2047875">
              <a:defRPr>
                <a:solidFill>
                  <a:schemeClr val="tx1"/>
                </a:solidFill>
                <a:latin typeface="Arial" charset="0"/>
              </a:defRPr>
            </a:lvl4pPr>
            <a:lvl5pPr marL="1706563" algn="l" defTabSz="2047875">
              <a:defRPr>
                <a:solidFill>
                  <a:schemeClr val="tx1"/>
                </a:solidFill>
                <a:latin typeface="Arial" charset="0"/>
              </a:defRPr>
            </a:lvl5pPr>
            <a:lvl6pPr marL="2163763" defTabSz="2047875" fontAlgn="base">
              <a:spcBef>
                <a:spcPct val="0"/>
              </a:spcBef>
              <a:spcAft>
                <a:spcPct val="0"/>
              </a:spcAft>
              <a:defRPr>
                <a:solidFill>
                  <a:schemeClr val="tx1"/>
                </a:solidFill>
                <a:latin typeface="Arial" charset="0"/>
              </a:defRPr>
            </a:lvl6pPr>
            <a:lvl7pPr marL="2620963" defTabSz="2047875" fontAlgn="base">
              <a:spcBef>
                <a:spcPct val="0"/>
              </a:spcBef>
              <a:spcAft>
                <a:spcPct val="0"/>
              </a:spcAft>
              <a:defRPr>
                <a:solidFill>
                  <a:schemeClr val="tx1"/>
                </a:solidFill>
                <a:latin typeface="Arial" charset="0"/>
              </a:defRPr>
            </a:lvl7pPr>
            <a:lvl8pPr marL="3078163" defTabSz="2047875" fontAlgn="base">
              <a:spcBef>
                <a:spcPct val="0"/>
              </a:spcBef>
              <a:spcAft>
                <a:spcPct val="0"/>
              </a:spcAft>
              <a:defRPr>
                <a:solidFill>
                  <a:schemeClr val="tx1"/>
                </a:solidFill>
                <a:latin typeface="Arial" charset="0"/>
              </a:defRPr>
            </a:lvl8pPr>
            <a:lvl9pPr marL="3535363" defTabSz="2047875" fontAlgn="base">
              <a:spcBef>
                <a:spcPct val="0"/>
              </a:spcBef>
              <a:spcAft>
                <a:spcPct val="0"/>
              </a:spcAft>
              <a:defRPr>
                <a:solidFill>
                  <a:schemeClr val="tx1"/>
                </a:solidFill>
                <a:latin typeface="Arial" charset="0"/>
              </a:defRPr>
            </a:lvl9pPr>
          </a:lstStyle>
          <a:p>
            <a:pPr algn="ctr">
              <a:spcBef>
                <a:spcPct val="50000"/>
              </a:spcBef>
              <a:defRPr/>
            </a:pPr>
            <a:endParaRPr lang="en-US" sz="2900" b="0" dirty="0" smtClean="0">
              <a:solidFill>
                <a:schemeClr val="tx2"/>
              </a:solidFill>
            </a:endParaRPr>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 id="2147483649" r:id="rId12"/>
  </p:sldLayoutIdLst>
  <p:txStyles>
    <p:titleStyle>
      <a:lvl1pPr algn="ctr" defTabSz="2171700" rtl="0" eaLnBrk="0" fontAlgn="base" hangingPunct="0">
        <a:spcBef>
          <a:spcPct val="0"/>
        </a:spcBef>
        <a:spcAft>
          <a:spcPct val="0"/>
        </a:spcAft>
        <a:defRPr sz="6500" b="1">
          <a:solidFill>
            <a:schemeClr val="bg1"/>
          </a:solidFill>
          <a:latin typeface="+mj-lt"/>
          <a:ea typeface="+mj-ea"/>
          <a:cs typeface="+mj-cs"/>
        </a:defRPr>
      </a:lvl1pPr>
      <a:lvl2pPr algn="ctr" defTabSz="2171700" rtl="0" eaLnBrk="0" fontAlgn="base" hangingPunct="0">
        <a:spcBef>
          <a:spcPct val="0"/>
        </a:spcBef>
        <a:spcAft>
          <a:spcPct val="0"/>
        </a:spcAft>
        <a:defRPr sz="6500" b="1">
          <a:solidFill>
            <a:schemeClr val="bg1"/>
          </a:solidFill>
          <a:latin typeface="Arial" charset="0"/>
        </a:defRPr>
      </a:lvl2pPr>
      <a:lvl3pPr algn="ctr" defTabSz="2171700" rtl="0" eaLnBrk="0" fontAlgn="base" hangingPunct="0">
        <a:spcBef>
          <a:spcPct val="0"/>
        </a:spcBef>
        <a:spcAft>
          <a:spcPct val="0"/>
        </a:spcAft>
        <a:defRPr sz="6500" b="1">
          <a:solidFill>
            <a:schemeClr val="bg1"/>
          </a:solidFill>
          <a:latin typeface="Arial" charset="0"/>
        </a:defRPr>
      </a:lvl3pPr>
      <a:lvl4pPr algn="ctr" defTabSz="2171700" rtl="0" eaLnBrk="0" fontAlgn="base" hangingPunct="0">
        <a:spcBef>
          <a:spcPct val="0"/>
        </a:spcBef>
        <a:spcAft>
          <a:spcPct val="0"/>
        </a:spcAft>
        <a:defRPr sz="6500" b="1">
          <a:solidFill>
            <a:schemeClr val="bg1"/>
          </a:solidFill>
          <a:latin typeface="Arial" charset="0"/>
        </a:defRPr>
      </a:lvl4pPr>
      <a:lvl5pPr algn="ctr" defTabSz="2171700" rtl="0" eaLnBrk="0" fontAlgn="base" hangingPunct="0">
        <a:spcBef>
          <a:spcPct val="0"/>
        </a:spcBef>
        <a:spcAft>
          <a:spcPct val="0"/>
        </a:spcAft>
        <a:defRPr sz="6500" b="1">
          <a:solidFill>
            <a:schemeClr val="bg1"/>
          </a:solidFill>
          <a:latin typeface="Arial" charset="0"/>
        </a:defRPr>
      </a:lvl5pPr>
      <a:lvl6pPr marL="484906" algn="ctr" defTabSz="2171976" rtl="0" fontAlgn="base">
        <a:spcBef>
          <a:spcPct val="0"/>
        </a:spcBef>
        <a:spcAft>
          <a:spcPct val="0"/>
        </a:spcAft>
        <a:defRPr sz="6500" b="1">
          <a:solidFill>
            <a:schemeClr val="bg1"/>
          </a:solidFill>
          <a:latin typeface="Arial" charset="0"/>
        </a:defRPr>
      </a:lvl6pPr>
      <a:lvl7pPr marL="969813" algn="ctr" defTabSz="2171976" rtl="0" fontAlgn="base">
        <a:spcBef>
          <a:spcPct val="0"/>
        </a:spcBef>
        <a:spcAft>
          <a:spcPct val="0"/>
        </a:spcAft>
        <a:defRPr sz="6500" b="1">
          <a:solidFill>
            <a:schemeClr val="bg1"/>
          </a:solidFill>
          <a:latin typeface="Arial" charset="0"/>
        </a:defRPr>
      </a:lvl7pPr>
      <a:lvl8pPr marL="1454719" algn="ctr" defTabSz="2171976" rtl="0" fontAlgn="base">
        <a:spcBef>
          <a:spcPct val="0"/>
        </a:spcBef>
        <a:spcAft>
          <a:spcPct val="0"/>
        </a:spcAft>
        <a:defRPr sz="6500" b="1">
          <a:solidFill>
            <a:schemeClr val="bg1"/>
          </a:solidFill>
          <a:latin typeface="Arial" charset="0"/>
        </a:defRPr>
      </a:lvl8pPr>
      <a:lvl9pPr marL="1939625" algn="ctr" defTabSz="2171976" rtl="0" fontAlgn="base">
        <a:spcBef>
          <a:spcPct val="0"/>
        </a:spcBef>
        <a:spcAft>
          <a:spcPct val="0"/>
        </a:spcAft>
        <a:defRPr sz="6500" b="1">
          <a:solidFill>
            <a:schemeClr val="bg1"/>
          </a:solidFill>
          <a:latin typeface="Arial" charset="0"/>
        </a:defRPr>
      </a:lvl9pPr>
    </p:titleStyle>
    <p:bodyStyle>
      <a:lvl1pPr marL="814388" indent="-814388" algn="l" defTabSz="2171700" rtl="0" eaLnBrk="0" fontAlgn="base" hangingPunct="0">
        <a:spcBef>
          <a:spcPct val="20000"/>
        </a:spcBef>
        <a:spcAft>
          <a:spcPct val="0"/>
        </a:spcAft>
        <a:defRPr sz="1700">
          <a:solidFill>
            <a:schemeClr val="tx1"/>
          </a:solidFill>
          <a:latin typeface="+mn-lt"/>
          <a:ea typeface="+mn-ea"/>
          <a:cs typeface="+mn-cs"/>
        </a:defRPr>
      </a:lvl1pPr>
      <a:lvl2pPr marL="1763713" indent="-677863" algn="l" defTabSz="2171700" rtl="0" eaLnBrk="0" fontAlgn="base" hangingPunct="0">
        <a:spcBef>
          <a:spcPct val="20000"/>
        </a:spcBef>
        <a:spcAft>
          <a:spcPct val="0"/>
        </a:spcAft>
        <a:buChar char="–"/>
        <a:defRPr sz="3600">
          <a:solidFill>
            <a:schemeClr val="tx1"/>
          </a:solidFill>
          <a:latin typeface="+mn-lt"/>
        </a:defRPr>
      </a:lvl2pPr>
      <a:lvl3pPr marL="2714625" indent="-542925" algn="l" defTabSz="2171700" rtl="0" eaLnBrk="0" fontAlgn="base" hangingPunct="0">
        <a:spcBef>
          <a:spcPct val="20000"/>
        </a:spcBef>
        <a:spcAft>
          <a:spcPct val="0"/>
        </a:spcAft>
        <a:buChar char="•"/>
        <a:defRPr sz="3100">
          <a:solidFill>
            <a:schemeClr val="tx1"/>
          </a:solidFill>
          <a:latin typeface="+mn-lt"/>
        </a:defRPr>
      </a:lvl3pPr>
      <a:lvl4pPr marL="3798888" indent="-539750" algn="l" defTabSz="2171700" rtl="0" eaLnBrk="0" fontAlgn="base" hangingPunct="0">
        <a:spcBef>
          <a:spcPct val="20000"/>
        </a:spcBef>
        <a:spcAft>
          <a:spcPct val="0"/>
        </a:spcAft>
        <a:buChar char="–"/>
        <a:defRPr sz="2300">
          <a:solidFill>
            <a:schemeClr val="tx1"/>
          </a:solidFill>
          <a:latin typeface="+mn-lt"/>
        </a:defRPr>
      </a:lvl4pPr>
      <a:lvl5pPr marL="4886325" indent="-541338" algn="l" defTabSz="2171700" rtl="0" eaLnBrk="0" fontAlgn="base" hangingPunct="0">
        <a:spcBef>
          <a:spcPct val="20000"/>
        </a:spcBef>
        <a:spcAft>
          <a:spcPct val="0"/>
        </a:spcAft>
        <a:buChar char="»"/>
        <a:defRPr sz="2300">
          <a:solidFill>
            <a:schemeClr val="tx1"/>
          </a:solidFill>
          <a:latin typeface="+mn-lt"/>
        </a:defRPr>
      </a:lvl5pPr>
      <a:lvl6pPr marL="5372695" indent="-542152" algn="l" defTabSz="2171976" rtl="0" fontAlgn="base">
        <a:spcBef>
          <a:spcPct val="20000"/>
        </a:spcBef>
        <a:spcAft>
          <a:spcPct val="0"/>
        </a:spcAft>
        <a:buChar char="»"/>
        <a:defRPr sz="2300">
          <a:solidFill>
            <a:schemeClr val="tx1"/>
          </a:solidFill>
          <a:latin typeface="+mn-lt"/>
        </a:defRPr>
      </a:lvl6pPr>
      <a:lvl7pPr marL="5857602" indent="-542152" algn="l" defTabSz="2171976" rtl="0" fontAlgn="base">
        <a:spcBef>
          <a:spcPct val="20000"/>
        </a:spcBef>
        <a:spcAft>
          <a:spcPct val="0"/>
        </a:spcAft>
        <a:buChar char="»"/>
        <a:defRPr sz="2300">
          <a:solidFill>
            <a:schemeClr val="tx1"/>
          </a:solidFill>
          <a:latin typeface="+mn-lt"/>
        </a:defRPr>
      </a:lvl7pPr>
      <a:lvl8pPr marL="6342508" indent="-542152" algn="l" defTabSz="2171976" rtl="0" fontAlgn="base">
        <a:spcBef>
          <a:spcPct val="20000"/>
        </a:spcBef>
        <a:spcAft>
          <a:spcPct val="0"/>
        </a:spcAft>
        <a:buChar char="»"/>
        <a:defRPr sz="2300">
          <a:solidFill>
            <a:schemeClr val="tx1"/>
          </a:solidFill>
          <a:latin typeface="+mn-lt"/>
        </a:defRPr>
      </a:lvl8pPr>
      <a:lvl9pPr marL="6827414" indent="-542152" algn="l" defTabSz="2171976" rtl="0" fontAlgn="base">
        <a:spcBef>
          <a:spcPct val="20000"/>
        </a:spcBef>
        <a:spcAft>
          <a:spcPct val="0"/>
        </a:spcAft>
        <a:buChar char="»"/>
        <a:defRPr sz="2300">
          <a:solidFill>
            <a:schemeClr val="tx1"/>
          </a:solidFill>
          <a:latin typeface="+mn-lt"/>
        </a:defRPr>
      </a:lvl9pPr>
    </p:bodyStyle>
    <p:otherStyle>
      <a:defPPr>
        <a:defRPr lang="en-US"/>
      </a:defPPr>
      <a:lvl1pPr marL="0" algn="l" defTabSz="969813" rtl="0" eaLnBrk="1" latinLnBrk="0" hangingPunct="1">
        <a:defRPr sz="1900" kern="1200">
          <a:solidFill>
            <a:schemeClr val="tx1"/>
          </a:solidFill>
          <a:latin typeface="+mn-lt"/>
          <a:ea typeface="+mn-ea"/>
          <a:cs typeface="+mn-cs"/>
        </a:defRPr>
      </a:lvl1pPr>
      <a:lvl2pPr marL="484906" algn="l" defTabSz="969813" rtl="0" eaLnBrk="1" latinLnBrk="0" hangingPunct="1">
        <a:defRPr sz="1900" kern="1200">
          <a:solidFill>
            <a:schemeClr val="tx1"/>
          </a:solidFill>
          <a:latin typeface="+mn-lt"/>
          <a:ea typeface="+mn-ea"/>
          <a:cs typeface="+mn-cs"/>
        </a:defRPr>
      </a:lvl2pPr>
      <a:lvl3pPr marL="969813" algn="l" defTabSz="969813" rtl="0" eaLnBrk="1" latinLnBrk="0" hangingPunct="1">
        <a:defRPr sz="1900" kern="1200">
          <a:solidFill>
            <a:schemeClr val="tx1"/>
          </a:solidFill>
          <a:latin typeface="+mn-lt"/>
          <a:ea typeface="+mn-ea"/>
          <a:cs typeface="+mn-cs"/>
        </a:defRPr>
      </a:lvl3pPr>
      <a:lvl4pPr marL="1454719" algn="l" defTabSz="969813" rtl="0" eaLnBrk="1" latinLnBrk="0" hangingPunct="1">
        <a:defRPr sz="1900" kern="1200">
          <a:solidFill>
            <a:schemeClr val="tx1"/>
          </a:solidFill>
          <a:latin typeface="+mn-lt"/>
          <a:ea typeface="+mn-ea"/>
          <a:cs typeface="+mn-cs"/>
        </a:defRPr>
      </a:lvl4pPr>
      <a:lvl5pPr marL="1939625" algn="l" defTabSz="969813" rtl="0" eaLnBrk="1" latinLnBrk="0" hangingPunct="1">
        <a:defRPr sz="1900" kern="1200">
          <a:solidFill>
            <a:schemeClr val="tx1"/>
          </a:solidFill>
          <a:latin typeface="+mn-lt"/>
          <a:ea typeface="+mn-ea"/>
          <a:cs typeface="+mn-cs"/>
        </a:defRPr>
      </a:lvl5pPr>
      <a:lvl6pPr marL="2424532" algn="l" defTabSz="969813" rtl="0" eaLnBrk="1" latinLnBrk="0" hangingPunct="1">
        <a:defRPr sz="1900" kern="1200">
          <a:solidFill>
            <a:schemeClr val="tx1"/>
          </a:solidFill>
          <a:latin typeface="+mn-lt"/>
          <a:ea typeface="+mn-ea"/>
          <a:cs typeface="+mn-cs"/>
        </a:defRPr>
      </a:lvl6pPr>
      <a:lvl7pPr marL="2909438" algn="l" defTabSz="969813" rtl="0" eaLnBrk="1" latinLnBrk="0" hangingPunct="1">
        <a:defRPr sz="1900" kern="1200">
          <a:solidFill>
            <a:schemeClr val="tx1"/>
          </a:solidFill>
          <a:latin typeface="+mn-lt"/>
          <a:ea typeface="+mn-ea"/>
          <a:cs typeface="+mn-cs"/>
        </a:defRPr>
      </a:lvl7pPr>
      <a:lvl8pPr marL="3394344" algn="l" defTabSz="969813" rtl="0" eaLnBrk="1" latinLnBrk="0" hangingPunct="1">
        <a:defRPr sz="1900" kern="1200">
          <a:solidFill>
            <a:schemeClr val="tx1"/>
          </a:solidFill>
          <a:latin typeface="+mn-lt"/>
          <a:ea typeface="+mn-ea"/>
          <a:cs typeface="+mn-cs"/>
        </a:defRPr>
      </a:lvl8pPr>
      <a:lvl9pPr marL="3879251" algn="l" defTabSz="969813"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2" name="Rectangle 3386"/>
          <p:cNvSpPr>
            <a:spLocks noChangeArrowheads="1"/>
          </p:cNvSpPr>
          <p:nvPr/>
        </p:nvSpPr>
        <p:spPr bwMode="auto">
          <a:xfrm>
            <a:off x="0" y="304801"/>
            <a:ext cx="36575999" cy="5362594"/>
          </a:xfrm>
          <a:prstGeom prst="rect">
            <a:avLst/>
          </a:prstGeom>
          <a:solidFill>
            <a:schemeClr val="bg2">
              <a:lumMod val="50000"/>
            </a:schemeClr>
          </a:solidFill>
          <a:ln>
            <a:noFill/>
          </a:ln>
          <a:effectLst>
            <a:softEdge rad="127000"/>
          </a:effectLst>
          <a:extLst/>
        </p:spPr>
        <p:txBody>
          <a:bodyPr lIns="0" tIns="150802" rIns="0" bIns="37701" anchor="ctr"/>
          <a:lstStyle/>
          <a:p>
            <a:pPr indent="2986088" algn="ctr" defTabSz="904875">
              <a:lnSpc>
                <a:spcPct val="90000"/>
              </a:lnSpc>
            </a:pPr>
            <a:endParaRPr lang="en-US" sz="3000" dirty="0">
              <a:solidFill>
                <a:schemeClr val="bg1"/>
              </a:solidFill>
              <a:latin typeface="Verdana" pitchFamily="34" charset="0"/>
              <a:cs typeface="Arial" charset="0"/>
            </a:endParaRPr>
          </a:p>
          <a:p>
            <a:pPr indent="2986088" algn="ctr" defTabSz="904875" eaLnBrk="0" hangingPunct="0"/>
            <a:r>
              <a:rPr lang="en-US" sz="3000" baseline="30000" dirty="0">
                <a:solidFill>
                  <a:schemeClr val="bg1"/>
                </a:solidFill>
                <a:latin typeface="Verdana" pitchFamily="34" charset="0"/>
                <a:cs typeface="Arial" charset="0"/>
              </a:rPr>
              <a:t>		</a:t>
            </a:r>
            <a:r>
              <a:rPr lang="en-US" sz="3000" dirty="0">
                <a:solidFill>
                  <a:srgbClr val="EAEAEA"/>
                </a:solidFill>
                <a:latin typeface="Verdana" pitchFamily="34" charset="0"/>
                <a:cs typeface="Arial" charset="0"/>
              </a:rPr>
              <a:t>		</a:t>
            </a:r>
          </a:p>
        </p:txBody>
      </p:sp>
      <p:sp>
        <p:nvSpPr>
          <p:cNvPr id="2054" name="Text Box 3405"/>
          <p:cNvSpPr txBox="1">
            <a:spLocks noChangeArrowheads="1"/>
          </p:cNvSpPr>
          <p:nvPr/>
        </p:nvSpPr>
        <p:spPr bwMode="auto">
          <a:xfrm>
            <a:off x="27327031" y="25908001"/>
            <a:ext cx="8029768"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defTabSz="2047875" eaLnBrk="0" hangingPunct="0">
              <a:defRPr sz="1300" b="1">
                <a:solidFill>
                  <a:schemeClr val="tx2"/>
                </a:solidFill>
                <a:latin typeface="Arial" charset="0"/>
              </a:defRPr>
            </a:lvl1pPr>
            <a:lvl2pPr marL="742950" indent="-285750" defTabSz="2047875" eaLnBrk="0" hangingPunct="0">
              <a:defRPr sz="1300" b="1">
                <a:solidFill>
                  <a:schemeClr val="tx2"/>
                </a:solidFill>
                <a:latin typeface="Arial" charset="0"/>
              </a:defRPr>
            </a:lvl2pPr>
            <a:lvl3pPr marL="1143000" indent="-228600" defTabSz="2047875" eaLnBrk="0" hangingPunct="0">
              <a:defRPr sz="1300" b="1">
                <a:solidFill>
                  <a:schemeClr val="tx2"/>
                </a:solidFill>
                <a:latin typeface="Arial" charset="0"/>
              </a:defRPr>
            </a:lvl3pPr>
            <a:lvl4pPr marL="1600200" indent="-228600" defTabSz="2047875" eaLnBrk="0" hangingPunct="0">
              <a:defRPr sz="1300" b="1">
                <a:solidFill>
                  <a:schemeClr val="tx2"/>
                </a:solidFill>
                <a:latin typeface="Arial" charset="0"/>
              </a:defRPr>
            </a:lvl4pPr>
            <a:lvl5pPr marL="2057400" indent="-228600" defTabSz="2047875" eaLnBrk="0" hangingPunct="0">
              <a:defRPr sz="1300" b="1">
                <a:solidFill>
                  <a:schemeClr val="tx2"/>
                </a:solidFill>
                <a:latin typeface="Arial" charset="0"/>
              </a:defRPr>
            </a:lvl5pPr>
            <a:lvl6pPr marL="2514600" indent="-228600" defTabSz="2047875" eaLnBrk="0" fontAlgn="base" hangingPunct="0">
              <a:spcBef>
                <a:spcPct val="0"/>
              </a:spcBef>
              <a:spcAft>
                <a:spcPct val="0"/>
              </a:spcAft>
              <a:defRPr sz="1300" b="1">
                <a:solidFill>
                  <a:schemeClr val="tx2"/>
                </a:solidFill>
                <a:latin typeface="Arial" charset="0"/>
              </a:defRPr>
            </a:lvl6pPr>
            <a:lvl7pPr marL="2971800" indent="-228600" defTabSz="2047875" eaLnBrk="0" fontAlgn="base" hangingPunct="0">
              <a:spcBef>
                <a:spcPct val="0"/>
              </a:spcBef>
              <a:spcAft>
                <a:spcPct val="0"/>
              </a:spcAft>
              <a:defRPr sz="1300" b="1">
                <a:solidFill>
                  <a:schemeClr val="tx2"/>
                </a:solidFill>
                <a:latin typeface="Arial" charset="0"/>
              </a:defRPr>
            </a:lvl7pPr>
            <a:lvl8pPr marL="3429000" indent="-228600" defTabSz="2047875" eaLnBrk="0" fontAlgn="base" hangingPunct="0">
              <a:spcBef>
                <a:spcPct val="0"/>
              </a:spcBef>
              <a:spcAft>
                <a:spcPct val="0"/>
              </a:spcAft>
              <a:defRPr sz="1300" b="1">
                <a:solidFill>
                  <a:schemeClr val="tx2"/>
                </a:solidFill>
                <a:latin typeface="Arial" charset="0"/>
              </a:defRPr>
            </a:lvl8pPr>
            <a:lvl9pPr marL="3886200" indent="-228600" defTabSz="2047875" eaLnBrk="0" fontAlgn="base" hangingPunct="0">
              <a:spcBef>
                <a:spcPct val="0"/>
              </a:spcBef>
              <a:spcAft>
                <a:spcPct val="0"/>
              </a:spcAft>
              <a:defRPr sz="1300" b="1">
                <a:solidFill>
                  <a:schemeClr val="tx2"/>
                </a:solidFill>
                <a:latin typeface="Arial" charset="0"/>
              </a:defRPr>
            </a:lvl9pPr>
          </a:lstStyle>
          <a:p>
            <a:pPr eaLnBrk="1" hangingPunct="1">
              <a:spcBef>
                <a:spcPct val="50000"/>
              </a:spcBef>
              <a:defRPr/>
            </a:pPr>
            <a:r>
              <a:rPr lang="en-US" sz="2300" dirty="0" smtClean="0">
                <a:solidFill>
                  <a:srgbClr val="011F73"/>
                </a:solidFill>
              </a:rPr>
              <a:t>Sources</a:t>
            </a:r>
          </a:p>
          <a:p>
            <a:pPr marL="457200" indent="-457200" eaLnBrk="1" hangingPunct="1">
              <a:spcBef>
                <a:spcPct val="50000"/>
              </a:spcBef>
              <a:buAutoNum type="arabicPeriod"/>
              <a:defRPr/>
            </a:pPr>
            <a:r>
              <a:rPr lang="en-US" sz="2400" dirty="0" smtClean="0">
                <a:solidFill>
                  <a:schemeClr val="tx1"/>
                </a:solidFill>
              </a:rPr>
              <a:t>International </a:t>
            </a:r>
            <a:r>
              <a:rPr lang="en-US" sz="2400" dirty="0">
                <a:solidFill>
                  <a:schemeClr val="tx1"/>
                </a:solidFill>
              </a:rPr>
              <a:t>Federation of Association Football  http://</a:t>
            </a:r>
            <a:r>
              <a:rPr lang="en-US" sz="2400" dirty="0" smtClean="0">
                <a:solidFill>
                  <a:schemeClr val="tx1"/>
                </a:solidFill>
              </a:rPr>
              <a:t>www.fifa.com/worldcup/index.html</a:t>
            </a:r>
          </a:p>
          <a:p>
            <a:pPr marL="457200" indent="-457200" eaLnBrk="1" hangingPunct="1">
              <a:spcBef>
                <a:spcPct val="50000"/>
              </a:spcBef>
              <a:buAutoNum type="arabicPeriod"/>
              <a:defRPr/>
            </a:pPr>
            <a:r>
              <a:rPr lang="en-US" sz="2300" dirty="0">
                <a:solidFill>
                  <a:schemeClr val="tx1"/>
                </a:solidFill>
              </a:rPr>
              <a:t>The World Bank http://data.worldbank.org</a:t>
            </a:r>
            <a:endParaRPr lang="en-US" sz="2300" dirty="0">
              <a:solidFill>
                <a:schemeClr val="tx1"/>
              </a:solidFill>
            </a:endParaRPr>
          </a:p>
        </p:txBody>
      </p:sp>
      <p:sp>
        <p:nvSpPr>
          <p:cNvPr id="2" name="Text Box 6436"/>
          <p:cNvSpPr txBox="1">
            <a:spLocks noChangeArrowheads="1"/>
          </p:cNvSpPr>
          <p:nvPr/>
        </p:nvSpPr>
        <p:spPr bwMode="auto">
          <a:xfrm>
            <a:off x="1219200" y="7586827"/>
            <a:ext cx="10754773" cy="12072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defTabSz="2047875" eaLnBrk="0" hangingPunct="0">
              <a:defRPr sz="1400" b="1">
                <a:solidFill>
                  <a:schemeClr val="tx2"/>
                </a:solidFill>
                <a:latin typeface="Arial" charset="0"/>
              </a:defRPr>
            </a:lvl1pPr>
            <a:lvl2pPr marL="742950" indent="-28575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eaLnBrk="1" hangingPunct="1">
              <a:spcBef>
                <a:spcPts val="800"/>
              </a:spcBef>
              <a:defRPr/>
            </a:pPr>
            <a:r>
              <a:rPr lang="en-US" sz="3100" dirty="0">
                <a:latin typeface="Times New Roman" pitchFamily="18" charset="0"/>
                <a:cs typeface="Times New Roman" pitchFamily="18" charset="0"/>
              </a:rPr>
              <a:t>The FIFA World Cup is the largest sporting event in the world and hosting it in the past decade has spread to continents that have never previously hosted the event before, such as Asia and Africa. In 2010, FIFA members voted on the hosts of the 2018 and 2022 World Cups while considering bids by 13 different nations. With the enormous costs of preparing to host the largest global sporting event, why do nations compete to host it? Are the economic benefits of hosting the World Cup great enough to offset the costs? Drawing on data from the World Bank and the International Federation of Association Football, this paper discusses the contrast between the macroeconomic numbers of nations that hosted the FIFA World Cup and other comparable nations that have not. In particular, OECD nations’ gross domestic product, gross national income, and employment numbers, from 1996 to 2007, are examined. The paper also analyzes if winning or participating in the World Cup provide any sort of economic benefit as well. My conclusions show growth of gross national income and gross domestic product to have larger increments for host nations compared to other while also showing a boost in national unemployment. Contrary to those results, nations who win the World Cup show to have an opposite effect when looking at gross national income and gross domestic product, while only participating in the FIFA World Cup shows to have no economic effect. </a:t>
            </a:r>
            <a:endParaRPr lang="en-US" sz="3100" dirty="0" smtClean="0">
              <a:latin typeface="Times New Roman" pitchFamily="18" charset="0"/>
              <a:cs typeface="Times New Roman" pitchFamily="18" charset="0"/>
            </a:endParaRPr>
          </a:p>
        </p:txBody>
      </p:sp>
      <p:sp>
        <p:nvSpPr>
          <p:cNvPr id="2055" name="AutoShape 6844"/>
          <p:cNvSpPr>
            <a:spLocks noChangeArrowheads="1"/>
          </p:cNvSpPr>
          <p:nvPr/>
        </p:nvSpPr>
        <p:spPr bwMode="auto">
          <a:xfrm>
            <a:off x="1234441" y="5953179"/>
            <a:ext cx="10754772" cy="1318592"/>
          </a:xfrm>
          <a:prstGeom prst="roundRect">
            <a:avLst>
              <a:gd name="adj" fmla="val 16667"/>
            </a:avLst>
          </a:prstGeom>
          <a:solidFill>
            <a:schemeClr val="accent3">
              <a:lumMod val="85000"/>
            </a:schemeClr>
          </a:solidFill>
          <a:ln>
            <a:noFill/>
          </a:ln>
          <a:effectLst>
            <a:glow rad="228600">
              <a:schemeClr val="accent4">
                <a:satMod val="175000"/>
                <a:alpha val="40000"/>
              </a:schemeClr>
            </a:glow>
          </a:effectLst>
          <a:extLst/>
        </p:spPr>
        <p:txBody>
          <a:bodyPr wrap="none" lIns="90511" tIns="45255" rIns="90511" bIns="45255" anchor="ctr"/>
          <a:lstStyle/>
          <a:p>
            <a:pPr algn="ctr" defTabSz="2171700"/>
            <a:r>
              <a:rPr lang="en-US" sz="6600" dirty="0">
                <a:solidFill>
                  <a:schemeClr val="tx1"/>
                </a:solidFill>
                <a:latin typeface="Calibri" pitchFamily="34" charset="0"/>
              </a:rPr>
              <a:t>Abstract</a:t>
            </a:r>
          </a:p>
        </p:txBody>
      </p:sp>
      <p:sp>
        <p:nvSpPr>
          <p:cNvPr id="4" name="TextBox 3"/>
          <p:cNvSpPr txBox="1"/>
          <p:nvPr/>
        </p:nvSpPr>
        <p:spPr>
          <a:xfrm>
            <a:off x="603699" y="609600"/>
            <a:ext cx="35362701" cy="2215991"/>
          </a:xfrm>
          <a:prstGeom prst="rect">
            <a:avLst/>
          </a:prstGeom>
          <a:noFill/>
        </p:spPr>
        <p:txBody>
          <a:bodyPr wrap="square" rtlCol="0">
            <a:spAutoFit/>
          </a:bodyPr>
          <a:lstStyle/>
          <a:p>
            <a:pPr algn="ctr"/>
            <a:r>
              <a:rPr lang="en-US" sz="13800" b="0" dirty="0" smtClean="0">
                <a:solidFill>
                  <a:schemeClr val="bg1"/>
                </a:solidFill>
                <a:uFill>
                  <a:solidFill>
                    <a:schemeClr val="bg1"/>
                  </a:solidFill>
                </a:uFill>
                <a:latin typeface="Britannic Bold" pitchFamily="34" charset="0"/>
              </a:rPr>
              <a:t>The Economic Benefits of the FIFA World Cup</a:t>
            </a:r>
          </a:p>
        </p:txBody>
      </p:sp>
      <p:sp>
        <p:nvSpPr>
          <p:cNvPr id="7" name="TextBox 6"/>
          <p:cNvSpPr txBox="1"/>
          <p:nvPr/>
        </p:nvSpPr>
        <p:spPr>
          <a:xfrm>
            <a:off x="13773203" y="3143626"/>
            <a:ext cx="9060074" cy="2339102"/>
          </a:xfrm>
          <a:prstGeom prst="rect">
            <a:avLst/>
          </a:prstGeom>
          <a:noFill/>
        </p:spPr>
        <p:txBody>
          <a:bodyPr wrap="square" rtlCol="0">
            <a:spAutoFit/>
          </a:bodyPr>
          <a:lstStyle/>
          <a:p>
            <a:pPr algn="ctr"/>
            <a:r>
              <a:rPr lang="en-US" sz="4400" b="0" dirty="0">
                <a:solidFill>
                  <a:schemeClr val="bg1"/>
                </a:solidFill>
                <a:latin typeface="Franklin Gothic Demi" pitchFamily="34" charset="0"/>
                <a:ea typeface="Kozuka Mincho Pro B" pitchFamily="18" charset="-128"/>
              </a:rPr>
              <a:t>Goran Galić</a:t>
            </a:r>
          </a:p>
          <a:p>
            <a:pPr algn="ctr"/>
            <a:r>
              <a:rPr lang="en-US" sz="4400" b="0" dirty="0">
                <a:solidFill>
                  <a:schemeClr val="bg1"/>
                </a:solidFill>
                <a:latin typeface="Franklin Gothic Demi" pitchFamily="34" charset="0"/>
                <a:ea typeface="Kozuka Mincho Pro B" pitchFamily="18" charset="-128"/>
              </a:rPr>
              <a:t>Department of Economics</a:t>
            </a:r>
          </a:p>
          <a:p>
            <a:pPr algn="ctr"/>
            <a:r>
              <a:rPr lang="en-US" sz="4400" b="0" dirty="0">
                <a:solidFill>
                  <a:schemeClr val="bg1"/>
                </a:solidFill>
                <a:latin typeface="Franklin Gothic Demi" pitchFamily="34" charset="0"/>
                <a:ea typeface="Kozuka Mincho Pro B" pitchFamily="18" charset="-128"/>
              </a:rPr>
              <a:t>University of New Hampshire</a:t>
            </a:r>
          </a:p>
          <a:p>
            <a:endParaRPr lang="en-US" dirty="0"/>
          </a:p>
        </p:txBody>
      </p:sp>
      <p:cxnSp>
        <p:nvCxnSpPr>
          <p:cNvPr id="11" name="Straight Connector 10"/>
          <p:cNvCxnSpPr/>
          <p:nvPr/>
        </p:nvCxnSpPr>
        <p:spPr bwMode="auto">
          <a:xfrm>
            <a:off x="603699" y="2825591"/>
            <a:ext cx="34753101" cy="0"/>
          </a:xfrm>
          <a:prstGeom prst="line">
            <a:avLst/>
          </a:prstGeom>
          <a:noFill/>
          <a:ln w="9525" cap="flat" cmpd="sng" algn="ctr">
            <a:solidFill>
              <a:schemeClr val="bg1"/>
            </a:solidFill>
            <a:prstDash val="solid"/>
            <a:round/>
            <a:headEnd type="none" w="med" len="med"/>
            <a:tailEnd type="none" w="med" len="med"/>
          </a:ln>
          <a:effectLst>
            <a:glow rad="228600">
              <a:schemeClr val="accent1">
                <a:satMod val="175000"/>
                <a:alpha val="40000"/>
              </a:scheme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cxnSp>
      <p:sp>
        <p:nvSpPr>
          <p:cNvPr id="34" name="AutoShape 6844"/>
          <p:cNvSpPr>
            <a:spLocks noChangeArrowheads="1"/>
          </p:cNvSpPr>
          <p:nvPr/>
        </p:nvSpPr>
        <p:spPr bwMode="auto">
          <a:xfrm>
            <a:off x="12910614" y="5967577"/>
            <a:ext cx="10754772" cy="1318592"/>
          </a:xfrm>
          <a:prstGeom prst="roundRect">
            <a:avLst>
              <a:gd name="adj" fmla="val 16667"/>
            </a:avLst>
          </a:prstGeom>
          <a:solidFill>
            <a:schemeClr val="accent3">
              <a:lumMod val="85000"/>
            </a:schemeClr>
          </a:solidFill>
          <a:ln>
            <a:noFill/>
          </a:ln>
          <a:effectLst>
            <a:glow rad="228600">
              <a:schemeClr val="accent4">
                <a:satMod val="175000"/>
                <a:alpha val="40000"/>
              </a:schemeClr>
            </a:glow>
          </a:effectLst>
          <a:extLst/>
        </p:spPr>
        <p:txBody>
          <a:bodyPr wrap="none" lIns="90511" tIns="45255" rIns="90511" bIns="45255" anchor="ctr"/>
          <a:lstStyle/>
          <a:p>
            <a:pPr algn="ctr" defTabSz="2171700"/>
            <a:r>
              <a:rPr lang="en-US" sz="6600" dirty="0" smtClean="0">
                <a:solidFill>
                  <a:schemeClr val="tx1"/>
                </a:solidFill>
                <a:latin typeface="Calibri" pitchFamily="34" charset="0"/>
              </a:rPr>
              <a:t>Data Modules</a:t>
            </a:r>
            <a:endParaRPr lang="en-US" sz="6600" dirty="0">
              <a:solidFill>
                <a:schemeClr val="tx1"/>
              </a:solidFill>
              <a:latin typeface="Calibri" pitchFamily="34" charset="0"/>
            </a:endParaRPr>
          </a:p>
        </p:txBody>
      </p:sp>
      <p:graphicFrame>
        <p:nvGraphicFramePr>
          <p:cNvPr id="35" name="Table 34"/>
          <p:cNvGraphicFramePr>
            <a:graphicFrameLocks noGrp="1"/>
          </p:cNvGraphicFramePr>
          <p:nvPr>
            <p:extLst>
              <p:ext uri="{D42A27DB-BD31-4B8C-83A1-F6EECF244321}">
                <p14:modId xmlns:p14="http://schemas.microsoft.com/office/powerpoint/2010/main" val="3947247794"/>
              </p:ext>
            </p:extLst>
          </p:nvPr>
        </p:nvGraphicFramePr>
        <p:xfrm>
          <a:off x="12800257" y="10142094"/>
          <a:ext cx="11052388" cy="991704"/>
        </p:xfrm>
        <a:graphic>
          <a:graphicData uri="http://schemas.openxmlformats.org/drawingml/2006/table">
            <a:tbl>
              <a:tblPr firstRow="1" bandRow="1"/>
              <a:tblGrid>
                <a:gridCol w="2763097"/>
                <a:gridCol w="2763097"/>
                <a:gridCol w="2763097"/>
                <a:gridCol w="2763097"/>
              </a:tblGrid>
              <a:tr h="303696">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algn="ctr"/>
                      <a:r>
                        <a:rPr lang="en-US" sz="2400" dirty="0" smtClean="0">
                          <a:solidFill>
                            <a:schemeClr val="bg1"/>
                          </a:solidFill>
                        </a:rPr>
                        <a:t>1996</a:t>
                      </a:r>
                      <a:endParaRPr lang="en-US" sz="2400" dirty="0">
                        <a:solidFill>
                          <a:schemeClr val="bg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marL="0" marR="0" indent="0" algn="ctr" defTabSz="969813" rtl="0" eaLnBrk="1" fontAlgn="auto" latinLnBrk="0" hangingPunct="1">
                        <a:lnSpc>
                          <a:spcPct val="100000"/>
                        </a:lnSpc>
                        <a:spcBef>
                          <a:spcPts val="0"/>
                        </a:spcBef>
                        <a:spcAft>
                          <a:spcPts val="0"/>
                        </a:spcAft>
                        <a:buClrTx/>
                        <a:buSzTx/>
                        <a:buFontTx/>
                        <a:buNone/>
                        <a:tabLst/>
                        <a:defRPr/>
                      </a:pPr>
                      <a:r>
                        <a:rPr lang="en-US" sz="2400" dirty="0" smtClean="0">
                          <a:solidFill>
                            <a:schemeClr val="bg1"/>
                          </a:solidFill>
                        </a:rPr>
                        <a:t>1997</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marL="0" marR="0" indent="0" algn="ctr" defTabSz="969813" rtl="0" eaLnBrk="1" fontAlgn="auto" latinLnBrk="0" hangingPunct="1">
                        <a:lnSpc>
                          <a:spcPct val="100000"/>
                        </a:lnSpc>
                        <a:spcBef>
                          <a:spcPts val="0"/>
                        </a:spcBef>
                        <a:spcAft>
                          <a:spcPts val="0"/>
                        </a:spcAft>
                        <a:buClrTx/>
                        <a:buSzTx/>
                        <a:buFontTx/>
                        <a:buNone/>
                        <a:tabLst/>
                        <a:defRPr/>
                      </a:pPr>
                      <a:r>
                        <a:rPr lang="en-US" sz="2400" baseline="0" dirty="0" smtClean="0">
                          <a:solidFill>
                            <a:schemeClr val="bg1"/>
                          </a:solidFill>
                        </a:rPr>
                        <a:t>1998 </a:t>
                      </a:r>
                      <a:endParaRPr lang="en-US" sz="2400" dirty="0" smtClean="0">
                        <a:solidFill>
                          <a:schemeClr val="bg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marL="0" marR="0" indent="0" algn="ctr" defTabSz="969813" rtl="0" eaLnBrk="1" fontAlgn="auto" latinLnBrk="0" hangingPunct="1">
                        <a:lnSpc>
                          <a:spcPct val="100000"/>
                        </a:lnSpc>
                        <a:spcBef>
                          <a:spcPts val="0"/>
                        </a:spcBef>
                        <a:spcAft>
                          <a:spcPts val="0"/>
                        </a:spcAft>
                        <a:buClrTx/>
                        <a:buSzTx/>
                        <a:buFontTx/>
                        <a:buNone/>
                        <a:tabLst/>
                        <a:defRPr/>
                      </a:pPr>
                      <a:r>
                        <a:rPr lang="en-US" sz="2400" dirty="0" smtClean="0">
                          <a:solidFill>
                            <a:schemeClr val="bg1"/>
                          </a:solidFill>
                        </a:rPr>
                        <a:t>1999</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r>
              <a:tr h="534504">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2 Years Before</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Year Before</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World Cup</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Year After</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r>
            </a:tbl>
          </a:graphicData>
        </a:graphic>
      </p:graphicFrame>
      <p:graphicFrame>
        <p:nvGraphicFramePr>
          <p:cNvPr id="36" name="Table 35"/>
          <p:cNvGraphicFramePr>
            <a:graphicFrameLocks noGrp="1"/>
          </p:cNvGraphicFramePr>
          <p:nvPr>
            <p:extLst>
              <p:ext uri="{D42A27DB-BD31-4B8C-83A1-F6EECF244321}">
                <p14:modId xmlns:p14="http://schemas.microsoft.com/office/powerpoint/2010/main" val="2689157323"/>
              </p:ext>
            </p:extLst>
          </p:nvPr>
        </p:nvGraphicFramePr>
        <p:xfrm>
          <a:off x="12801627" y="14173200"/>
          <a:ext cx="11051020" cy="991704"/>
        </p:xfrm>
        <a:graphic>
          <a:graphicData uri="http://schemas.openxmlformats.org/drawingml/2006/table">
            <a:tbl>
              <a:tblPr firstRow="1" bandRow="1"/>
              <a:tblGrid>
                <a:gridCol w="2762755"/>
                <a:gridCol w="2762755"/>
                <a:gridCol w="2762755"/>
                <a:gridCol w="2762755"/>
              </a:tblGrid>
              <a:tr h="303696">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algn="ctr"/>
                      <a:r>
                        <a:rPr lang="en-US" sz="2400" dirty="0" smtClean="0">
                          <a:solidFill>
                            <a:schemeClr val="bg1"/>
                          </a:solidFill>
                        </a:rPr>
                        <a:t>2000</a:t>
                      </a:r>
                      <a:endParaRPr lang="en-US" sz="2400" dirty="0">
                        <a:solidFill>
                          <a:schemeClr val="bg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marL="0" marR="0" indent="0" algn="ctr" defTabSz="969813" rtl="0" eaLnBrk="1" fontAlgn="auto" latinLnBrk="0" hangingPunct="1">
                        <a:lnSpc>
                          <a:spcPct val="100000"/>
                        </a:lnSpc>
                        <a:spcBef>
                          <a:spcPts val="0"/>
                        </a:spcBef>
                        <a:spcAft>
                          <a:spcPts val="0"/>
                        </a:spcAft>
                        <a:buClrTx/>
                        <a:buSzTx/>
                        <a:buFontTx/>
                        <a:buNone/>
                        <a:tabLst/>
                        <a:defRPr/>
                      </a:pPr>
                      <a:r>
                        <a:rPr lang="en-US" sz="2400" dirty="0" smtClean="0">
                          <a:solidFill>
                            <a:schemeClr val="bg1"/>
                          </a:solidFill>
                        </a:rPr>
                        <a:t>2001</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marL="0" marR="0" indent="0" algn="ctr" defTabSz="969813" rtl="0" eaLnBrk="1" fontAlgn="auto" latinLnBrk="0" hangingPunct="1">
                        <a:lnSpc>
                          <a:spcPct val="100000"/>
                        </a:lnSpc>
                        <a:spcBef>
                          <a:spcPts val="0"/>
                        </a:spcBef>
                        <a:spcAft>
                          <a:spcPts val="0"/>
                        </a:spcAft>
                        <a:buClrTx/>
                        <a:buSzTx/>
                        <a:buFontTx/>
                        <a:buNone/>
                        <a:tabLst/>
                        <a:defRPr/>
                      </a:pPr>
                      <a:r>
                        <a:rPr lang="en-US" sz="2400" baseline="0" dirty="0" smtClean="0">
                          <a:solidFill>
                            <a:schemeClr val="bg1"/>
                          </a:solidFill>
                        </a:rPr>
                        <a:t>2002 </a:t>
                      </a:r>
                      <a:endParaRPr lang="en-US" sz="2400" dirty="0" smtClean="0">
                        <a:solidFill>
                          <a:schemeClr val="bg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marL="0" marR="0" indent="0" algn="ctr" defTabSz="969813" rtl="0" eaLnBrk="1" fontAlgn="auto" latinLnBrk="0" hangingPunct="1">
                        <a:lnSpc>
                          <a:spcPct val="100000"/>
                        </a:lnSpc>
                        <a:spcBef>
                          <a:spcPts val="0"/>
                        </a:spcBef>
                        <a:spcAft>
                          <a:spcPts val="0"/>
                        </a:spcAft>
                        <a:buClrTx/>
                        <a:buSzTx/>
                        <a:buFontTx/>
                        <a:buNone/>
                        <a:tabLst/>
                        <a:defRPr/>
                      </a:pPr>
                      <a:r>
                        <a:rPr lang="en-US" sz="2400" dirty="0" smtClean="0">
                          <a:solidFill>
                            <a:schemeClr val="bg1"/>
                          </a:solidFill>
                        </a:rPr>
                        <a:t>2003</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r>
              <a:tr h="534504">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2 Years Before</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Year Before</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World Cup</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Year After</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r>
            </a:tbl>
          </a:graphicData>
        </a:graphic>
      </p:graphicFrame>
      <p:graphicFrame>
        <p:nvGraphicFramePr>
          <p:cNvPr id="37" name="Table 36"/>
          <p:cNvGraphicFramePr>
            <a:graphicFrameLocks noGrp="1"/>
          </p:cNvGraphicFramePr>
          <p:nvPr>
            <p:extLst>
              <p:ext uri="{D42A27DB-BD31-4B8C-83A1-F6EECF244321}">
                <p14:modId xmlns:p14="http://schemas.microsoft.com/office/powerpoint/2010/main" val="2873299116"/>
              </p:ext>
            </p:extLst>
          </p:nvPr>
        </p:nvGraphicFramePr>
        <p:xfrm>
          <a:off x="12771145" y="18248286"/>
          <a:ext cx="11081500" cy="991704"/>
        </p:xfrm>
        <a:graphic>
          <a:graphicData uri="http://schemas.openxmlformats.org/drawingml/2006/table">
            <a:tbl>
              <a:tblPr firstRow="1" bandRow="1"/>
              <a:tblGrid>
                <a:gridCol w="2770375"/>
                <a:gridCol w="2770375"/>
                <a:gridCol w="2770375"/>
                <a:gridCol w="2770375"/>
              </a:tblGrid>
              <a:tr h="303696">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algn="ctr"/>
                      <a:r>
                        <a:rPr lang="en-US" sz="2400" dirty="0" smtClean="0">
                          <a:solidFill>
                            <a:schemeClr val="bg1"/>
                          </a:solidFill>
                        </a:rPr>
                        <a:t>2004</a:t>
                      </a:r>
                      <a:endParaRPr lang="en-US" sz="2400" dirty="0">
                        <a:solidFill>
                          <a:schemeClr val="bg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marL="0" marR="0" indent="0" algn="ctr" defTabSz="969813" rtl="0" eaLnBrk="1" fontAlgn="auto" latinLnBrk="0" hangingPunct="1">
                        <a:lnSpc>
                          <a:spcPct val="100000"/>
                        </a:lnSpc>
                        <a:spcBef>
                          <a:spcPts val="0"/>
                        </a:spcBef>
                        <a:spcAft>
                          <a:spcPts val="0"/>
                        </a:spcAft>
                        <a:buClrTx/>
                        <a:buSzTx/>
                        <a:buFontTx/>
                        <a:buNone/>
                        <a:tabLst/>
                        <a:defRPr/>
                      </a:pPr>
                      <a:r>
                        <a:rPr lang="en-US" sz="2400" dirty="0" smtClean="0">
                          <a:solidFill>
                            <a:schemeClr val="bg1"/>
                          </a:solidFill>
                        </a:rPr>
                        <a:t>2005</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marL="0" marR="0" indent="0" algn="ctr" defTabSz="969813" rtl="0" eaLnBrk="1" fontAlgn="auto" latinLnBrk="0" hangingPunct="1">
                        <a:lnSpc>
                          <a:spcPct val="100000"/>
                        </a:lnSpc>
                        <a:spcBef>
                          <a:spcPts val="0"/>
                        </a:spcBef>
                        <a:spcAft>
                          <a:spcPts val="0"/>
                        </a:spcAft>
                        <a:buClrTx/>
                        <a:buSzTx/>
                        <a:buFontTx/>
                        <a:buNone/>
                        <a:tabLst/>
                        <a:defRPr/>
                      </a:pPr>
                      <a:r>
                        <a:rPr lang="en-US" sz="2400" baseline="0" dirty="0" smtClean="0">
                          <a:solidFill>
                            <a:schemeClr val="bg1"/>
                          </a:solidFill>
                        </a:rPr>
                        <a:t>2006 </a:t>
                      </a:r>
                      <a:endParaRPr lang="en-US" sz="2400" dirty="0" smtClean="0">
                        <a:solidFill>
                          <a:schemeClr val="bg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pPr marL="0" marR="0" indent="0" algn="ctr" defTabSz="969813" rtl="0" eaLnBrk="1" fontAlgn="auto" latinLnBrk="0" hangingPunct="1">
                        <a:lnSpc>
                          <a:spcPct val="100000"/>
                        </a:lnSpc>
                        <a:spcBef>
                          <a:spcPts val="0"/>
                        </a:spcBef>
                        <a:spcAft>
                          <a:spcPts val="0"/>
                        </a:spcAft>
                        <a:buClrTx/>
                        <a:buSzTx/>
                        <a:buFontTx/>
                        <a:buNone/>
                        <a:tabLst/>
                        <a:defRPr/>
                      </a:pPr>
                      <a:r>
                        <a:rPr lang="en-US" sz="2400" dirty="0" smtClean="0">
                          <a:solidFill>
                            <a:schemeClr val="bg1"/>
                          </a:solidFill>
                        </a:rPr>
                        <a:t>2007</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r>
              <a:tr h="534504">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2 Years Before</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Year Before</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World Cup</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pPr algn="ctr"/>
                      <a:r>
                        <a:rPr lang="en-US" sz="2400" b="1" dirty="0" smtClean="0"/>
                        <a:t>Year After</a:t>
                      </a:r>
                      <a:endParaRPr lang="en-US" sz="24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r>
            </a:tbl>
          </a:graphicData>
        </a:graphic>
      </p:graphicFrame>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01627" y="7610762"/>
            <a:ext cx="3209805" cy="21446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71145" y="11621319"/>
            <a:ext cx="3239766" cy="2159844"/>
          </a:xfrm>
          <a:prstGeom prst="rect">
            <a:avLst/>
          </a:prstGeom>
          <a:solidFill>
            <a:srgbClr val="FFFFFF">
              <a:shade val="85000"/>
            </a:srgbClr>
          </a:solidFill>
          <a:ln w="9525">
            <a:solidFill>
              <a:schemeClr val="tx1"/>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chemeClr val="accent1"/>
                </a:solidFill>
              </a14:hiddenFill>
            </a:ext>
          </a:extLst>
        </p:spPr>
      </p:pic>
      <p:pic>
        <p:nvPicPr>
          <p:cNvPr id="13"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87169" y="11621319"/>
            <a:ext cx="3270246" cy="21960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801627" y="15799033"/>
            <a:ext cx="3209805" cy="2137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4" name="Text Box 6436"/>
          <p:cNvSpPr txBox="1">
            <a:spLocks noChangeArrowheads="1"/>
          </p:cNvSpPr>
          <p:nvPr/>
        </p:nvSpPr>
        <p:spPr bwMode="auto">
          <a:xfrm>
            <a:off x="18465744" y="7847660"/>
            <a:ext cx="3944827" cy="1673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defTabSz="2047875" eaLnBrk="0" hangingPunct="0">
              <a:defRPr sz="1400" b="1">
                <a:solidFill>
                  <a:schemeClr val="tx2"/>
                </a:solidFill>
                <a:latin typeface="Arial" charset="0"/>
              </a:defRPr>
            </a:lvl1pPr>
            <a:lvl2pPr marL="742950" indent="-28575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eaLnBrk="1" hangingPunct="1">
              <a:spcBef>
                <a:spcPts val="800"/>
              </a:spcBef>
              <a:defRPr/>
            </a:pPr>
            <a:r>
              <a:rPr lang="en-US" sz="3600" dirty="0" smtClean="0">
                <a:latin typeface="Times New Roman" pitchFamily="18" charset="0"/>
                <a:cs typeface="Times New Roman" pitchFamily="18" charset="0"/>
              </a:rPr>
              <a:t>1998 World Cup</a:t>
            </a:r>
          </a:p>
          <a:p>
            <a:pPr eaLnBrk="1" hangingPunct="1">
              <a:spcBef>
                <a:spcPts val="800"/>
              </a:spcBef>
              <a:defRPr/>
            </a:pPr>
            <a:r>
              <a:rPr lang="en-US" sz="3600" dirty="0" smtClean="0">
                <a:latin typeface="Times New Roman" pitchFamily="18" charset="0"/>
                <a:cs typeface="Times New Roman" pitchFamily="18" charset="0"/>
              </a:rPr>
              <a:t>Host: France</a:t>
            </a:r>
            <a:endParaRPr lang="en-US" sz="3600" dirty="0" smtClean="0">
              <a:latin typeface="Times New Roman" pitchFamily="18" charset="0"/>
              <a:cs typeface="Times New Roman" pitchFamily="18" charset="0"/>
            </a:endParaRPr>
          </a:p>
        </p:txBody>
      </p:sp>
      <p:sp>
        <p:nvSpPr>
          <p:cNvPr id="45" name="Text Box 6436"/>
          <p:cNvSpPr txBox="1">
            <a:spLocks noChangeArrowheads="1"/>
          </p:cNvSpPr>
          <p:nvPr/>
        </p:nvSpPr>
        <p:spPr bwMode="auto">
          <a:xfrm>
            <a:off x="19907818" y="11621320"/>
            <a:ext cx="3944827" cy="2153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defTabSz="2047875" eaLnBrk="0" hangingPunct="0">
              <a:defRPr sz="1400" b="1">
                <a:solidFill>
                  <a:schemeClr val="tx2"/>
                </a:solidFill>
                <a:latin typeface="Arial" charset="0"/>
              </a:defRPr>
            </a:lvl1pPr>
            <a:lvl2pPr marL="742950" indent="-28575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eaLnBrk="1" hangingPunct="1">
              <a:spcBef>
                <a:spcPts val="800"/>
              </a:spcBef>
              <a:defRPr/>
            </a:pPr>
            <a:r>
              <a:rPr lang="en-US" sz="3600" dirty="0" smtClean="0">
                <a:latin typeface="Times New Roman" pitchFamily="18" charset="0"/>
                <a:cs typeface="Times New Roman" pitchFamily="18" charset="0"/>
              </a:rPr>
              <a:t>2002 World Cup</a:t>
            </a:r>
          </a:p>
          <a:p>
            <a:pPr eaLnBrk="1" hangingPunct="1">
              <a:spcBef>
                <a:spcPts val="800"/>
              </a:spcBef>
              <a:defRPr/>
            </a:pPr>
            <a:r>
              <a:rPr lang="en-US" sz="3600" dirty="0" smtClean="0">
                <a:latin typeface="Times New Roman" pitchFamily="18" charset="0"/>
                <a:cs typeface="Times New Roman" pitchFamily="18" charset="0"/>
              </a:rPr>
              <a:t>Host: Japan &amp;</a:t>
            </a:r>
          </a:p>
          <a:p>
            <a:pPr eaLnBrk="1" hangingPunct="1">
              <a:spcBef>
                <a:spcPts val="800"/>
              </a:spcBef>
              <a:defRPr/>
            </a:pPr>
            <a:r>
              <a:rPr lang="en-US" sz="3600" dirty="0" smtClean="0">
                <a:latin typeface="Times New Roman" pitchFamily="18" charset="0"/>
                <a:cs typeface="Times New Roman" pitchFamily="18" charset="0"/>
              </a:rPr>
              <a:t>           South Korea   </a:t>
            </a:r>
            <a:r>
              <a:rPr lang="en-US" sz="3600" dirty="0">
                <a:latin typeface="Times New Roman" pitchFamily="18" charset="0"/>
                <a:cs typeface="Times New Roman" pitchFamily="18" charset="0"/>
              </a:rPr>
              <a:t>	</a:t>
            </a:r>
            <a:endParaRPr lang="en-US" sz="3600" dirty="0" smtClean="0">
              <a:latin typeface="Times New Roman" pitchFamily="18" charset="0"/>
              <a:cs typeface="Times New Roman" pitchFamily="18" charset="0"/>
            </a:endParaRPr>
          </a:p>
        </p:txBody>
      </p:sp>
      <p:sp>
        <p:nvSpPr>
          <p:cNvPr id="46" name="Text Box 6436"/>
          <p:cNvSpPr txBox="1">
            <a:spLocks noChangeArrowheads="1"/>
          </p:cNvSpPr>
          <p:nvPr/>
        </p:nvSpPr>
        <p:spPr bwMode="auto">
          <a:xfrm>
            <a:off x="18574426" y="15858236"/>
            <a:ext cx="3944827" cy="1673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defTabSz="2047875" eaLnBrk="0" hangingPunct="0">
              <a:defRPr sz="1400" b="1">
                <a:solidFill>
                  <a:schemeClr val="tx2"/>
                </a:solidFill>
                <a:latin typeface="Arial" charset="0"/>
              </a:defRPr>
            </a:lvl1pPr>
            <a:lvl2pPr marL="742950" indent="-28575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eaLnBrk="1" hangingPunct="1">
              <a:spcBef>
                <a:spcPts val="800"/>
              </a:spcBef>
              <a:defRPr/>
            </a:pPr>
            <a:r>
              <a:rPr lang="en-US" sz="3600" dirty="0" smtClean="0">
                <a:latin typeface="Times New Roman" pitchFamily="18" charset="0"/>
                <a:cs typeface="Times New Roman" pitchFamily="18" charset="0"/>
              </a:rPr>
              <a:t>2006 World Cup</a:t>
            </a:r>
          </a:p>
          <a:p>
            <a:pPr eaLnBrk="1" hangingPunct="1">
              <a:spcBef>
                <a:spcPts val="800"/>
              </a:spcBef>
              <a:defRPr/>
            </a:pPr>
            <a:r>
              <a:rPr lang="en-US" sz="3600" dirty="0" smtClean="0">
                <a:latin typeface="Times New Roman" pitchFamily="18" charset="0"/>
                <a:cs typeface="Times New Roman" pitchFamily="18" charset="0"/>
              </a:rPr>
              <a:t>Host: Germany</a:t>
            </a:r>
            <a:endParaRPr lang="en-US" sz="3600" dirty="0" smtClean="0">
              <a:latin typeface="Times New Roman" pitchFamily="18" charset="0"/>
              <a:cs typeface="Times New Roman" pitchFamily="18" charset="0"/>
            </a:endParaRPr>
          </a:p>
        </p:txBody>
      </p:sp>
      <p:sp>
        <p:nvSpPr>
          <p:cNvPr id="49" name="Text Box 6436"/>
          <p:cNvSpPr txBox="1">
            <a:spLocks noChangeArrowheads="1"/>
          </p:cNvSpPr>
          <p:nvPr/>
        </p:nvSpPr>
        <p:spPr bwMode="auto">
          <a:xfrm>
            <a:off x="12936890" y="20011547"/>
            <a:ext cx="10728496" cy="7496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defTabSz="2047875" eaLnBrk="0" hangingPunct="0">
              <a:defRPr sz="1400" b="1">
                <a:solidFill>
                  <a:schemeClr val="tx2"/>
                </a:solidFill>
                <a:latin typeface="Arial" charset="0"/>
              </a:defRPr>
            </a:lvl1pPr>
            <a:lvl2pPr marL="742950" indent="-28575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marL="457200" indent="-457200" eaLnBrk="1" hangingPunct="1">
              <a:spcBef>
                <a:spcPts val="800"/>
              </a:spcBef>
              <a:spcAft>
                <a:spcPts val="1200"/>
              </a:spcAft>
              <a:buFont typeface="Arial" pitchFamily="34" charset="0"/>
              <a:buChar char="•"/>
              <a:defRPr/>
            </a:pPr>
            <a:r>
              <a:rPr lang="en-US" sz="3400" dirty="0" smtClean="0">
                <a:latin typeface="Times New Roman" pitchFamily="18" charset="0"/>
                <a:cs typeface="Times New Roman" pitchFamily="18" charset="0"/>
              </a:rPr>
              <a:t>1996-2007  International, time-series data</a:t>
            </a:r>
            <a:endParaRPr lang="en-US" sz="3400" dirty="0">
              <a:latin typeface="Times New Roman" pitchFamily="18" charset="0"/>
              <a:cs typeface="Times New Roman" pitchFamily="18" charset="0"/>
            </a:endParaRPr>
          </a:p>
          <a:p>
            <a:pPr marL="457200" indent="-457200" eaLnBrk="1" hangingPunct="1">
              <a:spcBef>
                <a:spcPts val="800"/>
              </a:spcBef>
              <a:spcAft>
                <a:spcPts val="1200"/>
              </a:spcAft>
              <a:buFont typeface="Arial" pitchFamily="34" charset="0"/>
              <a:buChar char="•"/>
              <a:defRPr/>
            </a:pPr>
            <a:r>
              <a:rPr lang="en-US" sz="3400" dirty="0" smtClean="0">
                <a:latin typeface="Times New Roman" pitchFamily="18" charset="0"/>
                <a:cs typeface="Times New Roman" pitchFamily="18" charset="0"/>
              </a:rPr>
              <a:t>Fixed Effects: Years and Nations</a:t>
            </a:r>
            <a:endParaRPr lang="en-US" sz="3400" dirty="0">
              <a:latin typeface="Times New Roman" pitchFamily="18" charset="0"/>
              <a:cs typeface="Times New Roman" pitchFamily="18" charset="0"/>
            </a:endParaRPr>
          </a:p>
          <a:p>
            <a:pPr marL="457200" indent="-457200" eaLnBrk="1" hangingPunct="1">
              <a:spcBef>
                <a:spcPts val="800"/>
              </a:spcBef>
              <a:spcAft>
                <a:spcPts val="1200"/>
              </a:spcAft>
              <a:buFont typeface="Arial" pitchFamily="34" charset="0"/>
              <a:buChar char="•"/>
              <a:defRPr/>
            </a:pPr>
            <a:r>
              <a:rPr lang="en-US" sz="3400" dirty="0" smtClean="0">
                <a:latin typeface="Times New Roman" pitchFamily="18" charset="0"/>
                <a:cs typeface="Times New Roman" pitchFamily="18" charset="0"/>
              </a:rPr>
              <a:t>Economic data from the World Bank was used and regression was run to find the differences of various economic variables for each World Cup module.</a:t>
            </a:r>
            <a:endParaRPr lang="en-US" sz="3400" dirty="0">
              <a:latin typeface="Times New Roman" pitchFamily="18" charset="0"/>
              <a:cs typeface="Times New Roman" pitchFamily="18" charset="0"/>
            </a:endParaRPr>
          </a:p>
          <a:p>
            <a:pPr marL="457200" indent="-457200" eaLnBrk="1" hangingPunct="1">
              <a:spcBef>
                <a:spcPts val="800"/>
              </a:spcBef>
              <a:spcAft>
                <a:spcPts val="1200"/>
              </a:spcAft>
              <a:buFont typeface="Arial" pitchFamily="34" charset="0"/>
              <a:buChar char="•"/>
              <a:defRPr/>
            </a:pPr>
            <a:r>
              <a:rPr lang="en-US" sz="3400" dirty="0" smtClean="0">
                <a:latin typeface="Times New Roman" pitchFamily="18" charset="0"/>
                <a:cs typeface="Times New Roman" pitchFamily="18" charset="0"/>
              </a:rPr>
              <a:t>Data was then used to compare host nations to other OECD nations, who joined before 1997, from Europe and Asia.</a:t>
            </a:r>
            <a:endParaRPr lang="en-US" sz="3400" dirty="0">
              <a:latin typeface="Times New Roman" pitchFamily="18" charset="0"/>
              <a:cs typeface="Times New Roman" pitchFamily="18" charset="0"/>
            </a:endParaRPr>
          </a:p>
          <a:p>
            <a:pPr marL="457200" indent="-457200" eaLnBrk="1" hangingPunct="1">
              <a:spcBef>
                <a:spcPts val="800"/>
              </a:spcBef>
              <a:spcAft>
                <a:spcPts val="1200"/>
              </a:spcAft>
              <a:buFont typeface="Arial" pitchFamily="34" charset="0"/>
              <a:buChar char="•"/>
              <a:defRPr/>
            </a:pPr>
            <a:r>
              <a:rPr lang="en-US" sz="3400" dirty="0" smtClean="0">
                <a:latin typeface="Times New Roman" pitchFamily="18" charset="0"/>
                <a:cs typeface="Times New Roman" pitchFamily="18" charset="0"/>
              </a:rPr>
              <a:t>World Cup winners and participants were also compared.</a:t>
            </a:r>
            <a:endParaRPr lang="en-US" sz="3400" dirty="0">
              <a:latin typeface="Times New Roman" pitchFamily="18" charset="0"/>
              <a:cs typeface="Times New Roman" pitchFamily="18" charset="0"/>
            </a:endParaRPr>
          </a:p>
          <a:p>
            <a:pPr marL="457200" indent="-457200" eaLnBrk="1" hangingPunct="1">
              <a:spcBef>
                <a:spcPts val="800"/>
              </a:spcBef>
              <a:spcAft>
                <a:spcPts val="1200"/>
              </a:spcAft>
              <a:buFont typeface="Arial" pitchFamily="34" charset="0"/>
              <a:buChar char="•"/>
              <a:defRPr/>
            </a:pPr>
            <a:r>
              <a:rPr lang="en-US" sz="3400" dirty="0" smtClean="0">
                <a:latin typeface="Times New Roman" pitchFamily="18" charset="0"/>
                <a:cs typeface="Times New Roman" pitchFamily="18" charset="0"/>
              </a:rPr>
              <a:t>23 Nations were analyzed overall.</a:t>
            </a:r>
          </a:p>
          <a:p>
            <a:pPr marL="457200" indent="-457200" eaLnBrk="1" hangingPunct="1">
              <a:spcBef>
                <a:spcPts val="800"/>
              </a:spcBef>
              <a:buFont typeface="Arial" pitchFamily="34" charset="0"/>
              <a:buChar char="•"/>
              <a:defRPr/>
            </a:pPr>
            <a:endParaRPr lang="en-US" sz="3000" dirty="0">
              <a:latin typeface="Times New Roman" pitchFamily="18" charset="0"/>
              <a:cs typeface="Times New Roman" pitchFamily="18" charset="0"/>
            </a:endParaRPr>
          </a:p>
          <a:p>
            <a:pPr marL="457200" indent="-457200" eaLnBrk="1" hangingPunct="1">
              <a:spcBef>
                <a:spcPts val="800"/>
              </a:spcBef>
              <a:buFont typeface="Arial" pitchFamily="34" charset="0"/>
              <a:buChar char="•"/>
              <a:defRPr/>
            </a:pPr>
            <a:endParaRPr lang="en-US" sz="3000" dirty="0" smtClean="0">
              <a:latin typeface="Times New Roman" pitchFamily="18" charset="0"/>
              <a:cs typeface="Times New Roman" pitchFamily="18" charset="0"/>
            </a:endParaRPr>
          </a:p>
        </p:txBody>
      </p:sp>
      <p:sp>
        <p:nvSpPr>
          <p:cNvPr id="50" name="AutoShape 6844"/>
          <p:cNvSpPr>
            <a:spLocks noChangeArrowheads="1"/>
          </p:cNvSpPr>
          <p:nvPr/>
        </p:nvSpPr>
        <p:spPr bwMode="auto">
          <a:xfrm>
            <a:off x="1192924" y="19964400"/>
            <a:ext cx="10754772" cy="1318592"/>
          </a:xfrm>
          <a:prstGeom prst="roundRect">
            <a:avLst>
              <a:gd name="adj" fmla="val 16667"/>
            </a:avLst>
          </a:prstGeom>
          <a:solidFill>
            <a:schemeClr val="accent3">
              <a:lumMod val="85000"/>
            </a:schemeClr>
          </a:solidFill>
          <a:ln>
            <a:noFill/>
          </a:ln>
          <a:effectLst>
            <a:glow rad="228600">
              <a:schemeClr val="accent4">
                <a:satMod val="175000"/>
                <a:alpha val="40000"/>
              </a:schemeClr>
            </a:glow>
          </a:effectLst>
          <a:extLst/>
        </p:spPr>
        <p:txBody>
          <a:bodyPr wrap="none" lIns="90511" tIns="45255" rIns="90511" bIns="45255" anchor="ctr"/>
          <a:lstStyle/>
          <a:p>
            <a:pPr algn="ctr" defTabSz="2171700"/>
            <a:r>
              <a:rPr lang="en-US" sz="6600" dirty="0" smtClean="0">
                <a:solidFill>
                  <a:schemeClr val="tx1"/>
                </a:solidFill>
                <a:latin typeface="Calibri" pitchFamily="34" charset="0"/>
              </a:rPr>
              <a:t>Models</a:t>
            </a:r>
            <a:endParaRPr lang="en-US" sz="6600" dirty="0">
              <a:solidFill>
                <a:schemeClr val="tx1"/>
              </a:solidFill>
              <a:latin typeface="Calibri" pitchFamily="34" charset="0"/>
            </a:endParaRPr>
          </a:p>
        </p:txBody>
      </p:sp>
      <p:pic>
        <p:nvPicPr>
          <p:cNvPr id="1033"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42572" y="7481223"/>
            <a:ext cx="10468130" cy="68249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54" name="Content Placeholder 3"/>
          <p:cNvGraphicFramePr>
            <a:graphicFrameLocks/>
          </p:cNvGraphicFramePr>
          <p:nvPr>
            <p:extLst>
              <p:ext uri="{D42A27DB-BD31-4B8C-83A1-F6EECF244321}">
                <p14:modId xmlns:p14="http://schemas.microsoft.com/office/powerpoint/2010/main" val="1135300433"/>
              </p:ext>
            </p:extLst>
          </p:nvPr>
        </p:nvGraphicFramePr>
        <p:xfrm>
          <a:off x="1048144" y="21945600"/>
          <a:ext cx="11044332" cy="6061611"/>
        </p:xfrm>
        <a:graphic>
          <a:graphicData uri="http://schemas.openxmlformats.org/drawingml/2006/table">
            <a:tbl>
              <a:tblPr firstRow="1" bandRow="1"/>
              <a:tblGrid>
                <a:gridCol w="2761083"/>
                <a:gridCol w="2761083"/>
                <a:gridCol w="2761083"/>
                <a:gridCol w="2761083"/>
              </a:tblGrid>
              <a:tr h="594988">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r>
                        <a:rPr lang="en-US" b="1" dirty="0" smtClean="0"/>
                        <a:t>Model 1:</a:t>
                      </a:r>
                      <a:endParaRPr lang="en-US" b="1"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r>
                        <a:rPr lang="en-US" b="1" dirty="0" smtClean="0"/>
                        <a:t>Model 2:</a:t>
                      </a:r>
                      <a:endParaRPr lang="en-US" b="1"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r>
                        <a:rPr lang="en-US" b="1" dirty="0" smtClean="0"/>
                        <a:t>Model 3:</a:t>
                      </a:r>
                      <a:endParaRPr lang="en-US" b="1"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c>
                  <a:txBody>
                    <a:bodyPr/>
                    <a:lstStyle>
                      <a:lvl1pPr marL="0" algn="l" defTabSz="969813" rtl="0" eaLnBrk="1" latinLnBrk="0" hangingPunct="1">
                        <a:defRPr sz="1900" b="1" kern="1200">
                          <a:solidFill>
                            <a:schemeClr val="lt1"/>
                          </a:solidFill>
                          <a:latin typeface="Georgia"/>
                        </a:defRPr>
                      </a:lvl1pPr>
                      <a:lvl2pPr marL="484906" algn="l" defTabSz="969813" rtl="0" eaLnBrk="1" latinLnBrk="0" hangingPunct="1">
                        <a:defRPr sz="1900" b="1" kern="1200">
                          <a:solidFill>
                            <a:schemeClr val="lt1"/>
                          </a:solidFill>
                          <a:latin typeface="Georgia"/>
                        </a:defRPr>
                      </a:lvl2pPr>
                      <a:lvl3pPr marL="969813" algn="l" defTabSz="969813" rtl="0" eaLnBrk="1" latinLnBrk="0" hangingPunct="1">
                        <a:defRPr sz="1900" b="1" kern="1200">
                          <a:solidFill>
                            <a:schemeClr val="lt1"/>
                          </a:solidFill>
                          <a:latin typeface="Georgia"/>
                        </a:defRPr>
                      </a:lvl3pPr>
                      <a:lvl4pPr marL="1454719" algn="l" defTabSz="969813" rtl="0" eaLnBrk="1" latinLnBrk="0" hangingPunct="1">
                        <a:defRPr sz="1900" b="1" kern="1200">
                          <a:solidFill>
                            <a:schemeClr val="lt1"/>
                          </a:solidFill>
                          <a:latin typeface="Georgia"/>
                        </a:defRPr>
                      </a:lvl4pPr>
                      <a:lvl5pPr marL="1939625" algn="l" defTabSz="969813" rtl="0" eaLnBrk="1" latinLnBrk="0" hangingPunct="1">
                        <a:defRPr sz="1900" b="1" kern="1200">
                          <a:solidFill>
                            <a:schemeClr val="lt1"/>
                          </a:solidFill>
                          <a:latin typeface="Georgia"/>
                        </a:defRPr>
                      </a:lvl5pPr>
                      <a:lvl6pPr marL="2424532" algn="l" defTabSz="969813" rtl="0" eaLnBrk="1" latinLnBrk="0" hangingPunct="1">
                        <a:defRPr sz="1900" b="1" kern="1200">
                          <a:solidFill>
                            <a:schemeClr val="lt1"/>
                          </a:solidFill>
                          <a:latin typeface="Georgia"/>
                        </a:defRPr>
                      </a:lvl6pPr>
                      <a:lvl7pPr marL="2909438" algn="l" defTabSz="969813" rtl="0" eaLnBrk="1" latinLnBrk="0" hangingPunct="1">
                        <a:defRPr sz="1900" b="1" kern="1200">
                          <a:solidFill>
                            <a:schemeClr val="lt1"/>
                          </a:solidFill>
                          <a:latin typeface="Georgia"/>
                        </a:defRPr>
                      </a:lvl7pPr>
                      <a:lvl8pPr marL="3394344" algn="l" defTabSz="969813" rtl="0" eaLnBrk="1" latinLnBrk="0" hangingPunct="1">
                        <a:defRPr sz="1900" b="1" kern="1200">
                          <a:solidFill>
                            <a:schemeClr val="lt1"/>
                          </a:solidFill>
                          <a:latin typeface="Georgia"/>
                        </a:defRPr>
                      </a:lvl8pPr>
                      <a:lvl9pPr marL="3879251" algn="l" defTabSz="969813" rtl="0" eaLnBrk="1" latinLnBrk="0" hangingPunct="1">
                        <a:defRPr sz="1900" b="1" kern="1200">
                          <a:solidFill>
                            <a:schemeClr val="lt1"/>
                          </a:solidFill>
                          <a:latin typeface="Georgia"/>
                        </a:defRPr>
                      </a:lvl9pPr>
                    </a:lstStyle>
                    <a:p>
                      <a:r>
                        <a:rPr lang="en-US" b="1" dirty="0" smtClean="0"/>
                        <a:t>Model 4:</a:t>
                      </a:r>
                      <a:endParaRPr lang="en-US" b="1"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3548A"/>
                    </a:solidFill>
                  </a:tcPr>
                </a:tc>
              </a:tr>
              <a:tr h="868253">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1900" b="1" dirty="0" smtClean="0"/>
                        <a:t>GDP_Growth </a:t>
                      </a:r>
                    </a:p>
                    <a:p>
                      <a:r>
                        <a:rPr lang="en-US" sz="2000" b="1" dirty="0" smtClean="0">
                          <a:latin typeface="Times New Roman" panose="02020603050405020304" pitchFamily="18" charset="0"/>
                          <a:cs typeface="Times New Roman" panose="02020603050405020304" pitchFamily="18" charset="0"/>
                        </a:rPr>
                        <a:t>(Y</a:t>
                      </a:r>
                      <a:r>
                        <a:rPr lang="en-US" sz="2000" b="1" baseline="-25000" dirty="0" smtClean="0">
                          <a:latin typeface="Times New Roman" panose="02020603050405020304" pitchFamily="18" charset="0"/>
                          <a:cs typeface="Times New Roman" panose="02020603050405020304" pitchFamily="18" charset="0"/>
                        </a:rPr>
                        <a:t>1</a:t>
                      </a:r>
                      <a:r>
                        <a:rPr lang="en-US" sz="2000" b="1" baseline="0" dirty="0" smtClean="0">
                          <a:latin typeface="Times New Roman" panose="02020603050405020304" pitchFamily="18" charset="0"/>
                          <a:cs typeface="Times New Roman" panose="02020603050405020304" pitchFamily="18" charset="0"/>
                        </a:rPr>
                        <a:t>)</a:t>
                      </a:r>
                      <a:r>
                        <a:rPr lang="en-US" sz="1900" b="1" dirty="0" smtClean="0"/>
                        <a:t>=</a:t>
                      </a:r>
                      <a:endParaRPr lang="en-US" sz="19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1900" b="1" dirty="0" smtClean="0"/>
                        <a:t>GDP</a:t>
                      </a:r>
                      <a:r>
                        <a:rPr lang="en-US" sz="1900" b="1" baseline="0" dirty="0" smtClean="0"/>
                        <a:t>perCapita_Growth </a:t>
                      </a:r>
                      <a:r>
                        <a:rPr lang="en-US" sz="1900" b="1" baseline="0" dirty="0" smtClean="0"/>
                        <a:t>(</a:t>
                      </a:r>
                      <a:r>
                        <a:rPr lang="en-US" sz="2000" b="1" dirty="0" smtClean="0">
                          <a:latin typeface="Times New Roman" panose="02020603050405020304" pitchFamily="18" charset="0"/>
                          <a:cs typeface="Times New Roman" panose="02020603050405020304" pitchFamily="18" charset="0"/>
                        </a:rPr>
                        <a:t>Y</a:t>
                      </a:r>
                      <a:r>
                        <a:rPr lang="en-US" sz="2000" b="1" baseline="-25000" dirty="0" smtClean="0">
                          <a:latin typeface="Times New Roman" panose="02020603050405020304" pitchFamily="18" charset="0"/>
                          <a:cs typeface="Times New Roman" panose="02020603050405020304" pitchFamily="18" charset="0"/>
                        </a:rPr>
                        <a:t>2</a:t>
                      </a:r>
                      <a:r>
                        <a:rPr lang="en-US" sz="2000" b="1" baseline="0" dirty="0" smtClean="0">
                          <a:latin typeface="Times New Roman" panose="02020603050405020304" pitchFamily="18" charset="0"/>
                          <a:cs typeface="Times New Roman" panose="02020603050405020304" pitchFamily="18" charset="0"/>
                        </a:rPr>
                        <a:t>)</a:t>
                      </a:r>
                      <a:r>
                        <a:rPr lang="en-US" sz="2000" b="1" baseline="-25000" dirty="0" smtClean="0">
                          <a:latin typeface="Times New Roman" panose="02020603050405020304" pitchFamily="18" charset="0"/>
                          <a:cs typeface="Times New Roman" panose="02020603050405020304" pitchFamily="18" charset="0"/>
                        </a:rPr>
                        <a:t> </a:t>
                      </a:r>
                      <a:r>
                        <a:rPr lang="en-US" sz="1900" b="1" baseline="0" dirty="0" smtClean="0"/>
                        <a:t>=</a:t>
                      </a:r>
                      <a:endParaRPr lang="en-US" sz="19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1900" b="1" dirty="0" smtClean="0"/>
                        <a:t>GNI_Growth </a:t>
                      </a:r>
                    </a:p>
                    <a:p>
                      <a:r>
                        <a:rPr lang="en-US" sz="2000" b="1" dirty="0" smtClean="0">
                          <a:latin typeface="Times New Roman" panose="02020603050405020304" pitchFamily="18" charset="0"/>
                          <a:cs typeface="Times New Roman" panose="02020603050405020304" pitchFamily="18" charset="0"/>
                        </a:rPr>
                        <a:t>(Y</a:t>
                      </a:r>
                      <a:r>
                        <a:rPr lang="en-US" sz="2000" b="1" baseline="-25000" dirty="0" smtClean="0">
                          <a:latin typeface="Times New Roman" panose="02020603050405020304" pitchFamily="18" charset="0"/>
                          <a:cs typeface="Times New Roman" panose="02020603050405020304" pitchFamily="18" charset="0"/>
                        </a:rPr>
                        <a:t>3</a:t>
                      </a:r>
                      <a:r>
                        <a:rPr lang="en-US" sz="1800" b="1" baseline="0" dirty="0" smtClean="0">
                          <a:latin typeface="Times New Roman" panose="02020603050405020304" pitchFamily="18" charset="0"/>
                          <a:cs typeface="Times New Roman" panose="02020603050405020304" pitchFamily="18" charset="0"/>
                        </a:rPr>
                        <a:t>)</a:t>
                      </a:r>
                      <a:r>
                        <a:rPr lang="en-US" sz="1900" b="1" dirty="0" smtClean="0"/>
                        <a:t>=</a:t>
                      </a:r>
                      <a:endParaRPr lang="en-US" sz="19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1900" b="1" dirty="0" smtClean="0"/>
                        <a:t>Unemployment </a:t>
                      </a:r>
                      <a:r>
                        <a:rPr lang="en-US" sz="1900" b="1" dirty="0" smtClean="0"/>
                        <a:t>(</a:t>
                      </a:r>
                      <a:r>
                        <a:rPr lang="en-US" sz="2000" b="1" dirty="0" smtClean="0">
                          <a:latin typeface="Times New Roman" panose="02020603050405020304" pitchFamily="18" charset="0"/>
                          <a:cs typeface="Times New Roman" panose="02020603050405020304" pitchFamily="18" charset="0"/>
                        </a:rPr>
                        <a:t>Y</a:t>
                      </a:r>
                      <a:r>
                        <a:rPr lang="en-US" sz="2000" b="1" baseline="-25000" dirty="0" smtClean="0">
                          <a:latin typeface="Times New Roman" panose="02020603050405020304" pitchFamily="18" charset="0"/>
                          <a:cs typeface="Times New Roman" panose="02020603050405020304" pitchFamily="18" charset="0"/>
                        </a:rPr>
                        <a:t>4</a:t>
                      </a:r>
                      <a:r>
                        <a:rPr lang="en-US" sz="1800" b="1" baseline="0" dirty="0" smtClean="0">
                          <a:latin typeface="Times New Roman" panose="02020603050405020304" pitchFamily="18" charset="0"/>
                          <a:cs typeface="Times New Roman" panose="02020603050405020304" pitchFamily="18" charset="0"/>
                        </a:rPr>
                        <a:t>)</a:t>
                      </a:r>
                      <a:r>
                        <a:rPr lang="en-US" sz="1900" b="1" dirty="0" smtClean="0"/>
                        <a:t>=</a:t>
                      </a:r>
                      <a:endParaRPr lang="en-US" sz="19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r>
              <a:tr h="733546">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l-GR" sz="2400" b="1" dirty="0" smtClean="0"/>
                        <a:t>β</a:t>
                      </a:r>
                      <a:r>
                        <a:rPr lang="en-US" sz="2400" b="1" baseline="-25000" dirty="0" smtClean="0"/>
                        <a:t>1</a:t>
                      </a:r>
                      <a:r>
                        <a:rPr lang="en-US" sz="2400" b="1" dirty="0" smtClean="0"/>
                        <a:t>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l-GR" sz="2400" b="1" dirty="0" smtClean="0"/>
                        <a:t>β</a:t>
                      </a:r>
                      <a:r>
                        <a:rPr lang="en-US" sz="2400" b="1" baseline="-25000" dirty="0" smtClean="0"/>
                        <a:t>1</a:t>
                      </a:r>
                      <a:r>
                        <a:rPr lang="en-US" sz="2400" b="1" dirty="0" smtClean="0"/>
                        <a:t>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l-GR" sz="2400" b="1" dirty="0" smtClean="0"/>
                        <a:t>β</a:t>
                      </a:r>
                      <a:r>
                        <a:rPr lang="en-US" sz="2400" b="1" baseline="-25000" dirty="0" smtClean="0"/>
                        <a:t>1</a:t>
                      </a:r>
                      <a:r>
                        <a:rPr lang="en-US" sz="2400" b="1" dirty="0" smtClean="0"/>
                        <a:t>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l-GR" sz="2400" b="1" dirty="0" smtClean="0"/>
                        <a:t>β</a:t>
                      </a:r>
                      <a:r>
                        <a:rPr lang="en-US" sz="2400" b="1" baseline="-25000" dirty="0" smtClean="0"/>
                        <a:t>1</a:t>
                      </a:r>
                      <a:r>
                        <a:rPr lang="en-US" sz="2400" b="1" dirty="0" smtClean="0"/>
                        <a:t>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r>
              <a:tr h="733546">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2</a:t>
                      </a:r>
                      <a:r>
                        <a:rPr lang="en-US" sz="2400" b="1" dirty="0" smtClean="0"/>
                        <a:t>Host_D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2</a:t>
                      </a:r>
                      <a:r>
                        <a:rPr lang="en-US" sz="2400" b="1" dirty="0" smtClean="0"/>
                        <a:t>Host_D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2</a:t>
                      </a:r>
                      <a:r>
                        <a:rPr lang="en-US" sz="2400" b="1" dirty="0" smtClean="0"/>
                        <a:t>Host_D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2</a:t>
                      </a:r>
                      <a:r>
                        <a:rPr lang="en-US" sz="2400" b="1" dirty="0" smtClean="0"/>
                        <a:t>Host_D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r>
              <a:tr h="733546">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3</a:t>
                      </a:r>
                      <a:r>
                        <a:rPr lang="en-US" sz="2400" b="1" dirty="0" smtClean="0"/>
                        <a:t>Won_D</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3</a:t>
                      </a:r>
                      <a:r>
                        <a:rPr lang="en-US" sz="2400" b="1" dirty="0" smtClean="0"/>
                        <a:t>Won_D</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3</a:t>
                      </a:r>
                      <a:r>
                        <a:rPr lang="en-US" sz="2400" b="1" dirty="0" smtClean="0"/>
                        <a:t>Won_D</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3</a:t>
                      </a:r>
                      <a:r>
                        <a:rPr lang="en-US" sz="2400" b="1" dirty="0" smtClean="0"/>
                        <a:t>Won_D</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r>
              <a:tr h="733546">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4</a:t>
                      </a:r>
                      <a:r>
                        <a:rPr lang="en-US" sz="2400" b="1" dirty="0" smtClean="0"/>
                        <a:t>Par_D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4</a:t>
                      </a:r>
                      <a:r>
                        <a:rPr lang="en-US" sz="2400" b="1" dirty="0" smtClean="0"/>
                        <a:t>Par_D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4</a:t>
                      </a:r>
                      <a:r>
                        <a:rPr lang="en-US" sz="2400" b="1" dirty="0" smtClean="0"/>
                        <a:t>Par_D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4</a:t>
                      </a:r>
                      <a:r>
                        <a:rPr lang="en-US" sz="2400" b="1" dirty="0" smtClean="0"/>
                        <a:t>Par_D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r>
              <a:tr h="930640">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5</a:t>
                      </a:r>
                      <a:r>
                        <a:rPr lang="en-US" sz="2400" b="1" dirty="0" smtClean="0"/>
                        <a:t>Country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5</a:t>
                      </a:r>
                      <a:r>
                        <a:rPr lang="en-US" sz="2400" b="1" dirty="0" smtClean="0"/>
                        <a:t>Country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5</a:t>
                      </a:r>
                      <a:r>
                        <a:rPr lang="en-US" sz="2400" b="1" dirty="0" smtClean="0"/>
                        <a:t>Country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5</a:t>
                      </a:r>
                      <a:r>
                        <a:rPr lang="en-US" sz="2400" b="1" dirty="0" smtClean="0"/>
                        <a:t>Country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20000"/>
                      </a:srgbClr>
                    </a:solidFill>
                  </a:tcPr>
                </a:tc>
              </a:tr>
              <a:tr h="733546">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6</a:t>
                      </a:r>
                      <a:r>
                        <a:rPr lang="en-US" sz="2400" b="1" dirty="0" smtClean="0"/>
                        <a:t>Year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6</a:t>
                      </a:r>
                      <a:r>
                        <a:rPr lang="en-US" sz="2400" b="1" dirty="0" smtClean="0"/>
                        <a:t>Year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6</a:t>
                      </a:r>
                      <a:r>
                        <a:rPr lang="en-US" sz="2400" b="1" dirty="0" smtClean="0"/>
                        <a:t>Year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c>
                  <a:txBody>
                    <a:bodyPr/>
                    <a:lstStyle>
                      <a:lvl1pPr marL="0" algn="l" defTabSz="969813" rtl="0" eaLnBrk="1" latinLnBrk="0" hangingPunct="1">
                        <a:defRPr sz="1900" kern="1200">
                          <a:solidFill>
                            <a:schemeClr val="dk1"/>
                          </a:solidFill>
                          <a:latin typeface="Georgia"/>
                        </a:defRPr>
                      </a:lvl1pPr>
                      <a:lvl2pPr marL="484906" algn="l" defTabSz="969813" rtl="0" eaLnBrk="1" latinLnBrk="0" hangingPunct="1">
                        <a:defRPr sz="1900" kern="1200">
                          <a:solidFill>
                            <a:schemeClr val="dk1"/>
                          </a:solidFill>
                          <a:latin typeface="Georgia"/>
                        </a:defRPr>
                      </a:lvl2pPr>
                      <a:lvl3pPr marL="969813" algn="l" defTabSz="969813" rtl="0" eaLnBrk="1" latinLnBrk="0" hangingPunct="1">
                        <a:defRPr sz="1900" kern="1200">
                          <a:solidFill>
                            <a:schemeClr val="dk1"/>
                          </a:solidFill>
                          <a:latin typeface="Georgia"/>
                        </a:defRPr>
                      </a:lvl3pPr>
                      <a:lvl4pPr marL="1454719" algn="l" defTabSz="969813" rtl="0" eaLnBrk="1" latinLnBrk="0" hangingPunct="1">
                        <a:defRPr sz="1900" kern="1200">
                          <a:solidFill>
                            <a:schemeClr val="dk1"/>
                          </a:solidFill>
                          <a:latin typeface="Georgia"/>
                        </a:defRPr>
                      </a:lvl4pPr>
                      <a:lvl5pPr marL="1939625" algn="l" defTabSz="969813" rtl="0" eaLnBrk="1" latinLnBrk="0" hangingPunct="1">
                        <a:defRPr sz="1900" kern="1200">
                          <a:solidFill>
                            <a:schemeClr val="dk1"/>
                          </a:solidFill>
                          <a:latin typeface="Georgia"/>
                        </a:defRPr>
                      </a:lvl5pPr>
                      <a:lvl6pPr marL="2424532" algn="l" defTabSz="969813" rtl="0" eaLnBrk="1" latinLnBrk="0" hangingPunct="1">
                        <a:defRPr sz="1900" kern="1200">
                          <a:solidFill>
                            <a:schemeClr val="dk1"/>
                          </a:solidFill>
                          <a:latin typeface="Georgia"/>
                        </a:defRPr>
                      </a:lvl6pPr>
                      <a:lvl7pPr marL="2909438" algn="l" defTabSz="969813" rtl="0" eaLnBrk="1" latinLnBrk="0" hangingPunct="1">
                        <a:defRPr sz="1900" kern="1200">
                          <a:solidFill>
                            <a:schemeClr val="dk1"/>
                          </a:solidFill>
                          <a:latin typeface="Georgia"/>
                        </a:defRPr>
                      </a:lvl7pPr>
                      <a:lvl8pPr marL="3394344" algn="l" defTabSz="969813" rtl="0" eaLnBrk="1" latinLnBrk="0" hangingPunct="1">
                        <a:defRPr sz="1900" kern="1200">
                          <a:solidFill>
                            <a:schemeClr val="dk1"/>
                          </a:solidFill>
                          <a:latin typeface="Georgia"/>
                        </a:defRPr>
                      </a:lvl8pPr>
                      <a:lvl9pPr marL="3879251" algn="l" defTabSz="969813" rtl="0" eaLnBrk="1" latinLnBrk="0" hangingPunct="1">
                        <a:defRPr sz="1900" kern="1200">
                          <a:solidFill>
                            <a:schemeClr val="dk1"/>
                          </a:solidFill>
                          <a:latin typeface="Georgia"/>
                        </a:defRPr>
                      </a:lvl9pPr>
                    </a:lstStyle>
                    <a:p>
                      <a:r>
                        <a:rPr lang="en-US" sz="2400" b="1" dirty="0" smtClean="0"/>
                        <a:t>+ </a:t>
                      </a:r>
                      <a:r>
                        <a:rPr lang="el-GR" sz="2400" b="1" dirty="0" smtClean="0"/>
                        <a:t>β</a:t>
                      </a:r>
                      <a:r>
                        <a:rPr lang="en-US" sz="2400" b="1" baseline="-25000" dirty="0" smtClean="0"/>
                        <a:t>6</a:t>
                      </a:r>
                      <a:r>
                        <a:rPr lang="en-US" sz="2400" b="1" dirty="0" smtClean="0"/>
                        <a:t>Year </a:t>
                      </a:r>
                      <a:endParaRPr lang="en-US" sz="24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3548A">
                        <a:tint val="40000"/>
                      </a:srgbClr>
                    </a:solidFill>
                  </a:tcPr>
                </a:tc>
              </a:tr>
            </a:tbl>
          </a:graphicData>
        </a:graphic>
      </p:graphicFrame>
      <p:pic>
        <p:nvPicPr>
          <p:cNvPr id="1034"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298400" y="13817397"/>
            <a:ext cx="10058400" cy="65210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6" name="AutoShape 6844"/>
          <p:cNvSpPr>
            <a:spLocks noChangeArrowheads="1"/>
          </p:cNvSpPr>
          <p:nvPr/>
        </p:nvSpPr>
        <p:spPr bwMode="auto">
          <a:xfrm>
            <a:off x="24866440" y="5894238"/>
            <a:ext cx="10754772" cy="1318592"/>
          </a:xfrm>
          <a:prstGeom prst="roundRect">
            <a:avLst>
              <a:gd name="adj" fmla="val 16667"/>
            </a:avLst>
          </a:prstGeom>
          <a:solidFill>
            <a:schemeClr val="accent3">
              <a:lumMod val="85000"/>
            </a:schemeClr>
          </a:solidFill>
          <a:ln>
            <a:noFill/>
          </a:ln>
          <a:effectLst>
            <a:glow rad="228600">
              <a:schemeClr val="accent4">
                <a:satMod val="175000"/>
                <a:alpha val="40000"/>
              </a:schemeClr>
            </a:glow>
          </a:effectLst>
          <a:extLst/>
        </p:spPr>
        <p:txBody>
          <a:bodyPr wrap="none" lIns="90511" tIns="45255" rIns="90511" bIns="45255" anchor="ctr"/>
          <a:lstStyle/>
          <a:p>
            <a:pPr algn="ctr" defTabSz="2171700"/>
            <a:r>
              <a:rPr lang="en-US" sz="6600" dirty="0" smtClean="0">
                <a:solidFill>
                  <a:schemeClr val="tx1"/>
                </a:solidFill>
                <a:latin typeface="Calibri" pitchFamily="34" charset="0"/>
              </a:rPr>
              <a:t>Results-Conclusions-Issues</a:t>
            </a:r>
            <a:endParaRPr lang="en-US" sz="6600" dirty="0">
              <a:solidFill>
                <a:schemeClr val="tx1"/>
              </a:solidFill>
              <a:latin typeface="Calibri" pitchFamily="34" charset="0"/>
            </a:endParaRPr>
          </a:p>
        </p:txBody>
      </p:sp>
      <p:sp>
        <p:nvSpPr>
          <p:cNvPr id="57" name="Text Box 6436"/>
          <p:cNvSpPr txBox="1">
            <a:spLocks noChangeArrowheads="1"/>
          </p:cNvSpPr>
          <p:nvPr/>
        </p:nvSpPr>
        <p:spPr bwMode="auto">
          <a:xfrm>
            <a:off x="25545788" y="20623697"/>
            <a:ext cx="9811011" cy="6274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defTabSz="2047875" eaLnBrk="0" hangingPunct="0">
              <a:defRPr sz="1400" b="1">
                <a:solidFill>
                  <a:schemeClr val="tx2"/>
                </a:solidFill>
                <a:latin typeface="Arial" charset="0"/>
              </a:defRPr>
            </a:lvl1pPr>
            <a:lvl2pPr marL="742950" indent="-28575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marL="457200" indent="-457200" eaLnBrk="1" hangingPunct="1">
              <a:spcBef>
                <a:spcPts val="800"/>
              </a:spcBef>
              <a:spcAft>
                <a:spcPts val="0"/>
              </a:spcAft>
              <a:buFont typeface="Arial" pitchFamily="34" charset="0"/>
              <a:buChar char="•"/>
              <a:defRPr/>
            </a:pPr>
            <a:r>
              <a:rPr lang="en-US" sz="3000" dirty="0">
                <a:latin typeface="Times New Roman" pitchFamily="18" charset="0"/>
                <a:cs typeface="Times New Roman" pitchFamily="18" charset="0"/>
              </a:rPr>
              <a:t>Host nations experience larger annual GDP growth, while winners experience lower</a:t>
            </a:r>
            <a:r>
              <a:rPr lang="en-US" sz="3000" dirty="0" smtClean="0">
                <a:latin typeface="Times New Roman" pitchFamily="18" charset="0"/>
                <a:cs typeface="Times New Roman" pitchFamily="18" charset="0"/>
              </a:rPr>
              <a:t>.</a:t>
            </a:r>
            <a:endParaRPr lang="en-US" sz="3000" dirty="0">
              <a:latin typeface="Times New Roman" pitchFamily="18" charset="0"/>
              <a:cs typeface="Times New Roman" pitchFamily="18" charset="0"/>
            </a:endParaRPr>
          </a:p>
          <a:p>
            <a:pPr marL="457200" indent="-457200" eaLnBrk="1" hangingPunct="1">
              <a:spcBef>
                <a:spcPts val="800"/>
              </a:spcBef>
              <a:spcAft>
                <a:spcPts val="0"/>
              </a:spcAft>
              <a:buFont typeface="Arial" pitchFamily="34" charset="0"/>
              <a:buChar char="•"/>
              <a:defRPr/>
            </a:pPr>
            <a:r>
              <a:rPr lang="en-US" sz="3000" dirty="0">
                <a:latin typeface="Times New Roman" pitchFamily="18" charset="0"/>
                <a:cs typeface="Times New Roman" pitchFamily="18" charset="0"/>
              </a:rPr>
              <a:t>GDP per Capita variable shows that GDP numbers are not based on </a:t>
            </a:r>
            <a:r>
              <a:rPr lang="en-US" sz="3000" dirty="0" smtClean="0">
                <a:latin typeface="Times New Roman" pitchFamily="18" charset="0"/>
                <a:cs typeface="Times New Roman" pitchFamily="18" charset="0"/>
              </a:rPr>
              <a:t>population increases/decreases.</a:t>
            </a:r>
            <a:endParaRPr lang="en-US" sz="3000" dirty="0">
              <a:latin typeface="Times New Roman" pitchFamily="18" charset="0"/>
              <a:cs typeface="Times New Roman" pitchFamily="18" charset="0"/>
            </a:endParaRPr>
          </a:p>
          <a:p>
            <a:pPr marL="457200" indent="-457200" eaLnBrk="1" hangingPunct="1">
              <a:spcBef>
                <a:spcPts val="800"/>
              </a:spcBef>
              <a:spcAft>
                <a:spcPts val="0"/>
              </a:spcAft>
              <a:buFont typeface="Arial" pitchFamily="34" charset="0"/>
              <a:buChar char="•"/>
              <a:defRPr/>
            </a:pPr>
            <a:r>
              <a:rPr lang="en-US" sz="3000" dirty="0">
                <a:latin typeface="Times New Roman" pitchFamily="18" charset="0"/>
                <a:cs typeface="Times New Roman" pitchFamily="18" charset="0"/>
              </a:rPr>
              <a:t>GNI growth larger than GDP as it measures total value produced within the country</a:t>
            </a:r>
            <a:r>
              <a:rPr lang="en-US" sz="3000" dirty="0" smtClean="0">
                <a:latin typeface="Times New Roman" pitchFamily="18" charset="0"/>
                <a:cs typeface="Times New Roman" pitchFamily="18" charset="0"/>
              </a:rPr>
              <a:t>.</a:t>
            </a:r>
            <a:endParaRPr lang="en-US" sz="3000" dirty="0">
              <a:latin typeface="Times New Roman" pitchFamily="18" charset="0"/>
              <a:cs typeface="Times New Roman" pitchFamily="18" charset="0"/>
            </a:endParaRPr>
          </a:p>
          <a:p>
            <a:pPr marL="457200" indent="-457200" eaLnBrk="1" hangingPunct="1">
              <a:spcBef>
                <a:spcPts val="800"/>
              </a:spcBef>
              <a:spcAft>
                <a:spcPts val="0"/>
              </a:spcAft>
              <a:buFont typeface="Arial" pitchFamily="34" charset="0"/>
              <a:buChar char="•"/>
              <a:defRPr/>
            </a:pPr>
            <a:r>
              <a:rPr lang="en-US" sz="3000" dirty="0">
                <a:latin typeface="Times New Roman" pitchFamily="18" charset="0"/>
                <a:cs typeface="Times New Roman" pitchFamily="18" charset="0"/>
              </a:rPr>
              <a:t>Unemployment rate shows downside to hosting, data shows increase occurs after World Cup</a:t>
            </a:r>
            <a:r>
              <a:rPr lang="en-US" sz="3000" dirty="0" smtClean="0">
                <a:latin typeface="Times New Roman" pitchFamily="18" charset="0"/>
                <a:cs typeface="Times New Roman" pitchFamily="18" charset="0"/>
              </a:rPr>
              <a:t>.</a:t>
            </a:r>
          </a:p>
          <a:p>
            <a:pPr marL="457200" indent="-457200" eaLnBrk="1" hangingPunct="1">
              <a:spcBef>
                <a:spcPts val="800"/>
              </a:spcBef>
              <a:spcAft>
                <a:spcPts val="0"/>
              </a:spcAft>
              <a:buFont typeface="Arial" pitchFamily="34" charset="0"/>
              <a:buChar char="•"/>
              <a:defRPr/>
            </a:pPr>
            <a:r>
              <a:rPr lang="en-US" sz="3000" dirty="0" smtClean="0">
                <a:latin typeface="Times New Roman" pitchFamily="18" charset="0"/>
                <a:cs typeface="Times New Roman" pitchFamily="18" charset="0"/>
              </a:rPr>
              <a:t>Issues: Small sample, limited time, national data issues when comparing FIFA statistics and economic numbers.</a:t>
            </a:r>
            <a:endParaRPr lang="en-US" sz="3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2047875" rtl="0" eaLnBrk="1" fontAlgn="base" latinLnBrk="0" hangingPunct="1">
          <a:lnSpc>
            <a:spcPct val="100000"/>
          </a:lnSpc>
          <a:spcBef>
            <a:spcPct val="0"/>
          </a:spcBef>
          <a:spcAft>
            <a:spcPct val="0"/>
          </a:spcAft>
          <a:buClrTx/>
          <a:buSzTx/>
          <a:buFontTx/>
          <a:buNone/>
          <a:tabLst/>
          <a:defRPr kumimoji="0" lang="en-US" sz="13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2047875" rtl="0" eaLnBrk="1" fontAlgn="base" latinLnBrk="0" hangingPunct="1">
          <a:lnSpc>
            <a:spcPct val="100000"/>
          </a:lnSpc>
          <a:spcBef>
            <a:spcPct val="0"/>
          </a:spcBef>
          <a:spcAft>
            <a:spcPct val="0"/>
          </a:spcAft>
          <a:buClrTx/>
          <a:buSzTx/>
          <a:buFontTx/>
          <a:buNone/>
          <a:tabLst/>
          <a:defRPr kumimoji="0" lang="en-US" sz="13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10148</TotalTime>
  <Words>608</Words>
  <Application>Microsoft Office PowerPoint</Application>
  <PresentationFormat>Custom</PresentationFormat>
  <Paragraphs>90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Company>BHE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ACAAI 2011</dc:title>
  <dc:creator>Staff@BHEI.COM</dc:creator>
  <cp:lastModifiedBy> </cp:lastModifiedBy>
  <cp:revision>822</cp:revision>
  <dcterms:created xsi:type="dcterms:W3CDTF">2003-12-17T18:44:28Z</dcterms:created>
  <dcterms:modified xsi:type="dcterms:W3CDTF">2013-04-23T21:57:23Z</dcterms:modified>
</cp:coreProperties>
</file>