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3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96" r:id="rId1"/>
  </p:sldMasterIdLst>
  <p:sldIdLst>
    <p:sldId id="256" r:id="rId2"/>
  </p:sldIdLst>
  <p:sldSz cx="36576000" cy="29260800"/>
  <p:notesSz cx="9144000" cy="6858000"/>
  <p:defaultTextStyle>
    <a:defPPr>
      <a:defRPr lang="en-US"/>
    </a:defPPr>
    <a:lvl1pPr algn="l" defTabSz="3759848" rtl="0" fontAlgn="base">
      <a:spcBef>
        <a:spcPct val="0"/>
      </a:spcBef>
      <a:spcAft>
        <a:spcPct val="0"/>
      </a:spcAft>
      <a:defRPr sz="7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1877544" indent="-1485531" algn="l" defTabSz="3759848" rtl="0" fontAlgn="base">
      <a:spcBef>
        <a:spcPct val="0"/>
      </a:spcBef>
      <a:spcAft>
        <a:spcPct val="0"/>
      </a:spcAft>
      <a:defRPr sz="7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3759848" indent="-2975821" algn="l" defTabSz="3759848" rtl="0" fontAlgn="base">
      <a:spcBef>
        <a:spcPct val="0"/>
      </a:spcBef>
      <a:spcAft>
        <a:spcPct val="0"/>
      </a:spcAft>
      <a:defRPr sz="7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5640568" indent="-4464524" algn="l" defTabSz="3759848" rtl="0" fontAlgn="base">
      <a:spcBef>
        <a:spcPct val="0"/>
      </a:spcBef>
      <a:spcAft>
        <a:spcPct val="0"/>
      </a:spcAft>
      <a:defRPr sz="7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7521288" indent="-5954815" algn="l" defTabSz="3759848" rtl="0" fontAlgn="base">
      <a:spcBef>
        <a:spcPct val="0"/>
      </a:spcBef>
      <a:spcAft>
        <a:spcPct val="0"/>
      </a:spcAft>
      <a:defRPr sz="7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5430" algn="l" defTabSz="914171" rtl="0" eaLnBrk="1" latinLnBrk="0" hangingPunct="1">
      <a:defRPr sz="7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2517" algn="l" defTabSz="914171" rtl="0" eaLnBrk="1" latinLnBrk="0" hangingPunct="1">
      <a:defRPr sz="7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199601" algn="l" defTabSz="914171" rtl="0" eaLnBrk="1" latinLnBrk="0" hangingPunct="1">
      <a:defRPr sz="7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6689" algn="l" defTabSz="914171" rtl="0" eaLnBrk="1" latinLnBrk="0" hangingPunct="1">
      <a:defRPr sz="7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5E7"/>
    <a:srgbClr val="D8CFE3"/>
    <a:srgbClr val="9900CC"/>
    <a:srgbClr val="FF0066"/>
    <a:srgbClr val="E9BAFC"/>
    <a:srgbClr val="EDF0FD"/>
    <a:srgbClr val="E5F2FC"/>
    <a:srgbClr val="E0E5FC"/>
    <a:srgbClr val="D5DBFB"/>
    <a:srgbClr val="CACFF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210" y="-78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Lexie%20K\My%20Documents\Chem%20775%20Spec%20Proj\absorbance%20spec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Lexie%20K\My%20Documents\Chem%20775%20Spec%20Proj\5%20mol%25%20Cu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Lexie%20K\My%20Documents\Chem%20775%20Spec%20Proj\10%20mol%25%20Cu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6.877054492957875E-2"/>
          <c:y val="2.8252405949256341E-2"/>
          <c:w val="0.8934446565003108"/>
          <c:h val="0.73775461639063655"/>
        </c:manualLayout>
      </c:layout>
      <c:scatterChart>
        <c:scatterStyle val="lineMarker"/>
        <c:ser>
          <c:idx val="0"/>
          <c:order val="0"/>
          <c:spPr>
            <a:ln w="22225"/>
          </c:spPr>
          <c:marker>
            <c:symbol val="none"/>
          </c:marker>
          <c:xVal>
            <c:numRef>
              <c:f>'10%mol MAA 200uL'!$A$3:$A$453</c:f>
              <c:numCache>
                <c:formatCode>General</c:formatCode>
                <c:ptCount val="451"/>
                <c:pt idx="0">
                  <c:v>799.99768069999993</c:v>
                </c:pt>
                <c:pt idx="1">
                  <c:v>799.03045650000001</c:v>
                </c:pt>
                <c:pt idx="2">
                  <c:v>798.06286619999992</c:v>
                </c:pt>
                <c:pt idx="3">
                  <c:v>796.9565429999999</c:v>
                </c:pt>
                <c:pt idx="4">
                  <c:v>795.98815920000004</c:v>
                </c:pt>
                <c:pt idx="5">
                  <c:v>795.0193481</c:v>
                </c:pt>
                <c:pt idx="6">
                  <c:v>794.05017090000001</c:v>
                </c:pt>
                <c:pt idx="7">
                  <c:v>792.94207759999983</c:v>
                </c:pt>
                <c:pt idx="8">
                  <c:v>791.97210689999986</c:v>
                </c:pt>
                <c:pt idx="9">
                  <c:v>791.00176999999996</c:v>
                </c:pt>
                <c:pt idx="10">
                  <c:v>790.03106689999993</c:v>
                </c:pt>
                <c:pt idx="11">
                  <c:v>789.05993650000005</c:v>
                </c:pt>
                <c:pt idx="12">
                  <c:v>787.94970699999999</c:v>
                </c:pt>
                <c:pt idx="13">
                  <c:v>786.97778319999998</c:v>
                </c:pt>
                <c:pt idx="14">
                  <c:v>786.00555420000001</c:v>
                </c:pt>
                <c:pt idx="15">
                  <c:v>785.03289789999985</c:v>
                </c:pt>
                <c:pt idx="16">
                  <c:v>784.05987549999998</c:v>
                </c:pt>
                <c:pt idx="17">
                  <c:v>782.94744869999988</c:v>
                </c:pt>
                <c:pt idx="18">
                  <c:v>781.97363280000002</c:v>
                </c:pt>
                <c:pt idx="19">
                  <c:v>780.99945070000001</c:v>
                </c:pt>
                <c:pt idx="20">
                  <c:v>780.02496339999993</c:v>
                </c:pt>
                <c:pt idx="21">
                  <c:v>779.0500487999999</c:v>
                </c:pt>
                <c:pt idx="22">
                  <c:v>777.93542479999985</c:v>
                </c:pt>
                <c:pt idx="23">
                  <c:v>776.95971679999991</c:v>
                </c:pt>
                <c:pt idx="24">
                  <c:v>775.98370360000013</c:v>
                </c:pt>
                <c:pt idx="25">
                  <c:v>775.0072631999999</c:v>
                </c:pt>
                <c:pt idx="26">
                  <c:v>774.03045650000001</c:v>
                </c:pt>
                <c:pt idx="27">
                  <c:v>773.05328369999984</c:v>
                </c:pt>
                <c:pt idx="28">
                  <c:v>771.93609619999972</c:v>
                </c:pt>
                <c:pt idx="29">
                  <c:v>770.95819089999986</c:v>
                </c:pt>
                <c:pt idx="30">
                  <c:v>769.97985840000001</c:v>
                </c:pt>
                <c:pt idx="31">
                  <c:v>769.00122069999986</c:v>
                </c:pt>
                <c:pt idx="32">
                  <c:v>768.0222167999998</c:v>
                </c:pt>
                <c:pt idx="33">
                  <c:v>767.0427856</c:v>
                </c:pt>
                <c:pt idx="34">
                  <c:v>766.06304929999999</c:v>
                </c:pt>
                <c:pt idx="35">
                  <c:v>764.94287109999993</c:v>
                </c:pt>
                <c:pt idx="36">
                  <c:v>763.96234129999993</c:v>
                </c:pt>
                <c:pt idx="37">
                  <c:v>762.98150629999998</c:v>
                </c:pt>
                <c:pt idx="38">
                  <c:v>762.00024409999992</c:v>
                </c:pt>
                <c:pt idx="39">
                  <c:v>761.01861569999994</c:v>
                </c:pt>
                <c:pt idx="40">
                  <c:v>760.03668209999989</c:v>
                </c:pt>
                <c:pt idx="41">
                  <c:v>759.05432129999997</c:v>
                </c:pt>
                <c:pt idx="42">
                  <c:v>757.93127439999989</c:v>
                </c:pt>
                <c:pt idx="43">
                  <c:v>756.94818120000002</c:v>
                </c:pt>
                <c:pt idx="44">
                  <c:v>755.96472169999993</c:v>
                </c:pt>
                <c:pt idx="45">
                  <c:v>754.98089600000003</c:v>
                </c:pt>
                <c:pt idx="46">
                  <c:v>753.99676509999983</c:v>
                </c:pt>
                <c:pt idx="47">
                  <c:v>753.01220699999988</c:v>
                </c:pt>
                <c:pt idx="48">
                  <c:v>752.02734379999993</c:v>
                </c:pt>
                <c:pt idx="49">
                  <c:v>751.04211429999987</c:v>
                </c:pt>
                <c:pt idx="50">
                  <c:v>750.05651859999989</c:v>
                </c:pt>
                <c:pt idx="51">
                  <c:v>748.92974849999996</c:v>
                </c:pt>
                <c:pt idx="52">
                  <c:v>747.94335939999996</c:v>
                </c:pt>
                <c:pt idx="53">
                  <c:v>746.95666499999982</c:v>
                </c:pt>
                <c:pt idx="54">
                  <c:v>745.96966549999991</c:v>
                </c:pt>
                <c:pt idx="55">
                  <c:v>744.98223879999989</c:v>
                </c:pt>
                <c:pt idx="56">
                  <c:v>743.99450679999984</c:v>
                </c:pt>
                <c:pt idx="57">
                  <c:v>743.00640869999984</c:v>
                </c:pt>
                <c:pt idx="58">
                  <c:v>742.01794429999984</c:v>
                </c:pt>
                <c:pt idx="59">
                  <c:v>741.02911379999989</c:v>
                </c:pt>
                <c:pt idx="60">
                  <c:v>740.03997800000002</c:v>
                </c:pt>
                <c:pt idx="61">
                  <c:v>739.05047609999997</c:v>
                </c:pt>
                <c:pt idx="62">
                  <c:v>738.06060789999992</c:v>
                </c:pt>
                <c:pt idx="63">
                  <c:v>737.07043460000011</c:v>
                </c:pt>
                <c:pt idx="64">
                  <c:v>735.93835449999983</c:v>
                </c:pt>
                <c:pt idx="65">
                  <c:v>734.94738769999992</c:v>
                </c:pt>
                <c:pt idx="66">
                  <c:v>733.95611569999983</c:v>
                </c:pt>
                <c:pt idx="67">
                  <c:v>732.96447750000004</c:v>
                </c:pt>
                <c:pt idx="68">
                  <c:v>731.9724731</c:v>
                </c:pt>
                <c:pt idx="69">
                  <c:v>730.98016359999997</c:v>
                </c:pt>
                <c:pt idx="70">
                  <c:v>729.98748779999994</c:v>
                </c:pt>
                <c:pt idx="71">
                  <c:v>728.99444579999999</c:v>
                </c:pt>
                <c:pt idx="72">
                  <c:v>728.00109859999998</c:v>
                </c:pt>
                <c:pt idx="73">
                  <c:v>727.00738530000001</c:v>
                </c:pt>
                <c:pt idx="74">
                  <c:v>726.01336670000001</c:v>
                </c:pt>
                <c:pt idx="75">
                  <c:v>725.01892090000001</c:v>
                </c:pt>
                <c:pt idx="76">
                  <c:v>724.02423099999999</c:v>
                </c:pt>
                <c:pt idx="77">
                  <c:v>723.02911379999989</c:v>
                </c:pt>
                <c:pt idx="78">
                  <c:v>722.03369139999984</c:v>
                </c:pt>
                <c:pt idx="79">
                  <c:v>721.03796389999991</c:v>
                </c:pt>
                <c:pt idx="80">
                  <c:v>720.04187009999998</c:v>
                </c:pt>
                <c:pt idx="81">
                  <c:v>719.04541019999988</c:v>
                </c:pt>
                <c:pt idx="82">
                  <c:v>718.04864499999996</c:v>
                </c:pt>
                <c:pt idx="83">
                  <c:v>717.05151369999987</c:v>
                </c:pt>
                <c:pt idx="84">
                  <c:v>716.05407709999997</c:v>
                </c:pt>
                <c:pt idx="85">
                  <c:v>715.05627439999989</c:v>
                </c:pt>
                <c:pt idx="86">
                  <c:v>714.05816649999986</c:v>
                </c:pt>
                <c:pt idx="87">
                  <c:v>713.0596923999999</c:v>
                </c:pt>
                <c:pt idx="88">
                  <c:v>712.06085209999992</c:v>
                </c:pt>
                <c:pt idx="89">
                  <c:v>711.06170650000001</c:v>
                </c:pt>
                <c:pt idx="90">
                  <c:v>710.06225589999974</c:v>
                </c:pt>
                <c:pt idx="91">
                  <c:v>709.06243899999993</c:v>
                </c:pt>
                <c:pt idx="92">
                  <c:v>708.06225589999974</c:v>
                </c:pt>
                <c:pt idx="93">
                  <c:v>707.0618285999999</c:v>
                </c:pt>
                <c:pt idx="94">
                  <c:v>706.06097409999984</c:v>
                </c:pt>
                <c:pt idx="95">
                  <c:v>705.05981450000002</c:v>
                </c:pt>
                <c:pt idx="96">
                  <c:v>704.05834960000004</c:v>
                </c:pt>
                <c:pt idx="97">
                  <c:v>703.05651859999989</c:v>
                </c:pt>
                <c:pt idx="98">
                  <c:v>702.05438230000004</c:v>
                </c:pt>
                <c:pt idx="99">
                  <c:v>701.05194089999986</c:v>
                </c:pt>
                <c:pt idx="100">
                  <c:v>700.04913329999999</c:v>
                </c:pt>
                <c:pt idx="101">
                  <c:v>699.04595949999987</c:v>
                </c:pt>
                <c:pt idx="102">
                  <c:v>698.04248050000001</c:v>
                </c:pt>
                <c:pt idx="103">
                  <c:v>697.03869629999997</c:v>
                </c:pt>
                <c:pt idx="104">
                  <c:v>696.03454590000001</c:v>
                </c:pt>
                <c:pt idx="105">
                  <c:v>695.03009029999998</c:v>
                </c:pt>
                <c:pt idx="106">
                  <c:v>694.02532959999996</c:v>
                </c:pt>
                <c:pt idx="107">
                  <c:v>693.02020259999983</c:v>
                </c:pt>
                <c:pt idx="108">
                  <c:v>692.01477050000017</c:v>
                </c:pt>
                <c:pt idx="109">
                  <c:v>691.00903319999998</c:v>
                </c:pt>
                <c:pt idx="110">
                  <c:v>690.00292969999987</c:v>
                </c:pt>
                <c:pt idx="111">
                  <c:v>688.99652099999992</c:v>
                </c:pt>
                <c:pt idx="112">
                  <c:v>687.98974610000005</c:v>
                </c:pt>
                <c:pt idx="113">
                  <c:v>686.98266599999988</c:v>
                </c:pt>
                <c:pt idx="114">
                  <c:v>685.97528079999984</c:v>
                </c:pt>
                <c:pt idx="115">
                  <c:v>684.96759029999987</c:v>
                </c:pt>
                <c:pt idx="116">
                  <c:v>683.95953369999984</c:v>
                </c:pt>
                <c:pt idx="117">
                  <c:v>682.95117189999985</c:v>
                </c:pt>
                <c:pt idx="118">
                  <c:v>681.9425048999999</c:v>
                </c:pt>
                <c:pt idx="119">
                  <c:v>680.93347170000004</c:v>
                </c:pt>
                <c:pt idx="120">
                  <c:v>680.06835939999996</c:v>
                </c:pt>
                <c:pt idx="121">
                  <c:v>679.05877690000011</c:v>
                </c:pt>
                <c:pt idx="122">
                  <c:v>678.04882809999992</c:v>
                </c:pt>
                <c:pt idx="123">
                  <c:v>677.03857419999997</c:v>
                </c:pt>
                <c:pt idx="124">
                  <c:v>676.02801509999983</c:v>
                </c:pt>
                <c:pt idx="125">
                  <c:v>675.01715089999993</c:v>
                </c:pt>
                <c:pt idx="126">
                  <c:v>674.00592039999992</c:v>
                </c:pt>
                <c:pt idx="127">
                  <c:v>672.99444579999999</c:v>
                </c:pt>
                <c:pt idx="128">
                  <c:v>671.98260499999992</c:v>
                </c:pt>
                <c:pt idx="129">
                  <c:v>670.97045900000001</c:v>
                </c:pt>
                <c:pt idx="130">
                  <c:v>669.95794679999972</c:v>
                </c:pt>
                <c:pt idx="131">
                  <c:v>668.94519039999989</c:v>
                </c:pt>
                <c:pt idx="132">
                  <c:v>667.93206789999977</c:v>
                </c:pt>
                <c:pt idx="133">
                  <c:v>667.06347659999994</c:v>
                </c:pt>
                <c:pt idx="134">
                  <c:v>666.04974370000002</c:v>
                </c:pt>
                <c:pt idx="135">
                  <c:v>665.03576659999999</c:v>
                </c:pt>
                <c:pt idx="136">
                  <c:v>664.02142329999992</c:v>
                </c:pt>
                <c:pt idx="137">
                  <c:v>663.00683590000017</c:v>
                </c:pt>
                <c:pt idx="138">
                  <c:v>661.99188230000004</c:v>
                </c:pt>
                <c:pt idx="139">
                  <c:v>660.97662349999985</c:v>
                </c:pt>
                <c:pt idx="140">
                  <c:v>659.96105959999988</c:v>
                </c:pt>
                <c:pt idx="141">
                  <c:v>658.94519039999989</c:v>
                </c:pt>
                <c:pt idx="142">
                  <c:v>657.92895509999994</c:v>
                </c:pt>
                <c:pt idx="143">
                  <c:v>657.05767819999994</c:v>
                </c:pt>
                <c:pt idx="144">
                  <c:v>656.04095459999996</c:v>
                </c:pt>
                <c:pt idx="145">
                  <c:v>655.02386469999999</c:v>
                </c:pt>
                <c:pt idx="146">
                  <c:v>654.00646969999991</c:v>
                </c:pt>
                <c:pt idx="147">
                  <c:v>652.98876949999999</c:v>
                </c:pt>
                <c:pt idx="148">
                  <c:v>651.97076419999996</c:v>
                </c:pt>
                <c:pt idx="149">
                  <c:v>650.9524535999999</c:v>
                </c:pt>
                <c:pt idx="150">
                  <c:v>649.93383789999996</c:v>
                </c:pt>
                <c:pt idx="151">
                  <c:v>649.06048579999992</c:v>
                </c:pt>
                <c:pt idx="152">
                  <c:v>648.04132079999988</c:v>
                </c:pt>
                <c:pt idx="153">
                  <c:v>647.02185059999999</c:v>
                </c:pt>
                <c:pt idx="154">
                  <c:v>646.00201419999985</c:v>
                </c:pt>
                <c:pt idx="155">
                  <c:v>644.98193360000005</c:v>
                </c:pt>
                <c:pt idx="156">
                  <c:v>643.96148679999988</c:v>
                </c:pt>
                <c:pt idx="157">
                  <c:v>642.94079590000001</c:v>
                </c:pt>
                <c:pt idx="158">
                  <c:v>642.0656737999999</c:v>
                </c:pt>
                <c:pt idx="159">
                  <c:v>641.04437260000009</c:v>
                </c:pt>
                <c:pt idx="160">
                  <c:v>640.02282709999986</c:v>
                </c:pt>
                <c:pt idx="161">
                  <c:v>639.00091550000002</c:v>
                </c:pt>
                <c:pt idx="162">
                  <c:v>637.97875980000003</c:v>
                </c:pt>
                <c:pt idx="163">
                  <c:v>636.95629879999979</c:v>
                </c:pt>
                <c:pt idx="164">
                  <c:v>635.93347170000004</c:v>
                </c:pt>
                <c:pt idx="165">
                  <c:v>635.05657959999996</c:v>
                </c:pt>
                <c:pt idx="166">
                  <c:v>634.03326419999985</c:v>
                </c:pt>
                <c:pt idx="167">
                  <c:v>633.00958249999996</c:v>
                </c:pt>
                <c:pt idx="168">
                  <c:v>631.98565669999994</c:v>
                </c:pt>
                <c:pt idx="169">
                  <c:v>630.9614257999998</c:v>
                </c:pt>
                <c:pt idx="170">
                  <c:v>629.93688959999997</c:v>
                </c:pt>
                <c:pt idx="171">
                  <c:v>629.05847170000004</c:v>
                </c:pt>
                <c:pt idx="172">
                  <c:v>628.03338620000011</c:v>
                </c:pt>
                <c:pt idx="173">
                  <c:v>627.00799559999996</c:v>
                </c:pt>
                <c:pt idx="174">
                  <c:v>625.98229979999985</c:v>
                </c:pt>
                <c:pt idx="175">
                  <c:v>624.95635989999994</c:v>
                </c:pt>
                <c:pt idx="176">
                  <c:v>623.93005369999992</c:v>
                </c:pt>
                <c:pt idx="177">
                  <c:v>623.05017090000001</c:v>
                </c:pt>
                <c:pt idx="178">
                  <c:v>622.02337650000015</c:v>
                </c:pt>
                <c:pt idx="179">
                  <c:v>620.9962769</c:v>
                </c:pt>
                <c:pt idx="180">
                  <c:v>619.9688721</c:v>
                </c:pt>
                <c:pt idx="181">
                  <c:v>618.94116209999981</c:v>
                </c:pt>
                <c:pt idx="182">
                  <c:v>618.06005859999993</c:v>
                </c:pt>
                <c:pt idx="183">
                  <c:v>617.03179929999999</c:v>
                </c:pt>
                <c:pt idx="184">
                  <c:v>616.00329590000001</c:v>
                </c:pt>
                <c:pt idx="185">
                  <c:v>614.9744263</c:v>
                </c:pt>
                <c:pt idx="186">
                  <c:v>613.94537349999996</c:v>
                </c:pt>
                <c:pt idx="187">
                  <c:v>613.06304929999999</c:v>
                </c:pt>
                <c:pt idx="188">
                  <c:v>612.03338620000011</c:v>
                </c:pt>
                <c:pt idx="189">
                  <c:v>611.00341800000001</c:v>
                </c:pt>
                <c:pt idx="190">
                  <c:v>609.97320560000003</c:v>
                </c:pt>
                <c:pt idx="191">
                  <c:v>608.94268799999986</c:v>
                </c:pt>
                <c:pt idx="192">
                  <c:v>608.05914309999991</c:v>
                </c:pt>
                <c:pt idx="193">
                  <c:v>607.02813719999983</c:v>
                </c:pt>
                <c:pt idx="194">
                  <c:v>605.99676509999983</c:v>
                </c:pt>
                <c:pt idx="195">
                  <c:v>604.96514889999992</c:v>
                </c:pt>
                <c:pt idx="196">
                  <c:v>603.93328859999997</c:v>
                </c:pt>
                <c:pt idx="197">
                  <c:v>603.04852289999985</c:v>
                </c:pt>
                <c:pt idx="198">
                  <c:v>602.01611329999992</c:v>
                </c:pt>
                <c:pt idx="199">
                  <c:v>600.98339840000017</c:v>
                </c:pt>
                <c:pt idx="200">
                  <c:v>599.95037839999998</c:v>
                </c:pt>
                <c:pt idx="201">
                  <c:v>599.06475829999999</c:v>
                </c:pt>
                <c:pt idx="202">
                  <c:v>598.03118899999993</c:v>
                </c:pt>
                <c:pt idx="203">
                  <c:v>596.99737549999998</c:v>
                </c:pt>
                <c:pt idx="204">
                  <c:v>595.96331789999988</c:v>
                </c:pt>
                <c:pt idx="205">
                  <c:v>594.92895509999994</c:v>
                </c:pt>
                <c:pt idx="206">
                  <c:v>594.04211429999987</c:v>
                </c:pt>
                <c:pt idx="207">
                  <c:v>593.00720209999986</c:v>
                </c:pt>
                <c:pt idx="208">
                  <c:v>591.97204590000001</c:v>
                </c:pt>
                <c:pt idx="209">
                  <c:v>590.93658449999987</c:v>
                </c:pt>
                <c:pt idx="210">
                  <c:v>590.04882809999992</c:v>
                </c:pt>
                <c:pt idx="211">
                  <c:v>589.01287839999998</c:v>
                </c:pt>
                <c:pt idx="212">
                  <c:v>587.97662349999985</c:v>
                </c:pt>
                <c:pt idx="213">
                  <c:v>586.94006349999972</c:v>
                </c:pt>
                <c:pt idx="214">
                  <c:v>586.05139159999999</c:v>
                </c:pt>
                <c:pt idx="215">
                  <c:v>585.01434329999995</c:v>
                </c:pt>
                <c:pt idx="216">
                  <c:v>583.97705079999992</c:v>
                </c:pt>
                <c:pt idx="217">
                  <c:v>582.93945309999992</c:v>
                </c:pt>
                <c:pt idx="218">
                  <c:v>582.04986569999994</c:v>
                </c:pt>
                <c:pt idx="219">
                  <c:v>581.0117798</c:v>
                </c:pt>
                <c:pt idx="220">
                  <c:v>579.9733887000001</c:v>
                </c:pt>
                <c:pt idx="221">
                  <c:v>578.93475339999998</c:v>
                </c:pt>
                <c:pt idx="222">
                  <c:v>578.04425049999986</c:v>
                </c:pt>
                <c:pt idx="223">
                  <c:v>577.00506589999986</c:v>
                </c:pt>
                <c:pt idx="224">
                  <c:v>575.96563719999972</c:v>
                </c:pt>
                <c:pt idx="225">
                  <c:v>574.92596439999988</c:v>
                </c:pt>
                <c:pt idx="226">
                  <c:v>574.03454590000001</c:v>
                </c:pt>
                <c:pt idx="227">
                  <c:v>572.9943237</c:v>
                </c:pt>
                <c:pt idx="228">
                  <c:v>571.95385739999983</c:v>
                </c:pt>
                <c:pt idx="229">
                  <c:v>571.0618285999999</c:v>
                </c:pt>
                <c:pt idx="230">
                  <c:v>570.02087400000005</c:v>
                </c:pt>
                <c:pt idx="231">
                  <c:v>568.97961429999998</c:v>
                </c:pt>
                <c:pt idx="232">
                  <c:v>567.93811039999991</c:v>
                </c:pt>
                <c:pt idx="233">
                  <c:v>567.04516599999988</c:v>
                </c:pt>
                <c:pt idx="234">
                  <c:v>566.00311279999994</c:v>
                </c:pt>
                <c:pt idx="235">
                  <c:v>564.96087650000004</c:v>
                </c:pt>
                <c:pt idx="236">
                  <c:v>564.06726069999979</c:v>
                </c:pt>
                <c:pt idx="237">
                  <c:v>563.02447510000002</c:v>
                </c:pt>
                <c:pt idx="238">
                  <c:v>561.98144530000002</c:v>
                </c:pt>
                <c:pt idx="239">
                  <c:v>560.93811039999991</c:v>
                </c:pt>
                <c:pt idx="240">
                  <c:v>560.04364009999983</c:v>
                </c:pt>
                <c:pt idx="241">
                  <c:v>558.99987790000012</c:v>
                </c:pt>
                <c:pt idx="242">
                  <c:v>557.95581049999987</c:v>
                </c:pt>
                <c:pt idx="243">
                  <c:v>557.06066889999988</c:v>
                </c:pt>
                <c:pt idx="244">
                  <c:v>556.01611329999992</c:v>
                </c:pt>
                <c:pt idx="245">
                  <c:v>554.97131349999984</c:v>
                </c:pt>
                <c:pt idx="246">
                  <c:v>553.92620849999992</c:v>
                </c:pt>
                <c:pt idx="247">
                  <c:v>553.03027340000006</c:v>
                </c:pt>
                <c:pt idx="248">
                  <c:v>551.98468019999996</c:v>
                </c:pt>
                <c:pt idx="249">
                  <c:v>550.93884279999997</c:v>
                </c:pt>
                <c:pt idx="250">
                  <c:v>550.0422362999999</c:v>
                </c:pt>
                <c:pt idx="251">
                  <c:v>548.99597170000004</c:v>
                </c:pt>
                <c:pt idx="252">
                  <c:v>547.9494019</c:v>
                </c:pt>
                <c:pt idx="253">
                  <c:v>547.05212399999982</c:v>
                </c:pt>
                <c:pt idx="254">
                  <c:v>546.00506589999986</c:v>
                </c:pt>
                <c:pt idx="255">
                  <c:v>544.95776369999987</c:v>
                </c:pt>
                <c:pt idx="256">
                  <c:v>544.05987549999998</c:v>
                </c:pt>
                <c:pt idx="257">
                  <c:v>543.01208499999996</c:v>
                </c:pt>
                <c:pt idx="258">
                  <c:v>541.96405029999994</c:v>
                </c:pt>
                <c:pt idx="259">
                  <c:v>541.06555179999987</c:v>
                </c:pt>
                <c:pt idx="260">
                  <c:v>540.01702879999982</c:v>
                </c:pt>
                <c:pt idx="261">
                  <c:v>538.96826169999986</c:v>
                </c:pt>
                <c:pt idx="262">
                  <c:v>538.06915279999987</c:v>
                </c:pt>
                <c:pt idx="263">
                  <c:v>537.01989749999996</c:v>
                </c:pt>
                <c:pt idx="264">
                  <c:v>535.97039789999997</c:v>
                </c:pt>
                <c:pt idx="265">
                  <c:v>535.07067870000003</c:v>
                </c:pt>
                <c:pt idx="266">
                  <c:v>534.02069089999986</c:v>
                </c:pt>
                <c:pt idx="267">
                  <c:v>532.97045900000001</c:v>
                </c:pt>
                <c:pt idx="268">
                  <c:v>532.07012939999993</c:v>
                </c:pt>
                <c:pt idx="269">
                  <c:v>531.01940920000004</c:v>
                </c:pt>
                <c:pt idx="270">
                  <c:v>529.96850589999985</c:v>
                </c:pt>
                <c:pt idx="271">
                  <c:v>529.0675048999999</c:v>
                </c:pt>
                <c:pt idx="272">
                  <c:v>528.01611329999992</c:v>
                </c:pt>
                <c:pt idx="273">
                  <c:v>526.96447750000004</c:v>
                </c:pt>
                <c:pt idx="274">
                  <c:v>526.06286619999992</c:v>
                </c:pt>
                <c:pt idx="275">
                  <c:v>525.01074219999998</c:v>
                </c:pt>
                <c:pt idx="276">
                  <c:v>523.95843509999997</c:v>
                </c:pt>
                <c:pt idx="277">
                  <c:v>523.05621339999982</c:v>
                </c:pt>
                <c:pt idx="278">
                  <c:v>522.00341800000001</c:v>
                </c:pt>
                <c:pt idx="279">
                  <c:v>520.9503173999999</c:v>
                </c:pt>
                <c:pt idx="280">
                  <c:v>520.04754639999987</c:v>
                </c:pt>
                <c:pt idx="281">
                  <c:v>518.9940186</c:v>
                </c:pt>
                <c:pt idx="282">
                  <c:v>517.94024659999991</c:v>
                </c:pt>
                <c:pt idx="283">
                  <c:v>517.03686519999985</c:v>
                </c:pt>
                <c:pt idx="284">
                  <c:v>515.98260499999992</c:v>
                </c:pt>
                <c:pt idx="285">
                  <c:v>514.92816159999984</c:v>
                </c:pt>
                <c:pt idx="286">
                  <c:v>514.02416989999972</c:v>
                </c:pt>
                <c:pt idx="287">
                  <c:v>512.96923829999992</c:v>
                </c:pt>
                <c:pt idx="288">
                  <c:v>512.06488039999999</c:v>
                </c:pt>
                <c:pt idx="289">
                  <c:v>511.00952150000001</c:v>
                </c:pt>
                <c:pt idx="290">
                  <c:v>509.95391849999993</c:v>
                </c:pt>
                <c:pt idx="291">
                  <c:v>509.04891969999994</c:v>
                </c:pt>
                <c:pt idx="292">
                  <c:v>507.99288939999997</c:v>
                </c:pt>
                <c:pt idx="293">
                  <c:v>506.93658449999987</c:v>
                </c:pt>
                <c:pt idx="294">
                  <c:v>506.03103639999989</c:v>
                </c:pt>
                <c:pt idx="295">
                  <c:v>504.97430419999995</c:v>
                </c:pt>
                <c:pt idx="296">
                  <c:v>504.06832889999993</c:v>
                </c:pt>
                <c:pt idx="297">
                  <c:v>503.01116939999991</c:v>
                </c:pt>
                <c:pt idx="298">
                  <c:v>501.95376589999995</c:v>
                </c:pt>
                <c:pt idx="299">
                  <c:v>501.04724120000003</c:v>
                </c:pt>
                <c:pt idx="300">
                  <c:v>499.9893798999999</c:v>
                </c:pt>
                <c:pt idx="301">
                  <c:v>498.93130489999993</c:v>
                </c:pt>
                <c:pt idx="302">
                  <c:v>498.02420039999998</c:v>
                </c:pt>
                <c:pt idx="303">
                  <c:v>496.96566769999998</c:v>
                </c:pt>
                <c:pt idx="304">
                  <c:v>496.05819699999995</c:v>
                </c:pt>
                <c:pt idx="305">
                  <c:v>494.99923709999996</c:v>
                </c:pt>
                <c:pt idx="306">
                  <c:v>493.94003300000003</c:v>
                </c:pt>
                <c:pt idx="307">
                  <c:v>493.03198239999995</c:v>
                </c:pt>
                <c:pt idx="308">
                  <c:v>491.97235110000003</c:v>
                </c:pt>
                <c:pt idx="309">
                  <c:v>491.06393430000003</c:v>
                </c:pt>
                <c:pt idx="310">
                  <c:v>490.00387569999998</c:v>
                </c:pt>
                <c:pt idx="311">
                  <c:v>488.94360349999999</c:v>
                </c:pt>
                <c:pt idx="312">
                  <c:v>488.03460689999997</c:v>
                </c:pt>
                <c:pt idx="313">
                  <c:v>486.97390749999994</c:v>
                </c:pt>
                <c:pt idx="314">
                  <c:v>486.0645447</c:v>
                </c:pt>
                <c:pt idx="315">
                  <c:v>485.00338749999992</c:v>
                </c:pt>
                <c:pt idx="316">
                  <c:v>483.94201659999999</c:v>
                </c:pt>
                <c:pt idx="317">
                  <c:v>483.03210449999995</c:v>
                </c:pt>
                <c:pt idx="318">
                  <c:v>481.97030639999997</c:v>
                </c:pt>
                <c:pt idx="319">
                  <c:v>481.06002810000001</c:v>
                </c:pt>
                <c:pt idx="320">
                  <c:v>479.99780269999997</c:v>
                </c:pt>
                <c:pt idx="321">
                  <c:v>478.93536379999995</c:v>
                </c:pt>
                <c:pt idx="322">
                  <c:v>478.02453609999992</c:v>
                </c:pt>
                <c:pt idx="323">
                  <c:v>476.96166989999995</c:v>
                </c:pt>
                <c:pt idx="324">
                  <c:v>476.05047610000008</c:v>
                </c:pt>
                <c:pt idx="325">
                  <c:v>474.98721309999996</c:v>
                </c:pt>
                <c:pt idx="326">
                  <c:v>474.07565310000001</c:v>
                </c:pt>
                <c:pt idx="327">
                  <c:v>473.01196289999996</c:v>
                </c:pt>
                <c:pt idx="328">
                  <c:v>471.94802859999999</c:v>
                </c:pt>
                <c:pt idx="329">
                  <c:v>471.03594969999995</c:v>
                </c:pt>
                <c:pt idx="330">
                  <c:v>469.97161869999991</c:v>
                </c:pt>
                <c:pt idx="331">
                  <c:v>469.05914310000009</c:v>
                </c:pt>
                <c:pt idx="332">
                  <c:v>467.99441529999996</c:v>
                </c:pt>
                <c:pt idx="333">
                  <c:v>466.92944340000003</c:v>
                </c:pt>
                <c:pt idx="334">
                  <c:v>466.01644899999997</c:v>
                </c:pt>
                <c:pt idx="335">
                  <c:v>464.9510803</c:v>
                </c:pt>
                <c:pt idx="336">
                  <c:v>464.03775019999995</c:v>
                </c:pt>
                <c:pt idx="337">
                  <c:v>462.97195429999994</c:v>
                </c:pt>
                <c:pt idx="338">
                  <c:v>462.05825809999999</c:v>
                </c:pt>
                <c:pt idx="339">
                  <c:v>460.99209589999992</c:v>
                </c:pt>
                <c:pt idx="340">
                  <c:v>459.92568969999996</c:v>
                </c:pt>
                <c:pt idx="341">
                  <c:v>459.01144410000001</c:v>
                </c:pt>
                <c:pt idx="342">
                  <c:v>457.94464110000007</c:v>
                </c:pt>
                <c:pt idx="343">
                  <c:v>457.03009029999993</c:v>
                </c:pt>
                <c:pt idx="344">
                  <c:v>455.96289059999998</c:v>
                </c:pt>
                <c:pt idx="345">
                  <c:v>455.04797359999998</c:v>
                </c:pt>
                <c:pt idx="346">
                  <c:v>453.98034669999993</c:v>
                </c:pt>
                <c:pt idx="347">
                  <c:v>453.06509399999999</c:v>
                </c:pt>
                <c:pt idx="348">
                  <c:v>451.99710079999994</c:v>
                </c:pt>
                <c:pt idx="349">
                  <c:v>450.92889399999996</c:v>
                </c:pt>
                <c:pt idx="350">
                  <c:v>450.01312259999992</c:v>
                </c:pt>
                <c:pt idx="351">
                  <c:v>448.94448849999998</c:v>
                </c:pt>
                <c:pt idx="352">
                  <c:v>448.02838129999992</c:v>
                </c:pt>
                <c:pt idx="353">
                  <c:v>446.95938109999997</c:v>
                </c:pt>
                <c:pt idx="354">
                  <c:v>446.04293819999998</c:v>
                </c:pt>
                <c:pt idx="355">
                  <c:v>444.97354129999997</c:v>
                </c:pt>
                <c:pt idx="356">
                  <c:v>444.05673219999994</c:v>
                </c:pt>
                <c:pt idx="357">
                  <c:v>442.98696899999993</c:v>
                </c:pt>
                <c:pt idx="358">
                  <c:v>442.06985470000001</c:v>
                </c:pt>
                <c:pt idx="359">
                  <c:v>440.99966430000001</c:v>
                </c:pt>
                <c:pt idx="360">
                  <c:v>439.92929079999999</c:v>
                </c:pt>
                <c:pt idx="361">
                  <c:v>439.01165769999994</c:v>
                </c:pt>
                <c:pt idx="362">
                  <c:v>437.94088749999997</c:v>
                </c:pt>
                <c:pt idx="363">
                  <c:v>437.02294920000003</c:v>
                </c:pt>
                <c:pt idx="364">
                  <c:v>435.95178220000003</c:v>
                </c:pt>
                <c:pt idx="365">
                  <c:v>435.03350829999994</c:v>
                </c:pt>
                <c:pt idx="366">
                  <c:v>433.96197509999996</c:v>
                </c:pt>
                <c:pt idx="367">
                  <c:v>433.04336549999999</c:v>
                </c:pt>
                <c:pt idx="368">
                  <c:v>431.97143549999987</c:v>
                </c:pt>
                <c:pt idx="369">
                  <c:v>431.05252080000002</c:v>
                </c:pt>
                <c:pt idx="370">
                  <c:v>429.98022459999999</c:v>
                </c:pt>
                <c:pt idx="371">
                  <c:v>429.06094359999997</c:v>
                </c:pt>
                <c:pt idx="372">
                  <c:v>427.98828129999993</c:v>
                </c:pt>
                <c:pt idx="373">
                  <c:v>427.06869510000001</c:v>
                </c:pt>
                <c:pt idx="374">
                  <c:v>425.99566650000003</c:v>
                </c:pt>
                <c:pt idx="375">
                  <c:v>425.07577509999999</c:v>
                </c:pt>
                <c:pt idx="376">
                  <c:v>424.00234989999996</c:v>
                </c:pt>
                <c:pt idx="377">
                  <c:v>422.92874149999994</c:v>
                </c:pt>
                <c:pt idx="378">
                  <c:v>422.00833129999995</c:v>
                </c:pt>
                <c:pt idx="379">
                  <c:v>420.93435669999991</c:v>
                </c:pt>
                <c:pt idx="380">
                  <c:v>420.01364139999998</c:v>
                </c:pt>
                <c:pt idx="381">
                  <c:v>418.93930049999994</c:v>
                </c:pt>
                <c:pt idx="382">
                  <c:v>418.01828</c:v>
                </c:pt>
                <c:pt idx="383">
                  <c:v>416.94354249999992</c:v>
                </c:pt>
                <c:pt idx="384">
                  <c:v>416.02221679999997</c:v>
                </c:pt>
                <c:pt idx="385">
                  <c:v>414.9471436</c:v>
                </c:pt>
                <c:pt idx="386">
                  <c:v>414.0254822</c:v>
                </c:pt>
                <c:pt idx="387">
                  <c:v>412.95004269999998</c:v>
                </c:pt>
                <c:pt idx="388">
                  <c:v>412.02807619999999</c:v>
                </c:pt>
                <c:pt idx="389">
                  <c:v>410.9522705</c:v>
                </c:pt>
                <c:pt idx="390">
                  <c:v>410.02999879999999</c:v>
                </c:pt>
                <c:pt idx="391">
                  <c:v>408.95382689999997</c:v>
                </c:pt>
                <c:pt idx="392">
                  <c:v>408.03124999999994</c:v>
                </c:pt>
                <c:pt idx="393">
                  <c:v>406.95471189999995</c:v>
                </c:pt>
                <c:pt idx="394">
                  <c:v>406.03182980000003</c:v>
                </c:pt>
                <c:pt idx="395">
                  <c:v>404.9549561</c:v>
                </c:pt>
                <c:pt idx="396">
                  <c:v>404.03176879999995</c:v>
                </c:pt>
                <c:pt idx="397">
                  <c:v>402.95452879999999</c:v>
                </c:pt>
                <c:pt idx="398">
                  <c:v>402.03103639999989</c:v>
                </c:pt>
                <c:pt idx="399">
                  <c:v>400.95343019999996</c:v>
                </c:pt>
                <c:pt idx="400">
                  <c:v>400.02963260000001</c:v>
                </c:pt>
                <c:pt idx="401">
                  <c:v>398.95169069999997</c:v>
                </c:pt>
                <c:pt idx="402">
                  <c:v>398.02758789999996</c:v>
                </c:pt>
                <c:pt idx="403">
                  <c:v>396.94931029999992</c:v>
                </c:pt>
                <c:pt idx="404">
                  <c:v>396.02493289999995</c:v>
                </c:pt>
                <c:pt idx="405">
                  <c:v>394.9462891</c:v>
                </c:pt>
                <c:pt idx="406">
                  <c:v>394.0215758999999</c:v>
                </c:pt>
                <c:pt idx="407">
                  <c:v>392.94259639999996</c:v>
                </c:pt>
                <c:pt idx="408">
                  <c:v>392.01760860000002</c:v>
                </c:pt>
                <c:pt idx="409">
                  <c:v>390.93829349999993</c:v>
                </c:pt>
                <c:pt idx="410">
                  <c:v>390.01300049999992</c:v>
                </c:pt>
                <c:pt idx="411">
                  <c:v>388.93334959999993</c:v>
                </c:pt>
                <c:pt idx="412">
                  <c:v>388.00778200000002</c:v>
                </c:pt>
                <c:pt idx="413">
                  <c:v>386.92776489999994</c:v>
                </c:pt>
                <c:pt idx="414">
                  <c:v>386.00189210000002</c:v>
                </c:pt>
                <c:pt idx="415">
                  <c:v>385.07589720000004</c:v>
                </c:pt>
                <c:pt idx="416">
                  <c:v>383.99539179999994</c:v>
                </c:pt>
                <c:pt idx="417">
                  <c:v>383.06909180000002</c:v>
                </c:pt>
                <c:pt idx="418">
                  <c:v>381.98825069999992</c:v>
                </c:pt>
                <c:pt idx="419">
                  <c:v>381.06167599999992</c:v>
                </c:pt>
                <c:pt idx="420">
                  <c:v>379.98052979999994</c:v>
                </c:pt>
                <c:pt idx="421">
                  <c:v>379.05364989999998</c:v>
                </c:pt>
                <c:pt idx="422">
                  <c:v>377.97213749999986</c:v>
                </c:pt>
                <c:pt idx="423">
                  <c:v>377.04501339999996</c:v>
                </c:pt>
                <c:pt idx="424">
                  <c:v>375.96316529999996</c:v>
                </c:pt>
                <c:pt idx="425">
                  <c:v>375.03573609999995</c:v>
                </c:pt>
                <c:pt idx="426">
                  <c:v>373.95358279999999</c:v>
                </c:pt>
                <c:pt idx="427">
                  <c:v>373.02584839999997</c:v>
                </c:pt>
                <c:pt idx="428">
                  <c:v>371.94335939999991</c:v>
                </c:pt>
                <c:pt idx="429">
                  <c:v>371.01538090000003</c:v>
                </c:pt>
                <c:pt idx="430">
                  <c:v>369.93255619999991</c:v>
                </c:pt>
                <c:pt idx="431">
                  <c:v>369.00427250000001</c:v>
                </c:pt>
                <c:pt idx="432">
                  <c:v>368.07589720000004</c:v>
                </c:pt>
                <c:pt idx="433">
                  <c:v>366.99261469999999</c:v>
                </c:pt>
                <c:pt idx="434">
                  <c:v>366.06393430000003</c:v>
                </c:pt>
                <c:pt idx="435">
                  <c:v>364.98031619999989</c:v>
                </c:pt>
                <c:pt idx="436">
                  <c:v>364.05136110000001</c:v>
                </c:pt>
                <c:pt idx="437">
                  <c:v>362.96743769999995</c:v>
                </c:pt>
                <c:pt idx="438">
                  <c:v>362.03820799999994</c:v>
                </c:pt>
                <c:pt idx="439">
                  <c:v>360.95397949999995</c:v>
                </c:pt>
                <c:pt idx="440">
                  <c:v>360.02447510000002</c:v>
                </c:pt>
                <c:pt idx="441">
                  <c:v>358.93991089999992</c:v>
                </c:pt>
                <c:pt idx="442">
                  <c:v>358.01013179999995</c:v>
                </c:pt>
                <c:pt idx="443">
                  <c:v>356.92526249999992</c:v>
                </c:pt>
                <c:pt idx="444">
                  <c:v>355.99523929999987</c:v>
                </c:pt>
                <c:pt idx="445">
                  <c:v>355.06509399999999</c:v>
                </c:pt>
                <c:pt idx="446">
                  <c:v>353.97973629999996</c:v>
                </c:pt>
                <c:pt idx="447">
                  <c:v>353.04931639999995</c:v>
                </c:pt>
                <c:pt idx="448">
                  <c:v>351.96368410000002</c:v>
                </c:pt>
                <c:pt idx="449">
                  <c:v>351.03298949999999</c:v>
                </c:pt>
                <c:pt idx="450">
                  <c:v>349.94705199999999</c:v>
                </c:pt>
              </c:numCache>
            </c:numRef>
          </c:xVal>
          <c:yVal>
            <c:numRef>
              <c:f>'10%mol MAA 200uL'!$B$3:$B$453</c:f>
              <c:numCache>
                <c:formatCode>General</c:formatCode>
                <c:ptCount val="451"/>
                <c:pt idx="0">
                  <c:v>-1.2798155660000001E-2</c:v>
                </c:pt>
                <c:pt idx="1">
                  <c:v>-5.1371133890000011E-3</c:v>
                </c:pt>
                <c:pt idx="2">
                  <c:v>-6.0665380440000014E-4</c:v>
                </c:pt>
                <c:pt idx="3">
                  <c:v>4.6975500879999988E-3</c:v>
                </c:pt>
                <c:pt idx="4">
                  <c:v>3.5784754440000002E-3</c:v>
                </c:pt>
                <c:pt idx="5">
                  <c:v>1.5078837750000002E-3</c:v>
                </c:pt>
                <c:pt idx="6">
                  <c:v>-2.3769082040000001E-3</c:v>
                </c:pt>
                <c:pt idx="7">
                  <c:v>-6.1406437310000022E-3</c:v>
                </c:pt>
                <c:pt idx="8">
                  <c:v>4.5031430200000019E-3</c:v>
                </c:pt>
                <c:pt idx="9">
                  <c:v>-3.2929671000000004E-3</c:v>
                </c:pt>
                <c:pt idx="10">
                  <c:v>2.0516940860000003E-3</c:v>
                </c:pt>
                <c:pt idx="11">
                  <c:v>-6.9861472580000005E-3</c:v>
                </c:pt>
                <c:pt idx="12">
                  <c:v>-4.8379101789999988E-3</c:v>
                </c:pt>
                <c:pt idx="13">
                  <c:v>2.9487181450000006E-3</c:v>
                </c:pt>
                <c:pt idx="14">
                  <c:v>-1.0254118590000002E-2</c:v>
                </c:pt>
                <c:pt idx="15">
                  <c:v>-1.2294021440000002E-2</c:v>
                </c:pt>
                <c:pt idx="16">
                  <c:v>7.1336808610000012E-3</c:v>
                </c:pt>
                <c:pt idx="17">
                  <c:v>-1.9100093050000001E-3</c:v>
                </c:pt>
                <c:pt idx="18">
                  <c:v>2.1998640150000001E-3</c:v>
                </c:pt>
                <c:pt idx="19">
                  <c:v>-3.4951551350000001E-3</c:v>
                </c:pt>
                <c:pt idx="20">
                  <c:v>3.1936948650000013E-3</c:v>
                </c:pt>
                <c:pt idx="21">
                  <c:v>1.0066199120000001E-2</c:v>
                </c:pt>
                <c:pt idx="22">
                  <c:v>3.2080896200000009E-3</c:v>
                </c:pt>
                <c:pt idx="23">
                  <c:v>2.0000960210000006E-3</c:v>
                </c:pt>
                <c:pt idx="24">
                  <c:v>-1.3508973640000005E-2</c:v>
                </c:pt>
                <c:pt idx="25">
                  <c:v>4.8667821100000005E-3</c:v>
                </c:pt>
                <c:pt idx="26">
                  <c:v>4.1184052820000001E-3</c:v>
                </c:pt>
                <c:pt idx="27">
                  <c:v>-9.0578505770000043E-3</c:v>
                </c:pt>
                <c:pt idx="28">
                  <c:v>-4.5924982989999997E-3</c:v>
                </c:pt>
                <c:pt idx="29">
                  <c:v>2.4247907570000013E-3</c:v>
                </c:pt>
                <c:pt idx="30">
                  <c:v>-3.448109608000001E-3</c:v>
                </c:pt>
                <c:pt idx="31">
                  <c:v>9.972880362000005E-4</c:v>
                </c:pt>
                <c:pt idx="32">
                  <c:v>4.4112154280000005E-3</c:v>
                </c:pt>
                <c:pt idx="33">
                  <c:v>-1.1246159670000004E-2</c:v>
                </c:pt>
                <c:pt idx="34">
                  <c:v>5.7323463260000021E-4</c:v>
                </c:pt>
                <c:pt idx="35">
                  <c:v>1.2794730720000003E-4</c:v>
                </c:pt>
                <c:pt idx="36">
                  <c:v>-1.2107771820000002E-2</c:v>
                </c:pt>
                <c:pt idx="37">
                  <c:v>1.5562844060000006E-4</c:v>
                </c:pt>
                <c:pt idx="38">
                  <c:v>-6.7860372360000008E-3</c:v>
                </c:pt>
                <c:pt idx="39">
                  <c:v>-9.6370028330000027E-3</c:v>
                </c:pt>
                <c:pt idx="40">
                  <c:v>-9.4029018660000026E-3</c:v>
                </c:pt>
                <c:pt idx="41">
                  <c:v>-1.5608305110000003E-2</c:v>
                </c:pt>
                <c:pt idx="42">
                  <c:v>-1.0542489590000004E-2</c:v>
                </c:pt>
                <c:pt idx="43" formatCode="0.00E+00">
                  <c:v>7.3470590000000027E-5</c:v>
                </c:pt>
                <c:pt idx="44">
                  <c:v>-1.1682773940000004E-2</c:v>
                </c:pt>
                <c:pt idx="45">
                  <c:v>-8.525747806000003E-3</c:v>
                </c:pt>
                <c:pt idx="46">
                  <c:v>-7.8455163169999995E-3</c:v>
                </c:pt>
                <c:pt idx="47">
                  <c:v>-4.882040899000001E-3</c:v>
                </c:pt>
                <c:pt idx="48">
                  <c:v>-2.7279753700000008E-3</c:v>
                </c:pt>
                <c:pt idx="49">
                  <c:v>-1.1474984700000001E-2</c:v>
                </c:pt>
                <c:pt idx="50">
                  <c:v>-6.4497138370000007E-3</c:v>
                </c:pt>
                <c:pt idx="51">
                  <c:v>-6.8839890880000006E-3</c:v>
                </c:pt>
                <c:pt idx="52">
                  <c:v>2.8571975420000018E-4</c:v>
                </c:pt>
                <c:pt idx="53">
                  <c:v>-1.8220650960000001E-3</c:v>
                </c:pt>
                <c:pt idx="54">
                  <c:v>-5.5712200700000014E-3</c:v>
                </c:pt>
                <c:pt idx="55">
                  <c:v>-1.0971179230000003E-2</c:v>
                </c:pt>
                <c:pt idx="56">
                  <c:v>-7.7837347050000016E-3</c:v>
                </c:pt>
                <c:pt idx="57">
                  <c:v>-6.2532853340000012E-3</c:v>
                </c:pt>
                <c:pt idx="58">
                  <c:v>-2.1904767490000011E-3</c:v>
                </c:pt>
                <c:pt idx="59">
                  <c:v>-4.666925407999999E-3</c:v>
                </c:pt>
                <c:pt idx="60">
                  <c:v>4.9283774570000011E-4</c:v>
                </c:pt>
                <c:pt idx="61">
                  <c:v>-6.1488109639999998E-3</c:v>
                </c:pt>
                <c:pt idx="62">
                  <c:v>4.1388079990000012E-4</c:v>
                </c:pt>
                <c:pt idx="63">
                  <c:v>-3.0594810380000005E-3</c:v>
                </c:pt>
                <c:pt idx="64">
                  <c:v>-4.4564171689999996E-3</c:v>
                </c:pt>
                <c:pt idx="65">
                  <c:v>1.1972439240000006E-3</c:v>
                </c:pt>
                <c:pt idx="66">
                  <c:v>-4.8399581569999999E-3</c:v>
                </c:pt>
                <c:pt idx="67">
                  <c:v>-1.1064557360000003E-2</c:v>
                </c:pt>
                <c:pt idx="68">
                  <c:v>-4.1393097490000008E-3</c:v>
                </c:pt>
                <c:pt idx="69">
                  <c:v>-6.3510006290000013E-3</c:v>
                </c:pt>
                <c:pt idx="70">
                  <c:v>-3.4699381790000011E-3</c:v>
                </c:pt>
                <c:pt idx="71">
                  <c:v>-3.1722565180000006E-3</c:v>
                </c:pt>
                <c:pt idx="72">
                  <c:v>-3.7822481240000001E-3</c:v>
                </c:pt>
                <c:pt idx="73">
                  <c:v>-3.8405985110000007E-3</c:v>
                </c:pt>
                <c:pt idx="74">
                  <c:v>-8.4810210390000012E-3</c:v>
                </c:pt>
                <c:pt idx="75">
                  <c:v>-4.2724143710000002E-3</c:v>
                </c:pt>
                <c:pt idx="76">
                  <c:v>-7.0555810820000005E-3</c:v>
                </c:pt>
                <c:pt idx="77">
                  <c:v>-2.1453504450000007E-3</c:v>
                </c:pt>
                <c:pt idx="78">
                  <c:v>-1.5102504990000005E-3</c:v>
                </c:pt>
                <c:pt idx="79">
                  <c:v>-1.1214729400000003E-2</c:v>
                </c:pt>
                <c:pt idx="80">
                  <c:v>-5.8330390600000006E-3</c:v>
                </c:pt>
                <c:pt idx="81">
                  <c:v>-8.3563607190000038E-3</c:v>
                </c:pt>
                <c:pt idx="82">
                  <c:v>-2.8688679450000003E-3</c:v>
                </c:pt>
                <c:pt idx="83">
                  <c:v>-4.1293096729999998E-3</c:v>
                </c:pt>
                <c:pt idx="84">
                  <c:v>-7.4244164860000012E-3</c:v>
                </c:pt>
                <c:pt idx="85">
                  <c:v>-5.9129227880000005E-3</c:v>
                </c:pt>
                <c:pt idx="86">
                  <c:v>-3.3306789119999999E-3</c:v>
                </c:pt>
                <c:pt idx="87">
                  <c:v>-5.5810846389999997E-3</c:v>
                </c:pt>
                <c:pt idx="88">
                  <c:v>-2.0987766330000002E-3</c:v>
                </c:pt>
                <c:pt idx="89">
                  <c:v>-1.3257175450000003E-3</c:v>
                </c:pt>
                <c:pt idx="90">
                  <c:v>-5.5642686779999997E-3</c:v>
                </c:pt>
                <c:pt idx="91">
                  <c:v>-7.7896337020000022E-3</c:v>
                </c:pt>
                <c:pt idx="92">
                  <c:v>-8.9490776880000004E-3</c:v>
                </c:pt>
                <c:pt idx="93">
                  <c:v>-2.4466193280000001E-3</c:v>
                </c:pt>
                <c:pt idx="94">
                  <c:v>-6.6972905769999997E-3</c:v>
                </c:pt>
                <c:pt idx="95">
                  <c:v>-1.111104619E-3</c:v>
                </c:pt>
                <c:pt idx="96">
                  <c:v>-6.2050577250000018E-3</c:v>
                </c:pt>
                <c:pt idx="97">
                  <c:v>-2.2177770730000012E-3</c:v>
                </c:pt>
                <c:pt idx="98">
                  <c:v>-2.9546979350000002E-3</c:v>
                </c:pt>
                <c:pt idx="99">
                  <c:v>-4.6913558620000004E-3</c:v>
                </c:pt>
                <c:pt idx="100">
                  <c:v>-3.6718384360000002E-3</c:v>
                </c:pt>
                <c:pt idx="101">
                  <c:v>-4.3990719130000012E-3</c:v>
                </c:pt>
                <c:pt idx="102">
                  <c:v>-3.5570871550000007E-3</c:v>
                </c:pt>
                <c:pt idx="103">
                  <c:v>-4.5923446309999996E-3</c:v>
                </c:pt>
                <c:pt idx="104" formatCode="0.00E+00">
                  <c:v>-9.7941461720000032E-5</c:v>
                </c:pt>
                <c:pt idx="105">
                  <c:v>-3.6687068640000012E-3</c:v>
                </c:pt>
                <c:pt idx="106">
                  <c:v>-1.0175080039999999E-2</c:v>
                </c:pt>
                <c:pt idx="107">
                  <c:v>-4.3308013120000009E-3</c:v>
                </c:pt>
                <c:pt idx="108">
                  <c:v>-1.6254406660000005E-3</c:v>
                </c:pt>
                <c:pt idx="109">
                  <c:v>7.4566382680000024E-4</c:v>
                </c:pt>
                <c:pt idx="110">
                  <c:v>2.1191134580000005E-3</c:v>
                </c:pt>
                <c:pt idx="111">
                  <c:v>3.2528417650000007E-3</c:v>
                </c:pt>
                <c:pt idx="112">
                  <c:v>-3.0529005450000007E-3</c:v>
                </c:pt>
                <c:pt idx="113">
                  <c:v>4.068939015000001E-3</c:v>
                </c:pt>
                <c:pt idx="114">
                  <c:v>3.1049118840000009E-3</c:v>
                </c:pt>
                <c:pt idx="115">
                  <c:v>9.2901457100000012E-3</c:v>
                </c:pt>
                <c:pt idx="116">
                  <c:v>5.5880523290000005E-3</c:v>
                </c:pt>
                <c:pt idx="117">
                  <c:v>1.1674568060000003E-2</c:v>
                </c:pt>
                <c:pt idx="118">
                  <c:v>1.2645302339999999E-2</c:v>
                </c:pt>
                <c:pt idx="119">
                  <c:v>2.2248771040000004E-2</c:v>
                </c:pt>
                <c:pt idx="120">
                  <c:v>1.6535913569999998E-2</c:v>
                </c:pt>
                <c:pt idx="121">
                  <c:v>2.4428488689999996E-2</c:v>
                </c:pt>
                <c:pt idx="122">
                  <c:v>2.362759411E-2</c:v>
                </c:pt>
                <c:pt idx="123">
                  <c:v>3.1819768250000005E-2</c:v>
                </c:pt>
                <c:pt idx="124">
                  <c:v>3.5047985610000013E-2</c:v>
                </c:pt>
                <c:pt idx="125">
                  <c:v>3.9374310520000011E-2</c:v>
                </c:pt>
                <c:pt idx="126">
                  <c:v>4.7057628630000015E-2</c:v>
                </c:pt>
                <c:pt idx="127">
                  <c:v>4.6932645140000007E-2</c:v>
                </c:pt>
                <c:pt idx="128">
                  <c:v>5.5380333210000014E-2</c:v>
                </c:pt>
                <c:pt idx="129">
                  <c:v>7.1427874269999997E-2</c:v>
                </c:pt>
                <c:pt idx="130">
                  <c:v>8.130217344E-2</c:v>
                </c:pt>
                <c:pt idx="131">
                  <c:v>8.2911387089999997E-2</c:v>
                </c:pt>
                <c:pt idx="132">
                  <c:v>9.8721854390000044E-2</c:v>
                </c:pt>
                <c:pt idx="133">
                  <c:v>9.9703393880000032E-2</c:v>
                </c:pt>
                <c:pt idx="134">
                  <c:v>0.11282435060000001</c:v>
                </c:pt>
                <c:pt idx="135">
                  <c:v>0.12714110310000001</c:v>
                </c:pt>
                <c:pt idx="136">
                  <c:v>0.12728016079999999</c:v>
                </c:pt>
                <c:pt idx="137">
                  <c:v>0.15127049390000002</c:v>
                </c:pt>
                <c:pt idx="138">
                  <c:v>0.16198332610000002</c:v>
                </c:pt>
                <c:pt idx="139">
                  <c:v>0.17340916400000003</c:v>
                </c:pt>
                <c:pt idx="140">
                  <c:v>0.18159876760000002</c:v>
                </c:pt>
                <c:pt idx="141">
                  <c:v>0.19340787830000003</c:v>
                </c:pt>
                <c:pt idx="142">
                  <c:v>0.20278511939999999</c:v>
                </c:pt>
                <c:pt idx="143">
                  <c:v>0.2067846656</c:v>
                </c:pt>
                <c:pt idx="144">
                  <c:v>0.21612079440000001</c:v>
                </c:pt>
                <c:pt idx="145">
                  <c:v>0.21732006970000001</c:v>
                </c:pt>
                <c:pt idx="146">
                  <c:v>0.23945499960000002</c:v>
                </c:pt>
                <c:pt idx="147">
                  <c:v>0.24878413980000005</c:v>
                </c:pt>
                <c:pt idx="148">
                  <c:v>0.23661245410000004</c:v>
                </c:pt>
                <c:pt idx="149">
                  <c:v>0.24769410490000002</c:v>
                </c:pt>
                <c:pt idx="150">
                  <c:v>0.24699185790000003</c:v>
                </c:pt>
                <c:pt idx="151">
                  <c:v>0.24766598640000004</c:v>
                </c:pt>
                <c:pt idx="152">
                  <c:v>0.24485579129999999</c:v>
                </c:pt>
                <c:pt idx="153">
                  <c:v>0.23217269779999997</c:v>
                </c:pt>
                <c:pt idx="154">
                  <c:v>0.2370852232</c:v>
                </c:pt>
                <c:pt idx="155">
                  <c:v>0.23655577</c:v>
                </c:pt>
                <c:pt idx="156">
                  <c:v>0.23232011499999997</c:v>
                </c:pt>
                <c:pt idx="157">
                  <c:v>0.21975873410000002</c:v>
                </c:pt>
                <c:pt idx="158">
                  <c:v>0.21361444890000003</c:v>
                </c:pt>
                <c:pt idx="159">
                  <c:v>0.20490783450000005</c:v>
                </c:pt>
                <c:pt idx="160">
                  <c:v>0.2023597956</c:v>
                </c:pt>
                <c:pt idx="161">
                  <c:v>0.18609690670000004</c:v>
                </c:pt>
                <c:pt idx="162">
                  <c:v>0.18095746640000002</c:v>
                </c:pt>
                <c:pt idx="163">
                  <c:v>0.17614336310000003</c:v>
                </c:pt>
                <c:pt idx="164">
                  <c:v>0.16346572340000004</c:v>
                </c:pt>
                <c:pt idx="165">
                  <c:v>0.15574903790000005</c:v>
                </c:pt>
                <c:pt idx="166">
                  <c:v>0.14843125640000002</c:v>
                </c:pt>
                <c:pt idx="167">
                  <c:v>0.14314492049999999</c:v>
                </c:pt>
                <c:pt idx="168">
                  <c:v>0.12951116260000001</c:v>
                </c:pt>
                <c:pt idx="169">
                  <c:v>0.12268766759999998</c:v>
                </c:pt>
                <c:pt idx="170">
                  <c:v>0.11742066590000003</c:v>
                </c:pt>
                <c:pt idx="171">
                  <c:v>0.11272403600000003</c:v>
                </c:pt>
                <c:pt idx="172">
                  <c:v>0.10569088159999999</c:v>
                </c:pt>
                <c:pt idx="173">
                  <c:v>9.9762178960000031E-2</c:v>
                </c:pt>
                <c:pt idx="174">
                  <c:v>0.10279855130000001</c:v>
                </c:pt>
                <c:pt idx="175">
                  <c:v>8.3344943820000031E-2</c:v>
                </c:pt>
                <c:pt idx="176">
                  <c:v>8.2763344050000021E-2</c:v>
                </c:pt>
                <c:pt idx="177">
                  <c:v>8.7941005830000002E-2</c:v>
                </c:pt>
                <c:pt idx="178">
                  <c:v>8.2856282590000024E-2</c:v>
                </c:pt>
                <c:pt idx="179">
                  <c:v>7.3557376860000009E-2</c:v>
                </c:pt>
                <c:pt idx="180">
                  <c:v>7.6536379749999994E-2</c:v>
                </c:pt>
                <c:pt idx="181">
                  <c:v>7.2001717980000032E-2</c:v>
                </c:pt>
                <c:pt idx="182">
                  <c:v>7.1716926990000013E-2</c:v>
                </c:pt>
                <c:pt idx="183">
                  <c:v>6.4674310390000003E-2</c:v>
                </c:pt>
                <c:pt idx="184">
                  <c:v>7.3321141300000003E-2</c:v>
                </c:pt>
                <c:pt idx="185">
                  <c:v>7.5169369580000006E-2</c:v>
                </c:pt>
                <c:pt idx="186">
                  <c:v>7.1440018709999997E-2</c:v>
                </c:pt>
                <c:pt idx="187">
                  <c:v>7.1221828459999983E-2</c:v>
                </c:pt>
                <c:pt idx="188">
                  <c:v>6.9909341629999996E-2</c:v>
                </c:pt>
                <c:pt idx="189">
                  <c:v>6.9465197620000016E-2</c:v>
                </c:pt>
                <c:pt idx="190">
                  <c:v>6.7656107250000014E-2</c:v>
                </c:pt>
                <c:pt idx="191">
                  <c:v>6.6942252219999998E-2</c:v>
                </c:pt>
                <c:pt idx="192">
                  <c:v>6.145324185000002E-2</c:v>
                </c:pt>
                <c:pt idx="193">
                  <c:v>6.7081592979999993E-2</c:v>
                </c:pt>
                <c:pt idx="194">
                  <c:v>6.7342862490000002E-2</c:v>
                </c:pt>
                <c:pt idx="195">
                  <c:v>6.7171774800000014E-2</c:v>
                </c:pt>
                <c:pt idx="196">
                  <c:v>6.5644212069999985E-2</c:v>
                </c:pt>
                <c:pt idx="197">
                  <c:v>6.6713340580000002E-2</c:v>
                </c:pt>
                <c:pt idx="198">
                  <c:v>6.7058965560000003E-2</c:v>
                </c:pt>
                <c:pt idx="199">
                  <c:v>6.8026550110000014E-2</c:v>
                </c:pt>
                <c:pt idx="200">
                  <c:v>6.7248895759999996E-2</c:v>
                </c:pt>
                <c:pt idx="201">
                  <c:v>6.4527578650000014E-2</c:v>
                </c:pt>
                <c:pt idx="202">
                  <c:v>5.9461321680000005E-2</c:v>
                </c:pt>
                <c:pt idx="203">
                  <c:v>6.0683656480000008E-2</c:v>
                </c:pt>
                <c:pt idx="204">
                  <c:v>5.6708421560000014E-2</c:v>
                </c:pt>
                <c:pt idx="205">
                  <c:v>5.9453453870000006E-2</c:v>
                </c:pt>
                <c:pt idx="206">
                  <c:v>5.5816091600000013E-2</c:v>
                </c:pt>
                <c:pt idx="207">
                  <c:v>5.5511239920000011E-2</c:v>
                </c:pt>
                <c:pt idx="208">
                  <c:v>4.9648281189999997E-2</c:v>
                </c:pt>
                <c:pt idx="209">
                  <c:v>4.3824445459999993E-2</c:v>
                </c:pt>
                <c:pt idx="210">
                  <c:v>4.785142466000001E-2</c:v>
                </c:pt>
                <c:pt idx="211">
                  <c:v>4.645338655000001E-2</c:v>
                </c:pt>
                <c:pt idx="212">
                  <c:v>4.6108428389999991E-2</c:v>
                </c:pt>
                <c:pt idx="213">
                  <c:v>3.6272298540000011E-2</c:v>
                </c:pt>
                <c:pt idx="214">
                  <c:v>3.9246872070000008E-2</c:v>
                </c:pt>
                <c:pt idx="215">
                  <c:v>3.7353601310000005E-2</c:v>
                </c:pt>
                <c:pt idx="216">
                  <c:v>4.3453272430000009E-2</c:v>
                </c:pt>
                <c:pt idx="217">
                  <c:v>3.5808645190000009E-2</c:v>
                </c:pt>
                <c:pt idx="218">
                  <c:v>3.1422644850000001E-2</c:v>
                </c:pt>
                <c:pt idx="219">
                  <c:v>3.3764831719999999E-2</c:v>
                </c:pt>
                <c:pt idx="220">
                  <c:v>3.3390913160000001E-2</c:v>
                </c:pt>
                <c:pt idx="221">
                  <c:v>3.0930973590000008E-2</c:v>
                </c:pt>
                <c:pt idx="222">
                  <c:v>3.6233942960000015E-2</c:v>
                </c:pt>
                <c:pt idx="223">
                  <c:v>3.0970001590000004E-2</c:v>
                </c:pt>
                <c:pt idx="224">
                  <c:v>2.9677644370000006E-2</c:v>
                </c:pt>
                <c:pt idx="225">
                  <c:v>3.7006746980000012E-2</c:v>
                </c:pt>
                <c:pt idx="226">
                  <c:v>3.4798365090000005E-2</c:v>
                </c:pt>
                <c:pt idx="227">
                  <c:v>4.0165189650000002E-2</c:v>
                </c:pt>
                <c:pt idx="228">
                  <c:v>4.1528914120000003E-2</c:v>
                </c:pt>
                <c:pt idx="229">
                  <c:v>4.7838822009999997E-2</c:v>
                </c:pt>
                <c:pt idx="230">
                  <c:v>5.1737181840000021E-2</c:v>
                </c:pt>
                <c:pt idx="231">
                  <c:v>5.9189319609999992E-2</c:v>
                </c:pt>
                <c:pt idx="232">
                  <c:v>6.4321391280000015E-2</c:v>
                </c:pt>
                <c:pt idx="233">
                  <c:v>7.3538362979999994E-2</c:v>
                </c:pt>
                <c:pt idx="234">
                  <c:v>8.063199371000003E-2</c:v>
                </c:pt>
                <c:pt idx="235">
                  <c:v>8.993806690000003E-2</c:v>
                </c:pt>
                <c:pt idx="236">
                  <c:v>9.7322821620000013E-2</c:v>
                </c:pt>
                <c:pt idx="237">
                  <c:v>0.1143524051</c:v>
                </c:pt>
                <c:pt idx="238">
                  <c:v>0.12568658589999998</c:v>
                </c:pt>
                <c:pt idx="239">
                  <c:v>0.1341859698</c:v>
                </c:pt>
                <c:pt idx="240">
                  <c:v>0.14384938780000006</c:v>
                </c:pt>
                <c:pt idx="241">
                  <c:v>0.15104731920000003</c:v>
                </c:pt>
                <c:pt idx="242">
                  <c:v>0.16425938900000006</c:v>
                </c:pt>
                <c:pt idx="243">
                  <c:v>0.174637869</c:v>
                </c:pt>
                <c:pt idx="244">
                  <c:v>0.18624375760000003</c:v>
                </c:pt>
                <c:pt idx="245">
                  <c:v>0.19559535380000007</c:v>
                </c:pt>
                <c:pt idx="246">
                  <c:v>0.19433194400000003</c:v>
                </c:pt>
                <c:pt idx="247">
                  <c:v>0.19527016580000003</c:v>
                </c:pt>
                <c:pt idx="248">
                  <c:v>0.19709186260000003</c:v>
                </c:pt>
                <c:pt idx="249">
                  <c:v>0.19437973200000003</c:v>
                </c:pt>
                <c:pt idx="250">
                  <c:v>0.19141370060000004</c:v>
                </c:pt>
                <c:pt idx="251">
                  <c:v>0.18737560510000001</c:v>
                </c:pt>
                <c:pt idx="252">
                  <c:v>0.18204312030000003</c:v>
                </c:pt>
                <c:pt idx="253">
                  <c:v>0.176615566</c:v>
                </c:pt>
                <c:pt idx="254">
                  <c:v>0.16666868330000004</c:v>
                </c:pt>
                <c:pt idx="255">
                  <c:v>0.15921610590000004</c:v>
                </c:pt>
                <c:pt idx="256">
                  <c:v>0.15232218800000003</c:v>
                </c:pt>
                <c:pt idx="257">
                  <c:v>0.14336894450000004</c:v>
                </c:pt>
                <c:pt idx="258">
                  <c:v>0.13744691010000004</c:v>
                </c:pt>
                <c:pt idx="259">
                  <c:v>0.1330455542</c:v>
                </c:pt>
                <c:pt idx="260">
                  <c:v>0.1243138164</c:v>
                </c:pt>
                <c:pt idx="261">
                  <c:v>0.11776670810000005</c:v>
                </c:pt>
                <c:pt idx="262">
                  <c:v>0.11423554270000004</c:v>
                </c:pt>
                <c:pt idx="263">
                  <c:v>0.1096733361</c:v>
                </c:pt>
                <c:pt idx="264">
                  <c:v>0.1048682183</c:v>
                </c:pt>
                <c:pt idx="265">
                  <c:v>0.10298889879999999</c:v>
                </c:pt>
                <c:pt idx="266">
                  <c:v>9.805892408000004E-2</c:v>
                </c:pt>
                <c:pt idx="267">
                  <c:v>9.599564224000004E-2</c:v>
                </c:pt>
                <c:pt idx="268">
                  <c:v>9.3697622420000043E-2</c:v>
                </c:pt>
                <c:pt idx="269">
                  <c:v>8.9854970570000053E-2</c:v>
                </c:pt>
                <c:pt idx="270">
                  <c:v>8.9269384740000041E-2</c:v>
                </c:pt>
                <c:pt idx="271">
                  <c:v>8.7855272000000026E-2</c:v>
                </c:pt>
                <c:pt idx="272">
                  <c:v>8.8149800900000019E-2</c:v>
                </c:pt>
                <c:pt idx="273">
                  <c:v>8.6550921200000019E-2</c:v>
                </c:pt>
                <c:pt idx="274">
                  <c:v>8.6215034130000007E-2</c:v>
                </c:pt>
                <c:pt idx="275">
                  <c:v>8.7815061210000017E-2</c:v>
                </c:pt>
                <c:pt idx="276">
                  <c:v>8.6430840190000038E-2</c:v>
                </c:pt>
                <c:pt idx="277">
                  <c:v>8.9032433930000016E-2</c:v>
                </c:pt>
                <c:pt idx="278">
                  <c:v>8.8326983150000038E-2</c:v>
                </c:pt>
                <c:pt idx="279">
                  <c:v>9.1444611550000013E-2</c:v>
                </c:pt>
                <c:pt idx="280">
                  <c:v>9.2529997230000022E-2</c:v>
                </c:pt>
                <c:pt idx="281">
                  <c:v>9.0969771150000017E-2</c:v>
                </c:pt>
                <c:pt idx="282">
                  <c:v>9.1313213110000013E-2</c:v>
                </c:pt>
                <c:pt idx="283">
                  <c:v>8.8676661250000025E-2</c:v>
                </c:pt>
                <c:pt idx="284">
                  <c:v>8.6195841430000031E-2</c:v>
                </c:pt>
                <c:pt idx="285">
                  <c:v>8.5247725250000017E-2</c:v>
                </c:pt>
                <c:pt idx="286">
                  <c:v>8.3538651470000017E-2</c:v>
                </c:pt>
                <c:pt idx="287">
                  <c:v>8.1864066420000034E-2</c:v>
                </c:pt>
                <c:pt idx="288">
                  <c:v>7.8520737590000014E-2</c:v>
                </c:pt>
                <c:pt idx="289">
                  <c:v>7.4904389680000003E-2</c:v>
                </c:pt>
                <c:pt idx="290">
                  <c:v>7.0018179710000003E-2</c:v>
                </c:pt>
                <c:pt idx="291">
                  <c:v>6.9130070510000016E-2</c:v>
                </c:pt>
                <c:pt idx="292">
                  <c:v>6.1647746709999993E-2</c:v>
                </c:pt>
                <c:pt idx="293">
                  <c:v>5.9067204590000012E-2</c:v>
                </c:pt>
                <c:pt idx="294">
                  <c:v>5.7249728589999993E-2</c:v>
                </c:pt>
                <c:pt idx="295">
                  <c:v>5.3182058040000008E-2</c:v>
                </c:pt>
                <c:pt idx="296">
                  <c:v>5.0873272120000007E-2</c:v>
                </c:pt>
                <c:pt idx="297">
                  <c:v>4.328619689000001E-2</c:v>
                </c:pt>
                <c:pt idx="298">
                  <c:v>4.4433299450000012E-2</c:v>
                </c:pt>
                <c:pt idx="299">
                  <c:v>4.3100655080000001E-2</c:v>
                </c:pt>
                <c:pt idx="300">
                  <c:v>3.9214599880000006E-2</c:v>
                </c:pt>
                <c:pt idx="301">
                  <c:v>3.6149397490000013E-2</c:v>
                </c:pt>
                <c:pt idx="302">
                  <c:v>3.4499224280000004E-2</c:v>
                </c:pt>
                <c:pt idx="303">
                  <c:v>3.2156735660000005E-2</c:v>
                </c:pt>
                <c:pt idx="304">
                  <c:v>2.7536934240000002E-2</c:v>
                </c:pt>
                <c:pt idx="305">
                  <c:v>2.7567356820000007E-2</c:v>
                </c:pt>
                <c:pt idx="306">
                  <c:v>2.8693707660000008E-2</c:v>
                </c:pt>
                <c:pt idx="307">
                  <c:v>2.6792403310000001E-2</c:v>
                </c:pt>
                <c:pt idx="308">
                  <c:v>2.481044084E-2</c:v>
                </c:pt>
                <c:pt idx="309">
                  <c:v>2.310070954E-2</c:v>
                </c:pt>
                <c:pt idx="310">
                  <c:v>2.3875579240000003E-2</c:v>
                </c:pt>
                <c:pt idx="311">
                  <c:v>1.9971320410000003E-2</c:v>
                </c:pt>
                <c:pt idx="312">
                  <c:v>2.085478231E-2</c:v>
                </c:pt>
                <c:pt idx="313">
                  <c:v>1.8571751190000003E-2</c:v>
                </c:pt>
                <c:pt idx="314">
                  <c:v>1.8464291470000001E-2</c:v>
                </c:pt>
                <c:pt idx="315">
                  <c:v>1.8583368510000003E-2</c:v>
                </c:pt>
                <c:pt idx="316">
                  <c:v>1.6412906350000003E-2</c:v>
                </c:pt>
                <c:pt idx="317">
                  <c:v>1.6785664480000004E-2</c:v>
                </c:pt>
                <c:pt idx="318">
                  <c:v>1.5616101210000006E-2</c:v>
                </c:pt>
                <c:pt idx="319">
                  <c:v>1.3099536300000001E-2</c:v>
                </c:pt>
                <c:pt idx="320">
                  <c:v>1.4550474470000001E-2</c:v>
                </c:pt>
                <c:pt idx="321">
                  <c:v>1.2248573820000002E-2</c:v>
                </c:pt>
                <c:pt idx="322">
                  <c:v>9.5099648460000036E-3</c:v>
                </c:pt>
                <c:pt idx="323">
                  <c:v>9.5399701970000014E-3</c:v>
                </c:pt>
                <c:pt idx="324">
                  <c:v>8.0596022310000046E-3</c:v>
                </c:pt>
                <c:pt idx="325">
                  <c:v>8.9127449320000052E-3</c:v>
                </c:pt>
                <c:pt idx="326">
                  <c:v>7.9382862900000042E-3</c:v>
                </c:pt>
                <c:pt idx="327">
                  <c:v>7.7270348559999999E-3</c:v>
                </c:pt>
                <c:pt idx="328">
                  <c:v>5.201593041000002E-3</c:v>
                </c:pt>
                <c:pt idx="329">
                  <c:v>5.259415600000001E-3</c:v>
                </c:pt>
                <c:pt idx="330">
                  <c:v>6.6213207320000005E-3</c:v>
                </c:pt>
                <c:pt idx="331">
                  <c:v>2.3748404349999996E-3</c:v>
                </c:pt>
                <c:pt idx="332">
                  <c:v>3.2671079970000012E-3</c:v>
                </c:pt>
                <c:pt idx="333">
                  <c:v>4.2414548809999999E-3</c:v>
                </c:pt>
                <c:pt idx="334">
                  <c:v>1.8633288560000003E-3</c:v>
                </c:pt>
                <c:pt idx="335">
                  <c:v>2.6885719850000013E-4</c:v>
                </c:pt>
                <c:pt idx="336" formatCode="0.00E+00">
                  <c:v>9.490832599000007E-5</c:v>
                </c:pt>
                <c:pt idx="337">
                  <c:v>-1.8085348710000006E-4</c:v>
                </c:pt>
                <c:pt idx="338" formatCode="0.00E+00">
                  <c:v>-4.5298082110000005E-5</c:v>
                </c:pt>
                <c:pt idx="339">
                  <c:v>-8.1795064030000053E-4</c:v>
                </c:pt>
                <c:pt idx="340">
                  <c:v>-4.8353945020000012E-4</c:v>
                </c:pt>
                <c:pt idx="341">
                  <c:v>-1.0556400520000001E-3</c:v>
                </c:pt>
                <c:pt idx="342">
                  <c:v>-1.1394021570000001E-3</c:v>
                </c:pt>
                <c:pt idx="343">
                  <c:v>-3.399567504000001E-4</c:v>
                </c:pt>
                <c:pt idx="344">
                  <c:v>-4.8240175239999992E-4</c:v>
                </c:pt>
                <c:pt idx="345">
                  <c:v>-2.1544173360000004E-3</c:v>
                </c:pt>
                <c:pt idx="346">
                  <c:v>-1.018298208E-3</c:v>
                </c:pt>
                <c:pt idx="347">
                  <c:v>-6.0370692520000024E-4</c:v>
                </c:pt>
                <c:pt idx="348">
                  <c:v>-2.91494769E-3</c:v>
                </c:pt>
                <c:pt idx="349">
                  <c:v>-1.239513396E-3</c:v>
                </c:pt>
                <c:pt idx="350">
                  <c:v>-3.8326957730000001E-3</c:v>
                </c:pt>
                <c:pt idx="351">
                  <c:v>-1.3501819920000004E-3</c:v>
                </c:pt>
                <c:pt idx="352">
                  <c:v>-1.50586525E-3</c:v>
                </c:pt>
                <c:pt idx="353">
                  <c:v>-1.9685085860000006E-3</c:v>
                </c:pt>
                <c:pt idx="354">
                  <c:v>-1.9452645210000005E-3</c:v>
                </c:pt>
                <c:pt idx="355">
                  <c:v>-8.3391781660000007E-4</c:v>
                </c:pt>
                <c:pt idx="356">
                  <c:v>-1.0447942189999997E-3</c:v>
                </c:pt>
                <c:pt idx="357">
                  <c:v>-1.2401845310000001E-3</c:v>
                </c:pt>
                <c:pt idx="358">
                  <c:v>-3.2843349040000015E-3</c:v>
                </c:pt>
                <c:pt idx="359">
                  <c:v>-2.0929547030000004E-3</c:v>
                </c:pt>
                <c:pt idx="360">
                  <c:v>-3.575829323E-3</c:v>
                </c:pt>
                <c:pt idx="361">
                  <c:v>-2.2848870140000006E-3</c:v>
                </c:pt>
                <c:pt idx="362">
                  <c:v>-1.5840211420000002E-3</c:v>
                </c:pt>
                <c:pt idx="363">
                  <c:v>-7.0750818120000024E-4</c:v>
                </c:pt>
                <c:pt idx="364">
                  <c:v>-3.3421358090000011E-3</c:v>
                </c:pt>
                <c:pt idx="365">
                  <c:v>-2.4474430830000002E-3</c:v>
                </c:pt>
                <c:pt idx="366">
                  <c:v>-2.5884781500000002E-3</c:v>
                </c:pt>
                <c:pt idx="367">
                  <c:v>-2.3901923560000005E-3</c:v>
                </c:pt>
                <c:pt idx="368">
                  <c:v>-3.5870743450000012E-3</c:v>
                </c:pt>
                <c:pt idx="369">
                  <c:v>-2.9294495470000006E-3</c:v>
                </c:pt>
                <c:pt idx="370">
                  <c:v>-4.3571470309999999E-3</c:v>
                </c:pt>
                <c:pt idx="371">
                  <c:v>-2.9377799950000005E-3</c:v>
                </c:pt>
                <c:pt idx="372">
                  <c:v>-4.0022656320000006E-3</c:v>
                </c:pt>
                <c:pt idx="373">
                  <c:v>-2.1071233790000009E-3</c:v>
                </c:pt>
                <c:pt idx="374">
                  <c:v>-2.3405037350000004E-3</c:v>
                </c:pt>
                <c:pt idx="375">
                  <c:v>-3.585996106000001E-3</c:v>
                </c:pt>
                <c:pt idx="376">
                  <c:v>-4.156026989000001E-3</c:v>
                </c:pt>
                <c:pt idx="377">
                  <c:v>-4.4007631950000025E-3</c:v>
                </c:pt>
                <c:pt idx="378">
                  <c:v>-2.3159920240000001E-3</c:v>
                </c:pt>
                <c:pt idx="379">
                  <c:v>-3.6664481740000003E-3</c:v>
                </c:pt>
                <c:pt idx="380">
                  <c:v>-4.164846614E-3</c:v>
                </c:pt>
                <c:pt idx="381">
                  <c:v>-3.3961276060000007E-3</c:v>
                </c:pt>
                <c:pt idx="382">
                  <c:v>-3.4946927340000003E-3</c:v>
                </c:pt>
                <c:pt idx="383">
                  <c:v>-3.6567454230000004E-3</c:v>
                </c:pt>
                <c:pt idx="384">
                  <c:v>-4.2228382079999988E-3</c:v>
                </c:pt>
                <c:pt idx="385">
                  <c:v>-3.2471842130000015E-3</c:v>
                </c:pt>
                <c:pt idx="386">
                  <c:v>-4.1178222750000004E-3</c:v>
                </c:pt>
                <c:pt idx="387">
                  <c:v>-4.3264441190000004E-3</c:v>
                </c:pt>
                <c:pt idx="388">
                  <c:v>-4.7797448930000019E-3</c:v>
                </c:pt>
                <c:pt idx="389">
                  <c:v>-2.6918575170000003E-3</c:v>
                </c:pt>
                <c:pt idx="390">
                  <c:v>-3.869129345000001E-3</c:v>
                </c:pt>
                <c:pt idx="391">
                  <c:v>-5.1432014440000017E-3</c:v>
                </c:pt>
                <c:pt idx="392">
                  <c:v>-2.7313195170000008E-3</c:v>
                </c:pt>
                <c:pt idx="393">
                  <c:v>-3.1833578830000016E-3</c:v>
                </c:pt>
                <c:pt idx="394">
                  <c:v>-4.0924362840000002E-3</c:v>
                </c:pt>
                <c:pt idx="395">
                  <c:v>-4.0441732850000009E-3</c:v>
                </c:pt>
                <c:pt idx="396">
                  <c:v>-2.8056029699999999E-3</c:v>
                </c:pt>
                <c:pt idx="397">
                  <c:v>-2.6905711270000009E-3</c:v>
                </c:pt>
                <c:pt idx="398">
                  <c:v>-5.3425868970000002E-3</c:v>
                </c:pt>
                <c:pt idx="399">
                  <c:v>-2.0436958880000007E-3</c:v>
                </c:pt>
                <c:pt idx="400">
                  <c:v>-5.7363319210000019E-3</c:v>
                </c:pt>
                <c:pt idx="401">
                  <c:v>-3.0348557050000001E-3</c:v>
                </c:pt>
                <c:pt idx="402">
                  <c:v>-4.8664780329999999E-3</c:v>
                </c:pt>
                <c:pt idx="403">
                  <c:v>-6.7459736020000008E-3</c:v>
                </c:pt>
                <c:pt idx="404">
                  <c:v>-5.4159141149999999E-3</c:v>
                </c:pt>
                <c:pt idx="405">
                  <c:v>-1.7370939020000004E-3</c:v>
                </c:pt>
                <c:pt idx="406">
                  <c:v>-3.4895057320000009E-3</c:v>
                </c:pt>
                <c:pt idx="407">
                  <c:v>-4.2302208020000018E-3</c:v>
                </c:pt>
                <c:pt idx="408">
                  <c:v>-5.530124065000001E-3</c:v>
                </c:pt>
                <c:pt idx="409">
                  <c:v>-4.9737184310000015E-3</c:v>
                </c:pt>
                <c:pt idx="410">
                  <c:v>-5.8887652120000007E-3</c:v>
                </c:pt>
                <c:pt idx="411">
                  <c:v>-2.5115835010000006E-3</c:v>
                </c:pt>
                <c:pt idx="412">
                  <c:v>-3.4364501480000005E-3</c:v>
                </c:pt>
                <c:pt idx="413">
                  <c:v>-4.0829996580000003E-3</c:v>
                </c:pt>
                <c:pt idx="414">
                  <c:v>-3.6512007940000006E-3</c:v>
                </c:pt>
                <c:pt idx="415">
                  <c:v>-1.3864631760000005E-3</c:v>
                </c:pt>
                <c:pt idx="416">
                  <c:v>-2.5617158970000008E-3</c:v>
                </c:pt>
                <c:pt idx="417">
                  <c:v>-4.5300475320000011E-3</c:v>
                </c:pt>
                <c:pt idx="418">
                  <c:v>-3.0719731000000004E-3</c:v>
                </c:pt>
                <c:pt idx="419">
                  <c:v>-1.5783469430000004E-3</c:v>
                </c:pt>
                <c:pt idx="420">
                  <c:v>-2.2937450560000005E-3</c:v>
                </c:pt>
                <c:pt idx="421">
                  <c:v>-1.9155245969999998E-3</c:v>
                </c:pt>
                <c:pt idx="422">
                  <c:v>-2.4397722450000005E-3</c:v>
                </c:pt>
                <c:pt idx="423">
                  <c:v>-4.3634516189999997E-3</c:v>
                </c:pt>
                <c:pt idx="424">
                  <c:v>-3.5749335070000014E-4</c:v>
                </c:pt>
                <c:pt idx="425">
                  <c:v>-2.0878023930000007E-3</c:v>
                </c:pt>
                <c:pt idx="426">
                  <c:v>-3.6750212310000009E-3</c:v>
                </c:pt>
                <c:pt idx="427">
                  <c:v>6.1362009730000025E-4</c:v>
                </c:pt>
                <c:pt idx="428">
                  <c:v>2.4490521759999999E-3</c:v>
                </c:pt>
                <c:pt idx="429">
                  <c:v>-1.7447253920000003E-3</c:v>
                </c:pt>
                <c:pt idx="430">
                  <c:v>-3.7880477030000016E-3</c:v>
                </c:pt>
                <c:pt idx="431">
                  <c:v>9.8766235170000055E-4</c:v>
                </c:pt>
                <c:pt idx="432">
                  <c:v>7.0529198269999997E-4</c:v>
                </c:pt>
                <c:pt idx="433">
                  <c:v>2.9501777610000013E-3</c:v>
                </c:pt>
                <c:pt idx="434">
                  <c:v>2.4432209320000005E-3</c:v>
                </c:pt>
                <c:pt idx="435">
                  <c:v>5.7525164449999996E-3</c:v>
                </c:pt>
                <c:pt idx="436">
                  <c:v>3.5988602320000005E-3</c:v>
                </c:pt>
                <c:pt idx="437">
                  <c:v>4.4283703900000011E-3</c:v>
                </c:pt>
                <c:pt idx="438">
                  <c:v>6.0193426910000016E-3</c:v>
                </c:pt>
                <c:pt idx="439">
                  <c:v>5.9034242290000013E-3</c:v>
                </c:pt>
                <c:pt idx="440">
                  <c:v>1.2664198880000001E-2</c:v>
                </c:pt>
                <c:pt idx="441">
                  <c:v>1.53182419E-2</c:v>
                </c:pt>
                <c:pt idx="442">
                  <c:v>1.456629485E-2</c:v>
                </c:pt>
                <c:pt idx="443">
                  <c:v>1.8147576600000007E-2</c:v>
                </c:pt>
                <c:pt idx="444">
                  <c:v>2.1267229690000004E-2</c:v>
                </c:pt>
                <c:pt idx="445">
                  <c:v>2.9344147070000007E-2</c:v>
                </c:pt>
                <c:pt idx="446">
                  <c:v>3.3765725790000006E-2</c:v>
                </c:pt>
                <c:pt idx="447">
                  <c:v>3.5708382730000002E-2</c:v>
                </c:pt>
                <c:pt idx="448">
                  <c:v>4.3200463059999999E-2</c:v>
                </c:pt>
                <c:pt idx="449">
                  <c:v>5.1376931370000004E-2</c:v>
                </c:pt>
                <c:pt idx="450">
                  <c:v>6.4458027479999999E-2</c:v>
                </c:pt>
              </c:numCache>
            </c:numRef>
          </c:yVal>
        </c:ser>
        <c:axId val="72687616"/>
        <c:axId val="72689536"/>
      </c:scatterChart>
      <c:valAx>
        <c:axId val="72687616"/>
        <c:scaling>
          <c:orientation val="minMax"/>
          <c:max val="750"/>
          <c:min val="400"/>
        </c:scaling>
        <c:axPos val="b"/>
        <c:title>
          <c:tx>
            <c:rich>
              <a:bodyPr/>
              <a:lstStyle/>
              <a:p>
                <a:pPr>
                  <a:defRPr sz="2500">
                    <a:latin typeface="Arial" pitchFamily="34" charset="0"/>
                    <a:cs typeface="Arial" pitchFamily="34" charset="0"/>
                  </a:defRPr>
                </a:pPr>
                <a:r>
                  <a:rPr lang="en-US" sz="2500">
                    <a:latin typeface="Arial" pitchFamily="34" charset="0"/>
                    <a:cs typeface="Arial" pitchFamily="34" charset="0"/>
                  </a:rPr>
                  <a:t>Wavelength,</a:t>
                </a:r>
                <a:r>
                  <a:rPr lang="en-US" sz="2500" baseline="0">
                    <a:latin typeface="Arial" pitchFamily="34" charset="0"/>
                    <a:cs typeface="Arial" pitchFamily="34" charset="0"/>
                  </a:rPr>
                  <a:t> nm</a:t>
                </a:r>
                <a:endParaRPr lang="en-US" sz="2500">
                  <a:latin typeface="Arial" pitchFamily="34" charset="0"/>
                  <a:cs typeface="Arial" pitchFamily="34" charset="0"/>
                </a:endParaRPr>
              </a:p>
            </c:rich>
          </c:tx>
          <c:layout>
            <c:manualLayout>
              <c:xMode val="edge"/>
              <c:yMode val="edge"/>
              <c:x val="0.42306351925182245"/>
              <c:y val="0.90320593174658692"/>
            </c:manualLayout>
          </c:layout>
        </c:title>
        <c:numFmt formatCode="General" sourceLinked="1"/>
        <c:tickLblPos val="nextTo"/>
        <c:spPr>
          <a:ln>
            <a:solidFill>
              <a:prstClr val="black"/>
            </a:solidFill>
          </a:ln>
        </c:spPr>
        <c:txPr>
          <a:bodyPr/>
          <a:lstStyle/>
          <a:p>
            <a:pPr>
              <a:defRPr sz="23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72689536"/>
        <c:crossesAt val="-5.000000000000001E-2"/>
        <c:crossBetween val="midCat"/>
      </c:valAx>
      <c:valAx>
        <c:axId val="72689536"/>
        <c:scaling>
          <c:orientation val="minMax"/>
        </c:scaling>
        <c:delete val="1"/>
        <c:axPos val="l"/>
        <c:title>
          <c:tx>
            <c:rich>
              <a:bodyPr rot="-5400000" vert="horz"/>
              <a:lstStyle/>
              <a:p>
                <a:pPr>
                  <a:defRPr sz="2500">
                    <a:latin typeface="Arial" pitchFamily="34" charset="0"/>
                    <a:cs typeface="Arial" pitchFamily="34" charset="0"/>
                  </a:defRPr>
                </a:pPr>
                <a:r>
                  <a:rPr lang="en-US" sz="2500" dirty="0">
                    <a:latin typeface="Arial" pitchFamily="34" charset="0"/>
                    <a:cs typeface="Arial" pitchFamily="34" charset="0"/>
                  </a:rPr>
                  <a:t>Absorbance Intensity</a:t>
                </a:r>
              </a:p>
            </c:rich>
          </c:tx>
          <c:layout>
            <c:manualLayout>
              <c:xMode val="edge"/>
              <c:yMode val="edge"/>
              <c:x val="1.6758638159164195E-2"/>
              <c:y val="3.9796383241048547E-2"/>
            </c:manualLayout>
          </c:layout>
        </c:title>
        <c:numFmt formatCode="General" sourceLinked="1"/>
        <c:tickLblPos val="nextTo"/>
        <c:crossAx val="72687616"/>
        <c:crosses val="autoZero"/>
        <c:crossBetween val="midCat"/>
      </c:valAx>
      <c:spPr>
        <a:ln>
          <a:solidFill>
            <a:schemeClr val="tx1"/>
          </a:solidFill>
        </a:ln>
      </c:spPr>
    </c:plotArea>
    <c:plotVisOnly val="1"/>
  </c:chart>
  <c:spPr>
    <a:solidFill>
      <a:prstClr val="white"/>
    </a:solidFill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0.10134214214710849"/>
          <c:y val="3.362541593867039E-2"/>
          <c:w val="0.86844145304673104"/>
          <c:h val="0.76224628838844821"/>
        </c:manualLayout>
      </c:layout>
      <c:scatterChart>
        <c:scatterStyle val="lineMarker"/>
        <c:ser>
          <c:idx val="0"/>
          <c:order val="0"/>
          <c:tx>
            <c:v>no Cu</c:v>
          </c:tx>
          <c:spPr>
            <a:ln w="1905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xVal>
            <c:numRef>
              <c:f>'5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'5 mol% Cu'!$B$3:$B$138</c:f>
              <c:numCache>
                <c:formatCode>General</c:formatCode>
                <c:ptCount val="136"/>
                <c:pt idx="0">
                  <c:v>82.015136720000001</c:v>
                </c:pt>
                <c:pt idx="1">
                  <c:v>81.784896849999981</c:v>
                </c:pt>
                <c:pt idx="2">
                  <c:v>81.061569210000016</c:v>
                </c:pt>
                <c:pt idx="3">
                  <c:v>79.714653020000029</c:v>
                </c:pt>
                <c:pt idx="4">
                  <c:v>78.88278197999999</c:v>
                </c:pt>
                <c:pt idx="5">
                  <c:v>75.768310549999981</c:v>
                </c:pt>
                <c:pt idx="6">
                  <c:v>72.908691410000003</c:v>
                </c:pt>
                <c:pt idx="7">
                  <c:v>71.521720889999983</c:v>
                </c:pt>
                <c:pt idx="8">
                  <c:v>68.225936889999986</c:v>
                </c:pt>
                <c:pt idx="9">
                  <c:v>65.620498659999967</c:v>
                </c:pt>
                <c:pt idx="10">
                  <c:v>62.473842619999999</c:v>
                </c:pt>
                <c:pt idx="11">
                  <c:v>60.509708400000001</c:v>
                </c:pt>
                <c:pt idx="12">
                  <c:v>56.783840179999999</c:v>
                </c:pt>
                <c:pt idx="13">
                  <c:v>54.290691380000005</c:v>
                </c:pt>
                <c:pt idx="14">
                  <c:v>51.393238070000002</c:v>
                </c:pt>
                <c:pt idx="15">
                  <c:v>49.291107180000004</c:v>
                </c:pt>
                <c:pt idx="16">
                  <c:v>47.203521730000006</c:v>
                </c:pt>
                <c:pt idx="17">
                  <c:v>44.235218050000007</c:v>
                </c:pt>
                <c:pt idx="18">
                  <c:v>42.252204900000002</c:v>
                </c:pt>
                <c:pt idx="19">
                  <c:v>40.018753050000001</c:v>
                </c:pt>
                <c:pt idx="20">
                  <c:v>38.345645900000001</c:v>
                </c:pt>
                <c:pt idx="21">
                  <c:v>36.716896059999996</c:v>
                </c:pt>
                <c:pt idx="22">
                  <c:v>35.35587692</c:v>
                </c:pt>
                <c:pt idx="23">
                  <c:v>33.959159850000006</c:v>
                </c:pt>
                <c:pt idx="24">
                  <c:v>32.246860499999997</c:v>
                </c:pt>
                <c:pt idx="25">
                  <c:v>31.918865200000003</c:v>
                </c:pt>
                <c:pt idx="26">
                  <c:v>30.483247759999998</c:v>
                </c:pt>
                <c:pt idx="27">
                  <c:v>29.694885250000002</c:v>
                </c:pt>
                <c:pt idx="28">
                  <c:v>29.138769150000005</c:v>
                </c:pt>
                <c:pt idx="29">
                  <c:v>28.419361110000004</c:v>
                </c:pt>
                <c:pt idx="30">
                  <c:v>28.102897639999995</c:v>
                </c:pt>
                <c:pt idx="31">
                  <c:v>27.196989060000003</c:v>
                </c:pt>
                <c:pt idx="32">
                  <c:v>26.958482739999997</c:v>
                </c:pt>
                <c:pt idx="33">
                  <c:v>27.150520319999995</c:v>
                </c:pt>
                <c:pt idx="34">
                  <c:v>26.756011959999999</c:v>
                </c:pt>
                <c:pt idx="35">
                  <c:v>26.144405360000004</c:v>
                </c:pt>
                <c:pt idx="36">
                  <c:v>26.417657850000001</c:v>
                </c:pt>
                <c:pt idx="37">
                  <c:v>26.247430799999997</c:v>
                </c:pt>
                <c:pt idx="38">
                  <c:v>25.840286249999991</c:v>
                </c:pt>
                <c:pt idx="39">
                  <c:v>26.059099199999999</c:v>
                </c:pt>
                <c:pt idx="40">
                  <c:v>25.903635029999997</c:v>
                </c:pt>
                <c:pt idx="41">
                  <c:v>25.844213490000001</c:v>
                </c:pt>
                <c:pt idx="42">
                  <c:v>25.083248139999991</c:v>
                </c:pt>
                <c:pt idx="43">
                  <c:v>24.875858310000009</c:v>
                </c:pt>
                <c:pt idx="44">
                  <c:v>24.696893690000003</c:v>
                </c:pt>
                <c:pt idx="45">
                  <c:v>24.510435099999999</c:v>
                </c:pt>
                <c:pt idx="46">
                  <c:v>24.172918320000004</c:v>
                </c:pt>
                <c:pt idx="47">
                  <c:v>23.624748230000002</c:v>
                </c:pt>
                <c:pt idx="48">
                  <c:v>22.954059600000001</c:v>
                </c:pt>
                <c:pt idx="49">
                  <c:v>22.222932819999997</c:v>
                </c:pt>
                <c:pt idx="50">
                  <c:v>21.853607180000001</c:v>
                </c:pt>
                <c:pt idx="51">
                  <c:v>21.134363170000004</c:v>
                </c:pt>
                <c:pt idx="52">
                  <c:v>20.80672646</c:v>
                </c:pt>
                <c:pt idx="53">
                  <c:v>19.951747889999996</c:v>
                </c:pt>
                <c:pt idx="54">
                  <c:v>19.098039629999995</c:v>
                </c:pt>
                <c:pt idx="55">
                  <c:v>18.551294330000001</c:v>
                </c:pt>
                <c:pt idx="56">
                  <c:v>17.525379180000002</c:v>
                </c:pt>
                <c:pt idx="57">
                  <c:v>17.080003739999995</c:v>
                </c:pt>
                <c:pt idx="58">
                  <c:v>16.248922349999997</c:v>
                </c:pt>
                <c:pt idx="59">
                  <c:v>16.093299869999996</c:v>
                </c:pt>
                <c:pt idx="60">
                  <c:v>15.075614930000002</c:v>
                </c:pt>
                <c:pt idx="61">
                  <c:v>14.08561516</c:v>
                </c:pt>
                <c:pt idx="62">
                  <c:v>13.56592274</c:v>
                </c:pt>
                <c:pt idx="63">
                  <c:v>13.014013289999999</c:v>
                </c:pt>
                <c:pt idx="64">
                  <c:v>12.66764736</c:v>
                </c:pt>
                <c:pt idx="65">
                  <c:v>11.97633171</c:v>
                </c:pt>
                <c:pt idx="66">
                  <c:v>11.28298092</c:v>
                </c:pt>
                <c:pt idx="67">
                  <c:v>10.628721239999999</c:v>
                </c:pt>
                <c:pt idx="68">
                  <c:v>10.356087680000002</c:v>
                </c:pt>
                <c:pt idx="69">
                  <c:v>10.040347099999998</c:v>
                </c:pt>
                <c:pt idx="70">
                  <c:v>9.2963819499999989</c:v>
                </c:pt>
                <c:pt idx="71">
                  <c:v>9.3129892350000052</c:v>
                </c:pt>
                <c:pt idx="72">
                  <c:v>8.9171390530000014</c:v>
                </c:pt>
                <c:pt idx="73">
                  <c:v>8.6323041919999994</c:v>
                </c:pt>
                <c:pt idx="74">
                  <c:v>8.1981191639999977</c:v>
                </c:pt>
                <c:pt idx="75">
                  <c:v>7.9717702870000009</c:v>
                </c:pt>
                <c:pt idx="76">
                  <c:v>7.6398153309999994</c:v>
                </c:pt>
                <c:pt idx="77">
                  <c:v>7.5332016940000006</c:v>
                </c:pt>
                <c:pt idx="78">
                  <c:v>7.495555400999999</c:v>
                </c:pt>
                <c:pt idx="79">
                  <c:v>7.6902170179999993</c:v>
                </c:pt>
                <c:pt idx="80">
                  <c:v>7.2279520029999995</c:v>
                </c:pt>
                <c:pt idx="81">
                  <c:v>7.3962745669999981</c:v>
                </c:pt>
                <c:pt idx="82">
                  <c:v>7.025427817999998</c:v>
                </c:pt>
                <c:pt idx="83">
                  <c:v>7.3750038150000004</c:v>
                </c:pt>
                <c:pt idx="84">
                  <c:v>7.2344107629999987</c:v>
                </c:pt>
                <c:pt idx="85">
                  <c:v>7.6276807789999985</c:v>
                </c:pt>
                <c:pt idx="86">
                  <c:v>7.242313385000001</c:v>
                </c:pt>
                <c:pt idx="87">
                  <c:v>7.5299305919999995</c:v>
                </c:pt>
                <c:pt idx="88">
                  <c:v>7.4654126169999993</c:v>
                </c:pt>
                <c:pt idx="89">
                  <c:v>7.6245770449999979</c:v>
                </c:pt>
                <c:pt idx="90">
                  <c:v>7.791753292000001</c:v>
                </c:pt>
                <c:pt idx="91">
                  <c:v>7.9675483699999994</c:v>
                </c:pt>
                <c:pt idx="92">
                  <c:v>7.8166637420000011</c:v>
                </c:pt>
                <c:pt idx="93">
                  <c:v>8.1474447249999997</c:v>
                </c:pt>
                <c:pt idx="94">
                  <c:v>8.0193481449999986</c:v>
                </c:pt>
                <c:pt idx="95">
                  <c:v>8.0061378480000016</c:v>
                </c:pt>
                <c:pt idx="96">
                  <c:v>8.3985910419999996</c:v>
                </c:pt>
                <c:pt idx="97">
                  <c:v>8.1872348790000018</c:v>
                </c:pt>
                <c:pt idx="98">
                  <c:v>8.3357706070000006</c:v>
                </c:pt>
                <c:pt idx="99">
                  <c:v>8.3211603160000003</c:v>
                </c:pt>
                <c:pt idx="100">
                  <c:v>8.0753469470000034</c:v>
                </c:pt>
                <c:pt idx="101">
                  <c:v>7.999216080000001</c:v>
                </c:pt>
                <c:pt idx="102">
                  <c:v>7.9525523189999987</c:v>
                </c:pt>
                <c:pt idx="103">
                  <c:v>7.8679399489999984</c:v>
                </c:pt>
                <c:pt idx="104">
                  <c:v>7.5896019940000006</c:v>
                </c:pt>
                <c:pt idx="105">
                  <c:v>7.396794796</c:v>
                </c:pt>
                <c:pt idx="106">
                  <c:v>7.3760251999999999</c:v>
                </c:pt>
                <c:pt idx="107">
                  <c:v>6.9612140659999993</c:v>
                </c:pt>
                <c:pt idx="108">
                  <c:v>6.9367594720000012</c:v>
                </c:pt>
                <c:pt idx="109">
                  <c:v>6.6673402789999985</c:v>
                </c:pt>
                <c:pt idx="110">
                  <c:v>6.4073758129999989</c:v>
                </c:pt>
                <c:pt idx="111">
                  <c:v>6.3546600340000001</c:v>
                </c:pt>
                <c:pt idx="112">
                  <c:v>5.8021564479999981</c:v>
                </c:pt>
                <c:pt idx="113">
                  <c:v>5.5991415980000001</c:v>
                </c:pt>
                <c:pt idx="114">
                  <c:v>5.4328436850000008</c:v>
                </c:pt>
                <c:pt idx="115">
                  <c:v>5.2988905910000001</c:v>
                </c:pt>
                <c:pt idx="116">
                  <c:v>5.0111541749999988</c:v>
                </c:pt>
                <c:pt idx="117">
                  <c:v>4.5935158729999985</c:v>
                </c:pt>
                <c:pt idx="118">
                  <c:v>4.4577488900000004</c:v>
                </c:pt>
                <c:pt idx="119">
                  <c:v>4.0517964360000001</c:v>
                </c:pt>
                <c:pt idx="120">
                  <c:v>3.9343085289999999</c:v>
                </c:pt>
                <c:pt idx="121">
                  <c:v>3.8874728680000001</c:v>
                </c:pt>
                <c:pt idx="122">
                  <c:v>3.7394723889999999</c:v>
                </c:pt>
                <c:pt idx="123">
                  <c:v>3.4456231589999997</c:v>
                </c:pt>
                <c:pt idx="124">
                  <c:v>3.4618484969999992</c:v>
                </c:pt>
                <c:pt idx="125">
                  <c:v>3.1475100520000008</c:v>
                </c:pt>
                <c:pt idx="126">
                  <c:v>3.1783745290000001</c:v>
                </c:pt>
                <c:pt idx="127">
                  <c:v>2.9431312080000009</c:v>
                </c:pt>
                <c:pt idx="128">
                  <c:v>2.7343873980000004</c:v>
                </c:pt>
                <c:pt idx="129">
                  <c:v>2.5883286000000001</c:v>
                </c:pt>
                <c:pt idx="130">
                  <c:v>2.4098646639999997</c:v>
                </c:pt>
                <c:pt idx="131">
                  <c:v>2.4702050689999999</c:v>
                </c:pt>
                <c:pt idx="132">
                  <c:v>2.4301526549999997</c:v>
                </c:pt>
                <c:pt idx="133">
                  <c:v>2.4932076929999996</c:v>
                </c:pt>
                <c:pt idx="134">
                  <c:v>2.195193529</c:v>
                </c:pt>
                <c:pt idx="135">
                  <c:v>2.0518443579999999</c:v>
                </c:pt>
              </c:numCache>
            </c:numRef>
          </c:yVal>
        </c:ser>
        <c:ser>
          <c:idx val="1"/>
          <c:order val="1"/>
          <c:tx>
            <c:v>10-7 Cu</c:v>
          </c:tx>
          <c:spPr>
            <a:ln w="19050">
              <a:solidFill>
                <a:srgbClr val="FF0000"/>
              </a:solidFill>
            </a:ln>
          </c:spPr>
          <c:marker>
            <c:symbol val="none"/>
          </c:marker>
          <c:xVal>
            <c:numRef>
              <c:f>'5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'5 mol% Cu'!$C$3:$C$138</c:f>
              <c:numCache>
                <c:formatCode>General</c:formatCode>
                <c:ptCount val="136"/>
                <c:pt idx="0">
                  <c:v>82.005012509999986</c:v>
                </c:pt>
                <c:pt idx="1">
                  <c:v>81.037200929999997</c:v>
                </c:pt>
                <c:pt idx="2">
                  <c:v>81.838806149999968</c:v>
                </c:pt>
                <c:pt idx="3">
                  <c:v>79.975585940000002</c:v>
                </c:pt>
                <c:pt idx="4">
                  <c:v>78.658744809999973</c:v>
                </c:pt>
                <c:pt idx="5">
                  <c:v>76.01934052</c:v>
                </c:pt>
                <c:pt idx="6">
                  <c:v>73.531532290000001</c:v>
                </c:pt>
                <c:pt idx="7">
                  <c:v>71.074691770000001</c:v>
                </c:pt>
                <c:pt idx="8">
                  <c:v>68.409469599999994</c:v>
                </c:pt>
                <c:pt idx="9">
                  <c:v>65.518287659999999</c:v>
                </c:pt>
                <c:pt idx="10">
                  <c:v>63.341930390000002</c:v>
                </c:pt>
                <c:pt idx="11">
                  <c:v>59.793220520000006</c:v>
                </c:pt>
                <c:pt idx="12">
                  <c:v>57.080062869999999</c:v>
                </c:pt>
                <c:pt idx="13">
                  <c:v>54.657546999999994</c:v>
                </c:pt>
                <c:pt idx="14">
                  <c:v>52.488441469999991</c:v>
                </c:pt>
                <c:pt idx="15">
                  <c:v>48.961235050000006</c:v>
                </c:pt>
                <c:pt idx="16">
                  <c:v>46.397674559999992</c:v>
                </c:pt>
                <c:pt idx="17">
                  <c:v>44.188533780000007</c:v>
                </c:pt>
                <c:pt idx="18">
                  <c:v>42.565784449999995</c:v>
                </c:pt>
                <c:pt idx="19">
                  <c:v>40.730293270000004</c:v>
                </c:pt>
                <c:pt idx="20">
                  <c:v>38.438045500000001</c:v>
                </c:pt>
                <c:pt idx="21">
                  <c:v>36.933765409999999</c:v>
                </c:pt>
                <c:pt idx="22">
                  <c:v>35.157306669999997</c:v>
                </c:pt>
                <c:pt idx="23">
                  <c:v>33.799755100000013</c:v>
                </c:pt>
                <c:pt idx="24">
                  <c:v>32.635028840000011</c:v>
                </c:pt>
                <c:pt idx="25">
                  <c:v>31.647581100000004</c:v>
                </c:pt>
                <c:pt idx="26">
                  <c:v>30.572151179999999</c:v>
                </c:pt>
                <c:pt idx="27">
                  <c:v>29.568834299999995</c:v>
                </c:pt>
                <c:pt idx="28">
                  <c:v>29.613204960000004</c:v>
                </c:pt>
                <c:pt idx="29">
                  <c:v>28.032636639999996</c:v>
                </c:pt>
                <c:pt idx="30">
                  <c:v>27.971464160000004</c:v>
                </c:pt>
                <c:pt idx="31">
                  <c:v>27.318962100000004</c:v>
                </c:pt>
                <c:pt idx="32">
                  <c:v>27.308315279999995</c:v>
                </c:pt>
                <c:pt idx="33">
                  <c:v>26.82632065</c:v>
                </c:pt>
                <c:pt idx="34">
                  <c:v>26.852725979999995</c:v>
                </c:pt>
                <c:pt idx="35">
                  <c:v>26.809484479999995</c:v>
                </c:pt>
                <c:pt idx="36">
                  <c:v>26.18149567</c:v>
                </c:pt>
                <c:pt idx="37">
                  <c:v>26.214105610000004</c:v>
                </c:pt>
                <c:pt idx="38">
                  <c:v>26.060544969999995</c:v>
                </c:pt>
                <c:pt idx="39">
                  <c:v>26.12918282</c:v>
                </c:pt>
                <c:pt idx="40">
                  <c:v>26.201911930000001</c:v>
                </c:pt>
                <c:pt idx="41">
                  <c:v>25.884696959999996</c:v>
                </c:pt>
                <c:pt idx="42">
                  <c:v>25.531507489999999</c:v>
                </c:pt>
                <c:pt idx="43">
                  <c:v>24.94345856</c:v>
                </c:pt>
                <c:pt idx="44">
                  <c:v>25.240644449999998</c:v>
                </c:pt>
                <c:pt idx="45">
                  <c:v>24.935512539999994</c:v>
                </c:pt>
                <c:pt idx="46">
                  <c:v>23.871437069999999</c:v>
                </c:pt>
                <c:pt idx="47">
                  <c:v>23.588378909999996</c:v>
                </c:pt>
                <c:pt idx="48">
                  <c:v>22.518739699999998</c:v>
                </c:pt>
                <c:pt idx="49">
                  <c:v>22.119243619999999</c:v>
                </c:pt>
                <c:pt idx="50">
                  <c:v>21.877002720000004</c:v>
                </c:pt>
                <c:pt idx="51">
                  <c:v>21.326557160000004</c:v>
                </c:pt>
                <c:pt idx="52">
                  <c:v>20.523099899999991</c:v>
                </c:pt>
                <c:pt idx="53">
                  <c:v>19.277454380000005</c:v>
                </c:pt>
                <c:pt idx="54">
                  <c:v>18.809175490000005</c:v>
                </c:pt>
                <c:pt idx="55">
                  <c:v>18.790941239999995</c:v>
                </c:pt>
                <c:pt idx="56">
                  <c:v>17.490230559999997</c:v>
                </c:pt>
                <c:pt idx="57">
                  <c:v>16.734125140000003</c:v>
                </c:pt>
                <c:pt idx="58">
                  <c:v>16.34470177</c:v>
                </c:pt>
                <c:pt idx="59">
                  <c:v>15.57851696</c:v>
                </c:pt>
                <c:pt idx="60">
                  <c:v>15.15057468</c:v>
                </c:pt>
                <c:pt idx="61">
                  <c:v>14.176239010000002</c:v>
                </c:pt>
                <c:pt idx="62">
                  <c:v>13.832889560000002</c:v>
                </c:pt>
                <c:pt idx="63">
                  <c:v>12.891898159999998</c:v>
                </c:pt>
                <c:pt idx="64">
                  <c:v>12.45031071</c:v>
                </c:pt>
                <c:pt idx="65">
                  <c:v>11.953089710000002</c:v>
                </c:pt>
                <c:pt idx="66">
                  <c:v>11.30741978</c:v>
                </c:pt>
                <c:pt idx="67">
                  <c:v>10.771567340000001</c:v>
                </c:pt>
                <c:pt idx="68">
                  <c:v>10.548803329999998</c:v>
                </c:pt>
                <c:pt idx="69">
                  <c:v>9.9523868560000039</c:v>
                </c:pt>
                <c:pt idx="70">
                  <c:v>9.388974189999999</c:v>
                </c:pt>
                <c:pt idx="71">
                  <c:v>9.232349396</c:v>
                </c:pt>
                <c:pt idx="72">
                  <c:v>9.3410463330000013</c:v>
                </c:pt>
                <c:pt idx="73">
                  <c:v>8.7429885859999992</c:v>
                </c:pt>
                <c:pt idx="74">
                  <c:v>8.3027963640000024</c:v>
                </c:pt>
                <c:pt idx="75">
                  <c:v>7.8241610529999992</c:v>
                </c:pt>
                <c:pt idx="76">
                  <c:v>8.0457715990000001</c:v>
                </c:pt>
                <c:pt idx="77">
                  <c:v>7.7762851719999997</c:v>
                </c:pt>
                <c:pt idx="78">
                  <c:v>7.404603958</c:v>
                </c:pt>
                <c:pt idx="79">
                  <c:v>7.1748299599999994</c:v>
                </c:pt>
                <c:pt idx="80">
                  <c:v>7.531903744000001</c:v>
                </c:pt>
                <c:pt idx="81">
                  <c:v>7.4335470199999998</c:v>
                </c:pt>
                <c:pt idx="82">
                  <c:v>7.2287573810000003</c:v>
                </c:pt>
                <c:pt idx="83">
                  <c:v>6.9483504299999996</c:v>
                </c:pt>
                <c:pt idx="84">
                  <c:v>7.3213958739999994</c:v>
                </c:pt>
                <c:pt idx="85">
                  <c:v>7.5121664999999993</c:v>
                </c:pt>
                <c:pt idx="86">
                  <c:v>7.4792866709999997</c:v>
                </c:pt>
                <c:pt idx="87">
                  <c:v>7.2971153259999983</c:v>
                </c:pt>
                <c:pt idx="88">
                  <c:v>7.292212962999999</c:v>
                </c:pt>
                <c:pt idx="89">
                  <c:v>7.8174910549999987</c:v>
                </c:pt>
                <c:pt idx="90">
                  <c:v>7.8496279720000004</c:v>
                </c:pt>
                <c:pt idx="91">
                  <c:v>7.8827652930000003</c:v>
                </c:pt>
                <c:pt idx="92">
                  <c:v>7.9171648029999995</c:v>
                </c:pt>
                <c:pt idx="93">
                  <c:v>8.0008087160000017</c:v>
                </c:pt>
                <c:pt idx="94">
                  <c:v>7.9030470850000007</c:v>
                </c:pt>
                <c:pt idx="95">
                  <c:v>8.2488107679999967</c:v>
                </c:pt>
                <c:pt idx="96">
                  <c:v>8.294759749999999</c:v>
                </c:pt>
                <c:pt idx="97">
                  <c:v>8.2022047039999997</c:v>
                </c:pt>
                <c:pt idx="98">
                  <c:v>8.4860229490000005</c:v>
                </c:pt>
                <c:pt idx="99">
                  <c:v>8.3777608870000027</c:v>
                </c:pt>
                <c:pt idx="100">
                  <c:v>8.1543760300000017</c:v>
                </c:pt>
                <c:pt idx="101">
                  <c:v>8.019145012000001</c:v>
                </c:pt>
                <c:pt idx="102">
                  <c:v>8.1127243040000003</c:v>
                </c:pt>
                <c:pt idx="103">
                  <c:v>8.0213031769999983</c:v>
                </c:pt>
                <c:pt idx="104">
                  <c:v>7.6086077689999989</c:v>
                </c:pt>
                <c:pt idx="105">
                  <c:v>7.5034446719999988</c:v>
                </c:pt>
                <c:pt idx="106">
                  <c:v>7.415527344</c:v>
                </c:pt>
                <c:pt idx="107">
                  <c:v>6.7863330840000007</c:v>
                </c:pt>
                <c:pt idx="108">
                  <c:v>7.1671071049999995</c:v>
                </c:pt>
                <c:pt idx="109">
                  <c:v>6.4787564279999996</c:v>
                </c:pt>
                <c:pt idx="110">
                  <c:v>6.2933163639999989</c:v>
                </c:pt>
                <c:pt idx="111">
                  <c:v>6.3210506439999987</c:v>
                </c:pt>
                <c:pt idx="112">
                  <c:v>6.0202322009999989</c:v>
                </c:pt>
                <c:pt idx="113">
                  <c:v>5.5773534769999991</c:v>
                </c:pt>
                <c:pt idx="114">
                  <c:v>5.5249533649999991</c:v>
                </c:pt>
                <c:pt idx="115">
                  <c:v>5.1387109759999987</c:v>
                </c:pt>
                <c:pt idx="116">
                  <c:v>4.9129652979999987</c:v>
                </c:pt>
                <c:pt idx="117">
                  <c:v>4.5602393149999996</c:v>
                </c:pt>
                <c:pt idx="118">
                  <c:v>4.3288655279999979</c:v>
                </c:pt>
                <c:pt idx="119">
                  <c:v>4.3129515649999979</c:v>
                </c:pt>
                <c:pt idx="120">
                  <c:v>3.9087104799999999</c:v>
                </c:pt>
                <c:pt idx="121">
                  <c:v>3.8514442439999996</c:v>
                </c:pt>
                <c:pt idx="122">
                  <c:v>3.8333146570000003</c:v>
                </c:pt>
                <c:pt idx="123">
                  <c:v>3.5585446359999997</c:v>
                </c:pt>
                <c:pt idx="124">
                  <c:v>3.2996797560000002</c:v>
                </c:pt>
                <c:pt idx="125">
                  <c:v>3.1606259349999997</c:v>
                </c:pt>
                <c:pt idx="126">
                  <c:v>3.1562170979999999</c:v>
                </c:pt>
                <c:pt idx="127">
                  <c:v>2.8611624239999993</c:v>
                </c:pt>
                <c:pt idx="128">
                  <c:v>2.7598443029999999</c:v>
                </c:pt>
                <c:pt idx="129">
                  <c:v>2.7774505620000003</c:v>
                </c:pt>
                <c:pt idx="130">
                  <c:v>2.5326135159999996</c:v>
                </c:pt>
                <c:pt idx="131">
                  <c:v>2.4777963160000001</c:v>
                </c:pt>
                <c:pt idx="132">
                  <c:v>2.3202970030000003</c:v>
                </c:pt>
                <c:pt idx="133">
                  <c:v>2.1992974279999999</c:v>
                </c:pt>
                <c:pt idx="134">
                  <c:v>2.3379619119999999</c:v>
                </c:pt>
                <c:pt idx="135">
                  <c:v>2.1830234530000001</c:v>
                </c:pt>
              </c:numCache>
            </c:numRef>
          </c:yVal>
        </c:ser>
        <c:ser>
          <c:idx val="2"/>
          <c:order val="2"/>
          <c:tx>
            <c:v>10-6 Cu</c:v>
          </c:tx>
          <c:spPr>
            <a:ln w="19050">
              <a:solidFill>
                <a:srgbClr val="00B050"/>
              </a:solidFill>
            </a:ln>
          </c:spPr>
          <c:marker>
            <c:symbol val="none"/>
          </c:marker>
          <c:xVal>
            <c:numRef>
              <c:f>'5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'5 mol% Cu'!$D$3:$D$138</c:f>
              <c:numCache>
                <c:formatCode>General</c:formatCode>
                <c:ptCount val="136"/>
                <c:pt idx="0">
                  <c:v>80.366523740000019</c:v>
                </c:pt>
                <c:pt idx="1">
                  <c:v>80.53361511</c:v>
                </c:pt>
                <c:pt idx="2">
                  <c:v>79.925331119999953</c:v>
                </c:pt>
                <c:pt idx="3">
                  <c:v>79.055541989999981</c:v>
                </c:pt>
                <c:pt idx="4">
                  <c:v>77.806907649999999</c:v>
                </c:pt>
                <c:pt idx="5">
                  <c:v>75.503128050000001</c:v>
                </c:pt>
                <c:pt idx="6">
                  <c:v>72.2856369</c:v>
                </c:pt>
                <c:pt idx="7">
                  <c:v>70.492568969999994</c:v>
                </c:pt>
                <c:pt idx="8">
                  <c:v>67.66941070999998</c:v>
                </c:pt>
                <c:pt idx="9">
                  <c:v>64.964096069999997</c:v>
                </c:pt>
                <c:pt idx="10">
                  <c:v>62.659843439999996</c:v>
                </c:pt>
                <c:pt idx="11">
                  <c:v>59.680473330000005</c:v>
                </c:pt>
                <c:pt idx="12">
                  <c:v>55.665184020000005</c:v>
                </c:pt>
                <c:pt idx="13">
                  <c:v>54.182258610000005</c:v>
                </c:pt>
                <c:pt idx="14">
                  <c:v>50.95317841</c:v>
                </c:pt>
                <c:pt idx="15">
                  <c:v>48.817878719999996</c:v>
                </c:pt>
                <c:pt idx="16">
                  <c:v>46.311660769999989</c:v>
                </c:pt>
                <c:pt idx="17">
                  <c:v>44.134178160000005</c:v>
                </c:pt>
                <c:pt idx="18">
                  <c:v>42.192943570000004</c:v>
                </c:pt>
                <c:pt idx="19">
                  <c:v>39.660923000000011</c:v>
                </c:pt>
                <c:pt idx="20">
                  <c:v>37.87166976999999</c:v>
                </c:pt>
                <c:pt idx="21">
                  <c:v>36.098602290000009</c:v>
                </c:pt>
                <c:pt idx="22">
                  <c:v>35.221225740000008</c:v>
                </c:pt>
                <c:pt idx="23">
                  <c:v>33.905059810000004</c:v>
                </c:pt>
                <c:pt idx="24">
                  <c:v>32.232006070000004</c:v>
                </c:pt>
                <c:pt idx="25">
                  <c:v>31.639408110000009</c:v>
                </c:pt>
                <c:pt idx="26">
                  <c:v>29.888774869999995</c:v>
                </c:pt>
                <c:pt idx="27">
                  <c:v>29.359388350000003</c:v>
                </c:pt>
                <c:pt idx="28">
                  <c:v>29.014833450000005</c:v>
                </c:pt>
                <c:pt idx="29">
                  <c:v>28.126085280000005</c:v>
                </c:pt>
                <c:pt idx="30">
                  <c:v>27.849750520000001</c:v>
                </c:pt>
                <c:pt idx="31">
                  <c:v>27.296638489999996</c:v>
                </c:pt>
                <c:pt idx="32">
                  <c:v>26.845012659999991</c:v>
                </c:pt>
                <c:pt idx="33">
                  <c:v>26.735784529999997</c:v>
                </c:pt>
                <c:pt idx="34">
                  <c:v>26.34291649</c:v>
                </c:pt>
                <c:pt idx="35">
                  <c:v>26.747543329999996</c:v>
                </c:pt>
                <c:pt idx="36">
                  <c:v>26.025423049999997</c:v>
                </c:pt>
                <c:pt idx="37">
                  <c:v>26.06642532</c:v>
                </c:pt>
                <c:pt idx="38">
                  <c:v>25.674146650000001</c:v>
                </c:pt>
                <c:pt idx="39">
                  <c:v>25.488197329999991</c:v>
                </c:pt>
                <c:pt idx="40">
                  <c:v>25.706085210000001</c:v>
                </c:pt>
                <c:pt idx="41">
                  <c:v>25.117713930000001</c:v>
                </c:pt>
                <c:pt idx="42">
                  <c:v>25.612525940000001</c:v>
                </c:pt>
                <c:pt idx="43">
                  <c:v>24.637430190000003</c:v>
                </c:pt>
                <c:pt idx="44">
                  <c:v>24.703025820000001</c:v>
                </c:pt>
                <c:pt idx="45">
                  <c:v>23.979446409999998</c:v>
                </c:pt>
                <c:pt idx="46">
                  <c:v>23.394781110000004</c:v>
                </c:pt>
                <c:pt idx="47">
                  <c:v>23.08179092</c:v>
                </c:pt>
                <c:pt idx="48">
                  <c:v>22.688497539999997</c:v>
                </c:pt>
                <c:pt idx="49">
                  <c:v>21.854314800000001</c:v>
                </c:pt>
                <c:pt idx="50">
                  <c:v>21.347555160000002</c:v>
                </c:pt>
                <c:pt idx="51">
                  <c:v>21.022478100000001</c:v>
                </c:pt>
                <c:pt idx="52">
                  <c:v>20.489189149999998</c:v>
                </c:pt>
                <c:pt idx="53">
                  <c:v>19.344810490000004</c:v>
                </c:pt>
                <c:pt idx="54">
                  <c:v>19.215711590000002</c:v>
                </c:pt>
                <c:pt idx="55">
                  <c:v>18.343263629999999</c:v>
                </c:pt>
                <c:pt idx="56">
                  <c:v>17.689006809999995</c:v>
                </c:pt>
                <c:pt idx="57">
                  <c:v>16.913797379999991</c:v>
                </c:pt>
                <c:pt idx="58">
                  <c:v>15.621890069999999</c:v>
                </c:pt>
                <c:pt idx="59">
                  <c:v>15.642734530000002</c:v>
                </c:pt>
                <c:pt idx="60">
                  <c:v>15.021743769999999</c:v>
                </c:pt>
                <c:pt idx="61">
                  <c:v>14.10996151</c:v>
                </c:pt>
                <c:pt idx="62">
                  <c:v>13.56164646</c:v>
                </c:pt>
                <c:pt idx="63">
                  <c:v>12.97325897</c:v>
                </c:pt>
                <c:pt idx="64">
                  <c:v>12.395628930000003</c:v>
                </c:pt>
                <c:pt idx="65">
                  <c:v>11.77687263</c:v>
                </c:pt>
                <c:pt idx="66">
                  <c:v>11.210174559999999</c:v>
                </c:pt>
                <c:pt idx="67">
                  <c:v>10.515402790000001</c:v>
                </c:pt>
                <c:pt idx="68">
                  <c:v>10.215404510000004</c:v>
                </c:pt>
                <c:pt idx="69">
                  <c:v>9.9474811550000002</c:v>
                </c:pt>
                <c:pt idx="70">
                  <c:v>9.2982549669999983</c:v>
                </c:pt>
                <c:pt idx="71">
                  <c:v>9.1231622700000017</c:v>
                </c:pt>
                <c:pt idx="72">
                  <c:v>8.7933797839999972</c:v>
                </c:pt>
                <c:pt idx="73">
                  <c:v>8.7504434590000013</c:v>
                </c:pt>
                <c:pt idx="74">
                  <c:v>8.4078369140000024</c:v>
                </c:pt>
                <c:pt idx="75">
                  <c:v>8.0271081919999983</c:v>
                </c:pt>
                <c:pt idx="76">
                  <c:v>7.5524430269999989</c:v>
                </c:pt>
                <c:pt idx="77">
                  <c:v>7.5424160959999993</c:v>
                </c:pt>
                <c:pt idx="78">
                  <c:v>7.5745124820000003</c:v>
                </c:pt>
                <c:pt idx="79">
                  <c:v>7.205452918999999</c:v>
                </c:pt>
                <c:pt idx="80">
                  <c:v>7.3845758439999987</c:v>
                </c:pt>
                <c:pt idx="81">
                  <c:v>7.4136533739999999</c:v>
                </c:pt>
                <c:pt idx="82">
                  <c:v>7.2224836349999988</c:v>
                </c:pt>
                <c:pt idx="83">
                  <c:v>7.1744818689999983</c:v>
                </c:pt>
                <c:pt idx="84">
                  <c:v>7.2349843979999982</c:v>
                </c:pt>
                <c:pt idx="85">
                  <c:v>7.5448517800000001</c:v>
                </c:pt>
                <c:pt idx="86">
                  <c:v>7.6323842999999991</c:v>
                </c:pt>
                <c:pt idx="87">
                  <c:v>7.3372783659999996</c:v>
                </c:pt>
                <c:pt idx="88">
                  <c:v>7.7212748529999988</c:v>
                </c:pt>
                <c:pt idx="89">
                  <c:v>7.732801437</c:v>
                </c:pt>
                <c:pt idx="90">
                  <c:v>7.8224167819999995</c:v>
                </c:pt>
                <c:pt idx="91">
                  <c:v>7.6679053309999983</c:v>
                </c:pt>
                <c:pt idx="92">
                  <c:v>8.080776215000002</c:v>
                </c:pt>
                <c:pt idx="93">
                  <c:v>8.1084651949999991</c:v>
                </c:pt>
                <c:pt idx="94">
                  <c:v>8.0334730150000002</c:v>
                </c:pt>
                <c:pt idx="95">
                  <c:v>7.9066948889999997</c:v>
                </c:pt>
                <c:pt idx="96">
                  <c:v>8.091369628999999</c:v>
                </c:pt>
                <c:pt idx="97">
                  <c:v>8.0223693849999993</c:v>
                </c:pt>
                <c:pt idx="98">
                  <c:v>8.1220254899999986</c:v>
                </c:pt>
                <c:pt idx="99">
                  <c:v>8.0668916700000004</c:v>
                </c:pt>
                <c:pt idx="100">
                  <c:v>7.8287682529999989</c:v>
                </c:pt>
                <c:pt idx="101">
                  <c:v>7.904318333</c:v>
                </c:pt>
                <c:pt idx="102">
                  <c:v>7.9840002059999993</c:v>
                </c:pt>
                <c:pt idx="103">
                  <c:v>7.5372948649999989</c:v>
                </c:pt>
                <c:pt idx="104">
                  <c:v>7.5799837109999997</c:v>
                </c:pt>
                <c:pt idx="105">
                  <c:v>7.388340949999999</c:v>
                </c:pt>
                <c:pt idx="106">
                  <c:v>7.2445225719999993</c:v>
                </c:pt>
                <c:pt idx="107">
                  <c:v>7.0308542249999988</c:v>
                </c:pt>
                <c:pt idx="108">
                  <c:v>6.9551906589999994</c:v>
                </c:pt>
                <c:pt idx="109">
                  <c:v>6.6086006159999995</c:v>
                </c:pt>
                <c:pt idx="110">
                  <c:v>6.4819502829999998</c:v>
                </c:pt>
                <c:pt idx="111">
                  <c:v>6.052496433</c:v>
                </c:pt>
                <c:pt idx="112">
                  <c:v>5.7895755769999981</c:v>
                </c:pt>
                <c:pt idx="113">
                  <c:v>5.5652623180000003</c:v>
                </c:pt>
                <c:pt idx="114">
                  <c:v>5.3880376820000002</c:v>
                </c:pt>
                <c:pt idx="115">
                  <c:v>5.183336257999998</c:v>
                </c:pt>
                <c:pt idx="116">
                  <c:v>4.8275089259999984</c:v>
                </c:pt>
                <c:pt idx="117">
                  <c:v>4.714181899999998</c:v>
                </c:pt>
                <c:pt idx="118">
                  <c:v>4.4383029940000007</c:v>
                </c:pt>
                <c:pt idx="119">
                  <c:v>4.1814246179999994</c:v>
                </c:pt>
                <c:pt idx="120">
                  <c:v>4.0160641669999988</c:v>
                </c:pt>
                <c:pt idx="121">
                  <c:v>3.7956874369999998</c:v>
                </c:pt>
                <c:pt idx="122">
                  <c:v>3.6833014490000004</c:v>
                </c:pt>
                <c:pt idx="123">
                  <c:v>3.5252830980000001</c:v>
                </c:pt>
                <c:pt idx="124">
                  <c:v>3.2380454539999994</c:v>
                </c:pt>
                <c:pt idx="125">
                  <c:v>3.1722834109999996</c:v>
                </c:pt>
                <c:pt idx="126">
                  <c:v>3.0821187500000002</c:v>
                </c:pt>
                <c:pt idx="127">
                  <c:v>2.8876514429999998</c:v>
                </c:pt>
                <c:pt idx="128">
                  <c:v>2.76135397</c:v>
                </c:pt>
                <c:pt idx="129">
                  <c:v>2.7131910320000006</c:v>
                </c:pt>
                <c:pt idx="130">
                  <c:v>2.4818956849999996</c:v>
                </c:pt>
                <c:pt idx="131">
                  <c:v>2.424403667</c:v>
                </c:pt>
                <c:pt idx="132">
                  <c:v>2.3066942690000003</c:v>
                </c:pt>
                <c:pt idx="133">
                  <c:v>2.375997543</c:v>
                </c:pt>
                <c:pt idx="134">
                  <c:v>2.2564811709999999</c:v>
                </c:pt>
                <c:pt idx="135">
                  <c:v>2.0769293309999997</c:v>
                </c:pt>
              </c:numCache>
            </c:numRef>
          </c:yVal>
        </c:ser>
        <c:ser>
          <c:idx val="3"/>
          <c:order val="3"/>
          <c:tx>
            <c:v>10-5 Cu</c:v>
          </c:tx>
          <c:spPr>
            <a:ln w="19050">
              <a:solidFill>
                <a:srgbClr val="7030A0"/>
              </a:solidFill>
            </a:ln>
          </c:spPr>
          <c:marker>
            <c:symbol val="none"/>
          </c:marker>
          <c:xVal>
            <c:numRef>
              <c:f>'5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'5 mol% Cu'!$E$3:$E$138</c:f>
              <c:numCache>
                <c:formatCode>General</c:formatCode>
                <c:ptCount val="136"/>
                <c:pt idx="0">
                  <c:v>79.595214839999983</c:v>
                </c:pt>
                <c:pt idx="1">
                  <c:v>80.702629090000016</c:v>
                </c:pt>
                <c:pt idx="2">
                  <c:v>79.146797179999965</c:v>
                </c:pt>
                <c:pt idx="3">
                  <c:v>78.383972169999979</c:v>
                </c:pt>
                <c:pt idx="4">
                  <c:v>76.488128660000015</c:v>
                </c:pt>
                <c:pt idx="5">
                  <c:v>74.083869930000006</c:v>
                </c:pt>
                <c:pt idx="6">
                  <c:v>71.50959014999998</c:v>
                </c:pt>
                <c:pt idx="7">
                  <c:v>69.607917790000002</c:v>
                </c:pt>
                <c:pt idx="8">
                  <c:v>67.583457949999982</c:v>
                </c:pt>
                <c:pt idx="9">
                  <c:v>64.597396849999981</c:v>
                </c:pt>
                <c:pt idx="10">
                  <c:v>61.280666350000004</c:v>
                </c:pt>
                <c:pt idx="11">
                  <c:v>58.159400940000005</c:v>
                </c:pt>
                <c:pt idx="12">
                  <c:v>55.50066756999999</c:v>
                </c:pt>
                <c:pt idx="13">
                  <c:v>53.892120360000007</c:v>
                </c:pt>
                <c:pt idx="14">
                  <c:v>50.466903690000002</c:v>
                </c:pt>
                <c:pt idx="15">
                  <c:v>48.181320190000001</c:v>
                </c:pt>
                <c:pt idx="16">
                  <c:v>45.28611755</c:v>
                </c:pt>
                <c:pt idx="17">
                  <c:v>43.40742874</c:v>
                </c:pt>
                <c:pt idx="18">
                  <c:v>41.42354584000001</c:v>
                </c:pt>
                <c:pt idx="19">
                  <c:v>39.950565340000004</c:v>
                </c:pt>
                <c:pt idx="20">
                  <c:v>37.600128170000005</c:v>
                </c:pt>
                <c:pt idx="21">
                  <c:v>35.581222529999998</c:v>
                </c:pt>
                <c:pt idx="22">
                  <c:v>35.078914640000008</c:v>
                </c:pt>
                <c:pt idx="23">
                  <c:v>33.01020432</c:v>
                </c:pt>
                <c:pt idx="24">
                  <c:v>32.051593779999997</c:v>
                </c:pt>
                <c:pt idx="25">
                  <c:v>30.798631669999995</c:v>
                </c:pt>
                <c:pt idx="26">
                  <c:v>29.994710919999996</c:v>
                </c:pt>
                <c:pt idx="27">
                  <c:v>29.54096985</c:v>
                </c:pt>
                <c:pt idx="28">
                  <c:v>28.432077410000005</c:v>
                </c:pt>
                <c:pt idx="29">
                  <c:v>28.094463350000005</c:v>
                </c:pt>
                <c:pt idx="30">
                  <c:v>27.725183489999996</c:v>
                </c:pt>
                <c:pt idx="31">
                  <c:v>26.911165239999999</c:v>
                </c:pt>
                <c:pt idx="32">
                  <c:v>26.741210939999991</c:v>
                </c:pt>
                <c:pt idx="33">
                  <c:v>26.198991780000004</c:v>
                </c:pt>
                <c:pt idx="34">
                  <c:v>26.407194140000001</c:v>
                </c:pt>
                <c:pt idx="35">
                  <c:v>25.992399219999992</c:v>
                </c:pt>
                <c:pt idx="36">
                  <c:v>25.576387409999999</c:v>
                </c:pt>
                <c:pt idx="37">
                  <c:v>25.99316597</c:v>
                </c:pt>
                <c:pt idx="38">
                  <c:v>25.464990619999995</c:v>
                </c:pt>
                <c:pt idx="39">
                  <c:v>25.302967070000001</c:v>
                </c:pt>
                <c:pt idx="40">
                  <c:v>25.087783809999998</c:v>
                </c:pt>
                <c:pt idx="41">
                  <c:v>24.968225479999997</c:v>
                </c:pt>
                <c:pt idx="42">
                  <c:v>24.746665950000001</c:v>
                </c:pt>
                <c:pt idx="43">
                  <c:v>24.688966749999999</c:v>
                </c:pt>
                <c:pt idx="44">
                  <c:v>24.271089549999996</c:v>
                </c:pt>
                <c:pt idx="45">
                  <c:v>24.055768969999999</c:v>
                </c:pt>
                <c:pt idx="46">
                  <c:v>23.526800160000004</c:v>
                </c:pt>
                <c:pt idx="47">
                  <c:v>23.158126829999997</c:v>
                </c:pt>
                <c:pt idx="48">
                  <c:v>22.556390759999999</c:v>
                </c:pt>
                <c:pt idx="49">
                  <c:v>22.319101330000002</c:v>
                </c:pt>
                <c:pt idx="50">
                  <c:v>21.322137829999996</c:v>
                </c:pt>
                <c:pt idx="51">
                  <c:v>21.039876939999999</c:v>
                </c:pt>
                <c:pt idx="52">
                  <c:v>20.291532519999997</c:v>
                </c:pt>
                <c:pt idx="53">
                  <c:v>19.42755318</c:v>
                </c:pt>
                <c:pt idx="54">
                  <c:v>18.979360580000002</c:v>
                </c:pt>
                <c:pt idx="55">
                  <c:v>18.23045158</c:v>
                </c:pt>
                <c:pt idx="56">
                  <c:v>17.535125730000001</c:v>
                </c:pt>
                <c:pt idx="57">
                  <c:v>16.32367897</c:v>
                </c:pt>
                <c:pt idx="58">
                  <c:v>16.062232969999993</c:v>
                </c:pt>
                <c:pt idx="59">
                  <c:v>15.310439110000004</c:v>
                </c:pt>
                <c:pt idx="60">
                  <c:v>14.527460100000001</c:v>
                </c:pt>
                <c:pt idx="61">
                  <c:v>14.087923999999999</c:v>
                </c:pt>
                <c:pt idx="62">
                  <c:v>13.358016970000001</c:v>
                </c:pt>
                <c:pt idx="63">
                  <c:v>12.82794094</c:v>
                </c:pt>
                <c:pt idx="64">
                  <c:v>12.172315600000001</c:v>
                </c:pt>
                <c:pt idx="65">
                  <c:v>11.957036970000004</c:v>
                </c:pt>
                <c:pt idx="66">
                  <c:v>11.452623370000001</c:v>
                </c:pt>
                <c:pt idx="67">
                  <c:v>10.745272639999998</c:v>
                </c:pt>
                <c:pt idx="68">
                  <c:v>10.16552544</c:v>
                </c:pt>
                <c:pt idx="69">
                  <c:v>9.7974758150000003</c:v>
                </c:pt>
                <c:pt idx="70">
                  <c:v>9.0241708759999995</c:v>
                </c:pt>
                <c:pt idx="71">
                  <c:v>8.8676443100000029</c:v>
                </c:pt>
                <c:pt idx="72">
                  <c:v>8.8010034560000001</c:v>
                </c:pt>
                <c:pt idx="73">
                  <c:v>8.831356049</c:v>
                </c:pt>
                <c:pt idx="74">
                  <c:v>8.1209335330000005</c:v>
                </c:pt>
                <c:pt idx="75">
                  <c:v>8.0124063490000026</c:v>
                </c:pt>
                <c:pt idx="76">
                  <c:v>7.456053734000001</c:v>
                </c:pt>
                <c:pt idx="77">
                  <c:v>7.5301451679999989</c:v>
                </c:pt>
                <c:pt idx="78">
                  <c:v>7.350390910999999</c:v>
                </c:pt>
                <c:pt idx="79">
                  <c:v>7.5937352179999991</c:v>
                </c:pt>
                <c:pt idx="80">
                  <c:v>7.0231447219999987</c:v>
                </c:pt>
                <c:pt idx="81">
                  <c:v>7.2281932830000004</c:v>
                </c:pt>
                <c:pt idx="82">
                  <c:v>7.0078201289999988</c:v>
                </c:pt>
                <c:pt idx="83">
                  <c:v>6.9579920769999992</c:v>
                </c:pt>
                <c:pt idx="84">
                  <c:v>7.1045451159999988</c:v>
                </c:pt>
                <c:pt idx="85">
                  <c:v>7.1362237930000019</c:v>
                </c:pt>
                <c:pt idx="86">
                  <c:v>7.0630826950000003</c:v>
                </c:pt>
                <c:pt idx="87">
                  <c:v>7.2788715359999996</c:v>
                </c:pt>
                <c:pt idx="88">
                  <c:v>7.2701535220000002</c:v>
                </c:pt>
                <c:pt idx="89">
                  <c:v>7.539682388000001</c:v>
                </c:pt>
                <c:pt idx="90">
                  <c:v>7.7186126709999989</c:v>
                </c:pt>
                <c:pt idx="91">
                  <c:v>7.7248358729999982</c:v>
                </c:pt>
                <c:pt idx="92">
                  <c:v>7.7738399510000002</c:v>
                </c:pt>
                <c:pt idx="93">
                  <c:v>8.1116580959999993</c:v>
                </c:pt>
                <c:pt idx="94">
                  <c:v>8.2363243099999988</c:v>
                </c:pt>
                <c:pt idx="95">
                  <c:v>8.0090198520000015</c:v>
                </c:pt>
                <c:pt idx="96">
                  <c:v>7.9087114329999997</c:v>
                </c:pt>
                <c:pt idx="97">
                  <c:v>8.0466842650000014</c:v>
                </c:pt>
                <c:pt idx="98">
                  <c:v>8.4722471240000008</c:v>
                </c:pt>
                <c:pt idx="99">
                  <c:v>8.1420669560000007</c:v>
                </c:pt>
                <c:pt idx="100">
                  <c:v>8.2239933009999984</c:v>
                </c:pt>
                <c:pt idx="101">
                  <c:v>7.9607024190000004</c:v>
                </c:pt>
                <c:pt idx="102">
                  <c:v>7.8823752399999991</c:v>
                </c:pt>
                <c:pt idx="103">
                  <c:v>7.9152731900000006</c:v>
                </c:pt>
                <c:pt idx="104">
                  <c:v>7.6601562499999982</c:v>
                </c:pt>
                <c:pt idx="105">
                  <c:v>7.3096418380000001</c:v>
                </c:pt>
                <c:pt idx="106">
                  <c:v>7.2195153239999987</c:v>
                </c:pt>
                <c:pt idx="107">
                  <c:v>7.1133327479999995</c:v>
                </c:pt>
                <c:pt idx="108">
                  <c:v>6.8065705299999992</c:v>
                </c:pt>
                <c:pt idx="109">
                  <c:v>6.6675214769999984</c:v>
                </c:pt>
                <c:pt idx="110">
                  <c:v>6.2980222699999988</c:v>
                </c:pt>
                <c:pt idx="111">
                  <c:v>5.8466596600000003</c:v>
                </c:pt>
                <c:pt idx="112">
                  <c:v>5.7348461149999999</c:v>
                </c:pt>
                <c:pt idx="113">
                  <c:v>5.5261521340000002</c:v>
                </c:pt>
                <c:pt idx="114">
                  <c:v>5.2380657199999998</c:v>
                </c:pt>
                <c:pt idx="115">
                  <c:v>5.0893392559999997</c:v>
                </c:pt>
                <c:pt idx="116">
                  <c:v>4.697148799999999</c:v>
                </c:pt>
                <c:pt idx="117">
                  <c:v>4.4371356959999995</c:v>
                </c:pt>
                <c:pt idx="118">
                  <c:v>4.2585172649999992</c:v>
                </c:pt>
                <c:pt idx="119">
                  <c:v>4.1454181669999981</c:v>
                </c:pt>
                <c:pt idx="120">
                  <c:v>3.9792280199999994</c:v>
                </c:pt>
                <c:pt idx="121">
                  <c:v>3.6558461189999991</c:v>
                </c:pt>
                <c:pt idx="122">
                  <c:v>3.6327352520000002</c:v>
                </c:pt>
                <c:pt idx="123">
                  <c:v>3.3668954369999993</c:v>
                </c:pt>
                <c:pt idx="124">
                  <c:v>3.0973725320000001</c:v>
                </c:pt>
                <c:pt idx="125">
                  <c:v>3.049165726</c:v>
                </c:pt>
                <c:pt idx="126">
                  <c:v>2.929353952</c:v>
                </c:pt>
                <c:pt idx="127">
                  <c:v>2.9415445329999996</c:v>
                </c:pt>
                <c:pt idx="128">
                  <c:v>2.8562309739999994</c:v>
                </c:pt>
                <c:pt idx="129">
                  <c:v>2.6238884929999999</c:v>
                </c:pt>
                <c:pt idx="130">
                  <c:v>2.4618818760000001</c:v>
                </c:pt>
                <c:pt idx="131">
                  <c:v>2.520224094</c:v>
                </c:pt>
                <c:pt idx="132">
                  <c:v>2.2004811760000003</c:v>
                </c:pt>
                <c:pt idx="133">
                  <c:v>2.2584528919999998</c:v>
                </c:pt>
                <c:pt idx="134">
                  <c:v>2.0439853670000003</c:v>
                </c:pt>
                <c:pt idx="135">
                  <c:v>2.1761577130000003</c:v>
                </c:pt>
              </c:numCache>
            </c:numRef>
          </c:yVal>
        </c:ser>
        <c:ser>
          <c:idx val="4"/>
          <c:order val="4"/>
          <c:tx>
            <c:v>10-4 Cu</c:v>
          </c:tx>
          <c:spPr>
            <a:ln w="19050">
              <a:solidFill>
                <a:schemeClr val="accent2">
                  <a:lumMod val="60000"/>
                  <a:lumOff val="40000"/>
                </a:schemeClr>
              </a:solidFill>
            </a:ln>
          </c:spPr>
          <c:marker>
            <c:symbol val="none"/>
          </c:marker>
          <c:xVal>
            <c:numRef>
              <c:f>'5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'5 mol% Cu'!$F$3:$F$138</c:f>
              <c:numCache>
                <c:formatCode>General</c:formatCode>
                <c:ptCount val="136"/>
                <c:pt idx="0">
                  <c:v>76.404396059999982</c:v>
                </c:pt>
                <c:pt idx="1">
                  <c:v>76.542495729999999</c:v>
                </c:pt>
                <c:pt idx="2">
                  <c:v>76.268783569999982</c:v>
                </c:pt>
                <c:pt idx="3">
                  <c:v>75.434318540000007</c:v>
                </c:pt>
                <c:pt idx="4">
                  <c:v>73.558334349999967</c:v>
                </c:pt>
                <c:pt idx="5">
                  <c:v>71.55771636999998</c:v>
                </c:pt>
                <c:pt idx="6">
                  <c:v>68.768005369999983</c:v>
                </c:pt>
                <c:pt idx="7">
                  <c:v>66.445755000000005</c:v>
                </c:pt>
                <c:pt idx="8">
                  <c:v>64.599441529999993</c:v>
                </c:pt>
                <c:pt idx="9">
                  <c:v>62.207313540000008</c:v>
                </c:pt>
                <c:pt idx="10">
                  <c:v>59.148937230000008</c:v>
                </c:pt>
                <c:pt idx="11">
                  <c:v>56.102577210000007</c:v>
                </c:pt>
                <c:pt idx="12">
                  <c:v>53.598392490000009</c:v>
                </c:pt>
                <c:pt idx="13">
                  <c:v>51.085872650000006</c:v>
                </c:pt>
                <c:pt idx="14">
                  <c:v>48.570579530000003</c:v>
                </c:pt>
                <c:pt idx="15">
                  <c:v>46.064830780000001</c:v>
                </c:pt>
                <c:pt idx="16">
                  <c:v>43.689167019999999</c:v>
                </c:pt>
                <c:pt idx="17">
                  <c:v>41.64424133</c:v>
                </c:pt>
                <c:pt idx="18">
                  <c:v>40.048812870000006</c:v>
                </c:pt>
                <c:pt idx="19">
                  <c:v>37.80632782</c:v>
                </c:pt>
                <c:pt idx="20">
                  <c:v>35.680217740000003</c:v>
                </c:pt>
                <c:pt idx="21">
                  <c:v>34.668483730000005</c:v>
                </c:pt>
                <c:pt idx="22">
                  <c:v>32.727569580000001</c:v>
                </c:pt>
                <c:pt idx="23">
                  <c:v>32.18344879</c:v>
                </c:pt>
                <c:pt idx="24">
                  <c:v>30.677488330000003</c:v>
                </c:pt>
                <c:pt idx="25">
                  <c:v>29.632106780000001</c:v>
                </c:pt>
                <c:pt idx="26">
                  <c:v>28.859476090000001</c:v>
                </c:pt>
                <c:pt idx="27">
                  <c:v>28.013879780000003</c:v>
                </c:pt>
                <c:pt idx="28">
                  <c:v>27.784555439999995</c:v>
                </c:pt>
                <c:pt idx="29">
                  <c:v>26.384231569999997</c:v>
                </c:pt>
                <c:pt idx="30">
                  <c:v>25.91659164</c:v>
                </c:pt>
                <c:pt idx="31">
                  <c:v>26.00003242</c:v>
                </c:pt>
                <c:pt idx="32">
                  <c:v>25.597124099999995</c:v>
                </c:pt>
                <c:pt idx="33">
                  <c:v>25.136859890000004</c:v>
                </c:pt>
                <c:pt idx="34">
                  <c:v>25.331359859999999</c:v>
                </c:pt>
                <c:pt idx="35">
                  <c:v>24.809162140000005</c:v>
                </c:pt>
                <c:pt idx="36">
                  <c:v>24.636587140000003</c:v>
                </c:pt>
                <c:pt idx="37">
                  <c:v>24.270689010000002</c:v>
                </c:pt>
                <c:pt idx="38">
                  <c:v>24.749937060000001</c:v>
                </c:pt>
                <c:pt idx="39">
                  <c:v>24.160413739999996</c:v>
                </c:pt>
                <c:pt idx="40">
                  <c:v>24.222658160000005</c:v>
                </c:pt>
                <c:pt idx="41">
                  <c:v>23.627939219999995</c:v>
                </c:pt>
                <c:pt idx="42">
                  <c:v>24.126008989999999</c:v>
                </c:pt>
                <c:pt idx="43">
                  <c:v>23.452939989999997</c:v>
                </c:pt>
                <c:pt idx="44">
                  <c:v>22.961019519999997</c:v>
                </c:pt>
                <c:pt idx="45">
                  <c:v>22.511907579999999</c:v>
                </c:pt>
                <c:pt idx="46">
                  <c:v>23.235416409999996</c:v>
                </c:pt>
                <c:pt idx="47">
                  <c:v>21.714973450000002</c:v>
                </c:pt>
                <c:pt idx="48">
                  <c:v>21.605617519999996</c:v>
                </c:pt>
                <c:pt idx="49">
                  <c:v>20.920225139999996</c:v>
                </c:pt>
                <c:pt idx="50">
                  <c:v>20.990909579999997</c:v>
                </c:pt>
                <c:pt idx="51">
                  <c:v>20.109045030000001</c:v>
                </c:pt>
                <c:pt idx="52">
                  <c:v>19.12216759</c:v>
                </c:pt>
                <c:pt idx="53">
                  <c:v>18.626478200000001</c:v>
                </c:pt>
                <c:pt idx="54">
                  <c:v>18.047393799999995</c:v>
                </c:pt>
                <c:pt idx="55">
                  <c:v>17.018558500000001</c:v>
                </c:pt>
                <c:pt idx="56">
                  <c:v>16.806039809999998</c:v>
                </c:pt>
                <c:pt idx="57">
                  <c:v>15.76239204</c:v>
                </c:pt>
                <c:pt idx="58">
                  <c:v>15.30907917</c:v>
                </c:pt>
                <c:pt idx="59">
                  <c:v>14.52841282</c:v>
                </c:pt>
                <c:pt idx="60">
                  <c:v>13.640293119999999</c:v>
                </c:pt>
                <c:pt idx="61">
                  <c:v>13.55850792</c:v>
                </c:pt>
                <c:pt idx="62">
                  <c:v>12.893707280000003</c:v>
                </c:pt>
                <c:pt idx="63">
                  <c:v>12.273974419999998</c:v>
                </c:pt>
                <c:pt idx="64">
                  <c:v>11.457535740000003</c:v>
                </c:pt>
                <c:pt idx="65">
                  <c:v>11.128389359999998</c:v>
                </c:pt>
                <c:pt idx="66">
                  <c:v>10.6733408</c:v>
                </c:pt>
                <c:pt idx="67">
                  <c:v>10.083953860000001</c:v>
                </c:pt>
                <c:pt idx="68">
                  <c:v>10.115630150000001</c:v>
                </c:pt>
                <c:pt idx="69">
                  <c:v>9.2640161510000016</c:v>
                </c:pt>
                <c:pt idx="70">
                  <c:v>9.0794868470000036</c:v>
                </c:pt>
                <c:pt idx="71">
                  <c:v>8.5077695850000001</c:v>
                </c:pt>
                <c:pt idx="72">
                  <c:v>8.080294609000001</c:v>
                </c:pt>
                <c:pt idx="73">
                  <c:v>8.0055799480000012</c:v>
                </c:pt>
                <c:pt idx="74">
                  <c:v>7.9750175479999994</c:v>
                </c:pt>
                <c:pt idx="75">
                  <c:v>7.5958919529999989</c:v>
                </c:pt>
                <c:pt idx="76">
                  <c:v>7.4788069730000002</c:v>
                </c:pt>
                <c:pt idx="77">
                  <c:v>7.1813869479999992</c:v>
                </c:pt>
                <c:pt idx="78">
                  <c:v>7.0133848189999979</c:v>
                </c:pt>
                <c:pt idx="79">
                  <c:v>6.7426261900000011</c:v>
                </c:pt>
                <c:pt idx="80">
                  <c:v>7.0987248419999993</c:v>
                </c:pt>
                <c:pt idx="81">
                  <c:v>6.5734887119999996</c:v>
                </c:pt>
                <c:pt idx="82">
                  <c:v>6.9354887009999997</c:v>
                </c:pt>
                <c:pt idx="83">
                  <c:v>6.675065040999999</c:v>
                </c:pt>
                <c:pt idx="84">
                  <c:v>6.9299845699999985</c:v>
                </c:pt>
                <c:pt idx="85">
                  <c:v>7.0055289269999994</c:v>
                </c:pt>
                <c:pt idx="86">
                  <c:v>6.7593789099999997</c:v>
                </c:pt>
                <c:pt idx="87">
                  <c:v>6.9978203769999991</c:v>
                </c:pt>
                <c:pt idx="88">
                  <c:v>6.8982033730000003</c:v>
                </c:pt>
                <c:pt idx="89">
                  <c:v>7.0391273500000002</c:v>
                </c:pt>
                <c:pt idx="90">
                  <c:v>7.1536684040000011</c:v>
                </c:pt>
                <c:pt idx="91">
                  <c:v>7.4333462719999996</c:v>
                </c:pt>
                <c:pt idx="92">
                  <c:v>7.392066002</c:v>
                </c:pt>
                <c:pt idx="93">
                  <c:v>7.5812163349999997</c:v>
                </c:pt>
                <c:pt idx="94">
                  <c:v>7.7012357710000003</c:v>
                </c:pt>
                <c:pt idx="95">
                  <c:v>7.6138482089999995</c:v>
                </c:pt>
                <c:pt idx="96">
                  <c:v>7.9553227419999999</c:v>
                </c:pt>
                <c:pt idx="97">
                  <c:v>7.6628351209999979</c:v>
                </c:pt>
                <c:pt idx="98">
                  <c:v>8.0027885440000013</c:v>
                </c:pt>
                <c:pt idx="99">
                  <c:v>7.505425453</c:v>
                </c:pt>
                <c:pt idx="100">
                  <c:v>8.0086612699999993</c:v>
                </c:pt>
                <c:pt idx="101">
                  <c:v>7.5876417160000003</c:v>
                </c:pt>
                <c:pt idx="102">
                  <c:v>7.6038365359999984</c:v>
                </c:pt>
                <c:pt idx="103">
                  <c:v>7.4336338040000012</c:v>
                </c:pt>
                <c:pt idx="104">
                  <c:v>7.1576418879999988</c:v>
                </c:pt>
                <c:pt idx="105">
                  <c:v>7.016015529999998</c:v>
                </c:pt>
                <c:pt idx="106">
                  <c:v>7.0116653439999999</c:v>
                </c:pt>
                <c:pt idx="107">
                  <c:v>6.6801424029999996</c:v>
                </c:pt>
                <c:pt idx="108">
                  <c:v>6.516465664</c:v>
                </c:pt>
                <c:pt idx="109">
                  <c:v>6.255585194</c:v>
                </c:pt>
                <c:pt idx="110">
                  <c:v>5.9669280049999998</c:v>
                </c:pt>
                <c:pt idx="111">
                  <c:v>6.0748038289999995</c:v>
                </c:pt>
                <c:pt idx="112">
                  <c:v>5.806770802</c:v>
                </c:pt>
                <c:pt idx="113">
                  <c:v>5.1893320080000001</c:v>
                </c:pt>
                <c:pt idx="114">
                  <c:v>4.9158067699999988</c:v>
                </c:pt>
                <c:pt idx="115">
                  <c:v>4.9233961109999997</c:v>
                </c:pt>
                <c:pt idx="116">
                  <c:v>4.4228215219999987</c:v>
                </c:pt>
                <c:pt idx="117">
                  <c:v>4.263615130999999</c:v>
                </c:pt>
                <c:pt idx="118">
                  <c:v>4.2105593679999993</c:v>
                </c:pt>
                <c:pt idx="119">
                  <c:v>3.8232588769999998</c:v>
                </c:pt>
                <c:pt idx="120">
                  <c:v>3.6618218420000006</c:v>
                </c:pt>
                <c:pt idx="121">
                  <c:v>3.6371178630000007</c:v>
                </c:pt>
                <c:pt idx="122">
                  <c:v>3.4001772400000005</c:v>
                </c:pt>
                <c:pt idx="123">
                  <c:v>3.2869169710000001</c:v>
                </c:pt>
                <c:pt idx="124">
                  <c:v>3.028715611</c:v>
                </c:pt>
                <c:pt idx="125">
                  <c:v>3.1193935870000002</c:v>
                </c:pt>
                <c:pt idx="126">
                  <c:v>2.9536466599999995</c:v>
                </c:pt>
                <c:pt idx="127">
                  <c:v>2.8025395870000001</c:v>
                </c:pt>
                <c:pt idx="128">
                  <c:v>2.6706182959999998</c:v>
                </c:pt>
                <c:pt idx="129">
                  <c:v>2.4690139289999999</c:v>
                </c:pt>
                <c:pt idx="130">
                  <c:v>2.3021392820000002</c:v>
                </c:pt>
                <c:pt idx="131">
                  <c:v>2.2980523109999997</c:v>
                </c:pt>
                <c:pt idx="132">
                  <c:v>2.3540565969999996</c:v>
                </c:pt>
                <c:pt idx="133">
                  <c:v>2.135115147</c:v>
                </c:pt>
                <c:pt idx="134">
                  <c:v>2.135172844</c:v>
                </c:pt>
                <c:pt idx="135">
                  <c:v>2.0206918720000004</c:v>
                </c:pt>
              </c:numCache>
            </c:numRef>
          </c:yVal>
        </c:ser>
        <c:ser>
          <c:idx val="5"/>
          <c:order val="5"/>
          <c:tx>
            <c:v>10-3 Cu</c:v>
          </c:tx>
          <c:spPr>
            <a:ln w="19050"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xVal>
            <c:numRef>
              <c:f>'5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'5 mol% Cu'!$G$3:$G$138</c:f>
              <c:numCache>
                <c:formatCode>General</c:formatCode>
                <c:ptCount val="136"/>
                <c:pt idx="0">
                  <c:v>40.259002690000003</c:v>
                </c:pt>
                <c:pt idx="1">
                  <c:v>39.681198120000005</c:v>
                </c:pt>
                <c:pt idx="2">
                  <c:v>38.679260250000006</c:v>
                </c:pt>
                <c:pt idx="3">
                  <c:v>38.135459900000008</c:v>
                </c:pt>
                <c:pt idx="4">
                  <c:v>36.74358368</c:v>
                </c:pt>
                <c:pt idx="5">
                  <c:v>35.195480350000011</c:v>
                </c:pt>
                <c:pt idx="6">
                  <c:v>34.342178340000011</c:v>
                </c:pt>
                <c:pt idx="7">
                  <c:v>33.044097899999997</c:v>
                </c:pt>
                <c:pt idx="8">
                  <c:v>31.76338196</c:v>
                </c:pt>
                <c:pt idx="9">
                  <c:v>30.1418438</c:v>
                </c:pt>
                <c:pt idx="10">
                  <c:v>28.951742169999996</c:v>
                </c:pt>
                <c:pt idx="11">
                  <c:v>27.450794219999995</c:v>
                </c:pt>
                <c:pt idx="12">
                  <c:v>26.174366000000003</c:v>
                </c:pt>
                <c:pt idx="13">
                  <c:v>25.096525190000001</c:v>
                </c:pt>
                <c:pt idx="14">
                  <c:v>23.17816925</c:v>
                </c:pt>
                <c:pt idx="15">
                  <c:v>22.301040650000001</c:v>
                </c:pt>
                <c:pt idx="16">
                  <c:v>21.113582610000005</c:v>
                </c:pt>
                <c:pt idx="17">
                  <c:v>20.021999359999999</c:v>
                </c:pt>
                <c:pt idx="18">
                  <c:v>18.925031659999991</c:v>
                </c:pt>
                <c:pt idx="19">
                  <c:v>18.00762177</c:v>
                </c:pt>
                <c:pt idx="20">
                  <c:v>17.288763049999996</c:v>
                </c:pt>
                <c:pt idx="21">
                  <c:v>16.269790649999997</c:v>
                </c:pt>
                <c:pt idx="22">
                  <c:v>15.648782730000001</c:v>
                </c:pt>
                <c:pt idx="23">
                  <c:v>15.01768208</c:v>
                </c:pt>
                <c:pt idx="24">
                  <c:v>14.574768069999999</c:v>
                </c:pt>
                <c:pt idx="25">
                  <c:v>14.301237110000002</c:v>
                </c:pt>
                <c:pt idx="26">
                  <c:v>13.66813469</c:v>
                </c:pt>
                <c:pt idx="27">
                  <c:v>13.16616535</c:v>
                </c:pt>
                <c:pt idx="28">
                  <c:v>13.045806880000002</c:v>
                </c:pt>
                <c:pt idx="29">
                  <c:v>12.507538800000003</c:v>
                </c:pt>
                <c:pt idx="30">
                  <c:v>12.567913059999999</c:v>
                </c:pt>
                <c:pt idx="31">
                  <c:v>12.238228799999996</c:v>
                </c:pt>
                <c:pt idx="32">
                  <c:v>12.204914090000001</c:v>
                </c:pt>
                <c:pt idx="33">
                  <c:v>11.789907459999998</c:v>
                </c:pt>
                <c:pt idx="34">
                  <c:v>11.72347927</c:v>
                </c:pt>
                <c:pt idx="35">
                  <c:v>11.634277339999999</c:v>
                </c:pt>
                <c:pt idx="36">
                  <c:v>11.57166672</c:v>
                </c:pt>
                <c:pt idx="37">
                  <c:v>11.370571140000001</c:v>
                </c:pt>
                <c:pt idx="38">
                  <c:v>11.434197429999999</c:v>
                </c:pt>
                <c:pt idx="39">
                  <c:v>11.278314590000001</c:v>
                </c:pt>
                <c:pt idx="40">
                  <c:v>11.07957268</c:v>
                </c:pt>
                <c:pt idx="41">
                  <c:v>11.043964389999999</c:v>
                </c:pt>
                <c:pt idx="42">
                  <c:v>11.242533680000001</c:v>
                </c:pt>
                <c:pt idx="43">
                  <c:v>10.84518147</c:v>
                </c:pt>
                <c:pt idx="44">
                  <c:v>10.798045159999999</c:v>
                </c:pt>
                <c:pt idx="45">
                  <c:v>10.371776580000002</c:v>
                </c:pt>
                <c:pt idx="46">
                  <c:v>10.44149303</c:v>
                </c:pt>
                <c:pt idx="47">
                  <c:v>10.328889850000001</c:v>
                </c:pt>
                <c:pt idx="48">
                  <c:v>9.8745307920000016</c:v>
                </c:pt>
                <c:pt idx="49">
                  <c:v>9.8101940160000023</c:v>
                </c:pt>
                <c:pt idx="50">
                  <c:v>9.303552628000002</c:v>
                </c:pt>
                <c:pt idx="51">
                  <c:v>9.1741666790000007</c:v>
                </c:pt>
                <c:pt idx="52">
                  <c:v>8.612930298000002</c:v>
                </c:pt>
                <c:pt idx="53">
                  <c:v>8.5527286530000008</c:v>
                </c:pt>
                <c:pt idx="54">
                  <c:v>8.0093050000000012</c:v>
                </c:pt>
                <c:pt idx="55">
                  <c:v>7.9359922410000001</c:v>
                </c:pt>
                <c:pt idx="56">
                  <c:v>7.7111697200000009</c:v>
                </c:pt>
                <c:pt idx="57">
                  <c:v>7.4300351139999998</c:v>
                </c:pt>
                <c:pt idx="58">
                  <c:v>6.8228039739999993</c:v>
                </c:pt>
                <c:pt idx="59">
                  <c:v>6.8147068019999981</c:v>
                </c:pt>
                <c:pt idx="60">
                  <c:v>6.4570088389999993</c:v>
                </c:pt>
                <c:pt idx="61">
                  <c:v>5.9262614250000007</c:v>
                </c:pt>
                <c:pt idx="62">
                  <c:v>5.7127571110000002</c:v>
                </c:pt>
                <c:pt idx="63">
                  <c:v>5.6601333619999981</c:v>
                </c:pt>
                <c:pt idx="64">
                  <c:v>5.3751626010000004</c:v>
                </c:pt>
                <c:pt idx="65">
                  <c:v>5.1178236009999987</c:v>
                </c:pt>
                <c:pt idx="66">
                  <c:v>4.6996555329999987</c:v>
                </c:pt>
                <c:pt idx="67">
                  <c:v>4.6437640189999989</c:v>
                </c:pt>
                <c:pt idx="68">
                  <c:v>4.3022851940000004</c:v>
                </c:pt>
                <c:pt idx="69">
                  <c:v>4.1810092929999998</c:v>
                </c:pt>
                <c:pt idx="70">
                  <c:v>4.030423164000001</c:v>
                </c:pt>
                <c:pt idx="71">
                  <c:v>4.001890658999999</c:v>
                </c:pt>
                <c:pt idx="72">
                  <c:v>3.8005118370000002</c:v>
                </c:pt>
                <c:pt idx="73">
                  <c:v>3.8000631329999992</c:v>
                </c:pt>
                <c:pt idx="74">
                  <c:v>3.4585440159999998</c:v>
                </c:pt>
                <c:pt idx="75">
                  <c:v>3.5715429779999996</c:v>
                </c:pt>
                <c:pt idx="76">
                  <c:v>3.3679871560000003</c:v>
                </c:pt>
                <c:pt idx="77">
                  <c:v>3.4500384329999991</c:v>
                </c:pt>
                <c:pt idx="78">
                  <c:v>3.1149036880000001</c:v>
                </c:pt>
                <c:pt idx="79">
                  <c:v>3.0452687739999997</c:v>
                </c:pt>
                <c:pt idx="80">
                  <c:v>3.211023569</c:v>
                </c:pt>
                <c:pt idx="81">
                  <c:v>2.9498062129999996</c:v>
                </c:pt>
                <c:pt idx="82">
                  <c:v>3.2472093110000002</c:v>
                </c:pt>
                <c:pt idx="83">
                  <c:v>3.165151834</c:v>
                </c:pt>
                <c:pt idx="84">
                  <c:v>3.2540483469999999</c:v>
                </c:pt>
                <c:pt idx="85">
                  <c:v>3.2187318800000004</c:v>
                </c:pt>
                <c:pt idx="86">
                  <c:v>3.1562924389999991</c:v>
                </c:pt>
                <c:pt idx="87">
                  <c:v>3.2259089949999997</c:v>
                </c:pt>
                <c:pt idx="88">
                  <c:v>3.4914350509999998</c:v>
                </c:pt>
                <c:pt idx="89">
                  <c:v>3.3984441759999995</c:v>
                </c:pt>
                <c:pt idx="90">
                  <c:v>3.5266764159999995</c:v>
                </c:pt>
                <c:pt idx="91">
                  <c:v>3.4703428749999996</c:v>
                </c:pt>
                <c:pt idx="92">
                  <c:v>3.4574089049999994</c:v>
                </c:pt>
                <c:pt idx="93">
                  <c:v>3.6847753520000004</c:v>
                </c:pt>
                <c:pt idx="94">
                  <c:v>3.5332913399999999</c:v>
                </c:pt>
                <c:pt idx="95">
                  <c:v>3.5678360460000005</c:v>
                </c:pt>
                <c:pt idx="96">
                  <c:v>3.4687886239999997</c:v>
                </c:pt>
                <c:pt idx="97">
                  <c:v>3.7130269999999999</c:v>
                </c:pt>
                <c:pt idx="98">
                  <c:v>3.5074911120000003</c:v>
                </c:pt>
                <c:pt idx="99">
                  <c:v>3.8224050999999992</c:v>
                </c:pt>
                <c:pt idx="100">
                  <c:v>3.5073797700000005</c:v>
                </c:pt>
                <c:pt idx="101">
                  <c:v>3.3882443899999997</c:v>
                </c:pt>
                <c:pt idx="102">
                  <c:v>3.6724925039999996</c:v>
                </c:pt>
                <c:pt idx="103">
                  <c:v>3.3379428389999992</c:v>
                </c:pt>
                <c:pt idx="104">
                  <c:v>3.3119783399999996</c:v>
                </c:pt>
                <c:pt idx="105">
                  <c:v>3.1610324379999999</c:v>
                </c:pt>
                <c:pt idx="106">
                  <c:v>3.1813187600000004</c:v>
                </c:pt>
                <c:pt idx="107">
                  <c:v>3.1463854309999997</c:v>
                </c:pt>
                <c:pt idx="108">
                  <c:v>2.9110667709999998</c:v>
                </c:pt>
                <c:pt idx="109">
                  <c:v>2.9137716289999998</c:v>
                </c:pt>
                <c:pt idx="110">
                  <c:v>2.7835769650000004</c:v>
                </c:pt>
                <c:pt idx="111">
                  <c:v>2.7373769280000002</c:v>
                </c:pt>
                <c:pt idx="112">
                  <c:v>2.6002061369999998</c:v>
                </c:pt>
                <c:pt idx="113">
                  <c:v>2.4843485359999997</c:v>
                </c:pt>
                <c:pt idx="114">
                  <c:v>2.1993899349999997</c:v>
                </c:pt>
                <c:pt idx="115">
                  <c:v>2.2216050620000001</c:v>
                </c:pt>
                <c:pt idx="116">
                  <c:v>2.1133744720000003</c:v>
                </c:pt>
                <c:pt idx="117">
                  <c:v>1.977918625</c:v>
                </c:pt>
                <c:pt idx="118">
                  <c:v>1.9892910719999999</c:v>
                </c:pt>
                <c:pt idx="119">
                  <c:v>1.7645221949999998</c:v>
                </c:pt>
                <c:pt idx="120">
                  <c:v>1.6220341919999999</c:v>
                </c:pt>
                <c:pt idx="121">
                  <c:v>1.681398988</c:v>
                </c:pt>
                <c:pt idx="122">
                  <c:v>1.6247211690000001</c:v>
                </c:pt>
                <c:pt idx="123">
                  <c:v>1.4285486939999998</c:v>
                </c:pt>
                <c:pt idx="124">
                  <c:v>1.4046064619999998</c:v>
                </c:pt>
                <c:pt idx="125">
                  <c:v>1.4372808929999998</c:v>
                </c:pt>
                <c:pt idx="126">
                  <c:v>1.2973006959999998</c:v>
                </c:pt>
                <c:pt idx="127">
                  <c:v>1.344128489</c:v>
                </c:pt>
                <c:pt idx="128">
                  <c:v>1.2147948739999999</c:v>
                </c:pt>
                <c:pt idx="129">
                  <c:v>1.202052712</c:v>
                </c:pt>
                <c:pt idx="130">
                  <c:v>0.97420746089999999</c:v>
                </c:pt>
                <c:pt idx="131">
                  <c:v>1.2988678220000001</c:v>
                </c:pt>
                <c:pt idx="132">
                  <c:v>0.93850409979999994</c:v>
                </c:pt>
                <c:pt idx="133">
                  <c:v>1.1491899489999999</c:v>
                </c:pt>
                <c:pt idx="134">
                  <c:v>0.98867958779999998</c:v>
                </c:pt>
                <c:pt idx="135">
                  <c:v>0.91157704589999988</c:v>
                </c:pt>
              </c:numCache>
            </c:numRef>
          </c:yVal>
        </c:ser>
        <c:ser>
          <c:idx val="6"/>
          <c:order val="6"/>
          <c:tx>
            <c:v>10-2 Cu</c:v>
          </c:tx>
          <c:spPr>
            <a:ln w="19050">
              <a:solidFill>
                <a:schemeClr val="accent5">
                  <a:lumMod val="60000"/>
                  <a:lumOff val="40000"/>
                </a:schemeClr>
              </a:solidFill>
            </a:ln>
          </c:spPr>
          <c:marker>
            <c:symbol val="none"/>
          </c:marker>
          <c:xVal>
            <c:numRef>
              <c:f>'5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'5 mol% Cu'!$H$3:$H$138</c:f>
              <c:numCache>
                <c:formatCode>General</c:formatCode>
                <c:ptCount val="136"/>
                <c:pt idx="0">
                  <c:v>35.935020449999996</c:v>
                </c:pt>
                <c:pt idx="1">
                  <c:v>33.229663850000001</c:v>
                </c:pt>
                <c:pt idx="2">
                  <c:v>30.815080640000001</c:v>
                </c:pt>
                <c:pt idx="3">
                  <c:v>28.549039839999992</c:v>
                </c:pt>
                <c:pt idx="4">
                  <c:v>26.347591399999999</c:v>
                </c:pt>
                <c:pt idx="5">
                  <c:v>24.106994630000003</c:v>
                </c:pt>
                <c:pt idx="6">
                  <c:v>22.428722379999993</c:v>
                </c:pt>
                <c:pt idx="7">
                  <c:v>21.244405749999999</c:v>
                </c:pt>
                <c:pt idx="8">
                  <c:v>20.292568209999995</c:v>
                </c:pt>
                <c:pt idx="9">
                  <c:v>18.969091420000005</c:v>
                </c:pt>
                <c:pt idx="10">
                  <c:v>17.369888310000004</c:v>
                </c:pt>
                <c:pt idx="11">
                  <c:v>15.147324559999999</c:v>
                </c:pt>
                <c:pt idx="12">
                  <c:v>13.788969039999998</c:v>
                </c:pt>
                <c:pt idx="13">
                  <c:v>12.677389140000001</c:v>
                </c:pt>
                <c:pt idx="14">
                  <c:v>11.55183315</c:v>
                </c:pt>
                <c:pt idx="15">
                  <c:v>10.275506970000002</c:v>
                </c:pt>
                <c:pt idx="16">
                  <c:v>9.426275253</c:v>
                </c:pt>
                <c:pt idx="17">
                  <c:v>9.0821685790000011</c:v>
                </c:pt>
                <c:pt idx="18">
                  <c:v>8.128797531</c:v>
                </c:pt>
                <c:pt idx="19">
                  <c:v>7.7200126649999987</c:v>
                </c:pt>
                <c:pt idx="20">
                  <c:v>7.6105437279999988</c:v>
                </c:pt>
                <c:pt idx="21">
                  <c:v>6.9797449110000009</c:v>
                </c:pt>
                <c:pt idx="22">
                  <c:v>6.8372511860000005</c:v>
                </c:pt>
                <c:pt idx="23">
                  <c:v>6.5290746689999981</c:v>
                </c:pt>
                <c:pt idx="24">
                  <c:v>6.5252857209999995</c:v>
                </c:pt>
                <c:pt idx="25">
                  <c:v>6.134678364</c:v>
                </c:pt>
                <c:pt idx="26">
                  <c:v>5.8958239559999992</c:v>
                </c:pt>
                <c:pt idx="27">
                  <c:v>5.7216510769999989</c:v>
                </c:pt>
                <c:pt idx="28">
                  <c:v>5.770895481000001</c:v>
                </c:pt>
                <c:pt idx="29">
                  <c:v>5.3698329930000002</c:v>
                </c:pt>
                <c:pt idx="30">
                  <c:v>5.361331463</c:v>
                </c:pt>
                <c:pt idx="31">
                  <c:v>5.4050579069999989</c:v>
                </c:pt>
                <c:pt idx="32">
                  <c:v>5.0971798899999987</c:v>
                </c:pt>
                <c:pt idx="33">
                  <c:v>4.8019781110000004</c:v>
                </c:pt>
                <c:pt idx="34">
                  <c:v>4.5206346509999982</c:v>
                </c:pt>
                <c:pt idx="35">
                  <c:v>4.4281711579999987</c:v>
                </c:pt>
                <c:pt idx="36">
                  <c:v>4.2468066220000003</c:v>
                </c:pt>
                <c:pt idx="37">
                  <c:v>3.94550395</c:v>
                </c:pt>
                <c:pt idx="38">
                  <c:v>4.1516656879999996</c:v>
                </c:pt>
                <c:pt idx="39">
                  <c:v>3.9813992980000004</c:v>
                </c:pt>
                <c:pt idx="40">
                  <c:v>3.8530077929999997</c:v>
                </c:pt>
                <c:pt idx="41">
                  <c:v>3.7636065480000007</c:v>
                </c:pt>
                <c:pt idx="42">
                  <c:v>3.747148991</c:v>
                </c:pt>
                <c:pt idx="43">
                  <c:v>3.4688134189999995</c:v>
                </c:pt>
                <c:pt idx="44">
                  <c:v>3.1327481269999993</c:v>
                </c:pt>
                <c:pt idx="45">
                  <c:v>3.2840991020000003</c:v>
                </c:pt>
                <c:pt idx="46">
                  <c:v>3.0880248550000005</c:v>
                </c:pt>
                <c:pt idx="47">
                  <c:v>2.9197785849999995</c:v>
                </c:pt>
                <c:pt idx="48">
                  <c:v>2.6598286629999999</c:v>
                </c:pt>
                <c:pt idx="49">
                  <c:v>2.5563135149999998</c:v>
                </c:pt>
                <c:pt idx="50">
                  <c:v>2.5495936870000002</c:v>
                </c:pt>
                <c:pt idx="51">
                  <c:v>2.3125905989999995</c:v>
                </c:pt>
                <c:pt idx="52">
                  <c:v>2.3341701029999999</c:v>
                </c:pt>
                <c:pt idx="53">
                  <c:v>2.1597571369999997</c:v>
                </c:pt>
                <c:pt idx="54">
                  <c:v>2.0531163220000002</c:v>
                </c:pt>
                <c:pt idx="55">
                  <c:v>1.9824639559999999</c:v>
                </c:pt>
                <c:pt idx="56">
                  <c:v>2.0998408789999998</c:v>
                </c:pt>
                <c:pt idx="57">
                  <c:v>1.7979567049999998</c:v>
                </c:pt>
                <c:pt idx="58">
                  <c:v>1.9284800290000002</c:v>
                </c:pt>
                <c:pt idx="59">
                  <c:v>1.8882743119999998</c:v>
                </c:pt>
                <c:pt idx="60">
                  <c:v>1.8612520690000003</c:v>
                </c:pt>
                <c:pt idx="61">
                  <c:v>1.7640428539999999</c:v>
                </c:pt>
                <c:pt idx="62">
                  <c:v>1.7058911319999996</c:v>
                </c:pt>
                <c:pt idx="63">
                  <c:v>1.611669064</c:v>
                </c:pt>
                <c:pt idx="64">
                  <c:v>1.4095032219999997</c:v>
                </c:pt>
                <c:pt idx="65">
                  <c:v>1.5620018240000002</c:v>
                </c:pt>
                <c:pt idx="66">
                  <c:v>1.4768233299999998</c:v>
                </c:pt>
                <c:pt idx="67">
                  <c:v>1.5125428439999999</c:v>
                </c:pt>
                <c:pt idx="68">
                  <c:v>1.197203279</c:v>
                </c:pt>
                <c:pt idx="69">
                  <c:v>1.2576993699999997</c:v>
                </c:pt>
                <c:pt idx="70">
                  <c:v>1.3348408940000001</c:v>
                </c:pt>
                <c:pt idx="71">
                  <c:v>1.206502438</c:v>
                </c:pt>
                <c:pt idx="72">
                  <c:v>1.2896361349999999</c:v>
                </c:pt>
                <c:pt idx="73">
                  <c:v>1.0824887750000001</c:v>
                </c:pt>
                <c:pt idx="74">
                  <c:v>1.0255932809999995</c:v>
                </c:pt>
                <c:pt idx="75">
                  <c:v>1.0765796899999998</c:v>
                </c:pt>
                <c:pt idx="76">
                  <c:v>1.1483223440000001</c:v>
                </c:pt>
                <c:pt idx="77">
                  <c:v>0.90252709389999997</c:v>
                </c:pt>
                <c:pt idx="78">
                  <c:v>0.90120881800000008</c:v>
                </c:pt>
                <c:pt idx="79">
                  <c:v>0.96638256309999992</c:v>
                </c:pt>
                <c:pt idx="80">
                  <c:v>0.97177159790000012</c:v>
                </c:pt>
                <c:pt idx="81">
                  <c:v>0.81936216349999991</c:v>
                </c:pt>
                <c:pt idx="82">
                  <c:v>0.80966520310000012</c:v>
                </c:pt>
                <c:pt idx="83">
                  <c:v>1.0169163939999997</c:v>
                </c:pt>
                <c:pt idx="84">
                  <c:v>0.91275697950000001</c:v>
                </c:pt>
                <c:pt idx="85">
                  <c:v>0.8933085798999999</c:v>
                </c:pt>
                <c:pt idx="86">
                  <c:v>0.74436759949999998</c:v>
                </c:pt>
                <c:pt idx="87">
                  <c:v>0.71998846530000005</c:v>
                </c:pt>
                <c:pt idx="88">
                  <c:v>0.84726428989999991</c:v>
                </c:pt>
                <c:pt idx="89">
                  <c:v>0.69041001800000001</c:v>
                </c:pt>
                <c:pt idx="90">
                  <c:v>0.8191484213000001</c:v>
                </c:pt>
                <c:pt idx="91">
                  <c:v>0.93009597060000015</c:v>
                </c:pt>
                <c:pt idx="92">
                  <c:v>0.84867471460000021</c:v>
                </c:pt>
                <c:pt idx="93">
                  <c:v>0.89672696589999989</c:v>
                </c:pt>
                <c:pt idx="94">
                  <c:v>0.65237802270000012</c:v>
                </c:pt>
                <c:pt idx="95">
                  <c:v>0.78568452600000005</c:v>
                </c:pt>
                <c:pt idx="96">
                  <c:v>0.6900743842</c:v>
                </c:pt>
                <c:pt idx="97">
                  <c:v>0.71968907120000014</c:v>
                </c:pt>
                <c:pt idx="98">
                  <c:v>0.76051652429999994</c:v>
                </c:pt>
                <c:pt idx="99">
                  <c:v>0.73000812530000003</c:v>
                </c:pt>
                <c:pt idx="100">
                  <c:v>0.69179660080000005</c:v>
                </c:pt>
                <c:pt idx="101">
                  <c:v>0.69897854330000009</c:v>
                </c:pt>
                <c:pt idx="102">
                  <c:v>0.78697556260000012</c:v>
                </c:pt>
                <c:pt idx="103">
                  <c:v>0.7119205594000001</c:v>
                </c:pt>
                <c:pt idx="104">
                  <c:v>0.69808572530000002</c:v>
                </c:pt>
                <c:pt idx="105">
                  <c:v>0.6927438974000002</c:v>
                </c:pt>
                <c:pt idx="106">
                  <c:v>0.54614961150000019</c:v>
                </c:pt>
                <c:pt idx="107">
                  <c:v>0.65340727570000001</c:v>
                </c:pt>
                <c:pt idx="108">
                  <c:v>0.68280470370000002</c:v>
                </c:pt>
                <c:pt idx="109">
                  <c:v>0.48081547020000004</c:v>
                </c:pt>
                <c:pt idx="110">
                  <c:v>0.45298647880000004</c:v>
                </c:pt>
                <c:pt idx="111">
                  <c:v>0.63558971880000004</c:v>
                </c:pt>
                <c:pt idx="112">
                  <c:v>0.73554652929999997</c:v>
                </c:pt>
                <c:pt idx="113">
                  <c:v>0.53664648530000003</c:v>
                </c:pt>
                <c:pt idx="114">
                  <c:v>0.64695608620000011</c:v>
                </c:pt>
                <c:pt idx="115">
                  <c:v>0.59883224959999992</c:v>
                </c:pt>
                <c:pt idx="116">
                  <c:v>0.73300927880000011</c:v>
                </c:pt>
                <c:pt idx="117">
                  <c:v>0.76389330630000019</c:v>
                </c:pt>
                <c:pt idx="118">
                  <c:v>0.46484044190000007</c:v>
                </c:pt>
                <c:pt idx="119">
                  <c:v>0.50459015369999993</c:v>
                </c:pt>
                <c:pt idx="120">
                  <c:v>0.53583610059999998</c:v>
                </c:pt>
                <c:pt idx="121">
                  <c:v>0.56298846010000003</c:v>
                </c:pt>
                <c:pt idx="122">
                  <c:v>0.58366984129999999</c:v>
                </c:pt>
                <c:pt idx="123">
                  <c:v>0.48369935149999999</c:v>
                </c:pt>
                <c:pt idx="124">
                  <c:v>0.5707390308000001</c:v>
                </c:pt>
                <c:pt idx="125">
                  <c:v>0.45367640259999997</c:v>
                </c:pt>
                <c:pt idx="126">
                  <c:v>0.68134254220000001</c:v>
                </c:pt>
                <c:pt idx="127">
                  <c:v>0.6043641567000001</c:v>
                </c:pt>
                <c:pt idx="128">
                  <c:v>0.50130814309999994</c:v>
                </c:pt>
                <c:pt idx="129">
                  <c:v>0.54081571100000003</c:v>
                </c:pt>
                <c:pt idx="130">
                  <c:v>0.55534398559999998</c:v>
                </c:pt>
                <c:pt idx="131">
                  <c:v>0.5225940347000001</c:v>
                </c:pt>
                <c:pt idx="132">
                  <c:v>0.44794565439999995</c:v>
                </c:pt>
                <c:pt idx="133">
                  <c:v>0.36568301920000007</c:v>
                </c:pt>
                <c:pt idx="134">
                  <c:v>0.34161490200000005</c:v>
                </c:pt>
                <c:pt idx="135">
                  <c:v>0.50155168769999992</c:v>
                </c:pt>
              </c:numCache>
            </c:numRef>
          </c:yVal>
        </c:ser>
        <c:axId val="72833280"/>
        <c:axId val="72843648"/>
      </c:scatterChart>
      <c:valAx>
        <c:axId val="72833280"/>
        <c:scaling>
          <c:orientation val="minMax"/>
          <c:max val="700"/>
          <c:min val="565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2500" dirty="0">
                    <a:latin typeface="Arial" pitchFamily="34" charset="0"/>
                    <a:cs typeface="Arial" pitchFamily="34" charset="0"/>
                  </a:rPr>
                  <a:t>Wavelength, nm</a:t>
                </a:r>
              </a:p>
            </c:rich>
          </c:tx>
          <c:layout>
            <c:manualLayout>
              <c:xMode val="edge"/>
              <c:yMode val="edge"/>
              <c:x val="0.4243088176143201"/>
              <c:y val="0.90701816039899152"/>
            </c:manualLayout>
          </c:layout>
        </c:title>
        <c:numFmt formatCode="General" sourceLinked="1"/>
        <c:tickLblPos val="nextTo"/>
        <c:spPr>
          <a:ln>
            <a:solidFill>
              <a:prstClr val="black"/>
            </a:solidFill>
          </a:ln>
        </c:spPr>
        <c:txPr>
          <a:bodyPr/>
          <a:lstStyle/>
          <a:p>
            <a:pPr>
              <a:defRPr sz="25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72843648"/>
        <c:crosses val="autoZero"/>
        <c:crossBetween val="midCat"/>
      </c:valAx>
      <c:valAx>
        <c:axId val="72843648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sz="2500">
                    <a:latin typeface="Arial" pitchFamily="34" charset="0"/>
                    <a:cs typeface="Arial" pitchFamily="34" charset="0"/>
                  </a:defRPr>
                </a:pPr>
                <a:r>
                  <a:rPr lang="en-US" sz="2500">
                    <a:latin typeface="Arial" pitchFamily="34" charset="0"/>
                    <a:cs typeface="Arial" pitchFamily="34" charset="0"/>
                  </a:rPr>
                  <a:t>Fluorescence Intensity</a:t>
                </a:r>
              </a:p>
            </c:rich>
          </c:tx>
          <c:layout/>
        </c:title>
        <c:numFmt formatCode="General" sourceLinked="1"/>
        <c:tickLblPos val="nextTo"/>
        <c:spPr>
          <a:ln>
            <a:solidFill>
              <a:prstClr val="black"/>
            </a:solidFill>
          </a:ln>
        </c:spPr>
        <c:txPr>
          <a:bodyPr/>
          <a:lstStyle/>
          <a:p>
            <a:pPr>
              <a:defRPr sz="25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72833280"/>
        <c:crosses val="autoZero"/>
        <c:crossBetween val="midCat"/>
      </c:valAx>
      <c:spPr>
        <a:solidFill>
          <a:prstClr val="white"/>
        </a:solidFill>
        <a:ln>
          <a:solidFill>
            <a:schemeClr val="tx1"/>
          </a:solidFill>
        </a:ln>
      </c:spPr>
    </c:plotArea>
    <c:plotVisOnly val="1"/>
  </c:chart>
  <c:spPr>
    <a:solidFill>
      <a:prstClr val="white"/>
    </a:solidFill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0.10144666261325008"/>
          <c:y val="3.2540772663768883E-2"/>
          <c:w val="0.86623707530947136"/>
          <c:h val="0.76313606603928297"/>
        </c:manualLayout>
      </c:layout>
      <c:scatterChart>
        <c:scatterStyle val="lineMarker"/>
        <c:ser>
          <c:idx val="0"/>
          <c:order val="0"/>
          <c:tx>
            <c:v>no Cu</c:v>
          </c:tx>
          <c:spPr>
            <a:ln w="1905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xVal>
            <c:numRef>
              <c:f>'10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'10 mol% Cu'!$B$3:$B$138</c:f>
              <c:numCache>
                <c:formatCode>General</c:formatCode>
                <c:ptCount val="136"/>
                <c:pt idx="0">
                  <c:v>83.959373470000003</c:v>
                </c:pt>
                <c:pt idx="1">
                  <c:v>84.056930539999968</c:v>
                </c:pt>
                <c:pt idx="2">
                  <c:v>83.874420169999979</c:v>
                </c:pt>
                <c:pt idx="3">
                  <c:v>81.911102290000017</c:v>
                </c:pt>
                <c:pt idx="4">
                  <c:v>80.670715329999965</c:v>
                </c:pt>
                <c:pt idx="5">
                  <c:v>78.279060360000003</c:v>
                </c:pt>
                <c:pt idx="6">
                  <c:v>75.350845339999992</c:v>
                </c:pt>
                <c:pt idx="7">
                  <c:v>73.291023250000009</c:v>
                </c:pt>
                <c:pt idx="8">
                  <c:v>70.553489690000006</c:v>
                </c:pt>
                <c:pt idx="9">
                  <c:v>67.16687011999997</c:v>
                </c:pt>
                <c:pt idx="10">
                  <c:v>63.656562810000004</c:v>
                </c:pt>
                <c:pt idx="11">
                  <c:v>61.445686340000002</c:v>
                </c:pt>
                <c:pt idx="12">
                  <c:v>58.836990360000001</c:v>
                </c:pt>
                <c:pt idx="13">
                  <c:v>56.371696469999989</c:v>
                </c:pt>
                <c:pt idx="14">
                  <c:v>52.535572050000013</c:v>
                </c:pt>
                <c:pt idx="15">
                  <c:v>50.027412410000004</c:v>
                </c:pt>
                <c:pt idx="16">
                  <c:v>47.428218840000014</c:v>
                </c:pt>
                <c:pt idx="17">
                  <c:v>45.228038790000014</c:v>
                </c:pt>
                <c:pt idx="18">
                  <c:v>43.608291630000004</c:v>
                </c:pt>
                <c:pt idx="19">
                  <c:v>41.313438419999997</c:v>
                </c:pt>
                <c:pt idx="20">
                  <c:v>40.139339450000001</c:v>
                </c:pt>
                <c:pt idx="21">
                  <c:v>37.668205260000008</c:v>
                </c:pt>
                <c:pt idx="22">
                  <c:v>36.185852050000001</c:v>
                </c:pt>
                <c:pt idx="23">
                  <c:v>34.818286899999997</c:v>
                </c:pt>
                <c:pt idx="24">
                  <c:v>33.384441379999991</c:v>
                </c:pt>
                <c:pt idx="25">
                  <c:v>32.512329100000002</c:v>
                </c:pt>
                <c:pt idx="26">
                  <c:v>31.25347137</c:v>
                </c:pt>
                <c:pt idx="27">
                  <c:v>30.844257349999999</c:v>
                </c:pt>
                <c:pt idx="28">
                  <c:v>30.049863819999999</c:v>
                </c:pt>
                <c:pt idx="29">
                  <c:v>29.464756009999995</c:v>
                </c:pt>
                <c:pt idx="30">
                  <c:v>28.333650590000001</c:v>
                </c:pt>
                <c:pt idx="31">
                  <c:v>28.474445339999995</c:v>
                </c:pt>
                <c:pt idx="32">
                  <c:v>27.768316269999993</c:v>
                </c:pt>
                <c:pt idx="33">
                  <c:v>27.628009799999997</c:v>
                </c:pt>
                <c:pt idx="34">
                  <c:v>27.700653079999995</c:v>
                </c:pt>
                <c:pt idx="35">
                  <c:v>27.38076019</c:v>
                </c:pt>
                <c:pt idx="36">
                  <c:v>26.959543229999994</c:v>
                </c:pt>
                <c:pt idx="37">
                  <c:v>26.699863430000004</c:v>
                </c:pt>
                <c:pt idx="38">
                  <c:v>26.588327410000002</c:v>
                </c:pt>
                <c:pt idx="39">
                  <c:v>26.896287919999999</c:v>
                </c:pt>
                <c:pt idx="40">
                  <c:v>26.71612167</c:v>
                </c:pt>
                <c:pt idx="41">
                  <c:v>26.472724909999997</c:v>
                </c:pt>
                <c:pt idx="42">
                  <c:v>25.783948899999995</c:v>
                </c:pt>
                <c:pt idx="43">
                  <c:v>25.417865750000008</c:v>
                </c:pt>
                <c:pt idx="44">
                  <c:v>25.23455238</c:v>
                </c:pt>
                <c:pt idx="45">
                  <c:v>24.958106989999997</c:v>
                </c:pt>
                <c:pt idx="46">
                  <c:v>24.32454491</c:v>
                </c:pt>
                <c:pt idx="47">
                  <c:v>24.295997620000001</c:v>
                </c:pt>
                <c:pt idx="48">
                  <c:v>23.282386779999996</c:v>
                </c:pt>
                <c:pt idx="49">
                  <c:v>23.020902629999995</c:v>
                </c:pt>
                <c:pt idx="50">
                  <c:v>22.540513989999997</c:v>
                </c:pt>
                <c:pt idx="51">
                  <c:v>21.683818819999999</c:v>
                </c:pt>
                <c:pt idx="52">
                  <c:v>21.09455681</c:v>
                </c:pt>
                <c:pt idx="53">
                  <c:v>20.184942249999995</c:v>
                </c:pt>
                <c:pt idx="54">
                  <c:v>19.815080640000001</c:v>
                </c:pt>
                <c:pt idx="55">
                  <c:v>18.816255570000003</c:v>
                </c:pt>
                <c:pt idx="56">
                  <c:v>18.166378020000003</c:v>
                </c:pt>
                <c:pt idx="57">
                  <c:v>17.529548649999995</c:v>
                </c:pt>
                <c:pt idx="58">
                  <c:v>16.902954099999999</c:v>
                </c:pt>
                <c:pt idx="59">
                  <c:v>16.083818440000005</c:v>
                </c:pt>
                <c:pt idx="60">
                  <c:v>15.136779789999999</c:v>
                </c:pt>
                <c:pt idx="61">
                  <c:v>14.55642319</c:v>
                </c:pt>
                <c:pt idx="62">
                  <c:v>14.115412710000001</c:v>
                </c:pt>
                <c:pt idx="63">
                  <c:v>13.281425479999999</c:v>
                </c:pt>
                <c:pt idx="64">
                  <c:v>12.781372069999998</c:v>
                </c:pt>
                <c:pt idx="65">
                  <c:v>12.35016918</c:v>
                </c:pt>
                <c:pt idx="66">
                  <c:v>11.822905540000002</c:v>
                </c:pt>
                <c:pt idx="67">
                  <c:v>10.964946750000001</c:v>
                </c:pt>
                <c:pt idx="68">
                  <c:v>10.725271219999998</c:v>
                </c:pt>
                <c:pt idx="69">
                  <c:v>10.282111169999999</c:v>
                </c:pt>
                <c:pt idx="70">
                  <c:v>9.5809135439999995</c:v>
                </c:pt>
                <c:pt idx="71">
                  <c:v>9.3787946700000013</c:v>
                </c:pt>
                <c:pt idx="72">
                  <c:v>9.0592784879999986</c:v>
                </c:pt>
                <c:pt idx="73">
                  <c:v>8.7569551469999993</c:v>
                </c:pt>
                <c:pt idx="74">
                  <c:v>8.5890398030000021</c:v>
                </c:pt>
                <c:pt idx="75">
                  <c:v>7.9758920670000002</c:v>
                </c:pt>
                <c:pt idx="76">
                  <c:v>8.0163965230000009</c:v>
                </c:pt>
                <c:pt idx="77">
                  <c:v>7.6914534569999988</c:v>
                </c:pt>
                <c:pt idx="78">
                  <c:v>7.5155162809999991</c:v>
                </c:pt>
                <c:pt idx="79">
                  <c:v>7.5963535310000001</c:v>
                </c:pt>
                <c:pt idx="80">
                  <c:v>7.2173600200000001</c:v>
                </c:pt>
                <c:pt idx="81">
                  <c:v>7.161984443999998</c:v>
                </c:pt>
                <c:pt idx="82">
                  <c:v>7.5931372639999992</c:v>
                </c:pt>
                <c:pt idx="83">
                  <c:v>7.2971720699999993</c:v>
                </c:pt>
                <c:pt idx="84">
                  <c:v>7.2925562859999991</c:v>
                </c:pt>
                <c:pt idx="85">
                  <c:v>7.5990796090000003</c:v>
                </c:pt>
                <c:pt idx="86">
                  <c:v>7.2560319900000003</c:v>
                </c:pt>
                <c:pt idx="87">
                  <c:v>7.5790352820000004</c:v>
                </c:pt>
                <c:pt idx="88">
                  <c:v>7.5728888509999992</c:v>
                </c:pt>
                <c:pt idx="89">
                  <c:v>7.5036544799999989</c:v>
                </c:pt>
                <c:pt idx="90">
                  <c:v>7.6936755179999992</c:v>
                </c:pt>
                <c:pt idx="91">
                  <c:v>7.8596005440000001</c:v>
                </c:pt>
                <c:pt idx="92">
                  <c:v>7.6473445889999994</c:v>
                </c:pt>
                <c:pt idx="93">
                  <c:v>8.1026229860000001</c:v>
                </c:pt>
                <c:pt idx="94">
                  <c:v>8.0298480990000005</c:v>
                </c:pt>
                <c:pt idx="95">
                  <c:v>8.0352916719999996</c:v>
                </c:pt>
                <c:pt idx="96">
                  <c:v>8.0641298290000005</c:v>
                </c:pt>
                <c:pt idx="97">
                  <c:v>7.8403306009999989</c:v>
                </c:pt>
                <c:pt idx="98">
                  <c:v>7.8827934270000002</c:v>
                </c:pt>
                <c:pt idx="99">
                  <c:v>7.8826613429999997</c:v>
                </c:pt>
                <c:pt idx="100">
                  <c:v>8.0454940800000028</c:v>
                </c:pt>
                <c:pt idx="101">
                  <c:v>7.7611546519999992</c:v>
                </c:pt>
                <c:pt idx="102">
                  <c:v>7.6733350749999989</c:v>
                </c:pt>
                <c:pt idx="103">
                  <c:v>7.6778235439999989</c:v>
                </c:pt>
                <c:pt idx="104">
                  <c:v>7.4293966290000002</c:v>
                </c:pt>
                <c:pt idx="105">
                  <c:v>7.304019927999998</c:v>
                </c:pt>
                <c:pt idx="106">
                  <c:v>7.1214947699999991</c:v>
                </c:pt>
                <c:pt idx="107">
                  <c:v>6.469796657999999</c:v>
                </c:pt>
                <c:pt idx="108">
                  <c:v>6.5754141810000002</c:v>
                </c:pt>
                <c:pt idx="109">
                  <c:v>6.6154360769999982</c:v>
                </c:pt>
                <c:pt idx="110">
                  <c:v>6.3184638020000001</c:v>
                </c:pt>
                <c:pt idx="111">
                  <c:v>6.065300465</c:v>
                </c:pt>
                <c:pt idx="112">
                  <c:v>5.5950326920000002</c:v>
                </c:pt>
                <c:pt idx="113">
                  <c:v>5.4301276209999996</c:v>
                </c:pt>
                <c:pt idx="114">
                  <c:v>5.1233897209999988</c:v>
                </c:pt>
                <c:pt idx="115">
                  <c:v>5.2011909479999989</c:v>
                </c:pt>
                <c:pt idx="116">
                  <c:v>4.9783411030000018</c:v>
                </c:pt>
                <c:pt idx="117">
                  <c:v>4.481748104000002</c:v>
                </c:pt>
                <c:pt idx="118">
                  <c:v>4.2238135339999987</c:v>
                </c:pt>
                <c:pt idx="119">
                  <c:v>4.1395988459999993</c:v>
                </c:pt>
                <c:pt idx="120">
                  <c:v>4.0495362279999991</c:v>
                </c:pt>
                <c:pt idx="121">
                  <c:v>3.5828657149999996</c:v>
                </c:pt>
                <c:pt idx="122">
                  <c:v>3.6035170560000007</c:v>
                </c:pt>
                <c:pt idx="123">
                  <c:v>3.3652312760000003</c:v>
                </c:pt>
                <c:pt idx="124">
                  <c:v>3.0811917780000009</c:v>
                </c:pt>
                <c:pt idx="125">
                  <c:v>3.0554068089999999</c:v>
                </c:pt>
                <c:pt idx="126">
                  <c:v>3.1450555319999998</c:v>
                </c:pt>
                <c:pt idx="127">
                  <c:v>2.7571918960000006</c:v>
                </c:pt>
                <c:pt idx="128">
                  <c:v>2.9068837169999999</c:v>
                </c:pt>
                <c:pt idx="129">
                  <c:v>2.633054972</c:v>
                </c:pt>
                <c:pt idx="130">
                  <c:v>2.6925406459999999</c:v>
                </c:pt>
                <c:pt idx="131">
                  <c:v>2.4696109289999999</c:v>
                </c:pt>
                <c:pt idx="132">
                  <c:v>2.2437005040000004</c:v>
                </c:pt>
                <c:pt idx="133">
                  <c:v>2.2054388520000003</c:v>
                </c:pt>
                <c:pt idx="134">
                  <c:v>2.1807801720000004</c:v>
                </c:pt>
                <c:pt idx="135">
                  <c:v>2.0067529679999998</c:v>
                </c:pt>
              </c:numCache>
            </c:numRef>
          </c:yVal>
        </c:ser>
        <c:ser>
          <c:idx val="1"/>
          <c:order val="1"/>
          <c:tx>
            <c:v>10-7 Cu</c:v>
          </c:tx>
          <c:spPr>
            <a:ln w="19050">
              <a:solidFill>
                <a:srgbClr val="FF0000"/>
              </a:solidFill>
            </a:ln>
          </c:spPr>
          <c:marker>
            <c:symbol val="none"/>
          </c:marker>
          <c:xVal>
            <c:numRef>
              <c:f>'10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'10 mol% Cu'!$C$3:$C$138</c:f>
              <c:numCache>
                <c:formatCode>General</c:formatCode>
                <c:ptCount val="136"/>
                <c:pt idx="0">
                  <c:v>83.579711909999986</c:v>
                </c:pt>
                <c:pt idx="1">
                  <c:v>83.691787719999965</c:v>
                </c:pt>
                <c:pt idx="2">
                  <c:v>83.251792909999992</c:v>
                </c:pt>
                <c:pt idx="3">
                  <c:v>82.983863830000004</c:v>
                </c:pt>
                <c:pt idx="4">
                  <c:v>80.284194950000014</c:v>
                </c:pt>
                <c:pt idx="5">
                  <c:v>78.670104980000005</c:v>
                </c:pt>
                <c:pt idx="6">
                  <c:v>75.120262149999988</c:v>
                </c:pt>
                <c:pt idx="7">
                  <c:v>72.838478089999967</c:v>
                </c:pt>
                <c:pt idx="8">
                  <c:v>70.140869140000007</c:v>
                </c:pt>
                <c:pt idx="9">
                  <c:v>66.885818479999983</c:v>
                </c:pt>
                <c:pt idx="10">
                  <c:v>63.978553770000005</c:v>
                </c:pt>
                <c:pt idx="11">
                  <c:v>61.293308260000011</c:v>
                </c:pt>
                <c:pt idx="12">
                  <c:v>58.298706050000007</c:v>
                </c:pt>
                <c:pt idx="13">
                  <c:v>55.973793030000003</c:v>
                </c:pt>
                <c:pt idx="14">
                  <c:v>52.545207980000001</c:v>
                </c:pt>
                <c:pt idx="15">
                  <c:v>49.915611269999999</c:v>
                </c:pt>
                <c:pt idx="16">
                  <c:v>47.751781459999989</c:v>
                </c:pt>
                <c:pt idx="17">
                  <c:v>45.590587620000001</c:v>
                </c:pt>
                <c:pt idx="18">
                  <c:v>43.995586400000001</c:v>
                </c:pt>
                <c:pt idx="19">
                  <c:v>40.734710690000007</c:v>
                </c:pt>
                <c:pt idx="20">
                  <c:v>38.990371700000004</c:v>
                </c:pt>
                <c:pt idx="21">
                  <c:v>38.151832579999997</c:v>
                </c:pt>
                <c:pt idx="22">
                  <c:v>36.04559708</c:v>
                </c:pt>
                <c:pt idx="23">
                  <c:v>35.216468810000002</c:v>
                </c:pt>
                <c:pt idx="24">
                  <c:v>34.261241910000003</c:v>
                </c:pt>
                <c:pt idx="25">
                  <c:v>32.337295529999999</c:v>
                </c:pt>
                <c:pt idx="26">
                  <c:v>31.29614449</c:v>
                </c:pt>
                <c:pt idx="27">
                  <c:v>30.430456159999999</c:v>
                </c:pt>
                <c:pt idx="28">
                  <c:v>29.699562069999999</c:v>
                </c:pt>
                <c:pt idx="29">
                  <c:v>29.388837809999991</c:v>
                </c:pt>
                <c:pt idx="30">
                  <c:v>28.55528069</c:v>
                </c:pt>
                <c:pt idx="31">
                  <c:v>28.611499790000003</c:v>
                </c:pt>
                <c:pt idx="32">
                  <c:v>27.89852715</c:v>
                </c:pt>
                <c:pt idx="33">
                  <c:v>27.115018840000001</c:v>
                </c:pt>
                <c:pt idx="34">
                  <c:v>27.434343340000002</c:v>
                </c:pt>
                <c:pt idx="35">
                  <c:v>27.687271119999998</c:v>
                </c:pt>
                <c:pt idx="36">
                  <c:v>27.22451019</c:v>
                </c:pt>
                <c:pt idx="37">
                  <c:v>26.546289439999995</c:v>
                </c:pt>
                <c:pt idx="38">
                  <c:v>26.594223020000001</c:v>
                </c:pt>
                <c:pt idx="39">
                  <c:v>26.466426849999994</c:v>
                </c:pt>
                <c:pt idx="40">
                  <c:v>26.214105610000004</c:v>
                </c:pt>
                <c:pt idx="41">
                  <c:v>26.088197709999996</c:v>
                </c:pt>
                <c:pt idx="42">
                  <c:v>26.222213750000002</c:v>
                </c:pt>
                <c:pt idx="43">
                  <c:v>25.73077202</c:v>
                </c:pt>
                <c:pt idx="44">
                  <c:v>25.472215649999995</c:v>
                </c:pt>
                <c:pt idx="45">
                  <c:v>25.047403339999995</c:v>
                </c:pt>
                <c:pt idx="46">
                  <c:v>24.8092823</c:v>
                </c:pt>
                <c:pt idx="47">
                  <c:v>23.830537799999995</c:v>
                </c:pt>
                <c:pt idx="48">
                  <c:v>23.653667450000004</c:v>
                </c:pt>
                <c:pt idx="49">
                  <c:v>23.18582726</c:v>
                </c:pt>
                <c:pt idx="50">
                  <c:v>22.26930046</c:v>
                </c:pt>
                <c:pt idx="51">
                  <c:v>21.89676094</c:v>
                </c:pt>
                <c:pt idx="52">
                  <c:v>21.213020319999995</c:v>
                </c:pt>
                <c:pt idx="53">
                  <c:v>20.576646799999995</c:v>
                </c:pt>
                <c:pt idx="54">
                  <c:v>19.666767119999999</c:v>
                </c:pt>
                <c:pt idx="55">
                  <c:v>18.68614578</c:v>
                </c:pt>
                <c:pt idx="56">
                  <c:v>18.075828550000001</c:v>
                </c:pt>
                <c:pt idx="57">
                  <c:v>17.141963959999998</c:v>
                </c:pt>
                <c:pt idx="58">
                  <c:v>16.686475750000003</c:v>
                </c:pt>
                <c:pt idx="59">
                  <c:v>16.091775890000001</c:v>
                </c:pt>
                <c:pt idx="60">
                  <c:v>15.181788439999998</c:v>
                </c:pt>
                <c:pt idx="61">
                  <c:v>14.640746120000001</c:v>
                </c:pt>
                <c:pt idx="62">
                  <c:v>14.11991692</c:v>
                </c:pt>
                <c:pt idx="63">
                  <c:v>13.37537193</c:v>
                </c:pt>
                <c:pt idx="64">
                  <c:v>12.601732250000001</c:v>
                </c:pt>
                <c:pt idx="65">
                  <c:v>12.239412310000002</c:v>
                </c:pt>
                <c:pt idx="66">
                  <c:v>11.13625622</c:v>
                </c:pt>
                <c:pt idx="67">
                  <c:v>11.11982059</c:v>
                </c:pt>
                <c:pt idx="68">
                  <c:v>10.632496830000003</c:v>
                </c:pt>
                <c:pt idx="69">
                  <c:v>10.298208239999999</c:v>
                </c:pt>
                <c:pt idx="70">
                  <c:v>9.672656059000003</c:v>
                </c:pt>
                <c:pt idx="71">
                  <c:v>9.2625865940000036</c:v>
                </c:pt>
                <c:pt idx="72">
                  <c:v>8.6166095730000034</c:v>
                </c:pt>
                <c:pt idx="73">
                  <c:v>8.6031646730000002</c:v>
                </c:pt>
                <c:pt idx="74">
                  <c:v>8.4289321899999994</c:v>
                </c:pt>
                <c:pt idx="75">
                  <c:v>8.1027517319999998</c:v>
                </c:pt>
                <c:pt idx="76">
                  <c:v>7.7966480260000006</c:v>
                </c:pt>
                <c:pt idx="77">
                  <c:v>7.9800915720000001</c:v>
                </c:pt>
                <c:pt idx="78">
                  <c:v>7.5290331840000011</c:v>
                </c:pt>
                <c:pt idx="79">
                  <c:v>7.423395156999999</c:v>
                </c:pt>
                <c:pt idx="80">
                  <c:v>7.4191927910000013</c:v>
                </c:pt>
                <c:pt idx="81">
                  <c:v>7.315536975999998</c:v>
                </c:pt>
                <c:pt idx="82">
                  <c:v>7.4654040339999987</c:v>
                </c:pt>
                <c:pt idx="83">
                  <c:v>7.2509202959999994</c:v>
                </c:pt>
                <c:pt idx="84">
                  <c:v>7.4314689640000005</c:v>
                </c:pt>
                <c:pt idx="85">
                  <c:v>7.4175825119999992</c:v>
                </c:pt>
                <c:pt idx="86">
                  <c:v>7.4397888180000002</c:v>
                </c:pt>
                <c:pt idx="87">
                  <c:v>7.5409522059999992</c:v>
                </c:pt>
                <c:pt idx="88">
                  <c:v>7.6498560910000002</c:v>
                </c:pt>
                <c:pt idx="89">
                  <c:v>7.7767758369999989</c:v>
                </c:pt>
                <c:pt idx="90">
                  <c:v>7.5448851589999979</c:v>
                </c:pt>
                <c:pt idx="91">
                  <c:v>7.8198781009999996</c:v>
                </c:pt>
                <c:pt idx="92">
                  <c:v>7.7254347799999978</c:v>
                </c:pt>
                <c:pt idx="93">
                  <c:v>8.238121032999997</c:v>
                </c:pt>
                <c:pt idx="94">
                  <c:v>7.8733806609999988</c:v>
                </c:pt>
                <c:pt idx="95">
                  <c:v>7.9966673850000021</c:v>
                </c:pt>
                <c:pt idx="96">
                  <c:v>7.9412570000000011</c:v>
                </c:pt>
                <c:pt idx="97">
                  <c:v>8.1960496900000006</c:v>
                </c:pt>
                <c:pt idx="98">
                  <c:v>8.1215991970000001</c:v>
                </c:pt>
                <c:pt idx="99">
                  <c:v>8.2204513549999998</c:v>
                </c:pt>
                <c:pt idx="100">
                  <c:v>7.7948880199999993</c:v>
                </c:pt>
                <c:pt idx="101">
                  <c:v>7.7894635200000009</c:v>
                </c:pt>
                <c:pt idx="102">
                  <c:v>7.9744067190000001</c:v>
                </c:pt>
                <c:pt idx="103">
                  <c:v>7.9182152749999988</c:v>
                </c:pt>
                <c:pt idx="104">
                  <c:v>7.4340753559999992</c:v>
                </c:pt>
                <c:pt idx="105">
                  <c:v>7.2712521550000018</c:v>
                </c:pt>
                <c:pt idx="106">
                  <c:v>6.8798632619999998</c:v>
                </c:pt>
                <c:pt idx="107">
                  <c:v>7.0716404910000019</c:v>
                </c:pt>
                <c:pt idx="108">
                  <c:v>6.5980920789999988</c:v>
                </c:pt>
                <c:pt idx="109">
                  <c:v>6.3957629200000001</c:v>
                </c:pt>
                <c:pt idx="110">
                  <c:v>6.0858678819999996</c:v>
                </c:pt>
                <c:pt idx="111">
                  <c:v>6.2584781649999996</c:v>
                </c:pt>
                <c:pt idx="112">
                  <c:v>5.8025889399999979</c:v>
                </c:pt>
                <c:pt idx="113">
                  <c:v>5.4791145319999988</c:v>
                </c:pt>
                <c:pt idx="114">
                  <c:v>5.3290615079999988</c:v>
                </c:pt>
                <c:pt idx="115">
                  <c:v>4.913220882000001</c:v>
                </c:pt>
                <c:pt idx="116">
                  <c:v>4.7593016620000004</c:v>
                </c:pt>
                <c:pt idx="117">
                  <c:v>4.4427275659999994</c:v>
                </c:pt>
                <c:pt idx="118">
                  <c:v>4.2235522269999981</c:v>
                </c:pt>
                <c:pt idx="119">
                  <c:v>3.9929723739999994</c:v>
                </c:pt>
                <c:pt idx="120">
                  <c:v>3.8950963019999998</c:v>
                </c:pt>
                <c:pt idx="121">
                  <c:v>3.7166273590000003</c:v>
                </c:pt>
                <c:pt idx="122">
                  <c:v>3.5873570440000004</c:v>
                </c:pt>
                <c:pt idx="123">
                  <c:v>3.339717388</c:v>
                </c:pt>
                <c:pt idx="124">
                  <c:v>3.2367172239999999</c:v>
                </c:pt>
                <c:pt idx="125">
                  <c:v>3.0924799439999995</c:v>
                </c:pt>
                <c:pt idx="126">
                  <c:v>2.9820432659999998</c:v>
                </c:pt>
                <c:pt idx="127">
                  <c:v>2.882401228</c:v>
                </c:pt>
                <c:pt idx="128">
                  <c:v>2.6933989520000003</c:v>
                </c:pt>
                <c:pt idx="129">
                  <c:v>2.4881212710000007</c:v>
                </c:pt>
                <c:pt idx="130">
                  <c:v>2.4781317710000006</c:v>
                </c:pt>
                <c:pt idx="131">
                  <c:v>2.4869594569999998</c:v>
                </c:pt>
                <c:pt idx="132">
                  <c:v>2.083962917</c:v>
                </c:pt>
                <c:pt idx="133">
                  <c:v>2.153578043</c:v>
                </c:pt>
                <c:pt idx="134">
                  <c:v>2.1576340200000002</c:v>
                </c:pt>
                <c:pt idx="135">
                  <c:v>1.994833112</c:v>
                </c:pt>
              </c:numCache>
            </c:numRef>
          </c:yVal>
        </c:ser>
        <c:ser>
          <c:idx val="2"/>
          <c:order val="2"/>
          <c:tx>
            <c:v>10-6 Cu</c:v>
          </c:tx>
          <c:spPr>
            <a:ln w="19050">
              <a:solidFill>
                <a:srgbClr val="00B050"/>
              </a:solidFill>
            </a:ln>
          </c:spPr>
          <c:marker>
            <c:symbol val="none"/>
          </c:marker>
          <c:xVal>
            <c:numRef>
              <c:f>'10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'10 mol% Cu'!$D$3:$D$138</c:f>
              <c:numCache>
                <c:formatCode>General</c:formatCode>
                <c:ptCount val="136"/>
                <c:pt idx="0">
                  <c:v>82.837432859999993</c:v>
                </c:pt>
                <c:pt idx="1">
                  <c:v>82.852653500000002</c:v>
                </c:pt>
                <c:pt idx="2">
                  <c:v>82.12058257999999</c:v>
                </c:pt>
                <c:pt idx="3">
                  <c:v>81.467605590000019</c:v>
                </c:pt>
                <c:pt idx="4">
                  <c:v>79.755439760000002</c:v>
                </c:pt>
                <c:pt idx="5">
                  <c:v>77.799034120000002</c:v>
                </c:pt>
                <c:pt idx="6">
                  <c:v>75.117446900000004</c:v>
                </c:pt>
                <c:pt idx="7">
                  <c:v>71.684249879999982</c:v>
                </c:pt>
                <c:pt idx="8">
                  <c:v>69.469062809999983</c:v>
                </c:pt>
                <c:pt idx="9">
                  <c:v>66.202598569999992</c:v>
                </c:pt>
                <c:pt idx="10">
                  <c:v>63.99091339000001</c:v>
                </c:pt>
                <c:pt idx="11">
                  <c:v>61.598621370000004</c:v>
                </c:pt>
                <c:pt idx="12">
                  <c:v>58.419891359999994</c:v>
                </c:pt>
                <c:pt idx="13">
                  <c:v>55.180976870000002</c:v>
                </c:pt>
                <c:pt idx="14">
                  <c:v>52.967533110000005</c:v>
                </c:pt>
                <c:pt idx="15">
                  <c:v>50.493461609999997</c:v>
                </c:pt>
                <c:pt idx="16">
                  <c:v>47.41828537</c:v>
                </c:pt>
                <c:pt idx="17">
                  <c:v>44.926746370000004</c:v>
                </c:pt>
                <c:pt idx="18">
                  <c:v>42.887626649999987</c:v>
                </c:pt>
                <c:pt idx="19">
                  <c:v>40.697772980000011</c:v>
                </c:pt>
                <c:pt idx="20">
                  <c:v>39.2530365</c:v>
                </c:pt>
                <c:pt idx="21">
                  <c:v>37.541046139999999</c:v>
                </c:pt>
                <c:pt idx="22">
                  <c:v>35.863437649999995</c:v>
                </c:pt>
                <c:pt idx="23">
                  <c:v>34.764957430000003</c:v>
                </c:pt>
                <c:pt idx="24">
                  <c:v>33.432727810000003</c:v>
                </c:pt>
                <c:pt idx="25">
                  <c:v>32.37357712</c:v>
                </c:pt>
                <c:pt idx="26">
                  <c:v>31.38263512</c:v>
                </c:pt>
                <c:pt idx="27">
                  <c:v>30.304502490000001</c:v>
                </c:pt>
                <c:pt idx="28">
                  <c:v>29.220939639999997</c:v>
                </c:pt>
                <c:pt idx="29">
                  <c:v>28.863388059999995</c:v>
                </c:pt>
                <c:pt idx="30">
                  <c:v>28.22390747</c:v>
                </c:pt>
                <c:pt idx="31">
                  <c:v>28.284254069999999</c:v>
                </c:pt>
                <c:pt idx="32">
                  <c:v>27.555627820000002</c:v>
                </c:pt>
                <c:pt idx="33">
                  <c:v>27.293983460000003</c:v>
                </c:pt>
                <c:pt idx="34">
                  <c:v>26.895107269999997</c:v>
                </c:pt>
                <c:pt idx="35">
                  <c:v>27.456344599999998</c:v>
                </c:pt>
                <c:pt idx="36">
                  <c:v>27.087594989999996</c:v>
                </c:pt>
                <c:pt idx="37">
                  <c:v>26.542724609999997</c:v>
                </c:pt>
                <c:pt idx="38">
                  <c:v>26.339878079999998</c:v>
                </c:pt>
                <c:pt idx="39">
                  <c:v>26.775396349999998</c:v>
                </c:pt>
                <c:pt idx="40">
                  <c:v>25.892444609999991</c:v>
                </c:pt>
                <c:pt idx="41">
                  <c:v>26.340799329999996</c:v>
                </c:pt>
                <c:pt idx="42">
                  <c:v>25.778579709999995</c:v>
                </c:pt>
                <c:pt idx="43">
                  <c:v>25.517116550000001</c:v>
                </c:pt>
                <c:pt idx="44">
                  <c:v>25.366712569999994</c:v>
                </c:pt>
                <c:pt idx="45">
                  <c:v>24.558589939999997</c:v>
                </c:pt>
                <c:pt idx="46">
                  <c:v>24.089544299999996</c:v>
                </c:pt>
                <c:pt idx="47">
                  <c:v>23.440990450000001</c:v>
                </c:pt>
                <c:pt idx="48">
                  <c:v>23.04634476</c:v>
                </c:pt>
                <c:pt idx="49">
                  <c:v>22.52059174</c:v>
                </c:pt>
                <c:pt idx="50">
                  <c:v>22.035741809999998</c:v>
                </c:pt>
                <c:pt idx="51">
                  <c:v>21.721439360000002</c:v>
                </c:pt>
                <c:pt idx="52">
                  <c:v>21.151224140000004</c:v>
                </c:pt>
                <c:pt idx="53">
                  <c:v>20.089103699999995</c:v>
                </c:pt>
                <c:pt idx="54">
                  <c:v>19.385183329999997</c:v>
                </c:pt>
                <c:pt idx="55">
                  <c:v>19.016544339999996</c:v>
                </c:pt>
                <c:pt idx="56">
                  <c:v>18.032278059999999</c:v>
                </c:pt>
                <c:pt idx="57">
                  <c:v>17.418958660000005</c:v>
                </c:pt>
                <c:pt idx="58">
                  <c:v>16.807514189999999</c:v>
                </c:pt>
                <c:pt idx="59">
                  <c:v>15.879504200000003</c:v>
                </c:pt>
                <c:pt idx="60">
                  <c:v>15.451094630000002</c:v>
                </c:pt>
                <c:pt idx="61">
                  <c:v>14.93865585</c:v>
                </c:pt>
                <c:pt idx="62">
                  <c:v>13.781671519999998</c:v>
                </c:pt>
                <c:pt idx="63">
                  <c:v>13.33480263</c:v>
                </c:pt>
                <c:pt idx="64">
                  <c:v>12.792443280000002</c:v>
                </c:pt>
                <c:pt idx="65">
                  <c:v>12.254075050000001</c:v>
                </c:pt>
                <c:pt idx="66">
                  <c:v>11.575190540000003</c:v>
                </c:pt>
                <c:pt idx="67">
                  <c:v>10.848361019999997</c:v>
                </c:pt>
                <c:pt idx="68">
                  <c:v>10.56888676</c:v>
                </c:pt>
                <c:pt idx="69">
                  <c:v>10.172434810000004</c:v>
                </c:pt>
                <c:pt idx="70">
                  <c:v>9.7041788099999984</c:v>
                </c:pt>
                <c:pt idx="71">
                  <c:v>9.5438756939999987</c:v>
                </c:pt>
                <c:pt idx="72">
                  <c:v>9.0557899480000028</c:v>
                </c:pt>
                <c:pt idx="73">
                  <c:v>8.6720523830000005</c:v>
                </c:pt>
                <c:pt idx="74">
                  <c:v>8.1147088999999983</c:v>
                </c:pt>
                <c:pt idx="75">
                  <c:v>8.3372068410000004</c:v>
                </c:pt>
                <c:pt idx="76">
                  <c:v>7.8636751169999988</c:v>
                </c:pt>
                <c:pt idx="77">
                  <c:v>7.895800114</c:v>
                </c:pt>
                <c:pt idx="78">
                  <c:v>7.4605770109999989</c:v>
                </c:pt>
                <c:pt idx="79">
                  <c:v>7.4956479070000004</c:v>
                </c:pt>
                <c:pt idx="80">
                  <c:v>7.3353171350000004</c:v>
                </c:pt>
                <c:pt idx="81">
                  <c:v>7.1520638469999991</c:v>
                </c:pt>
                <c:pt idx="82">
                  <c:v>7.4661688799999988</c:v>
                </c:pt>
                <c:pt idx="83">
                  <c:v>7.3948125839999994</c:v>
                </c:pt>
                <c:pt idx="84">
                  <c:v>7.3631515499999987</c:v>
                </c:pt>
                <c:pt idx="85">
                  <c:v>7.3968214989999996</c:v>
                </c:pt>
                <c:pt idx="86">
                  <c:v>7.2989273069999987</c:v>
                </c:pt>
                <c:pt idx="87">
                  <c:v>7.4335947039999999</c:v>
                </c:pt>
                <c:pt idx="88">
                  <c:v>7.4551715850000004</c:v>
                </c:pt>
                <c:pt idx="89">
                  <c:v>7.5194182399999994</c:v>
                </c:pt>
                <c:pt idx="90">
                  <c:v>7.4259829519999991</c:v>
                </c:pt>
                <c:pt idx="91">
                  <c:v>7.7897419930000007</c:v>
                </c:pt>
                <c:pt idx="92">
                  <c:v>7.6911573409999994</c:v>
                </c:pt>
                <c:pt idx="93">
                  <c:v>7.9293446540000003</c:v>
                </c:pt>
                <c:pt idx="94">
                  <c:v>8.3244438170000024</c:v>
                </c:pt>
                <c:pt idx="95">
                  <c:v>8.0537128450000015</c:v>
                </c:pt>
                <c:pt idx="96">
                  <c:v>8.0831403730000027</c:v>
                </c:pt>
                <c:pt idx="97">
                  <c:v>8.0113182069999986</c:v>
                </c:pt>
                <c:pt idx="98">
                  <c:v>7.8778138159999989</c:v>
                </c:pt>
                <c:pt idx="99">
                  <c:v>7.9998664860000011</c:v>
                </c:pt>
                <c:pt idx="100">
                  <c:v>7.8799428940000009</c:v>
                </c:pt>
                <c:pt idx="101">
                  <c:v>7.6091570849999997</c:v>
                </c:pt>
                <c:pt idx="102">
                  <c:v>7.7958893779999991</c:v>
                </c:pt>
                <c:pt idx="103">
                  <c:v>7.3319888109999996</c:v>
                </c:pt>
                <c:pt idx="104">
                  <c:v>7.5724687580000003</c:v>
                </c:pt>
                <c:pt idx="105">
                  <c:v>7.6206874850000004</c:v>
                </c:pt>
                <c:pt idx="106">
                  <c:v>7.2517127989999999</c:v>
                </c:pt>
                <c:pt idx="107">
                  <c:v>7.0349473949999997</c:v>
                </c:pt>
                <c:pt idx="108">
                  <c:v>6.4476108549999989</c:v>
                </c:pt>
                <c:pt idx="109">
                  <c:v>6.4678230289999989</c:v>
                </c:pt>
                <c:pt idx="110">
                  <c:v>6.1229486469999985</c:v>
                </c:pt>
                <c:pt idx="111">
                  <c:v>5.9653382299999995</c:v>
                </c:pt>
                <c:pt idx="112">
                  <c:v>5.7335410119999999</c:v>
                </c:pt>
                <c:pt idx="113">
                  <c:v>5.3436102869999988</c:v>
                </c:pt>
                <c:pt idx="114">
                  <c:v>5.0321040149999989</c:v>
                </c:pt>
                <c:pt idx="115">
                  <c:v>4.835952282</c:v>
                </c:pt>
                <c:pt idx="116">
                  <c:v>4.5739159579999979</c:v>
                </c:pt>
                <c:pt idx="117">
                  <c:v>4.5576791759999997</c:v>
                </c:pt>
                <c:pt idx="118">
                  <c:v>4.1854319569999978</c:v>
                </c:pt>
                <c:pt idx="119">
                  <c:v>4.0421519279999991</c:v>
                </c:pt>
                <c:pt idx="120">
                  <c:v>3.9549739359999996</c:v>
                </c:pt>
                <c:pt idx="121">
                  <c:v>3.7961039539999999</c:v>
                </c:pt>
                <c:pt idx="122">
                  <c:v>3.3864133359999995</c:v>
                </c:pt>
                <c:pt idx="123">
                  <c:v>3.2657568450000003</c:v>
                </c:pt>
                <c:pt idx="124">
                  <c:v>3.3395352359999997</c:v>
                </c:pt>
                <c:pt idx="125">
                  <c:v>3.0621242520000007</c:v>
                </c:pt>
                <c:pt idx="126">
                  <c:v>3.0863199229999996</c:v>
                </c:pt>
                <c:pt idx="127">
                  <c:v>2.7341079710000002</c:v>
                </c:pt>
                <c:pt idx="128">
                  <c:v>2.7789180280000001</c:v>
                </c:pt>
                <c:pt idx="129">
                  <c:v>2.6691386700000002</c:v>
                </c:pt>
                <c:pt idx="130">
                  <c:v>2.3625843520000003</c:v>
                </c:pt>
                <c:pt idx="131">
                  <c:v>2.2764866349999995</c:v>
                </c:pt>
                <c:pt idx="132">
                  <c:v>2.3006377220000003</c:v>
                </c:pt>
                <c:pt idx="133">
                  <c:v>2.2075054650000001</c:v>
                </c:pt>
                <c:pt idx="134">
                  <c:v>2.0265080929999999</c:v>
                </c:pt>
                <c:pt idx="135">
                  <c:v>2.1251142020000007</c:v>
                </c:pt>
              </c:numCache>
            </c:numRef>
          </c:yVal>
        </c:ser>
        <c:ser>
          <c:idx val="3"/>
          <c:order val="3"/>
          <c:tx>
            <c:v>10-5 Cu</c:v>
          </c:tx>
          <c:spPr>
            <a:ln w="19050">
              <a:solidFill>
                <a:srgbClr val="7030A0"/>
              </a:solidFill>
            </a:ln>
          </c:spPr>
          <c:marker>
            <c:symbol val="none"/>
          </c:marker>
          <c:xVal>
            <c:numRef>
              <c:f>'10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'10 mol% Cu'!$E$3:$E$138</c:f>
              <c:numCache>
                <c:formatCode>General</c:formatCode>
                <c:ptCount val="136"/>
                <c:pt idx="0">
                  <c:v>82.383728029999986</c:v>
                </c:pt>
                <c:pt idx="1">
                  <c:v>81.35175323</c:v>
                </c:pt>
                <c:pt idx="2">
                  <c:v>81.131759639999999</c:v>
                </c:pt>
                <c:pt idx="3">
                  <c:v>80.68856049</c:v>
                </c:pt>
                <c:pt idx="4">
                  <c:v>79.017623900000032</c:v>
                </c:pt>
                <c:pt idx="5">
                  <c:v>76.961608889999994</c:v>
                </c:pt>
                <c:pt idx="6">
                  <c:v>74.318260190000004</c:v>
                </c:pt>
                <c:pt idx="7">
                  <c:v>71.694320680000018</c:v>
                </c:pt>
                <c:pt idx="8">
                  <c:v>69.21823882999999</c:v>
                </c:pt>
                <c:pt idx="9">
                  <c:v>65.219482420000006</c:v>
                </c:pt>
                <c:pt idx="10">
                  <c:v>63.191177370000005</c:v>
                </c:pt>
                <c:pt idx="11">
                  <c:v>59.769058230000013</c:v>
                </c:pt>
                <c:pt idx="12">
                  <c:v>57.878288269999999</c:v>
                </c:pt>
                <c:pt idx="13">
                  <c:v>55.043827059999991</c:v>
                </c:pt>
                <c:pt idx="14">
                  <c:v>52.188579560000001</c:v>
                </c:pt>
                <c:pt idx="15">
                  <c:v>50.027530670000004</c:v>
                </c:pt>
                <c:pt idx="16">
                  <c:v>46.435913090000007</c:v>
                </c:pt>
                <c:pt idx="17">
                  <c:v>44.826950070000002</c:v>
                </c:pt>
                <c:pt idx="18">
                  <c:v>42.318366999999995</c:v>
                </c:pt>
                <c:pt idx="19">
                  <c:v>40.296752930000018</c:v>
                </c:pt>
                <c:pt idx="20">
                  <c:v>38.419879909999999</c:v>
                </c:pt>
                <c:pt idx="21">
                  <c:v>36.653961179999996</c:v>
                </c:pt>
                <c:pt idx="22">
                  <c:v>35.201171880000004</c:v>
                </c:pt>
                <c:pt idx="23">
                  <c:v>34.358947749999999</c:v>
                </c:pt>
                <c:pt idx="24">
                  <c:v>32.446807859999993</c:v>
                </c:pt>
                <c:pt idx="25">
                  <c:v>31.426530839999998</c:v>
                </c:pt>
                <c:pt idx="26">
                  <c:v>30.801715850000001</c:v>
                </c:pt>
                <c:pt idx="27">
                  <c:v>29.443666459999996</c:v>
                </c:pt>
                <c:pt idx="28">
                  <c:v>29.311574940000003</c:v>
                </c:pt>
                <c:pt idx="29">
                  <c:v>28.095836640000002</c:v>
                </c:pt>
                <c:pt idx="30">
                  <c:v>28.538829799999995</c:v>
                </c:pt>
                <c:pt idx="31">
                  <c:v>27.639478680000003</c:v>
                </c:pt>
                <c:pt idx="32">
                  <c:v>27.347595210000001</c:v>
                </c:pt>
                <c:pt idx="33">
                  <c:v>26.946250920000001</c:v>
                </c:pt>
                <c:pt idx="34">
                  <c:v>26.704168320000004</c:v>
                </c:pt>
                <c:pt idx="35">
                  <c:v>26.238790509999998</c:v>
                </c:pt>
                <c:pt idx="36">
                  <c:v>26.598522189999997</c:v>
                </c:pt>
                <c:pt idx="37">
                  <c:v>26.622669219999995</c:v>
                </c:pt>
                <c:pt idx="38">
                  <c:v>25.951101300000001</c:v>
                </c:pt>
                <c:pt idx="39">
                  <c:v>26.051521300000001</c:v>
                </c:pt>
                <c:pt idx="40">
                  <c:v>25.859525680000001</c:v>
                </c:pt>
                <c:pt idx="41">
                  <c:v>25.585964199999999</c:v>
                </c:pt>
                <c:pt idx="42">
                  <c:v>25.039047239999995</c:v>
                </c:pt>
                <c:pt idx="43">
                  <c:v>25.201749799999998</c:v>
                </c:pt>
                <c:pt idx="44">
                  <c:v>24.580249789999996</c:v>
                </c:pt>
                <c:pt idx="45">
                  <c:v>24.742366789999991</c:v>
                </c:pt>
                <c:pt idx="46">
                  <c:v>24.407363889999996</c:v>
                </c:pt>
                <c:pt idx="47">
                  <c:v>23.354967120000008</c:v>
                </c:pt>
                <c:pt idx="48">
                  <c:v>22.702432629999993</c:v>
                </c:pt>
                <c:pt idx="49">
                  <c:v>22.588706969999993</c:v>
                </c:pt>
                <c:pt idx="50">
                  <c:v>21.604599</c:v>
                </c:pt>
                <c:pt idx="51">
                  <c:v>21.327127460000003</c:v>
                </c:pt>
                <c:pt idx="52">
                  <c:v>20.813867570000003</c:v>
                </c:pt>
                <c:pt idx="53">
                  <c:v>19.976516719999996</c:v>
                </c:pt>
                <c:pt idx="54">
                  <c:v>19.005615229999997</c:v>
                </c:pt>
                <c:pt idx="55">
                  <c:v>18.650724409999999</c:v>
                </c:pt>
                <c:pt idx="56">
                  <c:v>17.709638600000002</c:v>
                </c:pt>
                <c:pt idx="57">
                  <c:v>17.121086120000005</c:v>
                </c:pt>
                <c:pt idx="58">
                  <c:v>16.04899597</c:v>
                </c:pt>
                <c:pt idx="59">
                  <c:v>15.746890069999999</c:v>
                </c:pt>
                <c:pt idx="60">
                  <c:v>15.339640620000003</c:v>
                </c:pt>
                <c:pt idx="61">
                  <c:v>14.401566510000002</c:v>
                </c:pt>
                <c:pt idx="62">
                  <c:v>13.970256810000002</c:v>
                </c:pt>
                <c:pt idx="63">
                  <c:v>13.261037830000001</c:v>
                </c:pt>
                <c:pt idx="64">
                  <c:v>12.495243070000003</c:v>
                </c:pt>
                <c:pt idx="65">
                  <c:v>11.931135179999998</c:v>
                </c:pt>
                <c:pt idx="66">
                  <c:v>11.46532917</c:v>
                </c:pt>
                <c:pt idx="67">
                  <c:v>11.015084270000003</c:v>
                </c:pt>
                <c:pt idx="68">
                  <c:v>10.354139330000004</c:v>
                </c:pt>
                <c:pt idx="69">
                  <c:v>9.9610691070000001</c:v>
                </c:pt>
                <c:pt idx="70">
                  <c:v>9.5004119869999997</c:v>
                </c:pt>
                <c:pt idx="71">
                  <c:v>9.1047277449999999</c:v>
                </c:pt>
                <c:pt idx="72">
                  <c:v>8.6866998670000015</c:v>
                </c:pt>
                <c:pt idx="73">
                  <c:v>8.5852928160000026</c:v>
                </c:pt>
                <c:pt idx="74">
                  <c:v>8.3416900629999997</c:v>
                </c:pt>
                <c:pt idx="75">
                  <c:v>8.1524696350000028</c:v>
                </c:pt>
                <c:pt idx="76">
                  <c:v>7.753227711000001</c:v>
                </c:pt>
                <c:pt idx="77">
                  <c:v>7.6419038769999981</c:v>
                </c:pt>
                <c:pt idx="78">
                  <c:v>7.6174564359999986</c:v>
                </c:pt>
                <c:pt idx="79">
                  <c:v>7.4113368990000001</c:v>
                </c:pt>
                <c:pt idx="80">
                  <c:v>7.2417125699999989</c:v>
                </c:pt>
                <c:pt idx="81">
                  <c:v>7.3060250279999988</c:v>
                </c:pt>
                <c:pt idx="82">
                  <c:v>7.0348167419999994</c:v>
                </c:pt>
                <c:pt idx="83">
                  <c:v>6.7818999289999997</c:v>
                </c:pt>
                <c:pt idx="84">
                  <c:v>7.0526247020000001</c:v>
                </c:pt>
                <c:pt idx="85">
                  <c:v>6.9676151279999994</c:v>
                </c:pt>
                <c:pt idx="86">
                  <c:v>7.318095206999998</c:v>
                </c:pt>
                <c:pt idx="87">
                  <c:v>7.3215274810000004</c:v>
                </c:pt>
                <c:pt idx="88">
                  <c:v>7.1562066079999989</c:v>
                </c:pt>
                <c:pt idx="89">
                  <c:v>7.5612835880000002</c:v>
                </c:pt>
                <c:pt idx="90">
                  <c:v>7.745058059999999</c:v>
                </c:pt>
                <c:pt idx="91">
                  <c:v>7.9211778639999988</c:v>
                </c:pt>
                <c:pt idx="92">
                  <c:v>7.6533479689999995</c:v>
                </c:pt>
                <c:pt idx="93">
                  <c:v>8.0002584459999984</c:v>
                </c:pt>
                <c:pt idx="94">
                  <c:v>7.6499733919999997</c:v>
                </c:pt>
                <c:pt idx="95">
                  <c:v>7.972113609</c:v>
                </c:pt>
                <c:pt idx="96">
                  <c:v>8.0532655720000008</c:v>
                </c:pt>
                <c:pt idx="97">
                  <c:v>7.9926810259999996</c:v>
                </c:pt>
                <c:pt idx="98">
                  <c:v>7.9769482610000004</c:v>
                </c:pt>
                <c:pt idx="99">
                  <c:v>7.9447979929999999</c:v>
                </c:pt>
                <c:pt idx="100">
                  <c:v>8.0896787639999985</c:v>
                </c:pt>
                <c:pt idx="101">
                  <c:v>7.9600868229999993</c:v>
                </c:pt>
                <c:pt idx="102">
                  <c:v>7.5323452949999998</c:v>
                </c:pt>
                <c:pt idx="103">
                  <c:v>7.6456584930000009</c:v>
                </c:pt>
                <c:pt idx="104">
                  <c:v>7.0196485519999996</c:v>
                </c:pt>
                <c:pt idx="105">
                  <c:v>7.0372195240000002</c:v>
                </c:pt>
                <c:pt idx="106">
                  <c:v>7.1121273039999995</c:v>
                </c:pt>
                <c:pt idx="107">
                  <c:v>6.7144207949999997</c:v>
                </c:pt>
                <c:pt idx="108">
                  <c:v>6.7313914300000013</c:v>
                </c:pt>
                <c:pt idx="109">
                  <c:v>6.3521294589999995</c:v>
                </c:pt>
                <c:pt idx="110">
                  <c:v>6.0600337980000001</c:v>
                </c:pt>
                <c:pt idx="111">
                  <c:v>5.9310083389999999</c:v>
                </c:pt>
                <c:pt idx="112">
                  <c:v>5.607238293</c:v>
                </c:pt>
                <c:pt idx="113">
                  <c:v>5.3630890850000004</c:v>
                </c:pt>
                <c:pt idx="114">
                  <c:v>5.1112208369999994</c:v>
                </c:pt>
                <c:pt idx="115">
                  <c:v>5.0612111090000003</c:v>
                </c:pt>
                <c:pt idx="116">
                  <c:v>4.8090891840000012</c:v>
                </c:pt>
                <c:pt idx="117">
                  <c:v>4.3807568549999987</c:v>
                </c:pt>
                <c:pt idx="118">
                  <c:v>4.395114421999998</c:v>
                </c:pt>
                <c:pt idx="119">
                  <c:v>4.105348586999999</c:v>
                </c:pt>
                <c:pt idx="120">
                  <c:v>3.9135208130000003</c:v>
                </c:pt>
                <c:pt idx="121">
                  <c:v>3.6677029130000003</c:v>
                </c:pt>
                <c:pt idx="122">
                  <c:v>3.450677872</c:v>
                </c:pt>
                <c:pt idx="123">
                  <c:v>3.3016459939999989</c:v>
                </c:pt>
                <c:pt idx="124">
                  <c:v>3.3113114829999999</c:v>
                </c:pt>
                <c:pt idx="125">
                  <c:v>2.9448683259999995</c:v>
                </c:pt>
                <c:pt idx="126">
                  <c:v>2.8133943080000003</c:v>
                </c:pt>
                <c:pt idx="127">
                  <c:v>2.7739470010000002</c:v>
                </c:pt>
                <c:pt idx="128">
                  <c:v>2.7142114639999999</c:v>
                </c:pt>
                <c:pt idx="129">
                  <c:v>2.6100716590000004</c:v>
                </c:pt>
                <c:pt idx="130">
                  <c:v>2.3773055080000001</c:v>
                </c:pt>
                <c:pt idx="131">
                  <c:v>2.432658910999999</c:v>
                </c:pt>
                <c:pt idx="132">
                  <c:v>2.12887907</c:v>
                </c:pt>
                <c:pt idx="133">
                  <c:v>2.1998794079999997</c:v>
                </c:pt>
                <c:pt idx="134">
                  <c:v>2.1161200999999998</c:v>
                </c:pt>
                <c:pt idx="135">
                  <c:v>1.9373220209999999</c:v>
                </c:pt>
              </c:numCache>
            </c:numRef>
          </c:yVal>
        </c:ser>
        <c:ser>
          <c:idx val="4"/>
          <c:order val="4"/>
          <c:tx>
            <c:v>10-4 Cu</c:v>
          </c:tx>
          <c:spPr>
            <a:ln w="19050">
              <a:solidFill>
                <a:schemeClr val="accent2">
                  <a:lumMod val="60000"/>
                  <a:lumOff val="40000"/>
                </a:schemeClr>
              </a:solidFill>
            </a:ln>
          </c:spPr>
          <c:marker>
            <c:symbol val="none"/>
          </c:marker>
          <c:xVal>
            <c:numRef>
              <c:f>'10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'10 mol% Cu'!$F$3:$F$138</c:f>
              <c:numCache>
                <c:formatCode>General</c:formatCode>
                <c:ptCount val="136"/>
                <c:pt idx="0">
                  <c:v>76.367942809999988</c:v>
                </c:pt>
                <c:pt idx="1">
                  <c:v>76.685523989999993</c:v>
                </c:pt>
                <c:pt idx="2">
                  <c:v>75.395774839999987</c:v>
                </c:pt>
                <c:pt idx="3">
                  <c:v>74.219833370000003</c:v>
                </c:pt>
                <c:pt idx="4">
                  <c:v>72.69950867</c:v>
                </c:pt>
                <c:pt idx="5">
                  <c:v>70.962760930000002</c:v>
                </c:pt>
                <c:pt idx="6">
                  <c:v>68.986740109999985</c:v>
                </c:pt>
                <c:pt idx="7">
                  <c:v>66.093322749999999</c:v>
                </c:pt>
                <c:pt idx="8">
                  <c:v>63.656204219999999</c:v>
                </c:pt>
                <c:pt idx="9">
                  <c:v>61.049148559999999</c:v>
                </c:pt>
                <c:pt idx="10">
                  <c:v>58.619510650000002</c:v>
                </c:pt>
                <c:pt idx="11">
                  <c:v>55.390354160000001</c:v>
                </c:pt>
                <c:pt idx="12">
                  <c:v>53.080520630000002</c:v>
                </c:pt>
                <c:pt idx="13">
                  <c:v>50.991683959999996</c:v>
                </c:pt>
                <c:pt idx="14">
                  <c:v>48.503131870000004</c:v>
                </c:pt>
                <c:pt idx="15">
                  <c:v>45.657531740000003</c:v>
                </c:pt>
                <c:pt idx="16">
                  <c:v>42.90612411</c:v>
                </c:pt>
                <c:pt idx="17">
                  <c:v>41.285430910000009</c:v>
                </c:pt>
                <c:pt idx="18">
                  <c:v>39.454284669999986</c:v>
                </c:pt>
                <c:pt idx="19">
                  <c:v>37.625568390000012</c:v>
                </c:pt>
                <c:pt idx="20">
                  <c:v>35.449325559999998</c:v>
                </c:pt>
                <c:pt idx="21">
                  <c:v>34.126098630000008</c:v>
                </c:pt>
                <c:pt idx="22">
                  <c:v>32.768962860000009</c:v>
                </c:pt>
                <c:pt idx="23">
                  <c:v>31.923044199999996</c:v>
                </c:pt>
                <c:pt idx="24">
                  <c:v>30.114414220000004</c:v>
                </c:pt>
                <c:pt idx="25">
                  <c:v>28.797050479999999</c:v>
                </c:pt>
                <c:pt idx="26">
                  <c:v>28.583913799999998</c:v>
                </c:pt>
                <c:pt idx="27">
                  <c:v>27.646608350000001</c:v>
                </c:pt>
                <c:pt idx="28">
                  <c:v>26.913648609999996</c:v>
                </c:pt>
                <c:pt idx="29">
                  <c:v>26.59809113</c:v>
                </c:pt>
                <c:pt idx="30">
                  <c:v>25.83310127</c:v>
                </c:pt>
                <c:pt idx="31">
                  <c:v>25.512170789999999</c:v>
                </c:pt>
                <c:pt idx="32">
                  <c:v>25.149078370000005</c:v>
                </c:pt>
                <c:pt idx="33">
                  <c:v>24.965591429999996</c:v>
                </c:pt>
                <c:pt idx="34">
                  <c:v>24.578088760000004</c:v>
                </c:pt>
                <c:pt idx="35">
                  <c:v>24.382600779999997</c:v>
                </c:pt>
                <c:pt idx="36">
                  <c:v>24.76337814</c:v>
                </c:pt>
                <c:pt idx="37">
                  <c:v>24.457357410000004</c:v>
                </c:pt>
                <c:pt idx="38">
                  <c:v>24.294633869999991</c:v>
                </c:pt>
                <c:pt idx="39">
                  <c:v>23.930139539999992</c:v>
                </c:pt>
                <c:pt idx="40">
                  <c:v>23.975925449999995</c:v>
                </c:pt>
                <c:pt idx="41">
                  <c:v>23.050308229999999</c:v>
                </c:pt>
                <c:pt idx="42">
                  <c:v>23.56430435</c:v>
                </c:pt>
                <c:pt idx="43">
                  <c:v>23.3116436</c:v>
                </c:pt>
                <c:pt idx="44">
                  <c:v>22.495115279999997</c:v>
                </c:pt>
                <c:pt idx="45">
                  <c:v>22.848970410000003</c:v>
                </c:pt>
                <c:pt idx="46">
                  <c:v>22.345651629999999</c:v>
                </c:pt>
                <c:pt idx="47">
                  <c:v>21.998359679999997</c:v>
                </c:pt>
                <c:pt idx="48">
                  <c:v>20.992212299999988</c:v>
                </c:pt>
                <c:pt idx="49">
                  <c:v>20.529832839999997</c:v>
                </c:pt>
                <c:pt idx="50">
                  <c:v>20.435855870000001</c:v>
                </c:pt>
                <c:pt idx="51">
                  <c:v>19.423171999999997</c:v>
                </c:pt>
                <c:pt idx="52">
                  <c:v>19.101499560000001</c:v>
                </c:pt>
                <c:pt idx="53">
                  <c:v>18.297906879999996</c:v>
                </c:pt>
                <c:pt idx="54">
                  <c:v>17.648267749999999</c:v>
                </c:pt>
                <c:pt idx="55">
                  <c:v>17.148340229999995</c:v>
                </c:pt>
                <c:pt idx="56">
                  <c:v>15.892477990000001</c:v>
                </c:pt>
                <c:pt idx="57">
                  <c:v>15.235348699999999</c:v>
                </c:pt>
                <c:pt idx="58">
                  <c:v>15.088241579999998</c:v>
                </c:pt>
                <c:pt idx="59">
                  <c:v>14.587405200000001</c:v>
                </c:pt>
                <c:pt idx="60">
                  <c:v>13.66483212</c:v>
                </c:pt>
                <c:pt idx="61">
                  <c:v>13.077717779999999</c:v>
                </c:pt>
                <c:pt idx="62">
                  <c:v>12.862637520000003</c:v>
                </c:pt>
                <c:pt idx="63">
                  <c:v>12.217271799999999</c:v>
                </c:pt>
                <c:pt idx="64">
                  <c:v>11.466867450000002</c:v>
                </c:pt>
                <c:pt idx="65">
                  <c:v>11.138691899999998</c:v>
                </c:pt>
                <c:pt idx="66">
                  <c:v>10.64228821</c:v>
                </c:pt>
                <c:pt idx="67">
                  <c:v>9.914857864</c:v>
                </c:pt>
                <c:pt idx="68">
                  <c:v>9.6422109600000017</c:v>
                </c:pt>
                <c:pt idx="69">
                  <c:v>9.1849365230000011</c:v>
                </c:pt>
                <c:pt idx="70">
                  <c:v>8.949748039000001</c:v>
                </c:pt>
                <c:pt idx="71">
                  <c:v>8.5095615390000034</c:v>
                </c:pt>
                <c:pt idx="72">
                  <c:v>8.3143997190000007</c:v>
                </c:pt>
                <c:pt idx="73">
                  <c:v>7.8945646289999978</c:v>
                </c:pt>
                <c:pt idx="74">
                  <c:v>7.8522086140000003</c:v>
                </c:pt>
                <c:pt idx="75">
                  <c:v>7.4157123569999994</c:v>
                </c:pt>
                <c:pt idx="76">
                  <c:v>7.0987248419999993</c:v>
                </c:pt>
                <c:pt idx="77">
                  <c:v>7.1899542809999994</c:v>
                </c:pt>
                <c:pt idx="78">
                  <c:v>6.8764533999999999</c:v>
                </c:pt>
                <c:pt idx="79">
                  <c:v>6.657056331999998</c:v>
                </c:pt>
                <c:pt idx="80">
                  <c:v>6.7576541900000002</c:v>
                </c:pt>
                <c:pt idx="81">
                  <c:v>6.8214149479999984</c:v>
                </c:pt>
                <c:pt idx="82">
                  <c:v>6.5776839259999997</c:v>
                </c:pt>
                <c:pt idx="83">
                  <c:v>6.532838345</c:v>
                </c:pt>
                <c:pt idx="84">
                  <c:v>6.5512251850000007</c:v>
                </c:pt>
                <c:pt idx="85">
                  <c:v>6.6726264950000012</c:v>
                </c:pt>
                <c:pt idx="86">
                  <c:v>6.845568179999999</c:v>
                </c:pt>
                <c:pt idx="87">
                  <c:v>6.8645820619999984</c:v>
                </c:pt>
                <c:pt idx="88">
                  <c:v>6.8258304599999979</c:v>
                </c:pt>
                <c:pt idx="89">
                  <c:v>6.9010581970000011</c:v>
                </c:pt>
                <c:pt idx="90">
                  <c:v>6.9868998529999997</c:v>
                </c:pt>
                <c:pt idx="91">
                  <c:v>7.0329461100000001</c:v>
                </c:pt>
                <c:pt idx="92">
                  <c:v>7.2384576799999989</c:v>
                </c:pt>
                <c:pt idx="93">
                  <c:v>7.1542258259999985</c:v>
                </c:pt>
                <c:pt idx="94">
                  <c:v>7.1855139729999982</c:v>
                </c:pt>
                <c:pt idx="95">
                  <c:v>7.1189146039999986</c:v>
                </c:pt>
                <c:pt idx="96">
                  <c:v>7.3284583089999993</c:v>
                </c:pt>
                <c:pt idx="97">
                  <c:v>7.4607543950000004</c:v>
                </c:pt>
                <c:pt idx="98">
                  <c:v>7.1571626659999987</c:v>
                </c:pt>
                <c:pt idx="99">
                  <c:v>6.959214210999999</c:v>
                </c:pt>
                <c:pt idx="100">
                  <c:v>7.3014340399999993</c:v>
                </c:pt>
                <c:pt idx="101">
                  <c:v>7.108586310999998</c:v>
                </c:pt>
                <c:pt idx="102">
                  <c:v>6.9408950809999999</c:v>
                </c:pt>
                <c:pt idx="103">
                  <c:v>7.078091145000001</c:v>
                </c:pt>
                <c:pt idx="104">
                  <c:v>6.736466408000001</c:v>
                </c:pt>
                <c:pt idx="105">
                  <c:v>6.4308161740000003</c:v>
                </c:pt>
                <c:pt idx="106">
                  <c:v>6.4328799249999999</c:v>
                </c:pt>
                <c:pt idx="107">
                  <c:v>6.0607042309999981</c:v>
                </c:pt>
                <c:pt idx="108">
                  <c:v>5.8614425659999991</c:v>
                </c:pt>
                <c:pt idx="109">
                  <c:v>5.9471292499999988</c:v>
                </c:pt>
                <c:pt idx="110">
                  <c:v>5.6079568859999984</c:v>
                </c:pt>
                <c:pt idx="111">
                  <c:v>5.4169793129999997</c:v>
                </c:pt>
                <c:pt idx="112">
                  <c:v>5.0882873540000002</c:v>
                </c:pt>
                <c:pt idx="113">
                  <c:v>4.8897395130000003</c:v>
                </c:pt>
                <c:pt idx="114">
                  <c:v>4.7993888849999999</c:v>
                </c:pt>
                <c:pt idx="115">
                  <c:v>4.4849491119999998</c:v>
                </c:pt>
                <c:pt idx="116">
                  <c:v>4.4413580890000013</c:v>
                </c:pt>
                <c:pt idx="117">
                  <c:v>4.1380209920000004</c:v>
                </c:pt>
                <c:pt idx="118">
                  <c:v>3.7593986989999997</c:v>
                </c:pt>
                <c:pt idx="119">
                  <c:v>3.6780931949999998</c:v>
                </c:pt>
                <c:pt idx="120">
                  <c:v>3.5194213389999995</c:v>
                </c:pt>
                <c:pt idx="121">
                  <c:v>3.4172053339999993</c:v>
                </c:pt>
                <c:pt idx="122">
                  <c:v>3.3428919319999997</c:v>
                </c:pt>
                <c:pt idx="123">
                  <c:v>3.1005790230000003</c:v>
                </c:pt>
                <c:pt idx="124">
                  <c:v>2.9366679189999991</c:v>
                </c:pt>
                <c:pt idx="125">
                  <c:v>2.7537803650000003</c:v>
                </c:pt>
                <c:pt idx="126">
                  <c:v>2.7633290290000008</c:v>
                </c:pt>
                <c:pt idx="127">
                  <c:v>2.7789118290000001</c:v>
                </c:pt>
                <c:pt idx="128">
                  <c:v>2.579954147</c:v>
                </c:pt>
                <c:pt idx="129">
                  <c:v>2.3307437899999996</c:v>
                </c:pt>
                <c:pt idx="130">
                  <c:v>2.0553212170000004</c:v>
                </c:pt>
                <c:pt idx="131">
                  <c:v>2.146400452</c:v>
                </c:pt>
                <c:pt idx="132">
                  <c:v>2.1396095749999997</c:v>
                </c:pt>
                <c:pt idx="133">
                  <c:v>2.0331878660000005</c:v>
                </c:pt>
                <c:pt idx="134">
                  <c:v>2.1113121509999999</c:v>
                </c:pt>
                <c:pt idx="135">
                  <c:v>1.9015021320000001</c:v>
                </c:pt>
              </c:numCache>
            </c:numRef>
          </c:yVal>
        </c:ser>
        <c:ser>
          <c:idx val="5"/>
          <c:order val="5"/>
          <c:tx>
            <c:v>10-3 Cu</c:v>
          </c:tx>
          <c:spPr>
            <a:ln w="19050"/>
          </c:spPr>
          <c:marker>
            <c:symbol val="none"/>
          </c:marker>
          <c:xVal>
            <c:numRef>
              <c:f>'10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'10 mol% Cu'!$G$3:$G$138</c:f>
              <c:numCache>
                <c:formatCode>General</c:formatCode>
                <c:ptCount val="136"/>
                <c:pt idx="0">
                  <c:v>39.789367679999998</c:v>
                </c:pt>
                <c:pt idx="1">
                  <c:v>39.521614069999998</c:v>
                </c:pt>
                <c:pt idx="2">
                  <c:v>38.500785830000005</c:v>
                </c:pt>
                <c:pt idx="3">
                  <c:v>37.715168000000006</c:v>
                </c:pt>
                <c:pt idx="4">
                  <c:v>36.954719539999999</c:v>
                </c:pt>
                <c:pt idx="5">
                  <c:v>35.447502140000005</c:v>
                </c:pt>
                <c:pt idx="6">
                  <c:v>34.192131040000014</c:v>
                </c:pt>
                <c:pt idx="7">
                  <c:v>32.717136380000007</c:v>
                </c:pt>
                <c:pt idx="8">
                  <c:v>31.574100489999999</c:v>
                </c:pt>
                <c:pt idx="9">
                  <c:v>30.150365829999998</c:v>
                </c:pt>
                <c:pt idx="10">
                  <c:v>28.57320786</c:v>
                </c:pt>
                <c:pt idx="11">
                  <c:v>27.684970860000004</c:v>
                </c:pt>
                <c:pt idx="12">
                  <c:v>26.371744159999999</c:v>
                </c:pt>
                <c:pt idx="13">
                  <c:v>24.606567380000001</c:v>
                </c:pt>
                <c:pt idx="14">
                  <c:v>23.21439934</c:v>
                </c:pt>
                <c:pt idx="15">
                  <c:v>22.046379089999995</c:v>
                </c:pt>
                <c:pt idx="16">
                  <c:v>20.637582779999999</c:v>
                </c:pt>
                <c:pt idx="17">
                  <c:v>19.830217359999999</c:v>
                </c:pt>
                <c:pt idx="18">
                  <c:v>18.757268910000004</c:v>
                </c:pt>
                <c:pt idx="19">
                  <c:v>18.249744419999995</c:v>
                </c:pt>
                <c:pt idx="20">
                  <c:v>16.809528350000001</c:v>
                </c:pt>
                <c:pt idx="21">
                  <c:v>16.53850555</c:v>
                </c:pt>
                <c:pt idx="22">
                  <c:v>15.46022511</c:v>
                </c:pt>
                <c:pt idx="23">
                  <c:v>14.968794820000003</c:v>
                </c:pt>
                <c:pt idx="24">
                  <c:v>14.461519240000003</c:v>
                </c:pt>
                <c:pt idx="25">
                  <c:v>14.308551789999999</c:v>
                </c:pt>
                <c:pt idx="26">
                  <c:v>13.699723240000001</c:v>
                </c:pt>
                <c:pt idx="27">
                  <c:v>13.290113449999998</c:v>
                </c:pt>
                <c:pt idx="28">
                  <c:v>13.152506830000004</c:v>
                </c:pt>
                <c:pt idx="29">
                  <c:v>12.389032360000002</c:v>
                </c:pt>
                <c:pt idx="30">
                  <c:v>12.177182200000003</c:v>
                </c:pt>
                <c:pt idx="31">
                  <c:v>12.320997240000002</c:v>
                </c:pt>
                <c:pt idx="32">
                  <c:v>12.034941669999998</c:v>
                </c:pt>
                <c:pt idx="33">
                  <c:v>12.077177999999998</c:v>
                </c:pt>
                <c:pt idx="34">
                  <c:v>11.979174610000001</c:v>
                </c:pt>
                <c:pt idx="35">
                  <c:v>12.08469391</c:v>
                </c:pt>
                <c:pt idx="36">
                  <c:v>11.671757700000001</c:v>
                </c:pt>
                <c:pt idx="37">
                  <c:v>11.460515020000003</c:v>
                </c:pt>
                <c:pt idx="38">
                  <c:v>11.3245182</c:v>
                </c:pt>
                <c:pt idx="39">
                  <c:v>11.08206558</c:v>
                </c:pt>
                <c:pt idx="40">
                  <c:v>11.123291019999998</c:v>
                </c:pt>
                <c:pt idx="41">
                  <c:v>10.849481580000003</c:v>
                </c:pt>
                <c:pt idx="42">
                  <c:v>10.758071899999999</c:v>
                </c:pt>
                <c:pt idx="43">
                  <c:v>10.84314537</c:v>
                </c:pt>
                <c:pt idx="44">
                  <c:v>10.63309669</c:v>
                </c:pt>
                <c:pt idx="45">
                  <c:v>10.42023945</c:v>
                </c:pt>
                <c:pt idx="46">
                  <c:v>10.61905861</c:v>
                </c:pt>
                <c:pt idx="47">
                  <c:v>10.041627879999998</c:v>
                </c:pt>
                <c:pt idx="48">
                  <c:v>10.323513030000003</c:v>
                </c:pt>
                <c:pt idx="49">
                  <c:v>9.5421924590000007</c:v>
                </c:pt>
                <c:pt idx="50">
                  <c:v>9.1356945040000035</c:v>
                </c:pt>
                <c:pt idx="51">
                  <c:v>9.2352046970000004</c:v>
                </c:pt>
                <c:pt idx="52">
                  <c:v>8.8982915879999993</c:v>
                </c:pt>
                <c:pt idx="53">
                  <c:v>8.6727409360000021</c:v>
                </c:pt>
                <c:pt idx="54">
                  <c:v>8.070757866000001</c:v>
                </c:pt>
                <c:pt idx="55">
                  <c:v>8.2333536149999986</c:v>
                </c:pt>
                <c:pt idx="56">
                  <c:v>7.555606365</c:v>
                </c:pt>
                <c:pt idx="57">
                  <c:v>7.3514490129999999</c:v>
                </c:pt>
                <c:pt idx="58">
                  <c:v>6.8810248369999991</c:v>
                </c:pt>
                <c:pt idx="59">
                  <c:v>6.9284067150000004</c:v>
                </c:pt>
                <c:pt idx="60">
                  <c:v>6.4188036920000009</c:v>
                </c:pt>
                <c:pt idx="61">
                  <c:v>6.3868613239999998</c:v>
                </c:pt>
                <c:pt idx="62">
                  <c:v>6.0807166099999987</c:v>
                </c:pt>
                <c:pt idx="63">
                  <c:v>5.6931710239999989</c:v>
                </c:pt>
                <c:pt idx="64">
                  <c:v>5.4715795519999997</c:v>
                </c:pt>
                <c:pt idx="65">
                  <c:v>5.108556746999998</c:v>
                </c:pt>
                <c:pt idx="66">
                  <c:v>4.7628746029999993</c:v>
                </c:pt>
                <c:pt idx="67">
                  <c:v>4.8322911260000003</c:v>
                </c:pt>
                <c:pt idx="68">
                  <c:v>4.3392500880000009</c:v>
                </c:pt>
                <c:pt idx="69">
                  <c:v>4.3229961399999981</c:v>
                </c:pt>
                <c:pt idx="70">
                  <c:v>4.0818891529999997</c:v>
                </c:pt>
                <c:pt idx="71">
                  <c:v>4.151002407</c:v>
                </c:pt>
                <c:pt idx="72">
                  <c:v>3.8520195479999999</c:v>
                </c:pt>
                <c:pt idx="73">
                  <c:v>3.6455979350000001</c:v>
                </c:pt>
                <c:pt idx="74">
                  <c:v>3.5322179789999999</c:v>
                </c:pt>
                <c:pt idx="75">
                  <c:v>3.4093725680000002</c:v>
                </c:pt>
                <c:pt idx="76">
                  <c:v>3.3347160819999999</c:v>
                </c:pt>
                <c:pt idx="77">
                  <c:v>3.5182981489999996</c:v>
                </c:pt>
                <c:pt idx="78">
                  <c:v>3.2031061650000003</c:v>
                </c:pt>
                <c:pt idx="79">
                  <c:v>3.1178719999999998</c:v>
                </c:pt>
                <c:pt idx="80">
                  <c:v>3.0697643760000002</c:v>
                </c:pt>
                <c:pt idx="81">
                  <c:v>3.1152646539999997</c:v>
                </c:pt>
                <c:pt idx="82">
                  <c:v>3.0566434859999991</c:v>
                </c:pt>
                <c:pt idx="83">
                  <c:v>3.0779252050000001</c:v>
                </c:pt>
                <c:pt idx="84">
                  <c:v>2.867929459</c:v>
                </c:pt>
                <c:pt idx="85">
                  <c:v>2.9381401539999996</c:v>
                </c:pt>
                <c:pt idx="86">
                  <c:v>2.9932732580000003</c:v>
                </c:pt>
                <c:pt idx="87">
                  <c:v>3.1782352920000001</c:v>
                </c:pt>
                <c:pt idx="88">
                  <c:v>3.1820075510000003</c:v>
                </c:pt>
                <c:pt idx="89">
                  <c:v>2.9519693849999995</c:v>
                </c:pt>
                <c:pt idx="90">
                  <c:v>3.1850812440000005</c:v>
                </c:pt>
                <c:pt idx="91">
                  <c:v>3.211801291</c:v>
                </c:pt>
                <c:pt idx="92">
                  <c:v>3.0161340239999999</c:v>
                </c:pt>
                <c:pt idx="93">
                  <c:v>3.1475245950000006</c:v>
                </c:pt>
                <c:pt idx="94">
                  <c:v>3.2358849049999998</c:v>
                </c:pt>
                <c:pt idx="95">
                  <c:v>3.2703313830000007</c:v>
                </c:pt>
                <c:pt idx="96">
                  <c:v>3.0905690189999997</c:v>
                </c:pt>
                <c:pt idx="97">
                  <c:v>3.2117891309999997</c:v>
                </c:pt>
                <c:pt idx="98">
                  <c:v>3.0487327580000008</c:v>
                </c:pt>
                <c:pt idx="99">
                  <c:v>3.147489309</c:v>
                </c:pt>
                <c:pt idx="100">
                  <c:v>3.1165821549999997</c:v>
                </c:pt>
                <c:pt idx="101">
                  <c:v>3.2376124859999997</c:v>
                </c:pt>
                <c:pt idx="102">
                  <c:v>2.9792890549999997</c:v>
                </c:pt>
                <c:pt idx="103">
                  <c:v>3.1249027250000001</c:v>
                </c:pt>
                <c:pt idx="104">
                  <c:v>2.9928331379999995</c:v>
                </c:pt>
                <c:pt idx="105">
                  <c:v>2.9024646279999997</c:v>
                </c:pt>
                <c:pt idx="106">
                  <c:v>2.9231123920000002</c:v>
                </c:pt>
                <c:pt idx="107">
                  <c:v>2.6160271169999998</c:v>
                </c:pt>
                <c:pt idx="108">
                  <c:v>2.6484637260000001</c:v>
                </c:pt>
                <c:pt idx="109">
                  <c:v>2.5409877300000003</c:v>
                </c:pt>
                <c:pt idx="110">
                  <c:v>2.3137733939999996</c:v>
                </c:pt>
                <c:pt idx="111">
                  <c:v>2.3145172600000001</c:v>
                </c:pt>
                <c:pt idx="112">
                  <c:v>2.1431987290000007</c:v>
                </c:pt>
                <c:pt idx="113">
                  <c:v>2.2242724899999997</c:v>
                </c:pt>
                <c:pt idx="114">
                  <c:v>2.0096662039999997</c:v>
                </c:pt>
                <c:pt idx="115">
                  <c:v>2.0723192690000003</c:v>
                </c:pt>
                <c:pt idx="116">
                  <c:v>1.874202251</c:v>
                </c:pt>
                <c:pt idx="117">
                  <c:v>1.7595123049999999</c:v>
                </c:pt>
                <c:pt idx="118">
                  <c:v>1.815456271</c:v>
                </c:pt>
                <c:pt idx="119">
                  <c:v>1.667842746</c:v>
                </c:pt>
                <c:pt idx="120">
                  <c:v>1.5974440569999997</c:v>
                </c:pt>
                <c:pt idx="121">
                  <c:v>1.558098078</c:v>
                </c:pt>
                <c:pt idx="122">
                  <c:v>1.3809084890000001</c:v>
                </c:pt>
                <c:pt idx="123">
                  <c:v>1.4030338529999995</c:v>
                </c:pt>
                <c:pt idx="124">
                  <c:v>1.4167687889999998</c:v>
                </c:pt>
                <c:pt idx="125">
                  <c:v>1.2530908579999998</c:v>
                </c:pt>
                <c:pt idx="126">
                  <c:v>1.3072109220000001</c:v>
                </c:pt>
                <c:pt idx="127">
                  <c:v>1.177704334</c:v>
                </c:pt>
                <c:pt idx="128">
                  <c:v>1.1439777609999999</c:v>
                </c:pt>
                <c:pt idx="129">
                  <c:v>1.1603693959999999</c:v>
                </c:pt>
                <c:pt idx="130">
                  <c:v>1.0089997049999997</c:v>
                </c:pt>
                <c:pt idx="131">
                  <c:v>1.0914578440000002</c:v>
                </c:pt>
                <c:pt idx="132">
                  <c:v>0.89307069780000004</c:v>
                </c:pt>
                <c:pt idx="133">
                  <c:v>0.87247580290000015</c:v>
                </c:pt>
                <c:pt idx="134">
                  <c:v>0.81020539999999996</c:v>
                </c:pt>
                <c:pt idx="135">
                  <c:v>0.97434234620000004</c:v>
                </c:pt>
              </c:numCache>
            </c:numRef>
          </c:yVal>
        </c:ser>
        <c:ser>
          <c:idx val="6"/>
          <c:order val="6"/>
          <c:tx>
            <c:v>10-2 Cu</c:v>
          </c:tx>
          <c:spPr>
            <a:ln w="19050">
              <a:solidFill>
                <a:schemeClr val="accent5">
                  <a:lumMod val="60000"/>
                  <a:lumOff val="40000"/>
                </a:schemeClr>
              </a:solidFill>
            </a:ln>
          </c:spPr>
          <c:marker>
            <c:symbol val="none"/>
          </c:marker>
          <c:xVal>
            <c:numRef>
              <c:f>'10 mol% Cu'!$A$3:$A$138</c:f>
              <c:numCache>
                <c:formatCode>General</c:formatCode>
                <c:ptCount val="136"/>
                <c:pt idx="0">
                  <c:v>565</c:v>
                </c:pt>
                <c:pt idx="1">
                  <c:v>566.02001949999988</c:v>
                </c:pt>
                <c:pt idx="2">
                  <c:v>567.04998779999994</c:v>
                </c:pt>
                <c:pt idx="3">
                  <c:v>567.94000239999991</c:v>
                </c:pt>
                <c:pt idx="4">
                  <c:v>568.96997069999998</c:v>
                </c:pt>
                <c:pt idx="5">
                  <c:v>570</c:v>
                </c:pt>
                <c:pt idx="6">
                  <c:v>571.02001949999988</c:v>
                </c:pt>
                <c:pt idx="7">
                  <c:v>572.04998779999994</c:v>
                </c:pt>
                <c:pt idx="8">
                  <c:v>572.94000239999991</c:v>
                </c:pt>
                <c:pt idx="9">
                  <c:v>573.96997069999998</c:v>
                </c:pt>
                <c:pt idx="10">
                  <c:v>575</c:v>
                </c:pt>
                <c:pt idx="11">
                  <c:v>576.02001949999988</c:v>
                </c:pt>
                <c:pt idx="12">
                  <c:v>577.04998779999994</c:v>
                </c:pt>
                <c:pt idx="13">
                  <c:v>577.94000239999991</c:v>
                </c:pt>
                <c:pt idx="14">
                  <c:v>578.96997069999998</c:v>
                </c:pt>
                <c:pt idx="15">
                  <c:v>580</c:v>
                </c:pt>
                <c:pt idx="16">
                  <c:v>581.02001949999988</c:v>
                </c:pt>
                <c:pt idx="17">
                  <c:v>582.04998779999994</c:v>
                </c:pt>
                <c:pt idx="18">
                  <c:v>582.94000239999991</c:v>
                </c:pt>
                <c:pt idx="19">
                  <c:v>583.96997069999998</c:v>
                </c:pt>
                <c:pt idx="20">
                  <c:v>585</c:v>
                </c:pt>
                <c:pt idx="21">
                  <c:v>586.02001949999988</c:v>
                </c:pt>
                <c:pt idx="22">
                  <c:v>587.04998779999994</c:v>
                </c:pt>
                <c:pt idx="23">
                  <c:v>587.94000239999991</c:v>
                </c:pt>
                <c:pt idx="24">
                  <c:v>588.96997069999998</c:v>
                </c:pt>
                <c:pt idx="25">
                  <c:v>590</c:v>
                </c:pt>
                <c:pt idx="26">
                  <c:v>591.02001949999988</c:v>
                </c:pt>
                <c:pt idx="27">
                  <c:v>592.04998779999994</c:v>
                </c:pt>
                <c:pt idx="28">
                  <c:v>592.94000239999991</c:v>
                </c:pt>
                <c:pt idx="29">
                  <c:v>593.96997069999998</c:v>
                </c:pt>
                <c:pt idx="30">
                  <c:v>595</c:v>
                </c:pt>
                <c:pt idx="31">
                  <c:v>596.02001949999988</c:v>
                </c:pt>
                <c:pt idx="32">
                  <c:v>597.04998779999994</c:v>
                </c:pt>
                <c:pt idx="33">
                  <c:v>597.94000239999991</c:v>
                </c:pt>
                <c:pt idx="34">
                  <c:v>598.96997069999998</c:v>
                </c:pt>
                <c:pt idx="35">
                  <c:v>600</c:v>
                </c:pt>
                <c:pt idx="36">
                  <c:v>601.02001949999988</c:v>
                </c:pt>
                <c:pt idx="37">
                  <c:v>602.04998779999994</c:v>
                </c:pt>
                <c:pt idx="38">
                  <c:v>602.94000239999991</c:v>
                </c:pt>
                <c:pt idx="39">
                  <c:v>603.96997069999998</c:v>
                </c:pt>
                <c:pt idx="40">
                  <c:v>605</c:v>
                </c:pt>
                <c:pt idx="41">
                  <c:v>606.02001949999988</c:v>
                </c:pt>
                <c:pt idx="42">
                  <c:v>607.04998779999994</c:v>
                </c:pt>
                <c:pt idx="43">
                  <c:v>607.94000239999991</c:v>
                </c:pt>
                <c:pt idx="44">
                  <c:v>608.96997069999998</c:v>
                </c:pt>
                <c:pt idx="45">
                  <c:v>610</c:v>
                </c:pt>
                <c:pt idx="46">
                  <c:v>611.01000979999992</c:v>
                </c:pt>
                <c:pt idx="47">
                  <c:v>612.02001949999988</c:v>
                </c:pt>
                <c:pt idx="48">
                  <c:v>613.03997800000002</c:v>
                </c:pt>
                <c:pt idx="49">
                  <c:v>614.04998779999994</c:v>
                </c:pt>
                <c:pt idx="50">
                  <c:v>615.07000730000004</c:v>
                </c:pt>
                <c:pt idx="51">
                  <c:v>615.94000239999991</c:v>
                </c:pt>
                <c:pt idx="52">
                  <c:v>616.95001219999972</c:v>
                </c:pt>
                <c:pt idx="53">
                  <c:v>617.96997069999998</c:v>
                </c:pt>
                <c:pt idx="54">
                  <c:v>618.97998050000012</c:v>
                </c:pt>
                <c:pt idx="55">
                  <c:v>620</c:v>
                </c:pt>
                <c:pt idx="56">
                  <c:v>621.01000979999992</c:v>
                </c:pt>
                <c:pt idx="57">
                  <c:v>622.02001949999988</c:v>
                </c:pt>
                <c:pt idx="58">
                  <c:v>623.03997800000002</c:v>
                </c:pt>
                <c:pt idx="59">
                  <c:v>624.04998779999994</c:v>
                </c:pt>
                <c:pt idx="60">
                  <c:v>625.07000730000004</c:v>
                </c:pt>
                <c:pt idx="61">
                  <c:v>625.94000239999991</c:v>
                </c:pt>
                <c:pt idx="62">
                  <c:v>626.95001219999972</c:v>
                </c:pt>
                <c:pt idx="63">
                  <c:v>627.96997069999998</c:v>
                </c:pt>
                <c:pt idx="64">
                  <c:v>628.97998050000012</c:v>
                </c:pt>
                <c:pt idx="65">
                  <c:v>630</c:v>
                </c:pt>
                <c:pt idx="66">
                  <c:v>631.01000979999992</c:v>
                </c:pt>
                <c:pt idx="67">
                  <c:v>632.02001949999988</c:v>
                </c:pt>
                <c:pt idx="68">
                  <c:v>633.03997800000002</c:v>
                </c:pt>
                <c:pt idx="69">
                  <c:v>634.04998779999994</c:v>
                </c:pt>
                <c:pt idx="70">
                  <c:v>635.07000730000004</c:v>
                </c:pt>
                <c:pt idx="71">
                  <c:v>635.94000239999991</c:v>
                </c:pt>
                <c:pt idx="72">
                  <c:v>636.95001219999972</c:v>
                </c:pt>
                <c:pt idx="73">
                  <c:v>637.96997069999998</c:v>
                </c:pt>
                <c:pt idx="74">
                  <c:v>638.97998050000012</c:v>
                </c:pt>
                <c:pt idx="75">
                  <c:v>640</c:v>
                </c:pt>
                <c:pt idx="76">
                  <c:v>641.01000979999992</c:v>
                </c:pt>
                <c:pt idx="77">
                  <c:v>642.02001949999988</c:v>
                </c:pt>
                <c:pt idx="78">
                  <c:v>643.03997800000002</c:v>
                </c:pt>
                <c:pt idx="79">
                  <c:v>644.04998779999994</c:v>
                </c:pt>
                <c:pt idx="80">
                  <c:v>645.07000730000004</c:v>
                </c:pt>
                <c:pt idx="81">
                  <c:v>645.94000239999991</c:v>
                </c:pt>
                <c:pt idx="82">
                  <c:v>646.95001219999972</c:v>
                </c:pt>
                <c:pt idx="83">
                  <c:v>647.96997069999998</c:v>
                </c:pt>
                <c:pt idx="84">
                  <c:v>648.97998050000012</c:v>
                </c:pt>
                <c:pt idx="85">
                  <c:v>650</c:v>
                </c:pt>
                <c:pt idx="86">
                  <c:v>651.01000979999992</c:v>
                </c:pt>
                <c:pt idx="87">
                  <c:v>652.02001949999988</c:v>
                </c:pt>
                <c:pt idx="88">
                  <c:v>653.03997800000002</c:v>
                </c:pt>
                <c:pt idx="89">
                  <c:v>654.04998779999994</c:v>
                </c:pt>
                <c:pt idx="90">
                  <c:v>655.07000730000004</c:v>
                </c:pt>
                <c:pt idx="91">
                  <c:v>655.94000239999991</c:v>
                </c:pt>
                <c:pt idx="92">
                  <c:v>656.95001219999972</c:v>
                </c:pt>
                <c:pt idx="93">
                  <c:v>657.96997069999998</c:v>
                </c:pt>
                <c:pt idx="94">
                  <c:v>658.97998050000012</c:v>
                </c:pt>
                <c:pt idx="95">
                  <c:v>660</c:v>
                </c:pt>
                <c:pt idx="96">
                  <c:v>661</c:v>
                </c:pt>
                <c:pt idx="97">
                  <c:v>662</c:v>
                </c:pt>
                <c:pt idx="98">
                  <c:v>663</c:v>
                </c:pt>
                <c:pt idx="99">
                  <c:v>664</c:v>
                </c:pt>
                <c:pt idx="100">
                  <c:v>665</c:v>
                </c:pt>
                <c:pt idx="101">
                  <c:v>666</c:v>
                </c:pt>
                <c:pt idx="102">
                  <c:v>667</c:v>
                </c:pt>
                <c:pt idx="103">
                  <c:v>668</c:v>
                </c:pt>
                <c:pt idx="104">
                  <c:v>669</c:v>
                </c:pt>
                <c:pt idx="105">
                  <c:v>670</c:v>
                </c:pt>
                <c:pt idx="106">
                  <c:v>671.01000979999992</c:v>
                </c:pt>
                <c:pt idx="107">
                  <c:v>672.02001949999988</c:v>
                </c:pt>
                <c:pt idx="108">
                  <c:v>673.03997800000002</c:v>
                </c:pt>
                <c:pt idx="109">
                  <c:v>674.04998779999994</c:v>
                </c:pt>
                <c:pt idx="110">
                  <c:v>675.07000730000004</c:v>
                </c:pt>
                <c:pt idx="111">
                  <c:v>675.94000239999991</c:v>
                </c:pt>
                <c:pt idx="112">
                  <c:v>676.95001219999972</c:v>
                </c:pt>
                <c:pt idx="113">
                  <c:v>677.96997069999998</c:v>
                </c:pt>
                <c:pt idx="114">
                  <c:v>678.97998050000012</c:v>
                </c:pt>
                <c:pt idx="115">
                  <c:v>680</c:v>
                </c:pt>
                <c:pt idx="116">
                  <c:v>681</c:v>
                </c:pt>
                <c:pt idx="117">
                  <c:v>682</c:v>
                </c:pt>
                <c:pt idx="118">
                  <c:v>683</c:v>
                </c:pt>
                <c:pt idx="119">
                  <c:v>684</c:v>
                </c:pt>
                <c:pt idx="120">
                  <c:v>685</c:v>
                </c:pt>
                <c:pt idx="121">
                  <c:v>686</c:v>
                </c:pt>
                <c:pt idx="122">
                  <c:v>687</c:v>
                </c:pt>
                <c:pt idx="123">
                  <c:v>688</c:v>
                </c:pt>
                <c:pt idx="124">
                  <c:v>689</c:v>
                </c:pt>
                <c:pt idx="125">
                  <c:v>690</c:v>
                </c:pt>
                <c:pt idx="126">
                  <c:v>690.97998050000012</c:v>
                </c:pt>
                <c:pt idx="127">
                  <c:v>691.96997069999998</c:v>
                </c:pt>
                <c:pt idx="128">
                  <c:v>692.95001219999972</c:v>
                </c:pt>
                <c:pt idx="129">
                  <c:v>693.94000239999991</c:v>
                </c:pt>
                <c:pt idx="130">
                  <c:v>695.07000730000004</c:v>
                </c:pt>
                <c:pt idx="131">
                  <c:v>696.04998779999994</c:v>
                </c:pt>
                <c:pt idx="132">
                  <c:v>697.03997800000002</c:v>
                </c:pt>
                <c:pt idx="133">
                  <c:v>698.02001949999988</c:v>
                </c:pt>
                <c:pt idx="134">
                  <c:v>699.01000979999992</c:v>
                </c:pt>
                <c:pt idx="135">
                  <c:v>700</c:v>
                </c:pt>
              </c:numCache>
            </c:numRef>
          </c:xVal>
          <c:yVal>
            <c:numRef>
              <c:f>'10 mol% Cu'!$H$3:$H$138</c:f>
              <c:numCache>
                <c:formatCode>General</c:formatCode>
                <c:ptCount val="136"/>
                <c:pt idx="0">
                  <c:v>36.430351260000002</c:v>
                </c:pt>
                <c:pt idx="1">
                  <c:v>33.656219479999997</c:v>
                </c:pt>
                <c:pt idx="2">
                  <c:v>30.175264360000003</c:v>
                </c:pt>
                <c:pt idx="3">
                  <c:v>28.358619689999998</c:v>
                </c:pt>
                <c:pt idx="4">
                  <c:v>25.904684069999995</c:v>
                </c:pt>
                <c:pt idx="5">
                  <c:v>23.782434459999998</c:v>
                </c:pt>
                <c:pt idx="6">
                  <c:v>22.364475250000005</c:v>
                </c:pt>
                <c:pt idx="7">
                  <c:v>21.131059650000005</c:v>
                </c:pt>
                <c:pt idx="8">
                  <c:v>20.086194989999996</c:v>
                </c:pt>
                <c:pt idx="9">
                  <c:v>18.658845899999999</c:v>
                </c:pt>
                <c:pt idx="10">
                  <c:v>17.020484920000001</c:v>
                </c:pt>
                <c:pt idx="11">
                  <c:v>15.247797009999999</c:v>
                </c:pt>
                <c:pt idx="12">
                  <c:v>13.78518105</c:v>
                </c:pt>
                <c:pt idx="13">
                  <c:v>12.67603302</c:v>
                </c:pt>
                <c:pt idx="14">
                  <c:v>11.35156536</c:v>
                </c:pt>
                <c:pt idx="15">
                  <c:v>10.084951399999998</c:v>
                </c:pt>
                <c:pt idx="16">
                  <c:v>9.3420047760000013</c:v>
                </c:pt>
                <c:pt idx="17">
                  <c:v>8.8669786449999997</c:v>
                </c:pt>
                <c:pt idx="18">
                  <c:v>8.3245944980000015</c:v>
                </c:pt>
                <c:pt idx="19">
                  <c:v>7.8680200579999982</c:v>
                </c:pt>
                <c:pt idx="20">
                  <c:v>7.602790355999999</c:v>
                </c:pt>
                <c:pt idx="21">
                  <c:v>7.2067480090000009</c:v>
                </c:pt>
                <c:pt idx="22">
                  <c:v>7.0846505169999991</c:v>
                </c:pt>
                <c:pt idx="23">
                  <c:v>6.8717694280000012</c:v>
                </c:pt>
                <c:pt idx="24">
                  <c:v>6.2726821900000012</c:v>
                </c:pt>
                <c:pt idx="25">
                  <c:v>6.2444105149999993</c:v>
                </c:pt>
                <c:pt idx="26">
                  <c:v>5.9019422529999996</c:v>
                </c:pt>
                <c:pt idx="27">
                  <c:v>5.6628355979999982</c:v>
                </c:pt>
                <c:pt idx="28">
                  <c:v>5.574296951</c:v>
                </c:pt>
                <c:pt idx="29">
                  <c:v>5.5265579219999994</c:v>
                </c:pt>
                <c:pt idx="30">
                  <c:v>5.1678318979999984</c:v>
                </c:pt>
                <c:pt idx="31">
                  <c:v>5.3188080789999992</c:v>
                </c:pt>
                <c:pt idx="32">
                  <c:v>5.0795192719999989</c:v>
                </c:pt>
                <c:pt idx="33">
                  <c:v>4.9057455059999997</c:v>
                </c:pt>
                <c:pt idx="34">
                  <c:v>4.4928765299999993</c:v>
                </c:pt>
                <c:pt idx="35">
                  <c:v>4.2238135339999987</c:v>
                </c:pt>
                <c:pt idx="36">
                  <c:v>4.2993974689999996</c:v>
                </c:pt>
                <c:pt idx="37">
                  <c:v>4.1584696769999994</c:v>
                </c:pt>
                <c:pt idx="38">
                  <c:v>4.1020965579999986</c:v>
                </c:pt>
                <c:pt idx="39">
                  <c:v>4.0606088639999989</c:v>
                </c:pt>
                <c:pt idx="40">
                  <c:v>4.0129308699999973</c:v>
                </c:pt>
                <c:pt idx="41">
                  <c:v>3.7842514510000003</c:v>
                </c:pt>
                <c:pt idx="42">
                  <c:v>3.5991938110000001</c:v>
                </c:pt>
                <c:pt idx="43">
                  <c:v>3.2423317430000012</c:v>
                </c:pt>
                <c:pt idx="44">
                  <c:v>3.6015362740000003</c:v>
                </c:pt>
                <c:pt idx="45">
                  <c:v>3.0425803660000001</c:v>
                </c:pt>
                <c:pt idx="46">
                  <c:v>2.9690551759999995</c:v>
                </c:pt>
                <c:pt idx="47">
                  <c:v>2.9255192280000002</c:v>
                </c:pt>
                <c:pt idx="48">
                  <c:v>2.7790861129999995</c:v>
                </c:pt>
                <c:pt idx="49">
                  <c:v>2.619138956</c:v>
                </c:pt>
                <c:pt idx="50">
                  <c:v>2.4629755019999999</c:v>
                </c:pt>
                <c:pt idx="51">
                  <c:v>2.2485337260000007</c:v>
                </c:pt>
                <c:pt idx="52">
                  <c:v>2.1529395580000004</c:v>
                </c:pt>
                <c:pt idx="53">
                  <c:v>2.0709130760000001</c:v>
                </c:pt>
                <c:pt idx="54">
                  <c:v>2.2033514980000004</c:v>
                </c:pt>
                <c:pt idx="55">
                  <c:v>2.0279302600000007</c:v>
                </c:pt>
                <c:pt idx="56">
                  <c:v>2.0911486149999994</c:v>
                </c:pt>
                <c:pt idx="57">
                  <c:v>2.010766506</c:v>
                </c:pt>
                <c:pt idx="58">
                  <c:v>1.8455467219999999</c:v>
                </c:pt>
                <c:pt idx="59">
                  <c:v>1.8121651409999999</c:v>
                </c:pt>
                <c:pt idx="60">
                  <c:v>1.877217293</c:v>
                </c:pt>
                <c:pt idx="61">
                  <c:v>1.7058588269999999</c:v>
                </c:pt>
                <c:pt idx="62">
                  <c:v>1.6182526350000002</c:v>
                </c:pt>
                <c:pt idx="63">
                  <c:v>1.6394993069999997</c:v>
                </c:pt>
                <c:pt idx="64">
                  <c:v>1.490527868</c:v>
                </c:pt>
                <c:pt idx="65">
                  <c:v>1.6403943299999999</c:v>
                </c:pt>
                <c:pt idx="66">
                  <c:v>1.4578616619999996</c:v>
                </c:pt>
                <c:pt idx="67">
                  <c:v>1.2262700799999999</c:v>
                </c:pt>
                <c:pt idx="68">
                  <c:v>1.3922728300000002</c:v>
                </c:pt>
                <c:pt idx="69">
                  <c:v>1.2874513859999999</c:v>
                </c:pt>
                <c:pt idx="70">
                  <c:v>1.1956573720000001</c:v>
                </c:pt>
                <c:pt idx="71">
                  <c:v>1.1091176270000001</c:v>
                </c:pt>
                <c:pt idx="72">
                  <c:v>1.1760286090000001</c:v>
                </c:pt>
                <c:pt idx="73">
                  <c:v>1.0721944569999997</c:v>
                </c:pt>
                <c:pt idx="74">
                  <c:v>1.130519152</c:v>
                </c:pt>
                <c:pt idx="75">
                  <c:v>1.113957882</c:v>
                </c:pt>
                <c:pt idx="76">
                  <c:v>1.226383805</c:v>
                </c:pt>
                <c:pt idx="77">
                  <c:v>0.96019268040000005</c:v>
                </c:pt>
                <c:pt idx="78">
                  <c:v>0.96816539760000009</c:v>
                </c:pt>
                <c:pt idx="79">
                  <c:v>1.161060333</c:v>
                </c:pt>
                <c:pt idx="80">
                  <c:v>0.91134381290000011</c:v>
                </c:pt>
                <c:pt idx="81">
                  <c:v>1.058597445</c:v>
                </c:pt>
                <c:pt idx="82">
                  <c:v>0.87899208070000001</c:v>
                </c:pt>
                <c:pt idx="83">
                  <c:v>0.9267687201</c:v>
                </c:pt>
                <c:pt idx="84">
                  <c:v>0.98171746729999998</c:v>
                </c:pt>
                <c:pt idx="85">
                  <c:v>0.93522745370000004</c:v>
                </c:pt>
                <c:pt idx="86">
                  <c:v>0.77973330020000009</c:v>
                </c:pt>
                <c:pt idx="87">
                  <c:v>0.77881616350000005</c:v>
                </c:pt>
                <c:pt idx="88">
                  <c:v>0.70828533170000008</c:v>
                </c:pt>
                <c:pt idx="89">
                  <c:v>0.8414969444</c:v>
                </c:pt>
                <c:pt idx="90">
                  <c:v>0.83992326260000016</c:v>
                </c:pt>
                <c:pt idx="91">
                  <c:v>0.78975218529999991</c:v>
                </c:pt>
                <c:pt idx="92">
                  <c:v>0.7997313142000001</c:v>
                </c:pt>
                <c:pt idx="93">
                  <c:v>0.82980930810000009</c:v>
                </c:pt>
                <c:pt idx="94">
                  <c:v>0.7159221172000001</c:v>
                </c:pt>
                <c:pt idx="95">
                  <c:v>0.79010593890000003</c:v>
                </c:pt>
                <c:pt idx="96">
                  <c:v>0.77239960430000021</c:v>
                </c:pt>
                <c:pt idx="97">
                  <c:v>0.76602000000000015</c:v>
                </c:pt>
                <c:pt idx="98">
                  <c:v>0.6857179403</c:v>
                </c:pt>
                <c:pt idx="99">
                  <c:v>0.60846734049999984</c:v>
                </c:pt>
                <c:pt idx="100">
                  <c:v>0.80925405030000008</c:v>
                </c:pt>
                <c:pt idx="101">
                  <c:v>0.78841966389999996</c:v>
                </c:pt>
                <c:pt idx="102">
                  <c:v>0.58714318279999989</c:v>
                </c:pt>
                <c:pt idx="103">
                  <c:v>0.71048516039999998</c:v>
                </c:pt>
                <c:pt idx="104">
                  <c:v>0.61576354499999997</c:v>
                </c:pt>
                <c:pt idx="105">
                  <c:v>0.60671859979999998</c:v>
                </c:pt>
                <c:pt idx="106">
                  <c:v>0.68392008540000004</c:v>
                </c:pt>
                <c:pt idx="107">
                  <c:v>0.64883685110000011</c:v>
                </c:pt>
                <c:pt idx="108">
                  <c:v>0.65217041970000011</c:v>
                </c:pt>
                <c:pt idx="109">
                  <c:v>0.74145710469999992</c:v>
                </c:pt>
                <c:pt idx="110">
                  <c:v>0.73990613220000012</c:v>
                </c:pt>
                <c:pt idx="111">
                  <c:v>0.46792307500000008</c:v>
                </c:pt>
                <c:pt idx="112">
                  <c:v>0.57033908370000008</c:v>
                </c:pt>
                <c:pt idx="113">
                  <c:v>0.4992591441</c:v>
                </c:pt>
                <c:pt idx="114">
                  <c:v>0.52818590399999998</c:v>
                </c:pt>
                <c:pt idx="115">
                  <c:v>0.49218848350000011</c:v>
                </c:pt>
                <c:pt idx="116">
                  <c:v>0.51050519939999994</c:v>
                </c:pt>
                <c:pt idx="117">
                  <c:v>0.64368700980000004</c:v>
                </c:pt>
                <c:pt idx="118">
                  <c:v>0.58955508469999984</c:v>
                </c:pt>
                <c:pt idx="119">
                  <c:v>0.49540552500000007</c:v>
                </c:pt>
                <c:pt idx="120">
                  <c:v>0.55273044110000003</c:v>
                </c:pt>
                <c:pt idx="121">
                  <c:v>0.42113447190000003</c:v>
                </c:pt>
                <c:pt idx="122">
                  <c:v>0.56147331</c:v>
                </c:pt>
                <c:pt idx="123">
                  <c:v>0.58692890409999998</c:v>
                </c:pt>
                <c:pt idx="124">
                  <c:v>0.58177119489999984</c:v>
                </c:pt>
                <c:pt idx="125">
                  <c:v>0.6582303047000001</c:v>
                </c:pt>
                <c:pt idx="126">
                  <c:v>0.52175557610000012</c:v>
                </c:pt>
                <c:pt idx="127">
                  <c:v>0.61335825920000009</c:v>
                </c:pt>
                <c:pt idx="128">
                  <c:v>0.52698820830000004</c:v>
                </c:pt>
                <c:pt idx="129">
                  <c:v>0.43658235670000006</c:v>
                </c:pt>
                <c:pt idx="130">
                  <c:v>0.51248377559999991</c:v>
                </c:pt>
                <c:pt idx="131">
                  <c:v>0.4843989909000001</c:v>
                </c:pt>
                <c:pt idx="132">
                  <c:v>0.47115400429999998</c:v>
                </c:pt>
                <c:pt idx="133">
                  <c:v>0.47626867890000008</c:v>
                </c:pt>
                <c:pt idx="134">
                  <c:v>0.51325649019999997</c:v>
                </c:pt>
                <c:pt idx="135">
                  <c:v>0.53932297230000004</c:v>
                </c:pt>
              </c:numCache>
            </c:numRef>
          </c:yVal>
        </c:ser>
        <c:axId val="73065984"/>
        <c:axId val="73067904"/>
      </c:scatterChart>
      <c:valAx>
        <c:axId val="73065984"/>
        <c:scaling>
          <c:orientation val="minMax"/>
          <c:max val="700"/>
          <c:min val="565"/>
        </c:scaling>
        <c:axPos val="b"/>
        <c:title>
          <c:tx>
            <c:rich>
              <a:bodyPr/>
              <a:lstStyle/>
              <a:p>
                <a:pPr>
                  <a:defRPr sz="2500">
                    <a:latin typeface="Arial" pitchFamily="34" charset="0"/>
                    <a:cs typeface="Arial" pitchFamily="34" charset="0"/>
                  </a:defRPr>
                </a:pPr>
                <a:r>
                  <a:rPr lang="en-US" sz="2500">
                    <a:latin typeface="Arial" pitchFamily="34" charset="0"/>
                    <a:cs typeface="Arial" pitchFamily="34" charset="0"/>
                  </a:rPr>
                  <a:t>Wavelength,</a:t>
                </a:r>
                <a:r>
                  <a:rPr lang="en-US" sz="2500" baseline="0">
                    <a:latin typeface="Arial" pitchFamily="34" charset="0"/>
                    <a:cs typeface="Arial" pitchFamily="34" charset="0"/>
                  </a:rPr>
                  <a:t> nm</a:t>
                </a:r>
                <a:endParaRPr lang="en-US" sz="2500">
                  <a:latin typeface="Arial" pitchFamily="34" charset="0"/>
                  <a:cs typeface="Arial" pitchFamily="34" charset="0"/>
                </a:endParaRPr>
              </a:p>
            </c:rich>
          </c:tx>
          <c:layout/>
        </c:title>
        <c:numFmt formatCode="General" sourceLinked="1"/>
        <c:tickLblPos val="nextTo"/>
        <c:spPr>
          <a:ln>
            <a:solidFill>
              <a:prstClr val="black"/>
            </a:solidFill>
          </a:ln>
        </c:spPr>
        <c:txPr>
          <a:bodyPr/>
          <a:lstStyle/>
          <a:p>
            <a:pPr>
              <a:defRPr sz="25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73067904"/>
        <c:crosses val="autoZero"/>
        <c:crossBetween val="midCat"/>
      </c:valAx>
      <c:valAx>
        <c:axId val="73067904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sz="2500">
                    <a:latin typeface="Arial" pitchFamily="34" charset="0"/>
                    <a:cs typeface="Arial" pitchFamily="34" charset="0"/>
                  </a:defRPr>
                </a:pPr>
                <a:r>
                  <a:rPr lang="en-US" sz="2500">
                    <a:latin typeface="Arial" pitchFamily="34" charset="0"/>
                    <a:cs typeface="Arial" pitchFamily="34" charset="0"/>
                  </a:rPr>
                  <a:t>Fluorescence</a:t>
                </a:r>
                <a:r>
                  <a:rPr lang="en-US" sz="2500" baseline="0">
                    <a:latin typeface="Arial" pitchFamily="34" charset="0"/>
                    <a:cs typeface="Arial" pitchFamily="34" charset="0"/>
                  </a:rPr>
                  <a:t> Intensity</a:t>
                </a:r>
                <a:endParaRPr lang="en-US" sz="2500">
                  <a:latin typeface="Arial" pitchFamily="34" charset="0"/>
                  <a:cs typeface="Arial" pitchFamily="34" charset="0"/>
                </a:endParaRPr>
              </a:p>
            </c:rich>
          </c:tx>
          <c:layout/>
        </c:title>
        <c:numFmt formatCode="General" sourceLinked="1"/>
        <c:tickLblPos val="nextTo"/>
        <c:spPr>
          <a:ln>
            <a:solidFill>
              <a:prstClr val="black"/>
            </a:solidFill>
          </a:ln>
        </c:spPr>
        <c:txPr>
          <a:bodyPr/>
          <a:lstStyle/>
          <a:p>
            <a:pPr>
              <a:defRPr sz="25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73065984"/>
        <c:crosses val="autoZero"/>
        <c:crossBetween val="midCat"/>
      </c:valAx>
      <c:spPr>
        <a:ln>
          <a:solidFill>
            <a:schemeClr val="tx1"/>
          </a:solidFill>
        </a:ln>
      </c:spPr>
    </c:plotArea>
    <c:plotVisOnly val="1"/>
  </c:chart>
  <c:spPr>
    <a:solidFill>
      <a:prstClr val="white"/>
    </a:solidFill>
    <a:ln>
      <a:noFill/>
    </a:ln>
  </c:spPr>
  <c:externalData r:id="rId1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28"/>
            <a:ext cx="3108960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79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59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38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184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3980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77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57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36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FBC73F-7DAF-4FC2-A08F-ACFB6553A215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ED3414-661F-4511-8EBF-25A0DDE76EE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7E6886-677D-499E-941C-7E459CF3C065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627ED1-0443-46AA-8D3E-D94B9B985DF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86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79605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5921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3881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1842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39802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7763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5723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3684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4F24BA-90E9-4862-A092-86D0F783618D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CFCAB2-704D-46D0-AD1B-2D01D778430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35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35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CC4C6A-7B0D-49D2-BD6B-A87A6C3E05E1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2A7275-2314-4E6D-A9F7-680A7E00020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79605" indent="0">
              <a:buNone/>
              <a:defRPr sz="8200" b="1"/>
            </a:lvl2pPr>
            <a:lvl3pPr marL="3759210" indent="0">
              <a:buNone/>
              <a:defRPr sz="7400" b="1"/>
            </a:lvl3pPr>
            <a:lvl4pPr marL="5638816" indent="0">
              <a:buNone/>
              <a:defRPr sz="6600" b="1"/>
            </a:lvl4pPr>
            <a:lvl5pPr marL="7518421" indent="0">
              <a:buNone/>
              <a:defRPr sz="6600" b="1"/>
            </a:lvl5pPr>
            <a:lvl6pPr marL="9398026" indent="0">
              <a:buNone/>
              <a:defRPr sz="6600" b="1"/>
            </a:lvl6pPr>
            <a:lvl7pPr marL="11277631" indent="0">
              <a:buNone/>
              <a:defRPr sz="6600" b="1"/>
            </a:lvl7pPr>
            <a:lvl8pPr marL="13157236" indent="0">
              <a:buNone/>
              <a:defRPr sz="6600" b="1"/>
            </a:lvl8pPr>
            <a:lvl9pPr marL="15036841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14" y="6549816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79605" indent="0">
              <a:buNone/>
              <a:defRPr sz="8200" b="1"/>
            </a:lvl2pPr>
            <a:lvl3pPr marL="3759210" indent="0">
              <a:buNone/>
              <a:defRPr sz="7400" b="1"/>
            </a:lvl3pPr>
            <a:lvl4pPr marL="5638816" indent="0">
              <a:buNone/>
              <a:defRPr sz="6600" b="1"/>
            </a:lvl4pPr>
            <a:lvl5pPr marL="7518421" indent="0">
              <a:buNone/>
              <a:defRPr sz="6600" b="1"/>
            </a:lvl5pPr>
            <a:lvl6pPr marL="9398026" indent="0">
              <a:buNone/>
              <a:defRPr sz="6600" b="1"/>
            </a:lvl6pPr>
            <a:lvl7pPr marL="11277631" indent="0">
              <a:buNone/>
              <a:defRPr sz="6600" b="1"/>
            </a:lvl7pPr>
            <a:lvl8pPr marL="13157236" indent="0">
              <a:buNone/>
              <a:defRPr sz="6600" b="1"/>
            </a:lvl8pPr>
            <a:lvl9pPr marL="15036841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14" y="9279467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40BD09-2E06-4E7C-B510-EC7FB37A9C7C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676A8D-3B5F-4CD9-8A62-089BC6043E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656A47-BCF9-4262-B428-8FF24CBA705D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2E4A96-5FAE-4B76-8BF8-B0409C51FA0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B57876-1CE6-45D0-AA1F-B6337D311D58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0E082D-07B4-4B40-87BE-F73170E5D3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10" y="1165013"/>
            <a:ext cx="12033252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24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10" y="6123104"/>
            <a:ext cx="12033252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79605" indent="0">
              <a:buNone/>
              <a:defRPr sz="4900"/>
            </a:lvl2pPr>
            <a:lvl3pPr marL="3759210" indent="0">
              <a:buNone/>
              <a:defRPr sz="4100"/>
            </a:lvl3pPr>
            <a:lvl4pPr marL="5638816" indent="0">
              <a:buNone/>
              <a:defRPr sz="3700"/>
            </a:lvl4pPr>
            <a:lvl5pPr marL="7518421" indent="0">
              <a:buNone/>
              <a:defRPr sz="3700"/>
            </a:lvl5pPr>
            <a:lvl6pPr marL="9398026" indent="0">
              <a:buNone/>
              <a:defRPr sz="3700"/>
            </a:lvl6pPr>
            <a:lvl7pPr marL="11277631" indent="0">
              <a:buNone/>
              <a:defRPr sz="3700"/>
            </a:lvl7pPr>
            <a:lvl8pPr marL="13157236" indent="0">
              <a:buNone/>
              <a:defRPr sz="3700"/>
            </a:lvl8pPr>
            <a:lvl9pPr marL="15036841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323CED-73DD-40FC-A863-75F3767F1534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046067-4848-4252-8DBF-E3932D70B61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79605" indent="0">
              <a:buNone/>
              <a:defRPr sz="11500"/>
            </a:lvl2pPr>
            <a:lvl3pPr marL="3759210" indent="0">
              <a:buNone/>
              <a:defRPr sz="9900"/>
            </a:lvl3pPr>
            <a:lvl4pPr marL="5638816" indent="0">
              <a:buNone/>
              <a:defRPr sz="8200"/>
            </a:lvl4pPr>
            <a:lvl5pPr marL="7518421" indent="0">
              <a:buNone/>
              <a:defRPr sz="8200"/>
            </a:lvl5pPr>
            <a:lvl6pPr marL="9398026" indent="0">
              <a:buNone/>
              <a:defRPr sz="8200"/>
            </a:lvl6pPr>
            <a:lvl7pPr marL="11277631" indent="0">
              <a:buNone/>
              <a:defRPr sz="8200"/>
            </a:lvl7pPr>
            <a:lvl8pPr marL="13157236" indent="0">
              <a:buNone/>
              <a:defRPr sz="8200"/>
            </a:lvl8pPr>
            <a:lvl9pPr marL="15036841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79605" indent="0">
              <a:buNone/>
              <a:defRPr sz="4900"/>
            </a:lvl2pPr>
            <a:lvl3pPr marL="3759210" indent="0">
              <a:buNone/>
              <a:defRPr sz="4100"/>
            </a:lvl3pPr>
            <a:lvl4pPr marL="5638816" indent="0">
              <a:buNone/>
              <a:defRPr sz="3700"/>
            </a:lvl4pPr>
            <a:lvl5pPr marL="7518421" indent="0">
              <a:buNone/>
              <a:defRPr sz="3700"/>
            </a:lvl5pPr>
            <a:lvl6pPr marL="9398026" indent="0">
              <a:buNone/>
              <a:defRPr sz="3700"/>
            </a:lvl6pPr>
            <a:lvl7pPr marL="11277631" indent="0">
              <a:buNone/>
              <a:defRPr sz="3700"/>
            </a:lvl7pPr>
            <a:lvl8pPr marL="13157236" indent="0">
              <a:buNone/>
              <a:defRPr sz="3700"/>
            </a:lvl8pPr>
            <a:lvl9pPr marL="15036841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A70BC-EBB2-4A1C-9A7A-0A9F53B6859E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581F2A-1BFF-4732-B106-B6E3EA78ECB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800880-BE7E-4A97-B229-04EB88DA687D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BB3DC8-8CAC-4098-94D8-1E9DA80C269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804"/>
            <a:ext cx="8229600" cy="2496650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804"/>
            <a:ext cx="24079200" cy="249665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4BF272-798D-4B3E-BDB4-68EC57749342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65CE38-51F3-433E-89FB-7755CB3BA8B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5919" tIns="187965" rIns="375919" bIns="18796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35"/>
            <a:ext cx="32918400" cy="19310775"/>
          </a:xfrm>
          <a:prstGeom prst="rect">
            <a:avLst/>
          </a:prstGeom>
        </p:spPr>
        <p:txBody>
          <a:bodyPr vert="horz" lIns="375919" tIns="187965" rIns="375919" bIns="18796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41"/>
            <a:ext cx="8534400" cy="1557867"/>
          </a:xfrm>
          <a:prstGeom prst="rect">
            <a:avLst/>
          </a:prstGeom>
        </p:spPr>
        <p:txBody>
          <a:bodyPr vert="horz" lIns="375919" tIns="187965" rIns="375919" bIns="187965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922412B-1C8E-490A-BD74-639D627B01CC}" type="datetimeFigureOut">
              <a:rPr lang="en-US" smtClean="0"/>
              <a:pPr>
                <a:defRPr/>
              </a:pPr>
              <a:t>4/30/2013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41"/>
            <a:ext cx="11582400" cy="1557867"/>
          </a:xfrm>
          <a:prstGeom prst="rect">
            <a:avLst/>
          </a:prstGeom>
        </p:spPr>
        <p:txBody>
          <a:bodyPr vert="horz" lIns="375919" tIns="187965" rIns="375919" bIns="187965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41"/>
            <a:ext cx="8534400" cy="1557867"/>
          </a:xfrm>
          <a:prstGeom prst="rect">
            <a:avLst/>
          </a:prstGeom>
        </p:spPr>
        <p:txBody>
          <a:bodyPr vert="horz" lIns="375919" tIns="187965" rIns="375919" bIns="187965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00DE17F-2D7D-4823-A76C-73CC8943F92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7" r:id="rId1"/>
    <p:sldLayoutId id="2147484398" r:id="rId2"/>
    <p:sldLayoutId id="2147484399" r:id="rId3"/>
    <p:sldLayoutId id="2147484400" r:id="rId4"/>
    <p:sldLayoutId id="2147484401" r:id="rId5"/>
    <p:sldLayoutId id="2147484402" r:id="rId6"/>
    <p:sldLayoutId id="2147484403" r:id="rId7"/>
    <p:sldLayoutId id="2147484404" r:id="rId8"/>
    <p:sldLayoutId id="2147484405" r:id="rId9"/>
    <p:sldLayoutId id="2147484406" r:id="rId10"/>
    <p:sldLayoutId id="2147484407" r:id="rId11"/>
  </p:sldLayoutIdLst>
  <p:txStyles>
    <p:titleStyle>
      <a:lvl1pPr algn="ctr" defTabSz="3759210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09702" indent="-1409702" algn="l" defTabSz="3759210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4362" indent="-1174756" algn="l" defTabSz="3759210" rtl="0" eaLnBrk="1" latinLnBrk="0" hangingPunct="1">
        <a:spcBef>
          <a:spcPct val="20000"/>
        </a:spcBef>
        <a:buFont typeface="Arial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699013" indent="-939803" algn="l" defTabSz="3759210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78618" indent="-939803" algn="l" defTabSz="3759210" rtl="0" eaLnBrk="1" latinLnBrk="0" hangingPunct="1">
        <a:spcBef>
          <a:spcPct val="20000"/>
        </a:spcBef>
        <a:buFont typeface="Arial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58223" indent="-939803" algn="l" defTabSz="3759210" rtl="0" eaLnBrk="1" latinLnBrk="0" hangingPunct="1">
        <a:spcBef>
          <a:spcPct val="20000"/>
        </a:spcBef>
        <a:buFont typeface="Arial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37829" indent="-939803" algn="l" defTabSz="3759210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17434" indent="-939803" algn="l" defTabSz="3759210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097039" indent="-939803" algn="l" defTabSz="3759210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76644" indent="-939803" algn="l" defTabSz="3759210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79605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59210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38816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18421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398026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77631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57236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36841" algn="l" defTabSz="3759210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13" Type="http://schemas.openxmlformats.org/officeDocument/2006/relationships/oleObject" Target="../embeddings/oleObject5.bin"/><Relationship Id="rId3" Type="http://schemas.openxmlformats.org/officeDocument/2006/relationships/image" Target="../media/image7.jpeg"/><Relationship Id="rId7" Type="http://schemas.openxmlformats.org/officeDocument/2006/relationships/oleObject" Target="../embeddings/oleObject2.bin"/><Relationship Id="rId12" Type="http://schemas.openxmlformats.org/officeDocument/2006/relationships/chart" Target="../charts/chart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9.jpeg"/><Relationship Id="rId5" Type="http://schemas.openxmlformats.org/officeDocument/2006/relationships/chart" Target="../charts/chart1.xml"/><Relationship Id="rId10" Type="http://schemas.openxmlformats.org/officeDocument/2006/relationships/oleObject" Target="../embeddings/oleObject4.bin"/><Relationship Id="rId4" Type="http://schemas.openxmlformats.org/officeDocument/2006/relationships/image" Target="../media/image8.jpeg"/><Relationship Id="rId9" Type="http://schemas.openxmlformats.org/officeDocument/2006/relationships/oleObject" Target="../embeddings/oleObject3.bin"/><Relationship Id="rId14" Type="http://schemas.openxmlformats.org/officeDocument/2006/relationships/oleObject" Target="../embeddings/oleObject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5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Picture 115" descr="Pictur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0632" y="4018558"/>
            <a:ext cx="8174736" cy="4968240"/>
          </a:xfrm>
          <a:prstGeom prst="rect">
            <a:avLst/>
          </a:prstGeom>
        </p:spPr>
      </p:pic>
      <p:sp>
        <p:nvSpPr>
          <p:cNvPr id="112" name="Rectangle 111"/>
          <p:cNvSpPr/>
          <p:nvPr/>
        </p:nvSpPr>
        <p:spPr>
          <a:xfrm>
            <a:off x="0" y="0"/>
            <a:ext cx="36576000" cy="36289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4" name="Title 3"/>
          <p:cNvSpPr>
            <a:spLocks noGrp="1"/>
          </p:cNvSpPr>
          <p:nvPr>
            <p:ph type="title"/>
          </p:nvPr>
        </p:nvSpPr>
        <p:spPr>
          <a:xfrm>
            <a:off x="4929094" y="199924"/>
            <a:ext cx="30294242" cy="3429024"/>
          </a:xfrm>
        </p:spPr>
        <p:txBody>
          <a:bodyPr>
            <a:noAutofit/>
          </a:bodyPr>
          <a:lstStyle/>
          <a:p>
            <a:pPr eaLnBrk="1" hangingPunct="1">
              <a:lnSpc>
                <a:spcPts val="4500"/>
              </a:lnSpc>
            </a:pPr>
            <a:r>
              <a:rPr lang="en-AU" sz="6800" b="1" dirty="0">
                <a:solidFill>
                  <a:srgbClr val="9900CC"/>
                </a:solidFill>
                <a:latin typeface="Arial Rounded MT Bold" pitchFamily="34" charset="0"/>
                <a:ea typeface="Arial Unicode MS" pitchFamily="34" charset="-128"/>
                <a:cs typeface="Arial Unicode MS" pitchFamily="34" charset="-128"/>
              </a:rPr>
              <a:t>Synthesis and Fluorometric Analysis of a Metal Ion Sensitive Polymer</a:t>
            </a:r>
            <a:r>
              <a:rPr lang="en-AU" sz="6600" b="1" dirty="0">
                <a:solidFill>
                  <a:srgbClr val="99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n-AU" sz="6600" b="1" dirty="0">
                <a:solidFill>
                  <a:srgbClr val="99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AU" sz="1500" b="1" dirty="0" smtClean="0">
                <a:solidFill>
                  <a:srgbClr val="99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AU" sz="8200" b="1" dirty="0" smtClean="0">
                <a:solidFill>
                  <a:srgbClr val="99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n-AU" sz="8200" b="1" dirty="0" smtClean="0">
                <a:solidFill>
                  <a:srgbClr val="99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AU" sz="3800" u="sng" dirty="0" smtClean="0">
                <a:solidFill>
                  <a:srgbClr val="99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Alexis </a:t>
            </a:r>
            <a:r>
              <a:rPr lang="en-AU" sz="3800" u="sng" dirty="0">
                <a:solidFill>
                  <a:srgbClr val="99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Kasparian</a:t>
            </a:r>
            <a:r>
              <a:rPr lang="en-AU" sz="3800" dirty="0">
                <a:solidFill>
                  <a:srgbClr val="99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Lea Nyiranshuti, Christian Tooley, Roy Planalp</a:t>
            </a:r>
            <a:br>
              <a:rPr lang="en-AU" sz="3800" dirty="0">
                <a:solidFill>
                  <a:srgbClr val="99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AU" sz="3800" dirty="0">
                <a:solidFill>
                  <a:srgbClr val="99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ahf28@wildcats.unh.edu; Parsons Hall, 23 Academic Way, Durham NH 03824</a:t>
            </a:r>
            <a:endParaRPr lang="en-US" sz="3800" dirty="0">
              <a:solidFill>
                <a:srgbClr val="9900CC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285624" y="3700386"/>
            <a:ext cx="13858972" cy="476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76021" tIns="188011" rIns="376021" bIns="188011">
            <a:spAutoFit/>
          </a:bodyPr>
          <a:lstStyle/>
          <a:p>
            <a:pPr defTabSz="3758264">
              <a:lnSpc>
                <a:spcPct val="130000"/>
              </a:lnSpc>
            </a:pPr>
            <a:r>
              <a:rPr lang="en-AU" sz="46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Introduction</a:t>
            </a:r>
          </a:p>
          <a:p>
            <a:pPr algn="just" defTabSz="3758264">
              <a:lnSpc>
                <a:spcPts val="4501"/>
              </a:lnSpc>
            </a:pPr>
            <a:r>
              <a:rPr lang="en-AU" sz="3200" dirty="0" smtClean="0">
                <a:cs typeface="Arial" pitchFamily="34" charset="0"/>
              </a:rPr>
              <a:t>Fluorescent-tagged </a:t>
            </a:r>
            <a:r>
              <a:rPr lang="en-AU" sz="3200" dirty="0">
                <a:cs typeface="Arial" pitchFamily="34" charset="0"/>
              </a:rPr>
              <a:t>copolymers </a:t>
            </a:r>
            <a:r>
              <a:rPr lang="en-AU" sz="3200" dirty="0" smtClean="0">
                <a:cs typeface="Arial" pitchFamily="34" charset="0"/>
              </a:rPr>
              <a:t>have been synthesized to act as </a:t>
            </a:r>
            <a:r>
              <a:rPr lang="en-AU" sz="3200" dirty="0">
                <a:cs typeface="Arial" pitchFamily="34" charset="0"/>
              </a:rPr>
              <a:t>a delivery system for metal sensor ligands </a:t>
            </a:r>
            <a:r>
              <a:rPr lang="en-AU" sz="3200" dirty="0" smtClean="0">
                <a:cs typeface="Arial" pitchFamily="34" charset="0"/>
              </a:rPr>
              <a:t>and</a:t>
            </a:r>
            <a:r>
              <a:rPr lang="en-AU" sz="3200" dirty="0" smtClean="0">
                <a:cs typeface="Arial" pitchFamily="34" charset="0"/>
              </a:rPr>
              <a:t> </a:t>
            </a:r>
            <a:r>
              <a:rPr lang="en-AU" sz="3200" dirty="0" smtClean="0">
                <a:cs typeface="Arial" pitchFamily="34" charset="0"/>
              </a:rPr>
              <a:t>to determine extent of metal ion complexation.  </a:t>
            </a:r>
            <a:r>
              <a:rPr lang="en-AU" sz="3200" dirty="0">
                <a:cs typeface="Arial" pitchFamily="34" charset="0"/>
              </a:rPr>
              <a:t>Polymers are synthesized </a:t>
            </a:r>
            <a:r>
              <a:rPr lang="en-AU" sz="3200" dirty="0" smtClean="0">
                <a:cs typeface="Arial" pitchFamily="34" charset="0"/>
              </a:rPr>
              <a:t>containing ligand monomers </a:t>
            </a:r>
            <a:r>
              <a:rPr lang="en-AU" sz="3200" dirty="0">
                <a:cs typeface="Arial" pitchFamily="34" charset="0"/>
              </a:rPr>
              <a:t>sensitive to </a:t>
            </a:r>
            <a:r>
              <a:rPr lang="en-AU" sz="3200" dirty="0" smtClean="0">
                <a:cs typeface="Arial" pitchFamily="34" charset="0"/>
              </a:rPr>
              <a:t>binding </a:t>
            </a:r>
            <a:r>
              <a:rPr lang="en-AU" sz="3200" dirty="0">
                <a:cs typeface="Arial" pitchFamily="34" charset="0"/>
              </a:rPr>
              <a:t>a </a:t>
            </a:r>
            <a:r>
              <a:rPr lang="en-AU" sz="3200" dirty="0" smtClean="0">
                <a:cs typeface="Arial" pitchFamily="34" charset="0"/>
              </a:rPr>
              <a:t>specific</a:t>
            </a:r>
            <a:r>
              <a:rPr lang="en-AU" sz="3200" dirty="0" smtClean="0">
                <a:cs typeface="Arial" pitchFamily="34" charset="0"/>
              </a:rPr>
              <a:t> </a:t>
            </a:r>
            <a:r>
              <a:rPr lang="en-AU" sz="3200" dirty="0">
                <a:cs typeface="Arial" pitchFamily="34" charset="0"/>
              </a:rPr>
              <a:t>metal ion.  Binding alters the structure of the polymer, and structure changes can be detected by fluorimetry analysis of fluorophores attached to the polymer.</a:t>
            </a:r>
            <a:r>
              <a:rPr lang="en-AU" sz="3200" baseline="30000" dirty="0">
                <a:cs typeface="Arial" pitchFamily="34" charset="0"/>
              </a:rPr>
              <a:t>1,2</a:t>
            </a:r>
          </a:p>
        </p:txBody>
      </p:sp>
      <p:sp>
        <p:nvSpPr>
          <p:cNvPr id="13317" name="TextBox 6"/>
          <p:cNvSpPr txBox="1">
            <a:spLocks noChangeArrowheads="1"/>
          </p:cNvSpPr>
          <p:nvPr/>
        </p:nvSpPr>
        <p:spPr bwMode="auto">
          <a:xfrm>
            <a:off x="19216694" y="23042880"/>
            <a:ext cx="16645054" cy="3091206"/>
          </a:xfrm>
          <a:prstGeom prst="rect">
            <a:avLst/>
          </a:prstGeom>
          <a:noFill/>
          <a:ln w="15875">
            <a:solidFill>
              <a:srgbClr val="9900CC"/>
            </a:solidFill>
            <a:miter lim="800000"/>
            <a:headEnd/>
            <a:tailEnd/>
          </a:ln>
        </p:spPr>
        <p:txBody>
          <a:bodyPr wrap="square" lIns="376021" tIns="188011" rIns="376021" bIns="188011">
            <a:spAutoFit/>
          </a:bodyPr>
          <a:lstStyle/>
          <a:p>
            <a:pPr defTabSz="3758264">
              <a:lnSpc>
                <a:spcPct val="130000"/>
              </a:lnSpc>
            </a:pPr>
            <a:r>
              <a:rPr lang="en-AU" sz="46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Conclusions</a:t>
            </a:r>
          </a:p>
          <a:p>
            <a:pPr algn="just">
              <a:lnSpc>
                <a:spcPts val="4501"/>
              </a:lnSpc>
            </a:pPr>
            <a:r>
              <a:rPr lang="en-US" sz="3200" dirty="0"/>
              <a:t>The polymer is sensitive to temperature changes, but a viable pattern of sensitivity to pH has not been determined.  The synthesized 5 mol % and 10 mol % MAA polymers cannot bind to copper (II) in sufficient ability to yield quantifiable fluorescence results.</a:t>
            </a:r>
          </a:p>
        </p:txBody>
      </p:sp>
      <p:sp>
        <p:nvSpPr>
          <p:cNvPr id="13318" name="TextBox 7"/>
          <p:cNvSpPr txBox="1">
            <a:spLocks noChangeArrowheads="1"/>
          </p:cNvSpPr>
          <p:nvPr/>
        </p:nvSpPr>
        <p:spPr bwMode="auto">
          <a:xfrm>
            <a:off x="19216694" y="26274794"/>
            <a:ext cx="16645054" cy="2414097"/>
          </a:xfrm>
          <a:prstGeom prst="rect">
            <a:avLst/>
          </a:prstGeom>
          <a:noFill/>
          <a:ln w="15875">
            <a:solidFill>
              <a:srgbClr val="9900CC"/>
            </a:solidFill>
            <a:miter lim="800000"/>
            <a:headEnd/>
            <a:tailEnd/>
          </a:ln>
        </p:spPr>
        <p:txBody>
          <a:bodyPr wrap="square" lIns="376021" tIns="188011" rIns="376021" bIns="188011">
            <a:spAutoFit/>
          </a:bodyPr>
          <a:lstStyle/>
          <a:p>
            <a:pPr defTabSz="3758264">
              <a:lnSpc>
                <a:spcPct val="130000"/>
              </a:lnSpc>
            </a:pPr>
            <a:r>
              <a:rPr lang="en-AU" sz="4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Acknowledgements</a:t>
            </a:r>
          </a:p>
          <a:p>
            <a:pPr algn="just" defTabSz="3758264">
              <a:lnSpc>
                <a:spcPts val="4501"/>
              </a:lnSpc>
            </a:pPr>
            <a:r>
              <a:rPr lang="en-AU" sz="2800" dirty="0">
                <a:cs typeface="Arial" pitchFamily="34" charset="0"/>
              </a:rPr>
              <a:t>We thank the the Department of Chemistry, UNH, for funding.  </a:t>
            </a:r>
            <a:r>
              <a:rPr lang="en-AU" sz="2800" dirty="0" smtClean="0">
                <a:cs typeface="Arial" pitchFamily="34" charset="0"/>
              </a:rPr>
              <a:t>Our sincerest </a:t>
            </a:r>
            <a:r>
              <a:rPr lang="en-AU" sz="2800" dirty="0">
                <a:cs typeface="Arial" pitchFamily="34" charset="0"/>
              </a:rPr>
              <a:t>thanks to John Scoros, Justin Massing, and Stephan </a:t>
            </a:r>
            <a:r>
              <a:rPr lang="en-AU" sz="2800" dirty="0" smtClean="0">
                <a:cs typeface="Arial" pitchFamily="34" charset="0"/>
              </a:rPr>
              <a:t>Barkley for their </a:t>
            </a:r>
            <a:r>
              <a:rPr lang="en-AU" sz="2800" dirty="0" smtClean="0">
                <a:cs typeface="Arial" pitchFamily="34" charset="0"/>
              </a:rPr>
              <a:t>help, and the Seitz group for providing materials.</a:t>
            </a:r>
            <a:endParaRPr lang="en-US" sz="2800" b="1" dirty="0">
              <a:cs typeface="Arial" pitchFamily="34" charset="0"/>
            </a:endParaRPr>
          </a:p>
        </p:txBody>
      </p:sp>
      <p:sp>
        <p:nvSpPr>
          <p:cNvPr id="13319" name="TextBox 8"/>
          <p:cNvSpPr txBox="1">
            <a:spLocks noChangeArrowheads="1"/>
          </p:cNvSpPr>
          <p:nvPr/>
        </p:nvSpPr>
        <p:spPr bwMode="auto">
          <a:xfrm>
            <a:off x="285624" y="27379767"/>
            <a:ext cx="5377940" cy="1395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76021" tIns="188011" rIns="376021" bIns="188011">
            <a:spAutoFit/>
          </a:bodyPr>
          <a:lstStyle/>
          <a:p>
            <a:pPr defTabSz="3758264">
              <a:lnSpc>
                <a:spcPct val="150000"/>
              </a:lnSpc>
            </a:pPr>
            <a:r>
              <a:rPr lang="en-AU" sz="4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References</a:t>
            </a:r>
            <a:endParaRPr lang="en-US" sz="44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3320" name="TextBox 9"/>
          <p:cNvSpPr txBox="1">
            <a:spLocks noChangeArrowheads="1"/>
          </p:cNvSpPr>
          <p:nvPr/>
        </p:nvSpPr>
        <p:spPr bwMode="auto">
          <a:xfrm>
            <a:off x="714252" y="23042880"/>
            <a:ext cx="16716492" cy="4185351"/>
          </a:xfrm>
          <a:prstGeom prst="rect">
            <a:avLst/>
          </a:prstGeom>
          <a:noFill/>
          <a:ln w="15875">
            <a:solidFill>
              <a:srgbClr val="9900CC"/>
            </a:solidFill>
            <a:miter lim="800000"/>
            <a:headEnd/>
            <a:tailEnd/>
          </a:ln>
        </p:spPr>
        <p:txBody>
          <a:bodyPr wrap="square" lIns="376021" tIns="188011" rIns="376021" bIns="188011">
            <a:spAutoFit/>
          </a:bodyPr>
          <a:lstStyle/>
          <a:p>
            <a:pPr defTabSz="3758264">
              <a:lnSpc>
                <a:spcPct val="130000"/>
              </a:lnSpc>
            </a:pPr>
            <a:r>
              <a:rPr lang="en-AU" sz="46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Future Work</a:t>
            </a:r>
          </a:p>
          <a:p>
            <a:pPr marL="457200" lvl="1" indent="-409575" algn="just" defTabSz="457200">
              <a:lnSpc>
                <a:spcPts val="4501"/>
              </a:lnSpc>
              <a:buFont typeface="Arial" pitchFamily="34" charset="0"/>
              <a:buChar char="•"/>
            </a:pPr>
            <a:r>
              <a:rPr lang="en-US" sz="3200" dirty="0" smtClean="0"/>
              <a:t>More </a:t>
            </a:r>
            <a:r>
              <a:rPr lang="en-US" sz="3200" dirty="0"/>
              <a:t>quantitative characterization of the polymers would be helpful in linking polymer </a:t>
            </a:r>
            <a:r>
              <a:rPr lang="en-US" sz="3200" dirty="0" smtClean="0"/>
              <a:t>state </a:t>
            </a:r>
            <a:r>
              <a:rPr lang="en-US" sz="3200" dirty="0"/>
              <a:t>to the fluorescence results under different </a:t>
            </a:r>
            <a:r>
              <a:rPr lang="en-US" sz="3200" dirty="0" smtClean="0"/>
              <a:t>conditions.</a:t>
            </a:r>
          </a:p>
          <a:p>
            <a:pPr marL="457200" lvl="1" indent="-409575" algn="just" defTabSz="457200">
              <a:lnSpc>
                <a:spcPts val="4501"/>
              </a:lnSpc>
              <a:buFont typeface="Arial" pitchFamily="34" charset="0"/>
              <a:buChar char="•"/>
            </a:pPr>
            <a:r>
              <a:rPr lang="en-US" sz="3200" dirty="0" smtClean="0"/>
              <a:t>Further </a:t>
            </a:r>
            <a:r>
              <a:rPr lang="en-US" sz="3200" dirty="0"/>
              <a:t>study of pH trends with MAA copolymers can be </a:t>
            </a:r>
            <a:r>
              <a:rPr lang="en-US" sz="3200" dirty="0" smtClean="0"/>
              <a:t>explored.</a:t>
            </a:r>
            <a:endParaRPr lang="en-US" sz="3200" dirty="0"/>
          </a:p>
          <a:p>
            <a:pPr marL="457200" lvl="1" indent="-409575" algn="just" defTabSz="457200">
              <a:lnSpc>
                <a:spcPts val="4501"/>
              </a:lnSpc>
              <a:buFont typeface="Arial" pitchFamily="34" charset="0"/>
              <a:buChar char="•"/>
            </a:pPr>
            <a:r>
              <a:rPr lang="en-US" sz="3200" dirty="0" smtClean="0"/>
              <a:t>The creation </a:t>
            </a:r>
            <a:r>
              <a:rPr lang="en-US" sz="3200" dirty="0"/>
              <a:t>of more polymers with more selective Cu (II) ligands is currently </a:t>
            </a:r>
            <a:r>
              <a:rPr lang="en-US" sz="3200" dirty="0" smtClean="0"/>
              <a:t>underway as </a:t>
            </a:r>
            <a:r>
              <a:rPr lang="en-US" sz="3200" dirty="0"/>
              <a:t>a continuous exploration of quantitative metal sensoring.</a:t>
            </a:r>
            <a:endParaRPr lang="en-AU" sz="3200" b="1" dirty="0">
              <a:cs typeface="Arial" pitchFamily="34" charset="0"/>
            </a:endParaRPr>
          </a:p>
        </p:txBody>
      </p:sp>
      <p:sp>
        <p:nvSpPr>
          <p:cNvPr id="13321" name="Rectangle 14"/>
          <p:cNvSpPr>
            <a:spLocks noChangeArrowheads="1"/>
          </p:cNvSpPr>
          <p:nvPr/>
        </p:nvSpPr>
        <p:spPr bwMode="auto">
          <a:xfrm>
            <a:off x="2" y="14325602"/>
            <a:ext cx="184686" cy="123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8" tIns="45709" rIns="91418" bIns="45709" anchor="ctr">
            <a:spAutoFit/>
          </a:bodyPr>
          <a:lstStyle/>
          <a:p>
            <a:endParaRPr lang="en-US"/>
          </a:p>
        </p:txBody>
      </p:sp>
      <p:sp>
        <p:nvSpPr>
          <p:cNvPr id="13322" name="Rectangle 23"/>
          <p:cNvSpPr>
            <a:spLocks noChangeArrowheads="1"/>
          </p:cNvSpPr>
          <p:nvPr/>
        </p:nvSpPr>
        <p:spPr bwMode="auto">
          <a:xfrm>
            <a:off x="2" y="13758865"/>
            <a:ext cx="184686" cy="123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8" tIns="45709" rIns="91418" bIns="45709" anchor="ctr">
            <a:spAutoFit/>
          </a:bodyPr>
          <a:lstStyle/>
          <a:p>
            <a:endParaRPr lang="en-US"/>
          </a:p>
        </p:txBody>
      </p:sp>
      <p:sp>
        <p:nvSpPr>
          <p:cNvPr id="13323" name="Rectangle 25"/>
          <p:cNvSpPr>
            <a:spLocks noChangeArrowheads="1"/>
          </p:cNvSpPr>
          <p:nvPr/>
        </p:nvSpPr>
        <p:spPr bwMode="auto">
          <a:xfrm>
            <a:off x="2" y="13716002"/>
            <a:ext cx="184686" cy="123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8" tIns="45709" rIns="91418" bIns="45709" anchor="ctr">
            <a:spAutoFit/>
          </a:bodyPr>
          <a:lstStyle/>
          <a:p>
            <a:endParaRPr lang="en-US"/>
          </a:p>
        </p:txBody>
      </p:sp>
      <p:sp>
        <p:nvSpPr>
          <p:cNvPr id="13324" name="Rectangle 28"/>
          <p:cNvSpPr>
            <a:spLocks noChangeArrowheads="1"/>
          </p:cNvSpPr>
          <p:nvPr/>
        </p:nvSpPr>
        <p:spPr bwMode="auto">
          <a:xfrm>
            <a:off x="-74610" y="13077824"/>
            <a:ext cx="184686" cy="123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8" tIns="45709" rIns="91418" bIns="45709" anchor="ctr">
            <a:spAutoFit/>
          </a:bodyPr>
          <a:lstStyle/>
          <a:p>
            <a:endParaRPr lang="en-US"/>
          </a:p>
        </p:txBody>
      </p:sp>
      <p:pic>
        <p:nvPicPr>
          <p:cNvPr id="13326" name="Picture 16" descr="http://www.gearfreedom.com/blog/wp-content/uploads/2012/05/UNH-Logo_blu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01594" y="271362"/>
            <a:ext cx="3084558" cy="3135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8" name="TextBox 17"/>
          <p:cNvSpPr txBox="1">
            <a:spLocks noChangeArrowheads="1"/>
          </p:cNvSpPr>
          <p:nvPr/>
        </p:nvSpPr>
        <p:spPr bwMode="auto">
          <a:xfrm>
            <a:off x="642814" y="10201244"/>
            <a:ext cx="12073022" cy="7017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8" tIns="45709" rIns="91418" bIns="45709">
            <a:spAutoFit/>
          </a:bodyPr>
          <a:lstStyle/>
          <a:p>
            <a:pPr algn="just">
              <a:lnSpc>
                <a:spcPts val="4501"/>
              </a:lnSpc>
            </a:pPr>
            <a:r>
              <a:rPr lang="en-AU" sz="3200" dirty="0">
                <a:cs typeface="Arial" pitchFamily="34" charset="0"/>
              </a:rPr>
              <a:t>Absorbance spectroscopy verified the addition of </a:t>
            </a:r>
            <a:r>
              <a:rPr lang="en-AU" sz="3200" dirty="0" smtClean="0">
                <a:cs typeface="Arial" pitchFamily="34" charset="0"/>
              </a:rPr>
              <a:t>fluorophores onto the polymer.</a:t>
            </a:r>
            <a:endParaRPr lang="en-AU" sz="3200" dirty="0">
              <a:cs typeface="Arial" pitchFamily="34" charset="0"/>
            </a:endParaRPr>
          </a:p>
          <a:p>
            <a:pPr algn="just" defTabSz="876082">
              <a:lnSpc>
                <a:spcPts val="4501"/>
              </a:lnSpc>
            </a:pPr>
            <a:r>
              <a:rPr lang="en-US" sz="3200" b="1" dirty="0">
                <a:solidFill>
                  <a:srgbClr val="FF0066"/>
                </a:solidFill>
              </a:rPr>
              <a:t>	</a:t>
            </a:r>
            <a:r>
              <a:rPr lang="en-US" sz="3200" b="1" dirty="0" err="1">
                <a:solidFill>
                  <a:srgbClr val="FF0066"/>
                </a:solidFill>
              </a:rPr>
              <a:t>Alexa</a:t>
            </a:r>
            <a:r>
              <a:rPr lang="en-US" sz="3200" b="1" dirty="0">
                <a:solidFill>
                  <a:srgbClr val="FF0066"/>
                </a:solidFill>
              </a:rPr>
              <a:t> Fluor 555-donor</a:t>
            </a:r>
          </a:p>
          <a:p>
            <a:pPr algn="just" defTabSz="876082">
              <a:lnSpc>
                <a:spcPts val="4501"/>
              </a:lnSpc>
            </a:pPr>
            <a:r>
              <a:rPr lang="en-US" sz="3200" b="1" dirty="0">
                <a:solidFill>
                  <a:srgbClr val="0000FF"/>
                </a:solidFill>
              </a:rPr>
              <a:t>	</a:t>
            </a:r>
            <a:r>
              <a:rPr lang="en-US" sz="3200" b="1" dirty="0" err="1">
                <a:solidFill>
                  <a:srgbClr val="0000FF"/>
                </a:solidFill>
              </a:rPr>
              <a:t>Alexa</a:t>
            </a:r>
            <a:r>
              <a:rPr lang="en-US" sz="3200" b="1" dirty="0">
                <a:solidFill>
                  <a:srgbClr val="0000FF"/>
                </a:solidFill>
              </a:rPr>
              <a:t> Fluor 647-acceptor</a:t>
            </a:r>
            <a:endParaRPr lang="en-US" sz="3200" dirty="0">
              <a:solidFill>
                <a:srgbClr val="0000FF"/>
              </a:solidFill>
            </a:endParaRPr>
          </a:p>
          <a:p>
            <a:pPr algn="just">
              <a:lnSpc>
                <a:spcPts val="4501"/>
              </a:lnSpc>
            </a:pPr>
            <a:r>
              <a:rPr lang="en-US" sz="3200" dirty="0"/>
              <a:t>The fluorophores were expected to interact with each other through fluorescence resonance energy transfer (FRET)  when the polymer was collapsed, producing a acceptor/donor intensity ratio that would increase with more FRET</a:t>
            </a:r>
            <a:r>
              <a:rPr lang="en-US" sz="3200" dirty="0" smtClean="0"/>
              <a:t>.</a:t>
            </a:r>
          </a:p>
          <a:p>
            <a:pPr algn="just">
              <a:lnSpc>
                <a:spcPts val="4501"/>
              </a:lnSpc>
            </a:pPr>
            <a:endParaRPr lang="en-US" sz="3200" dirty="0" smtClean="0"/>
          </a:p>
          <a:p>
            <a:pPr algn="just">
              <a:lnSpc>
                <a:spcPts val="4501"/>
              </a:lnSpc>
            </a:pPr>
            <a:r>
              <a:rPr lang="en-US" sz="3200" dirty="0" smtClean="0"/>
              <a:t>Polymer collapse was hypothesized for pH conditions less than the pKa of MAA, higher temperatures, and upon metal ion complexation.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86086" y="27418670"/>
            <a:ext cx="12501650" cy="1785082"/>
          </a:xfrm>
          <a:prstGeom prst="rect">
            <a:avLst/>
          </a:prstGeom>
          <a:noFill/>
        </p:spPr>
        <p:txBody>
          <a:bodyPr wrap="square" lIns="91418" tIns="45709" rIns="91418" bIns="45709" rtlCol="0">
            <a:spAutoFit/>
          </a:bodyPr>
          <a:lstStyle/>
          <a:p>
            <a:r>
              <a:rPr lang="en-US" sz="2200" dirty="0"/>
              <a:t>[1</a:t>
            </a:r>
            <a:r>
              <a:rPr lang="en-US" sz="2200" dirty="0" smtClean="0"/>
              <a:t>] Seitz, W.R.</a:t>
            </a:r>
            <a:r>
              <a:rPr lang="en-US" sz="2200" i="1" dirty="0" smtClean="0"/>
              <a:t>et al.</a:t>
            </a:r>
            <a:r>
              <a:rPr lang="en-US" sz="2200" dirty="0" smtClean="0"/>
              <a:t>  </a:t>
            </a:r>
            <a:r>
              <a:rPr lang="en-US" sz="2200" i="1" dirty="0" smtClean="0"/>
              <a:t>Analyst</a:t>
            </a:r>
            <a:r>
              <a:rPr lang="en-US" sz="2200" dirty="0" smtClean="0"/>
              <a:t>.  </a:t>
            </a:r>
            <a:r>
              <a:rPr lang="en-US" sz="2200" b="1" dirty="0" smtClean="0"/>
              <a:t>2011</a:t>
            </a:r>
            <a:r>
              <a:rPr lang="en-US" sz="2200" dirty="0" smtClean="0"/>
              <a:t>, </a:t>
            </a:r>
            <a:r>
              <a:rPr lang="en-US" sz="2200" i="1" dirty="0" smtClean="0"/>
              <a:t>136</a:t>
            </a:r>
            <a:r>
              <a:rPr lang="en-US" sz="2200" dirty="0" smtClean="0"/>
              <a:t>, 5006-5011. </a:t>
            </a:r>
            <a:endParaRPr lang="en-US" sz="2200" dirty="0"/>
          </a:p>
          <a:p>
            <a:r>
              <a:rPr lang="en-US" sz="2200" dirty="0"/>
              <a:t>[2] </a:t>
            </a:r>
            <a:r>
              <a:rPr lang="en-US" sz="2200" dirty="0" smtClean="0"/>
              <a:t>Yao, S. </a:t>
            </a:r>
            <a:r>
              <a:rPr lang="en-US" sz="2200" i="1" dirty="0" smtClean="0"/>
              <a:t>et al</a:t>
            </a:r>
            <a:r>
              <a:rPr lang="en-US" sz="2200" dirty="0" smtClean="0"/>
              <a:t>.  </a:t>
            </a:r>
            <a:r>
              <a:rPr lang="en-US" sz="2200" i="1" dirty="0" smtClean="0"/>
              <a:t>Analyst</a:t>
            </a:r>
            <a:r>
              <a:rPr lang="en-US" sz="2200" dirty="0" smtClean="0"/>
              <a:t>.  </a:t>
            </a:r>
            <a:r>
              <a:rPr lang="en-US" sz="2200" b="1" dirty="0" smtClean="0"/>
              <a:t>2012</a:t>
            </a:r>
            <a:r>
              <a:rPr lang="en-US" sz="2200" dirty="0" smtClean="0"/>
              <a:t>, </a:t>
            </a:r>
            <a:r>
              <a:rPr lang="en-US" sz="2200" i="1" dirty="0" smtClean="0"/>
              <a:t>137</a:t>
            </a:r>
            <a:r>
              <a:rPr lang="en-US" sz="2200" dirty="0" smtClean="0"/>
              <a:t>, 4734-4741.</a:t>
            </a:r>
            <a:endParaRPr lang="en-US" sz="2200" dirty="0"/>
          </a:p>
          <a:p>
            <a:r>
              <a:rPr lang="en-US" sz="2200" dirty="0"/>
              <a:t>[3] </a:t>
            </a:r>
            <a:r>
              <a:rPr lang="en-US" sz="2200" dirty="0" err="1" smtClean="0"/>
              <a:t>Oxenford</a:t>
            </a:r>
            <a:r>
              <a:rPr lang="en-US" sz="2200" dirty="0" smtClean="0"/>
              <a:t>, L.R. </a:t>
            </a:r>
            <a:r>
              <a:rPr lang="en-US" sz="2200" b="1" dirty="0" smtClean="0"/>
              <a:t>2006</a:t>
            </a:r>
            <a:r>
              <a:rPr lang="en-US" sz="2200" dirty="0" smtClean="0"/>
              <a:t>.  Characterization of N-isopropyl </a:t>
            </a:r>
            <a:r>
              <a:rPr lang="en-US" sz="2200" dirty="0" err="1" smtClean="0"/>
              <a:t>acrylamide</a:t>
            </a:r>
            <a:r>
              <a:rPr lang="en-US" sz="2200" dirty="0"/>
              <a:t> </a:t>
            </a:r>
            <a:r>
              <a:rPr lang="en-US" sz="2200" dirty="0" smtClean="0"/>
              <a:t>based polymers for pH sensing and metal ion binding.  Masters Thesis, Oklahoma State University, Oklahoma. </a:t>
            </a:r>
            <a:r>
              <a:rPr lang="en-US" sz="2200" dirty="0"/>
              <a:t> </a:t>
            </a:r>
            <a:r>
              <a:rPr lang="en-US" sz="2200" dirty="0" smtClean="0"/>
              <a:t>133 p.</a:t>
            </a:r>
          </a:p>
          <a:p>
            <a:endParaRPr lang="en-US" sz="2200" dirty="0"/>
          </a:p>
        </p:txBody>
      </p:sp>
      <p:cxnSp>
        <p:nvCxnSpPr>
          <p:cNvPr id="30" name="Straight Connector 29"/>
          <p:cNvCxnSpPr/>
          <p:nvPr/>
        </p:nvCxnSpPr>
        <p:spPr>
          <a:xfrm>
            <a:off x="0" y="3628948"/>
            <a:ext cx="36576000" cy="1588"/>
          </a:xfrm>
          <a:prstGeom prst="line">
            <a:avLst/>
          </a:prstGeom>
          <a:ln>
            <a:solidFill>
              <a:srgbClr val="99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642731" y="9415426"/>
            <a:ext cx="6715255" cy="846363"/>
          </a:xfrm>
          <a:prstGeom prst="rect">
            <a:avLst/>
          </a:prstGeom>
        </p:spPr>
        <p:txBody>
          <a:bodyPr wrap="none" lIns="91418" tIns="45709" rIns="91418" bIns="45709">
            <a:spAutoFit/>
          </a:bodyPr>
          <a:lstStyle/>
          <a:p>
            <a:pPr defTabSz="3758264">
              <a:spcBef>
                <a:spcPct val="50000"/>
              </a:spcBef>
            </a:pPr>
            <a:r>
              <a:rPr lang="en-US" sz="49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Results and Discussion</a:t>
            </a:r>
          </a:p>
        </p:txBody>
      </p:sp>
      <p:grpSp>
        <p:nvGrpSpPr>
          <p:cNvPr id="119" name="Group 118"/>
          <p:cNvGrpSpPr/>
          <p:nvPr/>
        </p:nvGrpSpPr>
        <p:grpSpPr>
          <a:xfrm>
            <a:off x="714250" y="17248215"/>
            <a:ext cx="11215768" cy="5526117"/>
            <a:chOff x="499938" y="17416482"/>
            <a:chExt cx="11215768" cy="5454679"/>
          </a:xfrm>
          <a:solidFill>
            <a:prstClr val="white"/>
          </a:solidFill>
        </p:grpSpPr>
        <p:sp>
          <p:nvSpPr>
            <p:cNvPr id="37" name="Rectangle 36"/>
            <p:cNvSpPr/>
            <p:nvPr/>
          </p:nvSpPr>
          <p:spPr>
            <a:xfrm>
              <a:off x="499938" y="21917076"/>
              <a:ext cx="11215766" cy="954085"/>
            </a:xfrm>
            <a:prstGeom prst="rect">
              <a:avLst/>
            </a:prstGeom>
            <a:grpFill/>
          </p:spPr>
          <p:txBody>
            <a:bodyPr wrap="square" lIns="91418" tIns="45709" rIns="91418" bIns="45709">
              <a:spAutoFit/>
            </a:bodyPr>
            <a:lstStyle/>
            <a:p>
              <a:pPr algn="ctr"/>
              <a:r>
                <a:rPr lang="en-US" sz="2800" b="1" dirty="0"/>
                <a:t>Figure </a:t>
              </a:r>
              <a:r>
                <a:rPr lang="en-US" sz="2800" b="1" dirty="0" smtClean="0"/>
                <a:t>3.  </a:t>
              </a:r>
              <a:r>
                <a:rPr lang="en-US" sz="2800" b="1" dirty="0"/>
                <a:t>Absorbance spectrum of 10 mol % MAA copolymer, verifying presence of fluorophores.</a:t>
              </a: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499938" y="17416482"/>
              <a:ext cx="11215768" cy="4500594"/>
              <a:chOff x="24574544" y="9844054"/>
              <a:chExt cx="11358644" cy="5072098"/>
            </a:xfrm>
            <a:grpFill/>
          </p:grpSpPr>
          <p:graphicFrame>
            <p:nvGraphicFramePr>
              <p:cNvPr id="22" name="Chart 21"/>
              <p:cNvGraphicFramePr/>
              <p:nvPr/>
            </p:nvGraphicFramePr>
            <p:xfrm>
              <a:off x="24574544" y="9844054"/>
              <a:ext cx="11358644" cy="507209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graphicFrame>
            <p:nvGraphicFramePr>
              <p:cNvPr id="13335" name="Object 23"/>
              <p:cNvGraphicFramePr>
                <a:graphicFrameLocks noChangeAspect="1"/>
              </p:cNvGraphicFramePr>
              <p:nvPr/>
            </p:nvGraphicFramePr>
            <p:xfrm>
              <a:off x="28789386" y="10272682"/>
              <a:ext cx="3540032" cy="812804"/>
            </p:xfrm>
            <a:graphic>
              <a:graphicData uri="http://schemas.openxmlformats.org/presentationml/2006/ole">
                <p:oleObj spid="_x0000_s13335" name="CS ChemDraw Drawing" r:id="rId6" imgW="2724531" imgH="625983" progId="ChemDraw.Document.6.0">
                  <p:embed/>
                </p:oleObj>
              </a:graphicData>
            </a:graphic>
          </p:graphicFrame>
          <p:graphicFrame>
            <p:nvGraphicFramePr>
              <p:cNvPr id="13336" name="Object 24"/>
              <p:cNvGraphicFramePr>
                <a:graphicFrameLocks noChangeAspect="1"/>
              </p:cNvGraphicFramePr>
              <p:nvPr/>
            </p:nvGraphicFramePr>
            <p:xfrm>
              <a:off x="25860428" y="10987062"/>
              <a:ext cx="3357588" cy="819635"/>
            </p:xfrm>
            <a:graphic>
              <a:graphicData uri="http://schemas.openxmlformats.org/presentationml/2006/ole">
                <p:oleObj spid="_x0000_s13336" name="CS ChemDraw Drawing" r:id="rId7" imgW="2562987" imgH="625983" progId="ChemDraw.Document.6.0">
                  <p:embed/>
                </p:oleObj>
              </a:graphicData>
            </a:graphic>
          </p:graphicFrame>
        </p:grpSp>
      </p:grpSp>
      <p:sp>
        <p:nvSpPr>
          <p:cNvPr id="61" name="TextBox 4"/>
          <p:cNvSpPr txBox="1">
            <a:spLocks noChangeArrowheads="1"/>
          </p:cNvSpPr>
          <p:nvPr/>
        </p:nvSpPr>
        <p:spPr bwMode="auto">
          <a:xfrm>
            <a:off x="22431404" y="3700386"/>
            <a:ext cx="13787534" cy="4822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76021" tIns="188011" rIns="376021" bIns="188011">
            <a:spAutoFit/>
          </a:bodyPr>
          <a:lstStyle/>
          <a:p>
            <a:pPr defTabSz="3758264">
              <a:lnSpc>
                <a:spcPct val="130000"/>
              </a:lnSpc>
            </a:pPr>
            <a:r>
              <a:rPr lang="en-AU" sz="46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Experimental </a:t>
            </a:r>
            <a:endParaRPr lang="en-AU" sz="46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just" defTabSz="3758264">
              <a:lnSpc>
                <a:spcPts val="4500"/>
              </a:lnSpc>
            </a:pPr>
            <a:r>
              <a:rPr lang="en-AU" sz="3200" dirty="0" smtClean="0">
                <a:cs typeface="Arial" pitchFamily="34" charset="0"/>
              </a:rPr>
              <a:t>Two copolymers were synthesized using </a:t>
            </a:r>
            <a:r>
              <a:rPr lang="en-AU" sz="3200" dirty="0" smtClean="0">
                <a:cs typeface="Arial" pitchFamily="34" charset="0"/>
              </a:rPr>
              <a:t>the RAFT polymerization technique, </a:t>
            </a:r>
            <a:r>
              <a:rPr lang="en-AU" sz="3200" dirty="0" smtClean="0">
                <a:cs typeface="Arial" pitchFamily="34" charset="0"/>
              </a:rPr>
              <a:t>consisting of N-isopropylacrylamide (NIPA) backbones, sites for fluorophore addition, and methacrylic acid (MAA) monomers, 10 </a:t>
            </a:r>
            <a:r>
              <a:rPr lang="en-AU" sz="3200" dirty="0" smtClean="0">
                <a:cs typeface="Arial" pitchFamily="34" charset="0"/>
              </a:rPr>
              <a:t>mol% </a:t>
            </a:r>
            <a:r>
              <a:rPr lang="en-AU" sz="3200" dirty="0" smtClean="0">
                <a:cs typeface="Arial" pitchFamily="34" charset="0"/>
              </a:rPr>
              <a:t>and 5 </a:t>
            </a:r>
            <a:r>
              <a:rPr lang="en-AU" sz="3200" dirty="0" smtClean="0">
                <a:cs typeface="Arial" pitchFamily="34" charset="0"/>
              </a:rPr>
              <a:t>mol%.  Dialysis in water </a:t>
            </a:r>
            <a:r>
              <a:rPr lang="en-AU" sz="3200" dirty="0" smtClean="0">
                <a:cs typeface="Arial" pitchFamily="34" charset="0"/>
              </a:rPr>
              <a:t>was performed after synthesis and fluorophore </a:t>
            </a:r>
            <a:r>
              <a:rPr lang="en-AU" sz="3200" dirty="0" smtClean="0">
                <a:cs typeface="Arial" pitchFamily="34" charset="0"/>
              </a:rPr>
              <a:t>addition for each polymer.  </a:t>
            </a:r>
            <a:r>
              <a:rPr lang="en-AU" sz="3200" dirty="0" smtClean="0">
                <a:cs typeface="Arial" pitchFamily="34" charset="0"/>
              </a:rPr>
              <a:t>Fluorimetry measurements were taken using buffered solutions with small quantities of polymer.</a:t>
            </a:r>
            <a:endParaRPr lang="en-AU" sz="3200" baseline="30000" dirty="0">
              <a:cs typeface="Arial" pitchFamily="34" charset="0"/>
            </a:endParaRPr>
          </a:p>
        </p:txBody>
      </p:sp>
      <p:sp>
        <p:nvSpPr>
          <p:cNvPr id="88" name="TextBox 17"/>
          <p:cNvSpPr txBox="1">
            <a:spLocks noChangeArrowheads="1"/>
          </p:cNvSpPr>
          <p:nvPr/>
        </p:nvSpPr>
        <p:spPr bwMode="auto">
          <a:xfrm>
            <a:off x="23788726" y="9607804"/>
            <a:ext cx="12144460" cy="7594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8" tIns="45709" rIns="91418" bIns="45709">
            <a:spAutoFit/>
          </a:bodyPr>
          <a:lstStyle/>
          <a:p>
            <a:pPr algn="just" defTabSz="3758264">
              <a:lnSpc>
                <a:spcPts val="4501"/>
              </a:lnSpc>
            </a:pPr>
            <a:r>
              <a:rPr lang="en-AU" sz="3200" dirty="0" smtClean="0">
                <a:cs typeface="Arial" pitchFamily="34" charset="0"/>
              </a:rPr>
              <a:t>The polymer was determined to be prone to thermal quenching, with a decrease in fluorescence intensities at higher temperatures.</a:t>
            </a:r>
          </a:p>
          <a:p>
            <a:pPr algn="just" defTabSz="3758264">
              <a:lnSpc>
                <a:spcPts val="4501"/>
              </a:lnSpc>
            </a:pPr>
            <a:endParaRPr lang="en-AU" sz="3200" dirty="0" smtClean="0">
              <a:cs typeface="Arial" pitchFamily="34" charset="0"/>
            </a:endParaRPr>
          </a:p>
          <a:p>
            <a:pPr algn="just" defTabSz="3758264">
              <a:lnSpc>
                <a:spcPts val="4501"/>
              </a:lnSpc>
            </a:pPr>
            <a:r>
              <a:rPr lang="en-AU" sz="3200" dirty="0" smtClean="0">
                <a:cs typeface="Arial" pitchFamily="34" charset="0"/>
              </a:rPr>
              <a:t>pH studies were attempted, expecting to see a decrease in acceptor/donor intensity ratio at higher pH, but the results were weakly correlated to the opposite effect and inconclusive.</a:t>
            </a:r>
          </a:p>
          <a:p>
            <a:pPr algn="just" defTabSz="3758264">
              <a:lnSpc>
                <a:spcPts val="4501"/>
              </a:lnSpc>
            </a:pPr>
            <a:endParaRPr lang="en-AU" sz="3200" dirty="0" smtClean="0">
              <a:cs typeface="Arial" pitchFamily="34" charset="0"/>
            </a:endParaRPr>
          </a:p>
          <a:p>
            <a:pPr algn="just" defTabSz="3758264">
              <a:lnSpc>
                <a:spcPts val="4501"/>
              </a:lnSpc>
            </a:pPr>
            <a:r>
              <a:rPr lang="en-AU" sz="3200" dirty="0" smtClean="0">
                <a:cs typeface="Arial" pitchFamily="34" charset="0"/>
              </a:rPr>
              <a:t>Copper complexation was attempted, using a MOPS-buffered solution (pH 7.2) containing polymer and adding Cu</a:t>
            </a:r>
            <a:r>
              <a:rPr lang="en-AU" sz="3200" baseline="30000" dirty="0" smtClean="0">
                <a:cs typeface="Arial" pitchFamily="34" charset="0"/>
              </a:rPr>
              <a:t>II</a:t>
            </a:r>
            <a:r>
              <a:rPr lang="en-AU" sz="3200" dirty="0" smtClean="0">
                <a:cs typeface="Arial" pitchFamily="34" charset="0"/>
              </a:rPr>
              <a:t> solutions to give molarities of 10</a:t>
            </a:r>
            <a:r>
              <a:rPr lang="en-AU" sz="3200" baseline="30000" dirty="0" smtClean="0">
                <a:cs typeface="Arial" pitchFamily="34" charset="0"/>
              </a:rPr>
              <a:t>-7</a:t>
            </a:r>
            <a:r>
              <a:rPr lang="en-AU" sz="3200" dirty="0" smtClean="0">
                <a:cs typeface="Arial" pitchFamily="34" charset="0"/>
              </a:rPr>
              <a:t> to 10</a:t>
            </a:r>
            <a:r>
              <a:rPr lang="en-AU" sz="3200" baseline="30000" dirty="0" smtClean="0">
                <a:cs typeface="Arial" pitchFamily="34" charset="0"/>
              </a:rPr>
              <a:t>-2</a:t>
            </a:r>
            <a:r>
              <a:rPr lang="en-AU" sz="3200" dirty="0" smtClean="0">
                <a:cs typeface="Arial" pitchFamily="34" charset="0"/>
              </a:rPr>
              <a:t> Cu</a:t>
            </a:r>
            <a:r>
              <a:rPr lang="en-AU" sz="3200" baseline="30000" dirty="0" smtClean="0">
                <a:cs typeface="Arial" pitchFamily="34" charset="0"/>
              </a:rPr>
              <a:t>II</a:t>
            </a:r>
            <a:r>
              <a:rPr lang="en-AU" sz="3200" dirty="0" smtClean="0">
                <a:cs typeface="Arial" pitchFamily="34" charset="0"/>
              </a:rPr>
              <a:t>.  Results (Figures 4 and 5) indicated no notable change in intensity for 10</a:t>
            </a:r>
            <a:r>
              <a:rPr lang="en-AU" sz="3200" baseline="30000" dirty="0" smtClean="0">
                <a:cs typeface="Arial" pitchFamily="34" charset="0"/>
              </a:rPr>
              <a:t>-7</a:t>
            </a:r>
            <a:r>
              <a:rPr lang="en-AU" sz="3200" dirty="0" smtClean="0">
                <a:cs typeface="Arial" pitchFamily="34" charset="0"/>
              </a:rPr>
              <a:t> to 10</a:t>
            </a:r>
            <a:r>
              <a:rPr lang="en-AU" sz="3200" baseline="30000" dirty="0" smtClean="0">
                <a:cs typeface="Arial" pitchFamily="34" charset="0"/>
              </a:rPr>
              <a:t>-4</a:t>
            </a:r>
            <a:r>
              <a:rPr lang="en-AU" sz="3200" dirty="0" smtClean="0">
                <a:cs typeface="Arial" pitchFamily="34" charset="0"/>
              </a:rPr>
              <a:t> M.  Higher molarities of Cu</a:t>
            </a:r>
            <a:r>
              <a:rPr lang="en-AU" sz="3200" baseline="30000" dirty="0" smtClean="0">
                <a:cs typeface="Arial" pitchFamily="34" charset="0"/>
              </a:rPr>
              <a:t>II</a:t>
            </a:r>
            <a:r>
              <a:rPr lang="en-AU" sz="3200" dirty="0" smtClean="0">
                <a:cs typeface="Arial" pitchFamily="34" charset="0"/>
              </a:rPr>
              <a:t> resulted in formation of precipitate which induced scattering to give lower intensities.</a:t>
            </a:r>
            <a:endParaRPr lang="en-US" sz="3200" dirty="0"/>
          </a:p>
        </p:txBody>
      </p:sp>
      <p:grpSp>
        <p:nvGrpSpPr>
          <p:cNvPr id="122" name="Group 121"/>
          <p:cNvGrpSpPr/>
          <p:nvPr/>
        </p:nvGrpSpPr>
        <p:grpSpPr>
          <a:xfrm>
            <a:off x="24574544" y="17248334"/>
            <a:ext cx="11287204" cy="5525998"/>
            <a:chOff x="24788858" y="17130730"/>
            <a:chExt cx="11287204" cy="5525998"/>
          </a:xfrm>
        </p:grpSpPr>
        <p:sp>
          <p:nvSpPr>
            <p:cNvPr id="47" name="TextBox 46"/>
            <p:cNvSpPr txBox="1"/>
            <p:nvPr/>
          </p:nvSpPr>
          <p:spPr>
            <a:xfrm>
              <a:off x="24788858" y="22131390"/>
              <a:ext cx="11287204" cy="525338"/>
            </a:xfrm>
            <a:prstGeom prst="rect">
              <a:avLst/>
            </a:prstGeom>
            <a:solidFill>
              <a:prstClr val="white"/>
            </a:solidFill>
          </p:spPr>
          <p:txBody>
            <a:bodyPr wrap="square" lIns="91418" tIns="45709" rIns="91418" bIns="45709" rtlCol="0">
              <a:spAutoFit/>
            </a:bodyPr>
            <a:lstStyle/>
            <a:p>
              <a:pPr algn="ctr"/>
              <a:r>
                <a:rPr lang="en-US" sz="2800" b="1" dirty="0"/>
                <a:t>Figure 5</a:t>
              </a:r>
              <a:r>
                <a:rPr lang="en-US" sz="2800" b="1" dirty="0" smtClean="0"/>
                <a:t>:  Fluorescence of </a:t>
              </a:r>
              <a:r>
                <a:rPr lang="en-US" sz="2800" b="1" dirty="0"/>
                <a:t>5 mol % MAA with added </a:t>
              </a:r>
              <a:r>
                <a:rPr lang="en-US" sz="2800" b="1" dirty="0" smtClean="0"/>
                <a:t>Cu</a:t>
              </a:r>
              <a:r>
                <a:rPr lang="en-US" sz="2800" b="1" baseline="30000" dirty="0" smtClean="0"/>
                <a:t>II</a:t>
              </a:r>
              <a:r>
                <a:rPr lang="en-US" sz="2800" b="1" dirty="0"/>
                <a:t>.</a:t>
              </a:r>
            </a:p>
          </p:txBody>
        </p:sp>
        <p:grpSp>
          <p:nvGrpSpPr>
            <p:cNvPr id="121" name="Group 120"/>
            <p:cNvGrpSpPr/>
            <p:nvPr/>
          </p:nvGrpSpPr>
          <p:grpSpPr>
            <a:xfrm>
              <a:off x="24788882" y="17130730"/>
              <a:ext cx="11287180" cy="5000658"/>
              <a:chOff x="24645982" y="17130730"/>
              <a:chExt cx="11287180" cy="5000658"/>
            </a:xfrm>
          </p:grpSpPr>
          <p:grpSp>
            <p:nvGrpSpPr>
              <p:cNvPr id="74" name="Group 73"/>
              <p:cNvGrpSpPr/>
              <p:nvPr/>
            </p:nvGrpSpPr>
            <p:grpSpPr>
              <a:xfrm>
                <a:off x="24645982" y="17130730"/>
                <a:ext cx="11287180" cy="5000658"/>
                <a:chOff x="24788858" y="16987854"/>
                <a:chExt cx="11287180" cy="5000658"/>
              </a:xfrm>
            </p:grpSpPr>
            <p:graphicFrame>
              <p:nvGraphicFramePr>
                <p:cNvPr id="45" name="Chart 44"/>
                <p:cNvGraphicFramePr/>
                <p:nvPr/>
              </p:nvGraphicFramePr>
              <p:xfrm>
                <a:off x="24788858" y="16987854"/>
                <a:ext cx="11287180" cy="5000658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8"/>
                </a:graphicData>
              </a:graphic>
            </p:graphicFrame>
            <p:graphicFrame>
              <p:nvGraphicFramePr>
                <p:cNvPr id="13342" name="Object 30"/>
                <p:cNvGraphicFramePr>
                  <a:graphicFrameLocks noChangeAspect="1"/>
                </p:cNvGraphicFramePr>
                <p:nvPr/>
              </p:nvGraphicFramePr>
              <p:xfrm>
                <a:off x="26892336" y="17345044"/>
                <a:ext cx="3825876" cy="509577"/>
              </p:xfrm>
              <a:graphic>
                <a:graphicData uri="http://schemas.openxmlformats.org/presentationml/2006/ole">
                  <p:oleObj spid="_x0000_s13342" name="CS ChemDraw Drawing" r:id="rId9" imgW="1665351" imgH="217551" progId="ChemDraw.Document.6.0">
                    <p:embed/>
                  </p:oleObj>
                </a:graphicData>
              </a:graphic>
            </p:graphicFrame>
            <p:graphicFrame>
              <p:nvGraphicFramePr>
                <p:cNvPr id="13343" name="Object 31"/>
                <p:cNvGraphicFramePr>
                  <a:graphicFrameLocks noChangeAspect="1"/>
                </p:cNvGraphicFramePr>
                <p:nvPr/>
              </p:nvGraphicFramePr>
              <p:xfrm>
                <a:off x="31102301" y="19570738"/>
                <a:ext cx="4187825" cy="488950"/>
              </p:xfrm>
              <a:graphic>
                <a:graphicData uri="http://schemas.openxmlformats.org/presentationml/2006/ole">
                  <p:oleObj spid="_x0000_s13343" name="CS ChemDraw Drawing" r:id="rId10" imgW="1858899" imgH="217551" progId="ChemDraw.Document.6.0">
                    <p:embed/>
                  </p:oleObj>
                </a:graphicData>
              </a:graphic>
            </p:graphicFrame>
            <p:sp>
              <p:nvSpPr>
                <p:cNvPr id="68" name="TextBox 67"/>
                <p:cNvSpPr txBox="1"/>
                <p:nvPr/>
              </p:nvSpPr>
              <p:spPr>
                <a:xfrm>
                  <a:off x="27432064" y="17995609"/>
                  <a:ext cx="2286016" cy="4924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600" dirty="0" smtClean="0"/>
                    <a:t>10</a:t>
                  </a:r>
                  <a:r>
                    <a:rPr lang="en-US" sz="2600" baseline="30000" dirty="0" smtClean="0"/>
                    <a:t>-7</a:t>
                  </a:r>
                  <a:r>
                    <a:rPr lang="en-US" sz="2600" dirty="0" smtClean="0"/>
                    <a:t> – 10</a:t>
                  </a:r>
                  <a:r>
                    <a:rPr lang="en-US" sz="2600" baseline="30000" dirty="0" smtClean="0"/>
                    <a:t>-4</a:t>
                  </a:r>
                  <a:r>
                    <a:rPr lang="en-US" sz="2600" dirty="0" smtClean="0"/>
                    <a:t> M</a:t>
                  </a:r>
                  <a:endParaRPr lang="en-US" sz="2600" dirty="0"/>
                </a:p>
              </p:txBody>
            </p:sp>
            <p:sp>
              <p:nvSpPr>
                <p:cNvPr id="70" name="TextBox 69"/>
                <p:cNvSpPr txBox="1"/>
                <p:nvPr/>
              </p:nvSpPr>
              <p:spPr>
                <a:xfrm>
                  <a:off x="28217882" y="18852865"/>
                  <a:ext cx="1500198" cy="4924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600" dirty="0" smtClean="0"/>
                    <a:t>10</a:t>
                  </a:r>
                  <a:r>
                    <a:rPr lang="en-US" sz="2600" baseline="30000" dirty="0" smtClean="0"/>
                    <a:t>-3</a:t>
                  </a:r>
                  <a:r>
                    <a:rPr lang="en-US" sz="2600" dirty="0" smtClean="0"/>
                    <a:t> M</a:t>
                  </a:r>
                  <a:endParaRPr lang="en-US" sz="2600" dirty="0"/>
                </a:p>
              </p:txBody>
            </p:sp>
            <p:sp>
              <p:nvSpPr>
                <p:cNvPr id="72" name="TextBox 71"/>
                <p:cNvSpPr txBox="1"/>
                <p:nvPr/>
              </p:nvSpPr>
              <p:spPr>
                <a:xfrm>
                  <a:off x="29432328" y="19352931"/>
                  <a:ext cx="1428760" cy="4924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600" dirty="0" smtClean="0"/>
                    <a:t>10</a:t>
                  </a:r>
                  <a:r>
                    <a:rPr lang="en-US" sz="2600" baseline="30000" dirty="0" smtClean="0"/>
                    <a:t>-2</a:t>
                  </a:r>
                  <a:r>
                    <a:rPr lang="en-US" sz="2600" dirty="0" smtClean="0"/>
                    <a:t> M</a:t>
                  </a:r>
                  <a:endParaRPr lang="en-US" sz="2600" dirty="0"/>
                </a:p>
              </p:txBody>
            </p:sp>
          </p:grpSp>
          <p:cxnSp>
            <p:nvCxnSpPr>
              <p:cNvPr id="86" name="Straight Arrow Connector 85"/>
              <p:cNvCxnSpPr/>
              <p:nvPr/>
            </p:nvCxnSpPr>
            <p:spPr>
              <a:xfrm rot="10800000">
                <a:off x="26146181" y="17772083"/>
                <a:ext cx="571504" cy="158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Arrow Connector 86"/>
              <p:cNvCxnSpPr/>
              <p:nvPr/>
            </p:nvCxnSpPr>
            <p:spPr>
              <a:xfrm rot="5400000">
                <a:off x="32718476" y="20416084"/>
                <a:ext cx="572298" cy="794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rot="10800000" flipV="1">
                <a:off x="26717684" y="18488051"/>
                <a:ext cx="714380" cy="285752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rot="10800000" flipV="1">
                <a:off x="26931998" y="19345307"/>
                <a:ext cx="1285884" cy="857256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rot="5400000">
                <a:off x="28682229" y="20166845"/>
                <a:ext cx="1071570" cy="57150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117" name="Straight Connector 116"/>
          <p:cNvCxnSpPr/>
          <p:nvPr/>
        </p:nvCxnSpPr>
        <p:spPr>
          <a:xfrm>
            <a:off x="128" y="9199524"/>
            <a:ext cx="36576000" cy="1588"/>
          </a:xfrm>
          <a:prstGeom prst="line">
            <a:avLst/>
          </a:prstGeom>
          <a:ln>
            <a:solidFill>
              <a:srgbClr val="99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3" name="Picture 122" descr="Picture2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176504" y="10140898"/>
            <a:ext cx="10222992" cy="6132576"/>
          </a:xfrm>
          <a:prstGeom prst="rect">
            <a:avLst/>
          </a:prstGeom>
        </p:spPr>
      </p:pic>
      <p:grpSp>
        <p:nvGrpSpPr>
          <p:cNvPr id="133" name="Group 132"/>
          <p:cNvGrpSpPr/>
          <p:nvPr/>
        </p:nvGrpSpPr>
        <p:grpSpPr>
          <a:xfrm>
            <a:off x="12637008" y="17248333"/>
            <a:ext cx="11299110" cy="5525999"/>
            <a:chOff x="12637008" y="17130729"/>
            <a:chExt cx="11299110" cy="5525999"/>
          </a:xfrm>
        </p:grpSpPr>
        <p:grpSp>
          <p:nvGrpSpPr>
            <p:cNvPr id="103" name="Group 102"/>
            <p:cNvGrpSpPr/>
            <p:nvPr/>
          </p:nvGrpSpPr>
          <p:grpSpPr>
            <a:xfrm>
              <a:off x="12637008" y="17130729"/>
              <a:ext cx="11299110" cy="5000660"/>
              <a:chOff x="23361873" y="16517113"/>
              <a:chExt cx="10948206" cy="4718934"/>
            </a:xfrm>
            <a:solidFill>
              <a:schemeClr val="bg1"/>
            </a:solidFill>
          </p:grpSpPr>
          <p:grpSp>
            <p:nvGrpSpPr>
              <p:cNvPr id="73" name="Group 72"/>
              <p:cNvGrpSpPr/>
              <p:nvPr/>
            </p:nvGrpSpPr>
            <p:grpSpPr>
              <a:xfrm>
                <a:off x="23361873" y="16517113"/>
                <a:ext cx="10948206" cy="4718934"/>
                <a:chOff x="23361873" y="15912261"/>
                <a:chExt cx="10948206" cy="4718934"/>
              </a:xfrm>
              <a:grpFill/>
            </p:grpSpPr>
            <p:graphicFrame>
              <p:nvGraphicFramePr>
                <p:cNvPr id="50" name="Chart 49"/>
                <p:cNvGraphicFramePr/>
                <p:nvPr/>
              </p:nvGraphicFramePr>
              <p:xfrm>
                <a:off x="23361873" y="15912261"/>
                <a:ext cx="10948206" cy="4718934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12"/>
                </a:graphicData>
              </a:graphic>
            </p:graphicFrame>
            <p:graphicFrame>
              <p:nvGraphicFramePr>
                <p:cNvPr id="13340" name="Object 28"/>
                <p:cNvGraphicFramePr>
                  <a:graphicFrameLocks noChangeAspect="1"/>
                </p:cNvGraphicFramePr>
                <p:nvPr/>
              </p:nvGraphicFramePr>
              <p:xfrm>
                <a:off x="29418524" y="18320498"/>
                <a:ext cx="4187825" cy="490537"/>
              </p:xfrm>
              <a:graphic>
                <a:graphicData uri="http://schemas.openxmlformats.org/presentationml/2006/ole">
                  <p:oleObj spid="_x0000_s13340" name="CS ChemDraw Drawing" r:id="rId13" imgW="1858899" imgH="217551" progId="ChemDraw.Document.6.0">
                    <p:embed/>
                  </p:oleObj>
                </a:graphicData>
              </a:graphic>
            </p:graphicFrame>
            <p:graphicFrame>
              <p:nvGraphicFramePr>
                <p:cNvPr id="13341" name="Object 29"/>
                <p:cNvGraphicFramePr>
                  <a:graphicFrameLocks noChangeAspect="1"/>
                </p:cNvGraphicFramePr>
                <p:nvPr/>
              </p:nvGraphicFramePr>
              <p:xfrm>
                <a:off x="25380773" y="16181915"/>
                <a:ext cx="3754437" cy="500063"/>
              </p:xfrm>
              <a:graphic>
                <a:graphicData uri="http://schemas.openxmlformats.org/presentationml/2006/ole">
                  <p:oleObj spid="_x0000_s13341" name="CS ChemDraw Drawing" r:id="rId14" imgW="1665351" imgH="217551" progId="ChemDraw.Document.6.0">
                    <p:embed/>
                  </p:oleObj>
                </a:graphicData>
              </a:graphic>
            </p:graphicFrame>
            <p:sp>
              <p:nvSpPr>
                <p:cNvPr id="67" name="TextBox 66"/>
                <p:cNvSpPr txBox="1"/>
                <p:nvPr/>
              </p:nvSpPr>
              <p:spPr>
                <a:xfrm>
                  <a:off x="25994873" y="16827876"/>
                  <a:ext cx="2143140" cy="500066"/>
                </a:xfrm>
                <a:prstGeom prst="rect">
                  <a:avLst/>
                </a:prstGeom>
                <a:grp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600" dirty="0" smtClean="0"/>
                    <a:t>10</a:t>
                  </a:r>
                  <a:r>
                    <a:rPr lang="en-US" sz="2600" baseline="30000" dirty="0" smtClean="0"/>
                    <a:t>-7</a:t>
                  </a:r>
                  <a:r>
                    <a:rPr lang="en-US" sz="2600" dirty="0" smtClean="0"/>
                    <a:t> – 10</a:t>
                  </a:r>
                  <a:r>
                    <a:rPr lang="en-US" sz="2600" baseline="30000" dirty="0" smtClean="0"/>
                    <a:t>-4</a:t>
                  </a:r>
                  <a:r>
                    <a:rPr lang="en-US" sz="2600" dirty="0" smtClean="0"/>
                    <a:t> M</a:t>
                  </a:r>
                  <a:endParaRPr lang="en-US" sz="2600" dirty="0"/>
                </a:p>
              </p:txBody>
            </p:sp>
            <p:sp>
              <p:nvSpPr>
                <p:cNvPr id="69" name="TextBox 68"/>
                <p:cNvSpPr txBox="1"/>
                <p:nvPr/>
              </p:nvSpPr>
              <p:spPr>
                <a:xfrm>
                  <a:off x="26575251" y="17771663"/>
                  <a:ext cx="1285884" cy="500066"/>
                </a:xfrm>
                <a:prstGeom prst="rect">
                  <a:avLst/>
                </a:prstGeom>
                <a:grp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600" dirty="0" smtClean="0"/>
                    <a:t>10</a:t>
                  </a:r>
                  <a:r>
                    <a:rPr lang="en-US" sz="2600" baseline="30000" dirty="0" smtClean="0"/>
                    <a:t>-3</a:t>
                  </a:r>
                  <a:r>
                    <a:rPr lang="en-US" sz="2600" dirty="0" smtClean="0"/>
                    <a:t> M</a:t>
                  </a:r>
                  <a:endParaRPr lang="en-US" sz="2600" dirty="0"/>
                </a:p>
              </p:txBody>
            </p:sp>
            <p:sp>
              <p:nvSpPr>
                <p:cNvPr id="71" name="TextBox 70"/>
                <p:cNvSpPr txBox="1"/>
                <p:nvPr/>
              </p:nvSpPr>
              <p:spPr>
                <a:xfrm>
                  <a:off x="27861135" y="18048940"/>
                  <a:ext cx="1357322" cy="492443"/>
                </a:xfrm>
                <a:prstGeom prst="rect">
                  <a:avLst/>
                </a:prstGeom>
                <a:grp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600" dirty="0" smtClean="0"/>
                    <a:t>10</a:t>
                  </a:r>
                  <a:r>
                    <a:rPr lang="en-US" sz="2600" baseline="30000" dirty="0" smtClean="0"/>
                    <a:t>-2</a:t>
                  </a:r>
                  <a:r>
                    <a:rPr lang="en-US" sz="2600" dirty="0" smtClean="0"/>
                    <a:t> M</a:t>
                  </a:r>
                  <a:endParaRPr lang="en-US" sz="2600" dirty="0"/>
                </a:p>
              </p:txBody>
            </p:sp>
          </p:grpSp>
          <p:cxnSp>
            <p:nvCxnSpPr>
              <p:cNvPr id="78" name="Straight Arrow Connector 77"/>
              <p:cNvCxnSpPr/>
              <p:nvPr/>
            </p:nvCxnSpPr>
            <p:spPr>
              <a:xfrm rot="5400000">
                <a:off x="31174794" y="19601235"/>
                <a:ext cx="572298" cy="794"/>
              </a:xfrm>
              <a:prstGeom prst="straightConnector1">
                <a:avLst/>
              </a:prstGeom>
              <a:grpFill/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Arrow Connector 83"/>
              <p:cNvCxnSpPr/>
              <p:nvPr/>
            </p:nvCxnSpPr>
            <p:spPr>
              <a:xfrm rot="10800000">
                <a:off x="24815480" y="17056421"/>
                <a:ext cx="571504" cy="1588"/>
              </a:xfrm>
              <a:prstGeom prst="straightConnector1">
                <a:avLst/>
              </a:prstGeom>
              <a:grpFill/>
              <a:ln w="28575">
                <a:solidFill>
                  <a:schemeClr val="tx1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 rot="10800000" flipV="1">
                <a:off x="25438455" y="17730554"/>
                <a:ext cx="692191" cy="428628"/>
              </a:xfrm>
              <a:prstGeom prst="line">
                <a:avLst/>
              </a:prstGeom>
              <a:grpFill/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/>
              <p:cNvCxnSpPr/>
              <p:nvPr/>
            </p:nvCxnSpPr>
            <p:spPr>
              <a:xfrm rot="10800000" flipV="1">
                <a:off x="25507675" y="18701507"/>
                <a:ext cx="1214446" cy="714380"/>
              </a:xfrm>
              <a:prstGeom prst="line">
                <a:avLst/>
              </a:prstGeom>
              <a:grpFill/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/>
              <p:cNvCxnSpPr/>
              <p:nvPr/>
            </p:nvCxnSpPr>
            <p:spPr>
              <a:xfrm rot="5400000">
                <a:off x="27280757" y="19300179"/>
                <a:ext cx="1143008" cy="571504"/>
              </a:xfrm>
              <a:prstGeom prst="line">
                <a:avLst/>
              </a:prstGeom>
              <a:grpFill/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30" name="TextBox 129"/>
            <p:cNvSpPr txBox="1"/>
            <p:nvPr/>
          </p:nvSpPr>
          <p:spPr>
            <a:xfrm>
              <a:off x="12644398" y="22131390"/>
              <a:ext cx="11287204" cy="525338"/>
            </a:xfrm>
            <a:prstGeom prst="rect">
              <a:avLst/>
            </a:prstGeom>
            <a:solidFill>
              <a:prstClr val="white"/>
            </a:solidFill>
          </p:spPr>
          <p:txBody>
            <a:bodyPr wrap="square" lIns="91418" tIns="45709" rIns="91418" bIns="45709" rtlCol="0">
              <a:spAutoFit/>
            </a:bodyPr>
            <a:lstStyle/>
            <a:p>
              <a:pPr algn="ctr"/>
              <a:r>
                <a:rPr lang="en-US" sz="2800" b="1" dirty="0" smtClean="0"/>
                <a:t>Figure 4:  Fluorescence of 10 </a:t>
              </a:r>
              <a:r>
                <a:rPr lang="en-US" sz="2800" b="1" dirty="0"/>
                <a:t>mol % MAA with added </a:t>
              </a:r>
              <a:r>
                <a:rPr lang="en-US" sz="2800" b="1" dirty="0" smtClean="0"/>
                <a:t>Cu</a:t>
              </a:r>
              <a:r>
                <a:rPr lang="en-US" sz="2800" b="1" baseline="30000" dirty="0" smtClean="0"/>
                <a:t>II</a:t>
              </a:r>
              <a:r>
                <a:rPr lang="en-US" sz="2800" b="1" dirty="0"/>
                <a:t>.</a:t>
              </a:r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2637008" y="21059820"/>
              <a:ext cx="642942" cy="1571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5364</TotalTime>
  <Words>560</Words>
  <Application>Microsoft Macintosh PowerPoint</Application>
  <PresentationFormat>Custom</PresentationFormat>
  <Paragraphs>44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CS ChemDraw Drawing</vt:lpstr>
      <vt:lpstr>Synthesis and Fluorometric Analysis of a Metal Ion Sensitive Polymer   Alexis Kasparian, Lea Nyiranshuti, Christian Tooley, Roy Planalp ahf28@wildcats.unh.edu; Parsons Hall, 23 Academic Way, Durham NH 03824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 756 Special Project</dc:title>
  <dc:creator>.</dc:creator>
  <cp:lastModifiedBy>Lexie K</cp:lastModifiedBy>
  <cp:revision>53</cp:revision>
  <dcterms:created xsi:type="dcterms:W3CDTF">2010-11-22T19:55:53Z</dcterms:created>
  <dcterms:modified xsi:type="dcterms:W3CDTF">2013-04-30T15:21:23Z</dcterms:modified>
</cp:coreProperties>
</file>