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rts/chart1.xml" ContentType="application/vnd.openxmlformats-officedocument.drawingml.char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Lst>
  <p:sldSz cx="43891200" cy="32918400"/>
  <p:notesSz cx="7010400" cy="9296400"/>
  <p:defaultTextStyle>
    <a:defPPr>
      <a:defRPr lang="en-US"/>
    </a:defPPr>
    <a:lvl1pPr marL="0" algn="l" defTabSz="4389120" rtl="0" eaLnBrk="1" latinLnBrk="0" hangingPunct="1">
      <a:defRPr sz="8600" kern="1200">
        <a:solidFill>
          <a:schemeClr val="tx1"/>
        </a:solidFill>
        <a:latin typeface="+mn-lt"/>
        <a:ea typeface="+mn-ea"/>
        <a:cs typeface="+mn-cs"/>
      </a:defRPr>
    </a:lvl1pPr>
    <a:lvl2pPr marL="2194560" algn="l" defTabSz="4389120" rtl="0" eaLnBrk="1" latinLnBrk="0" hangingPunct="1">
      <a:defRPr sz="8600" kern="1200">
        <a:solidFill>
          <a:schemeClr val="tx1"/>
        </a:solidFill>
        <a:latin typeface="+mn-lt"/>
        <a:ea typeface="+mn-ea"/>
        <a:cs typeface="+mn-cs"/>
      </a:defRPr>
    </a:lvl2pPr>
    <a:lvl3pPr marL="4389120" algn="l" defTabSz="4389120" rtl="0" eaLnBrk="1" latinLnBrk="0" hangingPunct="1">
      <a:defRPr sz="8600" kern="1200">
        <a:solidFill>
          <a:schemeClr val="tx1"/>
        </a:solidFill>
        <a:latin typeface="+mn-lt"/>
        <a:ea typeface="+mn-ea"/>
        <a:cs typeface="+mn-cs"/>
      </a:defRPr>
    </a:lvl3pPr>
    <a:lvl4pPr marL="6583680" algn="l" defTabSz="4389120" rtl="0" eaLnBrk="1" latinLnBrk="0" hangingPunct="1">
      <a:defRPr sz="8600" kern="1200">
        <a:solidFill>
          <a:schemeClr val="tx1"/>
        </a:solidFill>
        <a:latin typeface="+mn-lt"/>
        <a:ea typeface="+mn-ea"/>
        <a:cs typeface="+mn-cs"/>
      </a:defRPr>
    </a:lvl4pPr>
    <a:lvl5pPr marL="8778240" algn="l" defTabSz="4389120" rtl="0" eaLnBrk="1" latinLnBrk="0" hangingPunct="1">
      <a:defRPr sz="8600" kern="1200">
        <a:solidFill>
          <a:schemeClr val="tx1"/>
        </a:solidFill>
        <a:latin typeface="+mn-lt"/>
        <a:ea typeface="+mn-ea"/>
        <a:cs typeface="+mn-cs"/>
      </a:defRPr>
    </a:lvl5pPr>
    <a:lvl6pPr marL="10972800" algn="l" defTabSz="4389120" rtl="0" eaLnBrk="1" latinLnBrk="0" hangingPunct="1">
      <a:defRPr sz="8600" kern="1200">
        <a:solidFill>
          <a:schemeClr val="tx1"/>
        </a:solidFill>
        <a:latin typeface="+mn-lt"/>
        <a:ea typeface="+mn-ea"/>
        <a:cs typeface="+mn-cs"/>
      </a:defRPr>
    </a:lvl6pPr>
    <a:lvl7pPr marL="13167360" algn="l" defTabSz="4389120" rtl="0" eaLnBrk="1" latinLnBrk="0" hangingPunct="1">
      <a:defRPr sz="8600" kern="1200">
        <a:solidFill>
          <a:schemeClr val="tx1"/>
        </a:solidFill>
        <a:latin typeface="+mn-lt"/>
        <a:ea typeface="+mn-ea"/>
        <a:cs typeface="+mn-cs"/>
      </a:defRPr>
    </a:lvl7pPr>
    <a:lvl8pPr marL="15361920" algn="l" defTabSz="4389120" rtl="0" eaLnBrk="1" latinLnBrk="0" hangingPunct="1">
      <a:defRPr sz="8600" kern="1200">
        <a:solidFill>
          <a:schemeClr val="tx1"/>
        </a:solidFill>
        <a:latin typeface="+mn-lt"/>
        <a:ea typeface="+mn-ea"/>
        <a:cs typeface="+mn-cs"/>
      </a:defRPr>
    </a:lvl8pPr>
    <a:lvl9pPr marL="17556480" algn="l" defTabSz="4389120" rtl="0" eaLnBrk="1" latinLnBrk="0" hangingPunct="1">
      <a:defRPr sz="86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napVertSplitter="1" vertBarState="minimized" horzBarState="maximized">
    <p:restoredLeft sz="15620"/>
    <p:restoredTop sz="94660"/>
  </p:normalViewPr>
  <p:slideViewPr>
    <p:cSldViewPr>
      <p:cViewPr>
        <p:scale>
          <a:sx n="30" d="100"/>
          <a:sy n="30" d="100"/>
        </p:scale>
        <p:origin x="1428" y="1518"/>
      </p:cViewPr>
      <p:guideLst>
        <p:guide orient="horz" pos="10368"/>
        <p:guide pos="13824"/>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charts/_rels/chart1.xml.rels><?xml version="1.0" encoding="UTF-8" standalone="yes"?>
<Relationships xmlns="http://schemas.openxmlformats.org/package/2006/relationships"><Relationship Id="rId1" Type="http://schemas.openxmlformats.org/officeDocument/2006/relationships/oleObject" Target="file:///F:\Melissa%20Post%20Stuff\Leaders2.xlsx"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17451648331192643"/>
          <c:y val="3.871163511952274E-2"/>
          <c:w val="0.6619744606392286"/>
          <c:h val="0.75504330934482056"/>
        </c:manualLayout>
      </c:layout>
      <c:scatterChart>
        <c:scatterStyle val="lineMarker"/>
        <c:varyColors val="0"/>
        <c:ser>
          <c:idx val="0"/>
          <c:order val="0"/>
          <c:tx>
            <c:v>After Mentoring</c:v>
          </c:tx>
          <c:spPr>
            <a:ln w="28575">
              <a:noFill/>
            </a:ln>
          </c:spPr>
          <c:xVal>
            <c:strRef>
              <c:f>(Sheet1!$D$7:$D$8,Sheet1!$D$11,Sheet1!$D$15:$D$16,Sheet1!$D$19:$D$20,Sheet1!$D$23:$D$24,Sheet1!$D$27,Sheet1!$D$31:$D$32,Sheet1!$D$35:$D$36,Sheet1!$D$39:$D$40,Sheet1!$D$44,Sheet1!$D$47:$D$48,Sheet1!$D$51:$D$52,Sheet1!$D$55:$D$56,Sheet1!$D$59:$D$60,Sheet1!$D$63:$D$64,Sheet1!$D$67,Sheet1!$D$70,Sheet1!$D$86,Sheet1!$D$90,Sheet1!$D$94:$D$95,Sheet1!$D$100)</c:f>
              <c:strCache>
                <c:ptCount val="34"/>
                <c:pt idx="0">
                  <c:v>BD</c:v>
                </c:pt>
                <c:pt idx="1">
                  <c:v>BL</c:v>
                </c:pt>
                <c:pt idx="2">
                  <c:v>CD</c:v>
                </c:pt>
                <c:pt idx="3">
                  <c:v>DD</c:v>
                </c:pt>
                <c:pt idx="4">
                  <c:v>DL</c:v>
                </c:pt>
                <c:pt idx="5">
                  <c:v>ED</c:v>
                </c:pt>
                <c:pt idx="6">
                  <c:v>EL</c:v>
                </c:pt>
                <c:pt idx="7">
                  <c:v>FD</c:v>
                </c:pt>
                <c:pt idx="8">
                  <c:v>FL</c:v>
                </c:pt>
                <c:pt idx="9">
                  <c:v>GD</c:v>
                </c:pt>
                <c:pt idx="10">
                  <c:v>HD</c:v>
                </c:pt>
                <c:pt idx="11">
                  <c:v>HL</c:v>
                </c:pt>
                <c:pt idx="12">
                  <c:v>JD</c:v>
                </c:pt>
                <c:pt idx="13">
                  <c:v>JL</c:v>
                </c:pt>
                <c:pt idx="14">
                  <c:v>KD</c:v>
                </c:pt>
                <c:pt idx="15">
                  <c:v>KL</c:v>
                </c:pt>
                <c:pt idx="16">
                  <c:v>LL</c:v>
                </c:pt>
                <c:pt idx="17">
                  <c:v>MD</c:v>
                </c:pt>
                <c:pt idx="18">
                  <c:v>ML</c:v>
                </c:pt>
                <c:pt idx="19">
                  <c:v>ND</c:v>
                </c:pt>
                <c:pt idx="20">
                  <c:v>NL</c:v>
                </c:pt>
                <c:pt idx="21">
                  <c:v>OD</c:v>
                </c:pt>
                <c:pt idx="22">
                  <c:v>OL</c:v>
                </c:pt>
                <c:pt idx="23">
                  <c:v>PD</c:v>
                </c:pt>
                <c:pt idx="24">
                  <c:v>PL</c:v>
                </c:pt>
                <c:pt idx="25">
                  <c:v>QD</c:v>
                </c:pt>
                <c:pt idx="26">
                  <c:v>QL</c:v>
                </c:pt>
                <c:pt idx="27">
                  <c:v>RL</c:v>
                </c:pt>
                <c:pt idx="28">
                  <c:v>SD</c:v>
                </c:pt>
                <c:pt idx="29">
                  <c:v>WD</c:v>
                </c:pt>
                <c:pt idx="30">
                  <c:v>XD</c:v>
                </c:pt>
                <c:pt idx="31">
                  <c:v>YB</c:v>
                </c:pt>
                <c:pt idx="32">
                  <c:v>YD</c:v>
                </c:pt>
                <c:pt idx="33">
                  <c:v>ZD</c:v>
                </c:pt>
              </c:strCache>
            </c:strRef>
          </c:xVal>
          <c:yVal>
            <c:numRef>
              <c:f>(Sheet1!$E$7:$E$8,Sheet1!$E$11,Sheet1!$E$15:$E$16,Sheet1!$E$19:$E$20,Sheet1!$E$23:$E$24,Sheet1!$E$27,Sheet1!$E$31:$E$32,Sheet1!$E$35:$E$36,Sheet1!$E$39:$E$40,Sheet1!$E$44,Sheet1!$E$47:$E$48,Sheet1!$E$51:$E$52,Sheet1!$E$55:$E$56,Sheet1!$E$59:$E$60,Sheet1!$E$63:$E$64,Sheet1!$E$67,Sheet1!$E$70,Sheet1!$E$86,Sheet1!$E$90,Sheet1!$E$94:$E$95,Sheet1!$E$100)</c:f>
              <c:numCache>
                <c:formatCode>###0.00</c:formatCode>
                <c:ptCount val="34"/>
                <c:pt idx="0">
                  <c:v>4.8333333333333339</c:v>
                </c:pt>
                <c:pt idx="1">
                  <c:v>4.4285714285714288</c:v>
                </c:pt>
                <c:pt idx="2">
                  <c:v>3.3333333333333335</c:v>
                </c:pt>
                <c:pt idx="3">
                  <c:v>4</c:v>
                </c:pt>
                <c:pt idx="4">
                  <c:v>3.6</c:v>
                </c:pt>
                <c:pt idx="5">
                  <c:v>3.8571428571428572</c:v>
                </c:pt>
                <c:pt idx="6">
                  <c:v>3.6666666666666665</c:v>
                </c:pt>
                <c:pt idx="7">
                  <c:v>3</c:v>
                </c:pt>
                <c:pt idx="8">
                  <c:v>3.8</c:v>
                </c:pt>
                <c:pt idx="9">
                  <c:v>5</c:v>
                </c:pt>
                <c:pt idx="10">
                  <c:v>3.8571428571428572</c:v>
                </c:pt>
                <c:pt idx="11">
                  <c:v>3.8</c:v>
                </c:pt>
                <c:pt idx="12">
                  <c:v>4.25</c:v>
                </c:pt>
                <c:pt idx="13">
                  <c:v>4.3333333333333348</c:v>
                </c:pt>
                <c:pt idx="14">
                  <c:v>3.9</c:v>
                </c:pt>
                <c:pt idx="15">
                  <c:v>4.2</c:v>
                </c:pt>
                <c:pt idx="16">
                  <c:v>3.6666666666666665</c:v>
                </c:pt>
                <c:pt idx="17">
                  <c:v>3.75</c:v>
                </c:pt>
                <c:pt idx="18">
                  <c:v>3.8</c:v>
                </c:pt>
                <c:pt idx="19">
                  <c:v>3.4</c:v>
                </c:pt>
                <c:pt idx="20">
                  <c:v>4.25</c:v>
                </c:pt>
                <c:pt idx="21">
                  <c:v>4.6249999999999991</c:v>
                </c:pt>
                <c:pt idx="22">
                  <c:v>3.6</c:v>
                </c:pt>
                <c:pt idx="23">
                  <c:v>3.6</c:v>
                </c:pt>
                <c:pt idx="24">
                  <c:v>4.8571428571428559</c:v>
                </c:pt>
                <c:pt idx="25">
                  <c:v>4.5</c:v>
                </c:pt>
                <c:pt idx="26">
                  <c:v>3.777777777777779</c:v>
                </c:pt>
                <c:pt idx="27">
                  <c:v>3.8333333333333335</c:v>
                </c:pt>
                <c:pt idx="28">
                  <c:v>4.1249999999999991</c:v>
                </c:pt>
                <c:pt idx="29">
                  <c:v>4.4000000000000004</c:v>
                </c:pt>
                <c:pt idx="30">
                  <c:v>4.5714285714285712</c:v>
                </c:pt>
                <c:pt idx="31">
                  <c:v>3.75</c:v>
                </c:pt>
                <c:pt idx="32">
                  <c:v>4.2857142857142865</c:v>
                </c:pt>
                <c:pt idx="33">
                  <c:v>4.3333333333333339</c:v>
                </c:pt>
              </c:numCache>
            </c:numRef>
          </c:yVal>
          <c:smooth val="0"/>
        </c:ser>
        <c:ser>
          <c:idx val="1"/>
          <c:order val="1"/>
          <c:tx>
            <c:v>Before Mentoring</c:v>
          </c:tx>
          <c:spPr>
            <a:ln w="28575">
              <a:noFill/>
            </a:ln>
          </c:spPr>
          <c:xVal>
            <c:strRef>
              <c:f>(Sheet1!$D$5:$D$6,Sheet1!$D$9:$D$10,Sheet1!$D$13:$D$14,Sheet1!$D$17:$D$18,Sheet1!$D$22,Sheet1!$D$25:$D$26,Sheet1!$D$29:$D$30,Sheet1!$D$33:$D$34,Sheet1!$D$37,Sheet1!$D$41:$D$42,Sheet1!$D$45:$D$46,Sheet1!$D$49,Sheet1!$D$49,Sheet1!$D$49:$D$50,Sheet1!$D$53:$D$54,Sheet1!$D$57,Sheet1!$D$61:$D$62,Sheet1!$D$68:$D$69,Sheet1!$D$72:$D$73,Sheet1!$D$76,Sheet1!$D$79:$D$80,Sheet1!$D$84,Sheet1!$D$87:$D$89,Sheet1!$D$93,Sheet1!$D$97:$D$98,Sheet1!$D$101:$D$103)</c:f>
              <c:strCache>
                <c:ptCount val="46"/>
                <c:pt idx="0">
                  <c:v>AQ</c:v>
                </c:pt>
                <c:pt idx="1">
                  <c:v>AZ</c:v>
                </c:pt>
                <c:pt idx="2">
                  <c:v>BQ</c:v>
                </c:pt>
                <c:pt idx="3">
                  <c:v>BZ</c:v>
                </c:pt>
                <c:pt idx="4">
                  <c:v>CQ</c:v>
                </c:pt>
                <c:pt idx="5">
                  <c:v>CZ</c:v>
                </c:pt>
                <c:pt idx="6">
                  <c:v>DQ</c:v>
                </c:pt>
                <c:pt idx="7">
                  <c:v>DZ</c:v>
                </c:pt>
                <c:pt idx="8">
                  <c:v>EZ</c:v>
                </c:pt>
                <c:pt idx="9">
                  <c:v>FQ</c:v>
                </c:pt>
                <c:pt idx="10">
                  <c:v>FZ</c:v>
                </c:pt>
                <c:pt idx="11">
                  <c:v>GQ</c:v>
                </c:pt>
                <c:pt idx="12">
                  <c:v>GZ</c:v>
                </c:pt>
                <c:pt idx="13">
                  <c:v>HQ</c:v>
                </c:pt>
                <c:pt idx="14">
                  <c:v>HZ</c:v>
                </c:pt>
                <c:pt idx="15">
                  <c:v>JQ</c:v>
                </c:pt>
                <c:pt idx="16">
                  <c:v>KQ</c:v>
                </c:pt>
                <c:pt idx="17">
                  <c:v>KZ</c:v>
                </c:pt>
                <c:pt idx="18">
                  <c:v>LQ</c:v>
                </c:pt>
                <c:pt idx="19">
                  <c:v>LZ</c:v>
                </c:pt>
                <c:pt idx="20">
                  <c:v>MQ</c:v>
                </c:pt>
                <c:pt idx="21">
                  <c:v>MQ</c:v>
                </c:pt>
                <c:pt idx="22">
                  <c:v>MQ</c:v>
                </c:pt>
                <c:pt idx="23">
                  <c:v>MZ</c:v>
                </c:pt>
                <c:pt idx="24">
                  <c:v>NQ</c:v>
                </c:pt>
                <c:pt idx="25">
                  <c:v>NZ</c:v>
                </c:pt>
                <c:pt idx="26">
                  <c:v>OQ</c:v>
                </c:pt>
                <c:pt idx="27">
                  <c:v>PQ</c:v>
                </c:pt>
                <c:pt idx="28">
                  <c:v>PZ</c:v>
                </c:pt>
                <c:pt idx="29">
                  <c:v>RQ</c:v>
                </c:pt>
                <c:pt idx="30">
                  <c:v>RZ</c:v>
                </c:pt>
                <c:pt idx="31">
                  <c:v>SQ</c:v>
                </c:pt>
                <c:pt idx="32">
                  <c:v>SZ</c:v>
                </c:pt>
                <c:pt idx="33">
                  <c:v>TQ</c:v>
                </c:pt>
                <c:pt idx="34">
                  <c:v>UL</c:v>
                </c:pt>
                <c:pt idx="35">
                  <c:v>UQ</c:v>
                </c:pt>
                <c:pt idx="36">
                  <c:v>VQ</c:v>
                </c:pt>
                <c:pt idx="37">
                  <c:v>WL</c:v>
                </c:pt>
                <c:pt idx="38">
                  <c:v>WQ</c:v>
                </c:pt>
                <c:pt idx="39">
                  <c:v>WZ</c:v>
                </c:pt>
                <c:pt idx="40">
                  <c:v>XZ</c:v>
                </c:pt>
                <c:pt idx="41">
                  <c:v>YQ</c:v>
                </c:pt>
                <c:pt idx="42">
                  <c:v>YZ</c:v>
                </c:pt>
                <c:pt idx="43">
                  <c:v>ZL</c:v>
                </c:pt>
                <c:pt idx="44">
                  <c:v>ZQ</c:v>
                </c:pt>
                <c:pt idx="45">
                  <c:v>ZZ</c:v>
                </c:pt>
              </c:strCache>
            </c:strRef>
          </c:xVal>
          <c:yVal>
            <c:numRef>
              <c:f>(Sheet1!$E$5:$E$6,Sheet1!$E$9:$E$10,Sheet1!$E$13:$E$14,Sheet1!$E$17:$E$18,Sheet1!$E$22,Sheet1!$E$25:$E$26,Sheet1!$E$29:$E$30,Sheet1!$E$33:$E$34,Sheet1!$E$37,Sheet1!$E$41:$E$42,Sheet1!$E$45:$E$46,Sheet1!$E$49:$E$50,Sheet1!$E$53:$E$54,Sheet1!$E$57,Sheet1!$E$61:$E$62,Sheet1!$E$68:$E$69,Sheet1!$E$72:$E$73,Sheet1!$E$76,Sheet1!$E$79:$E$80,Sheet1!$E$84,Sheet1!$E$87:$E$89,Sheet1!$E$93,Sheet1!$E$97:$E$98,Sheet1!$E$101:$E$103)</c:f>
              <c:numCache>
                <c:formatCode>###0.00</c:formatCode>
                <c:ptCount val="44"/>
                <c:pt idx="0">
                  <c:v>3</c:v>
                </c:pt>
                <c:pt idx="1">
                  <c:v>3</c:v>
                </c:pt>
                <c:pt idx="2">
                  <c:v>3.5714285714285712</c:v>
                </c:pt>
                <c:pt idx="3">
                  <c:v>3.5</c:v>
                </c:pt>
                <c:pt idx="4">
                  <c:v>3.7142857142857144</c:v>
                </c:pt>
                <c:pt idx="5">
                  <c:v>4.3750000000000009</c:v>
                </c:pt>
                <c:pt idx="6">
                  <c:v>3</c:v>
                </c:pt>
                <c:pt idx="7">
                  <c:v>3.125</c:v>
                </c:pt>
                <c:pt idx="8">
                  <c:v>4</c:v>
                </c:pt>
                <c:pt idx="9">
                  <c:v>3.25</c:v>
                </c:pt>
                <c:pt idx="10">
                  <c:v>3.2307692307692313</c:v>
                </c:pt>
                <c:pt idx="11">
                  <c:v>4</c:v>
                </c:pt>
                <c:pt idx="12">
                  <c:v>3.5</c:v>
                </c:pt>
                <c:pt idx="13">
                  <c:v>2.1428571428571432</c:v>
                </c:pt>
                <c:pt idx="14">
                  <c:v>3.75</c:v>
                </c:pt>
                <c:pt idx="15">
                  <c:v>2.3333333333333335</c:v>
                </c:pt>
                <c:pt idx="16">
                  <c:v>1.857142857142857</c:v>
                </c:pt>
                <c:pt idx="17">
                  <c:v>4</c:v>
                </c:pt>
                <c:pt idx="18">
                  <c:v>2.6666666666666665</c:v>
                </c:pt>
                <c:pt idx="19">
                  <c:v>3.6363636363636358</c:v>
                </c:pt>
                <c:pt idx="20">
                  <c:v>4</c:v>
                </c:pt>
                <c:pt idx="21">
                  <c:v>3.0909090909090908</c:v>
                </c:pt>
                <c:pt idx="22">
                  <c:v>3.8</c:v>
                </c:pt>
                <c:pt idx="23">
                  <c:v>4</c:v>
                </c:pt>
                <c:pt idx="24">
                  <c:v>1.8</c:v>
                </c:pt>
                <c:pt idx="25">
                  <c:v>3.166666666666667</c:v>
                </c:pt>
                <c:pt idx="26">
                  <c:v>3</c:v>
                </c:pt>
                <c:pt idx="27">
                  <c:v>3.5</c:v>
                </c:pt>
                <c:pt idx="28">
                  <c:v>2.4</c:v>
                </c:pt>
                <c:pt idx="29">
                  <c:v>4</c:v>
                </c:pt>
                <c:pt idx="30">
                  <c:v>3.6666666666666665</c:v>
                </c:pt>
                <c:pt idx="31">
                  <c:v>3.6</c:v>
                </c:pt>
                <c:pt idx="32">
                  <c:v>2.5555555555555554</c:v>
                </c:pt>
                <c:pt idx="33">
                  <c:v>3.25</c:v>
                </c:pt>
                <c:pt idx="34">
                  <c:v>3.7499999999999996</c:v>
                </c:pt>
                <c:pt idx="35">
                  <c:v>2</c:v>
                </c:pt>
                <c:pt idx="36">
                  <c:v>2.692307692307693</c:v>
                </c:pt>
                <c:pt idx="37">
                  <c:v>3.4285714285714288</c:v>
                </c:pt>
                <c:pt idx="38">
                  <c:v>4.2</c:v>
                </c:pt>
                <c:pt idx="39">
                  <c:v>2.4285714285714288</c:v>
                </c:pt>
                <c:pt idx="40">
                  <c:v>3.2307692307692308</c:v>
                </c:pt>
                <c:pt idx="41">
                  <c:v>4</c:v>
                </c:pt>
                <c:pt idx="42">
                  <c:v>3.5833333333333335</c:v>
                </c:pt>
                <c:pt idx="43">
                  <c:v>3.125</c:v>
                </c:pt>
              </c:numCache>
            </c:numRef>
          </c:yVal>
          <c:smooth val="0"/>
        </c:ser>
        <c:dLbls>
          <c:showLegendKey val="0"/>
          <c:showVal val="0"/>
          <c:showCatName val="0"/>
          <c:showSerName val="0"/>
          <c:showPercent val="0"/>
          <c:showBubbleSize val="0"/>
        </c:dLbls>
        <c:axId val="107446656"/>
        <c:axId val="107448576"/>
      </c:scatterChart>
      <c:valAx>
        <c:axId val="107446656"/>
        <c:scaling>
          <c:orientation val="minMax"/>
        </c:scaling>
        <c:delete val="0"/>
        <c:axPos val="b"/>
        <c:title>
          <c:tx>
            <c:rich>
              <a:bodyPr/>
              <a:lstStyle/>
              <a:p>
                <a:pPr>
                  <a:defRPr sz="3200"/>
                </a:pPr>
                <a:r>
                  <a:rPr lang="en-US" sz="3200"/>
                  <a:t>Leader ID</a:t>
                </a:r>
              </a:p>
            </c:rich>
          </c:tx>
          <c:layout/>
          <c:overlay val="0"/>
        </c:title>
        <c:majorTickMark val="out"/>
        <c:minorTickMark val="none"/>
        <c:tickLblPos val="nextTo"/>
        <c:txPr>
          <a:bodyPr/>
          <a:lstStyle/>
          <a:p>
            <a:pPr>
              <a:defRPr sz="2000"/>
            </a:pPr>
            <a:endParaRPr lang="en-US"/>
          </a:p>
        </c:txPr>
        <c:crossAx val="107448576"/>
        <c:crosses val="autoZero"/>
        <c:crossBetween val="midCat"/>
      </c:valAx>
      <c:valAx>
        <c:axId val="107448576"/>
        <c:scaling>
          <c:orientation val="minMax"/>
          <c:max val="5.5"/>
          <c:min val="1.5"/>
        </c:scaling>
        <c:delete val="0"/>
        <c:axPos val="l"/>
        <c:title>
          <c:tx>
            <c:rich>
              <a:bodyPr rot="-5400000" vert="horz"/>
              <a:lstStyle/>
              <a:p>
                <a:pPr>
                  <a:defRPr sz="3200"/>
                </a:pPr>
                <a:r>
                  <a:rPr lang="en-US" sz="3200" dirty="0"/>
                  <a:t>Average Student Response</a:t>
                </a:r>
              </a:p>
            </c:rich>
          </c:tx>
          <c:layout>
            <c:manualLayout>
              <c:xMode val="edge"/>
              <c:yMode val="edge"/>
              <c:x val="0"/>
              <c:y val="0.16332223364194937"/>
            </c:manualLayout>
          </c:layout>
          <c:overlay val="0"/>
        </c:title>
        <c:numFmt formatCode="###0.00" sourceLinked="1"/>
        <c:majorTickMark val="out"/>
        <c:minorTickMark val="none"/>
        <c:tickLblPos val="nextTo"/>
        <c:txPr>
          <a:bodyPr/>
          <a:lstStyle/>
          <a:p>
            <a:pPr>
              <a:defRPr sz="2000"/>
            </a:pPr>
            <a:endParaRPr lang="en-US"/>
          </a:p>
        </c:txPr>
        <c:crossAx val="107446656"/>
        <c:crosses val="autoZero"/>
        <c:crossBetween val="midCat"/>
      </c:valAx>
      <c:spPr>
        <a:ln>
          <a:solidFill>
            <a:schemeClr val="tx1"/>
          </a:solidFill>
        </a:ln>
      </c:spPr>
    </c:plotArea>
    <c:legend>
      <c:legendPos val="r"/>
      <c:layout>
        <c:manualLayout>
          <c:xMode val="edge"/>
          <c:yMode val="edge"/>
          <c:x val="0.82364810781631015"/>
          <c:y val="0.3938799709912949"/>
          <c:w val="0.16925969360212953"/>
          <c:h val="0.27073220763402267"/>
        </c:manualLayout>
      </c:layout>
      <c:overlay val="0"/>
      <c:txPr>
        <a:bodyPr/>
        <a:lstStyle/>
        <a:p>
          <a:pPr>
            <a:defRPr sz="2000"/>
          </a:pPr>
          <a:endParaRPr lang="en-US"/>
        </a:p>
      </c:txPr>
    </c:legend>
    <c:plotVisOnly val="1"/>
    <c:dispBlanksAs val="gap"/>
    <c:showDLblsOverMax val="0"/>
  </c:chart>
  <c:spPr>
    <a:ln>
      <a:noFill/>
    </a:ln>
  </c:spPr>
  <c:externalData r:id="rId1">
    <c:autoUpdate val="0"/>
  </c:externalData>
</c:chartSpace>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1840" y="10226042"/>
            <a:ext cx="37307520" cy="7056120"/>
          </a:xfrm>
        </p:spPr>
        <p:txBody>
          <a:bodyPr/>
          <a:lstStyle/>
          <a:p>
            <a:r>
              <a:rPr lang="en-US" smtClean="0"/>
              <a:t>Click to edit Master title style</a:t>
            </a:r>
            <a:endParaRPr lang="en-US"/>
          </a:p>
        </p:txBody>
      </p:sp>
      <p:sp>
        <p:nvSpPr>
          <p:cNvPr id="3" name="Subtitle 2"/>
          <p:cNvSpPr>
            <a:spLocks noGrp="1"/>
          </p:cNvSpPr>
          <p:nvPr>
            <p:ph type="subTitle" idx="1"/>
          </p:nvPr>
        </p:nvSpPr>
        <p:spPr>
          <a:xfrm>
            <a:off x="6583680" y="18653760"/>
            <a:ext cx="30723840" cy="8412480"/>
          </a:xfrm>
        </p:spPr>
        <p:txBody>
          <a:bodyPr/>
          <a:lstStyle>
            <a:lvl1pPr marL="0" indent="0" algn="ctr">
              <a:buNone/>
              <a:defRPr>
                <a:solidFill>
                  <a:schemeClr val="tx1">
                    <a:tint val="75000"/>
                  </a:schemeClr>
                </a:solidFill>
              </a:defRPr>
            </a:lvl1pPr>
            <a:lvl2pPr marL="2194560" indent="0" algn="ctr">
              <a:buNone/>
              <a:defRPr>
                <a:solidFill>
                  <a:schemeClr val="tx1">
                    <a:tint val="75000"/>
                  </a:schemeClr>
                </a:solidFill>
              </a:defRPr>
            </a:lvl2pPr>
            <a:lvl3pPr marL="4389120" indent="0" algn="ctr">
              <a:buNone/>
              <a:defRPr>
                <a:solidFill>
                  <a:schemeClr val="tx1">
                    <a:tint val="75000"/>
                  </a:schemeClr>
                </a:solidFill>
              </a:defRPr>
            </a:lvl3pPr>
            <a:lvl4pPr marL="6583680" indent="0" algn="ctr">
              <a:buNone/>
              <a:defRPr>
                <a:solidFill>
                  <a:schemeClr val="tx1">
                    <a:tint val="75000"/>
                  </a:schemeClr>
                </a:solidFill>
              </a:defRPr>
            </a:lvl4pPr>
            <a:lvl5pPr marL="8778240" indent="0" algn="ctr">
              <a:buNone/>
              <a:defRPr>
                <a:solidFill>
                  <a:schemeClr val="tx1">
                    <a:tint val="75000"/>
                  </a:schemeClr>
                </a:solidFill>
              </a:defRPr>
            </a:lvl5pPr>
            <a:lvl6pPr marL="10972800" indent="0" algn="ctr">
              <a:buNone/>
              <a:defRPr>
                <a:solidFill>
                  <a:schemeClr val="tx1">
                    <a:tint val="75000"/>
                  </a:schemeClr>
                </a:solidFill>
              </a:defRPr>
            </a:lvl6pPr>
            <a:lvl7pPr marL="13167360" indent="0" algn="ctr">
              <a:buNone/>
              <a:defRPr>
                <a:solidFill>
                  <a:schemeClr val="tx1">
                    <a:tint val="75000"/>
                  </a:schemeClr>
                </a:solidFill>
              </a:defRPr>
            </a:lvl7pPr>
            <a:lvl8pPr marL="15361920" indent="0" algn="ctr">
              <a:buNone/>
              <a:defRPr>
                <a:solidFill>
                  <a:schemeClr val="tx1">
                    <a:tint val="75000"/>
                  </a:schemeClr>
                </a:solidFill>
              </a:defRPr>
            </a:lvl8pPr>
            <a:lvl9pPr marL="1755648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AE484079-89EE-4ECD-AC70-EA9650651B79}" type="datetimeFigureOut">
              <a:rPr lang="en-US" smtClean="0"/>
              <a:pPr/>
              <a:t>5/1/2013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D25C86E-3157-4F31-BD79-1799D83D6973}" type="slidenum">
              <a:rPr lang="en-US" smtClean="0"/>
              <a:pPr/>
              <a:t>‹#›</a:t>
            </a:fld>
            <a:endParaRPr lang="en-US"/>
          </a:p>
        </p:txBody>
      </p:sp>
    </p:spTree>
    <p:extLst>
      <p:ext uri="{BB962C8B-B14F-4D97-AF65-F5344CB8AC3E}">
        <p14:creationId xmlns:p14="http://schemas.microsoft.com/office/powerpoint/2010/main" val="259726766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E484079-89EE-4ECD-AC70-EA9650651B79}" type="datetimeFigureOut">
              <a:rPr lang="en-US" smtClean="0"/>
              <a:pPr/>
              <a:t>5/1/2013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D25C86E-3157-4F31-BD79-1799D83D6973}" type="slidenum">
              <a:rPr lang="en-US" smtClean="0"/>
              <a:pPr/>
              <a:t>‹#›</a:t>
            </a:fld>
            <a:endParaRPr lang="en-US"/>
          </a:p>
        </p:txBody>
      </p:sp>
    </p:spTree>
    <p:extLst>
      <p:ext uri="{BB962C8B-B14F-4D97-AF65-F5344CB8AC3E}">
        <p14:creationId xmlns:p14="http://schemas.microsoft.com/office/powerpoint/2010/main" val="8359811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67102" y="21153122"/>
            <a:ext cx="37307520" cy="6537960"/>
          </a:xfrm>
        </p:spPr>
        <p:txBody>
          <a:bodyPr anchor="t"/>
          <a:lstStyle>
            <a:lvl1pPr algn="l">
              <a:defRPr sz="19200" b="1" cap="all"/>
            </a:lvl1pPr>
          </a:lstStyle>
          <a:p>
            <a:r>
              <a:rPr lang="en-US" smtClean="0"/>
              <a:t>Click to edit Master title style</a:t>
            </a:r>
            <a:endParaRPr lang="en-US"/>
          </a:p>
        </p:txBody>
      </p:sp>
      <p:sp>
        <p:nvSpPr>
          <p:cNvPr id="3" name="Text Placeholder 2"/>
          <p:cNvSpPr>
            <a:spLocks noGrp="1"/>
          </p:cNvSpPr>
          <p:nvPr>
            <p:ph type="body" idx="1"/>
          </p:nvPr>
        </p:nvSpPr>
        <p:spPr>
          <a:xfrm>
            <a:off x="3467102" y="13952225"/>
            <a:ext cx="37307520" cy="7200898"/>
          </a:xfrm>
        </p:spPr>
        <p:txBody>
          <a:bodyPr anchor="b"/>
          <a:lstStyle>
            <a:lvl1pPr marL="0" indent="0">
              <a:buNone/>
              <a:defRPr sz="9600">
                <a:solidFill>
                  <a:schemeClr val="tx1">
                    <a:tint val="75000"/>
                  </a:schemeClr>
                </a:solidFill>
              </a:defRPr>
            </a:lvl1pPr>
            <a:lvl2pPr marL="2194560" indent="0">
              <a:buNone/>
              <a:defRPr sz="8600">
                <a:solidFill>
                  <a:schemeClr val="tx1">
                    <a:tint val="75000"/>
                  </a:schemeClr>
                </a:solidFill>
              </a:defRPr>
            </a:lvl2pPr>
            <a:lvl3pPr marL="4389120" indent="0">
              <a:buNone/>
              <a:defRPr sz="7700">
                <a:solidFill>
                  <a:schemeClr val="tx1">
                    <a:tint val="75000"/>
                  </a:schemeClr>
                </a:solidFill>
              </a:defRPr>
            </a:lvl3pPr>
            <a:lvl4pPr marL="6583680" indent="0">
              <a:buNone/>
              <a:defRPr sz="6700">
                <a:solidFill>
                  <a:schemeClr val="tx1">
                    <a:tint val="75000"/>
                  </a:schemeClr>
                </a:solidFill>
              </a:defRPr>
            </a:lvl4pPr>
            <a:lvl5pPr marL="8778240" indent="0">
              <a:buNone/>
              <a:defRPr sz="6700">
                <a:solidFill>
                  <a:schemeClr val="tx1">
                    <a:tint val="75000"/>
                  </a:schemeClr>
                </a:solidFill>
              </a:defRPr>
            </a:lvl5pPr>
            <a:lvl6pPr marL="10972800" indent="0">
              <a:buNone/>
              <a:defRPr sz="6700">
                <a:solidFill>
                  <a:schemeClr val="tx1">
                    <a:tint val="75000"/>
                  </a:schemeClr>
                </a:solidFill>
              </a:defRPr>
            </a:lvl6pPr>
            <a:lvl7pPr marL="13167360" indent="0">
              <a:buNone/>
              <a:defRPr sz="6700">
                <a:solidFill>
                  <a:schemeClr val="tx1">
                    <a:tint val="75000"/>
                  </a:schemeClr>
                </a:solidFill>
              </a:defRPr>
            </a:lvl7pPr>
            <a:lvl8pPr marL="15361920" indent="0">
              <a:buNone/>
              <a:defRPr sz="6700">
                <a:solidFill>
                  <a:schemeClr val="tx1">
                    <a:tint val="75000"/>
                  </a:schemeClr>
                </a:solidFill>
              </a:defRPr>
            </a:lvl8pPr>
            <a:lvl9pPr marL="17556480" indent="0">
              <a:buNone/>
              <a:defRPr sz="67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E484079-89EE-4ECD-AC70-EA9650651B79}" type="datetimeFigureOut">
              <a:rPr lang="en-US" smtClean="0"/>
              <a:pPr/>
              <a:t>5/1/2013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D25C86E-3157-4F31-BD79-1799D83D6973}" type="slidenum">
              <a:rPr lang="en-US" smtClean="0"/>
              <a:pPr/>
              <a:t>‹#›</a:t>
            </a:fld>
            <a:endParaRPr lang="en-US"/>
          </a:p>
        </p:txBody>
      </p:sp>
    </p:spTree>
    <p:extLst>
      <p:ext uri="{BB962C8B-B14F-4D97-AF65-F5344CB8AC3E}">
        <p14:creationId xmlns:p14="http://schemas.microsoft.com/office/powerpoint/2010/main" val="137433941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0530842" y="36865560"/>
            <a:ext cx="94442280" cy="104279702"/>
          </a:xfrm>
        </p:spPr>
        <p:txBody>
          <a:bodyPr/>
          <a:lstStyle>
            <a:lvl1pPr>
              <a:defRPr sz="13400"/>
            </a:lvl1pPr>
            <a:lvl2pPr>
              <a:defRPr sz="11500"/>
            </a:lvl2pPr>
            <a:lvl3pPr>
              <a:defRPr sz="9600"/>
            </a:lvl3pPr>
            <a:lvl4pPr>
              <a:defRPr sz="8600"/>
            </a:lvl4pPr>
            <a:lvl5pPr>
              <a:defRPr sz="8600"/>
            </a:lvl5pPr>
            <a:lvl6pPr>
              <a:defRPr sz="8600"/>
            </a:lvl6pPr>
            <a:lvl7pPr>
              <a:defRPr sz="8600"/>
            </a:lvl7pPr>
            <a:lvl8pPr>
              <a:defRPr sz="8600"/>
            </a:lvl8pPr>
            <a:lvl9pPr>
              <a:defRPr sz="8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105704642" y="36865560"/>
            <a:ext cx="94442280" cy="104279702"/>
          </a:xfrm>
        </p:spPr>
        <p:txBody>
          <a:bodyPr/>
          <a:lstStyle>
            <a:lvl1pPr>
              <a:defRPr sz="13400"/>
            </a:lvl1pPr>
            <a:lvl2pPr>
              <a:defRPr sz="11500"/>
            </a:lvl2pPr>
            <a:lvl3pPr>
              <a:defRPr sz="9600"/>
            </a:lvl3pPr>
            <a:lvl4pPr>
              <a:defRPr sz="8600"/>
            </a:lvl4pPr>
            <a:lvl5pPr>
              <a:defRPr sz="8600"/>
            </a:lvl5pPr>
            <a:lvl6pPr>
              <a:defRPr sz="8600"/>
            </a:lvl6pPr>
            <a:lvl7pPr>
              <a:defRPr sz="8600"/>
            </a:lvl7pPr>
            <a:lvl8pPr>
              <a:defRPr sz="8600"/>
            </a:lvl8pPr>
            <a:lvl9pPr>
              <a:defRPr sz="8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AE484079-89EE-4ECD-AC70-EA9650651B79}" type="datetimeFigureOut">
              <a:rPr lang="en-US" smtClean="0"/>
              <a:pPr/>
              <a:t>5/1/2013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D25C86E-3157-4F31-BD79-1799D83D6973}" type="slidenum">
              <a:rPr lang="en-US" smtClean="0"/>
              <a:pPr/>
              <a:t>‹#›</a:t>
            </a:fld>
            <a:endParaRPr lang="en-US"/>
          </a:p>
        </p:txBody>
      </p:sp>
    </p:spTree>
    <p:extLst>
      <p:ext uri="{BB962C8B-B14F-4D97-AF65-F5344CB8AC3E}">
        <p14:creationId xmlns:p14="http://schemas.microsoft.com/office/powerpoint/2010/main" val="385061793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194560" y="1318262"/>
            <a:ext cx="39502080" cy="54864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2194560" y="7368542"/>
            <a:ext cx="19392902" cy="3070858"/>
          </a:xfrm>
        </p:spPr>
        <p:txBody>
          <a:bodyPr anchor="b"/>
          <a:lstStyle>
            <a:lvl1pPr marL="0" indent="0">
              <a:buNone/>
              <a:defRPr sz="11500" b="1"/>
            </a:lvl1pPr>
            <a:lvl2pPr marL="2194560" indent="0">
              <a:buNone/>
              <a:defRPr sz="9600" b="1"/>
            </a:lvl2pPr>
            <a:lvl3pPr marL="4389120" indent="0">
              <a:buNone/>
              <a:defRPr sz="8600" b="1"/>
            </a:lvl3pPr>
            <a:lvl4pPr marL="6583680" indent="0">
              <a:buNone/>
              <a:defRPr sz="7700" b="1"/>
            </a:lvl4pPr>
            <a:lvl5pPr marL="8778240" indent="0">
              <a:buNone/>
              <a:defRPr sz="7700" b="1"/>
            </a:lvl5pPr>
            <a:lvl6pPr marL="10972800" indent="0">
              <a:buNone/>
              <a:defRPr sz="7700" b="1"/>
            </a:lvl6pPr>
            <a:lvl7pPr marL="13167360" indent="0">
              <a:buNone/>
              <a:defRPr sz="7700" b="1"/>
            </a:lvl7pPr>
            <a:lvl8pPr marL="15361920" indent="0">
              <a:buNone/>
              <a:defRPr sz="7700" b="1"/>
            </a:lvl8pPr>
            <a:lvl9pPr marL="17556480" indent="0">
              <a:buNone/>
              <a:defRPr sz="7700" b="1"/>
            </a:lvl9pPr>
          </a:lstStyle>
          <a:p>
            <a:pPr lvl="0"/>
            <a:r>
              <a:rPr lang="en-US" smtClean="0"/>
              <a:t>Click to edit Master text styles</a:t>
            </a:r>
          </a:p>
        </p:txBody>
      </p:sp>
      <p:sp>
        <p:nvSpPr>
          <p:cNvPr id="4" name="Content Placeholder 3"/>
          <p:cNvSpPr>
            <a:spLocks noGrp="1"/>
          </p:cNvSpPr>
          <p:nvPr>
            <p:ph sz="half" idx="2"/>
          </p:nvPr>
        </p:nvSpPr>
        <p:spPr>
          <a:xfrm>
            <a:off x="2194560" y="10439400"/>
            <a:ext cx="19392902" cy="18966182"/>
          </a:xfrm>
        </p:spPr>
        <p:txBody>
          <a:bodyPr/>
          <a:lstStyle>
            <a:lvl1pPr>
              <a:defRPr sz="11500"/>
            </a:lvl1pPr>
            <a:lvl2pPr>
              <a:defRPr sz="9600"/>
            </a:lvl2pPr>
            <a:lvl3pPr>
              <a:defRPr sz="8600"/>
            </a:lvl3pPr>
            <a:lvl4pPr>
              <a:defRPr sz="7700"/>
            </a:lvl4pPr>
            <a:lvl5pPr>
              <a:defRPr sz="7700"/>
            </a:lvl5pPr>
            <a:lvl6pPr>
              <a:defRPr sz="7700"/>
            </a:lvl6pPr>
            <a:lvl7pPr>
              <a:defRPr sz="7700"/>
            </a:lvl7pPr>
            <a:lvl8pPr>
              <a:defRPr sz="7700"/>
            </a:lvl8pPr>
            <a:lvl9pPr>
              <a:defRPr sz="7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22296122" y="7368542"/>
            <a:ext cx="19400520" cy="3070858"/>
          </a:xfrm>
        </p:spPr>
        <p:txBody>
          <a:bodyPr anchor="b"/>
          <a:lstStyle>
            <a:lvl1pPr marL="0" indent="0">
              <a:buNone/>
              <a:defRPr sz="11500" b="1"/>
            </a:lvl1pPr>
            <a:lvl2pPr marL="2194560" indent="0">
              <a:buNone/>
              <a:defRPr sz="9600" b="1"/>
            </a:lvl2pPr>
            <a:lvl3pPr marL="4389120" indent="0">
              <a:buNone/>
              <a:defRPr sz="8600" b="1"/>
            </a:lvl3pPr>
            <a:lvl4pPr marL="6583680" indent="0">
              <a:buNone/>
              <a:defRPr sz="7700" b="1"/>
            </a:lvl4pPr>
            <a:lvl5pPr marL="8778240" indent="0">
              <a:buNone/>
              <a:defRPr sz="7700" b="1"/>
            </a:lvl5pPr>
            <a:lvl6pPr marL="10972800" indent="0">
              <a:buNone/>
              <a:defRPr sz="7700" b="1"/>
            </a:lvl6pPr>
            <a:lvl7pPr marL="13167360" indent="0">
              <a:buNone/>
              <a:defRPr sz="7700" b="1"/>
            </a:lvl7pPr>
            <a:lvl8pPr marL="15361920" indent="0">
              <a:buNone/>
              <a:defRPr sz="7700" b="1"/>
            </a:lvl8pPr>
            <a:lvl9pPr marL="17556480" indent="0">
              <a:buNone/>
              <a:defRPr sz="7700" b="1"/>
            </a:lvl9pPr>
          </a:lstStyle>
          <a:p>
            <a:pPr lvl="0"/>
            <a:r>
              <a:rPr lang="en-US" smtClean="0"/>
              <a:t>Click to edit Master text styles</a:t>
            </a:r>
          </a:p>
        </p:txBody>
      </p:sp>
      <p:sp>
        <p:nvSpPr>
          <p:cNvPr id="6" name="Content Placeholder 5"/>
          <p:cNvSpPr>
            <a:spLocks noGrp="1"/>
          </p:cNvSpPr>
          <p:nvPr>
            <p:ph sz="quarter" idx="4"/>
          </p:nvPr>
        </p:nvSpPr>
        <p:spPr>
          <a:xfrm>
            <a:off x="22296122" y="10439400"/>
            <a:ext cx="19400520" cy="18966182"/>
          </a:xfrm>
        </p:spPr>
        <p:txBody>
          <a:bodyPr/>
          <a:lstStyle>
            <a:lvl1pPr>
              <a:defRPr sz="11500"/>
            </a:lvl1pPr>
            <a:lvl2pPr>
              <a:defRPr sz="9600"/>
            </a:lvl2pPr>
            <a:lvl3pPr>
              <a:defRPr sz="8600"/>
            </a:lvl3pPr>
            <a:lvl4pPr>
              <a:defRPr sz="7700"/>
            </a:lvl4pPr>
            <a:lvl5pPr>
              <a:defRPr sz="7700"/>
            </a:lvl5pPr>
            <a:lvl6pPr>
              <a:defRPr sz="7700"/>
            </a:lvl6pPr>
            <a:lvl7pPr>
              <a:defRPr sz="7700"/>
            </a:lvl7pPr>
            <a:lvl8pPr>
              <a:defRPr sz="7700"/>
            </a:lvl8pPr>
            <a:lvl9pPr>
              <a:defRPr sz="7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AE484079-89EE-4ECD-AC70-EA9650651B79}" type="datetimeFigureOut">
              <a:rPr lang="en-US" smtClean="0"/>
              <a:pPr/>
              <a:t>5/1/2013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D25C86E-3157-4F31-BD79-1799D83D6973}" type="slidenum">
              <a:rPr lang="en-US" smtClean="0"/>
              <a:pPr/>
              <a:t>‹#›</a:t>
            </a:fld>
            <a:endParaRPr lang="en-US"/>
          </a:p>
        </p:txBody>
      </p:sp>
    </p:spTree>
    <p:extLst>
      <p:ext uri="{BB962C8B-B14F-4D97-AF65-F5344CB8AC3E}">
        <p14:creationId xmlns:p14="http://schemas.microsoft.com/office/powerpoint/2010/main" val="42065489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AE484079-89EE-4ECD-AC70-EA9650651B79}" type="datetimeFigureOut">
              <a:rPr lang="en-US" smtClean="0"/>
              <a:pPr/>
              <a:t>5/1/2013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D25C86E-3157-4F31-BD79-1799D83D6973}" type="slidenum">
              <a:rPr lang="en-US" smtClean="0"/>
              <a:pPr/>
              <a:t>‹#›</a:t>
            </a:fld>
            <a:endParaRPr lang="en-US"/>
          </a:p>
        </p:txBody>
      </p:sp>
    </p:spTree>
    <p:extLst>
      <p:ext uri="{BB962C8B-B14F-4D97-AF65-F5344CB8AC3E}">
        <p14:creationId xmlns:p14="http://schemas.microsoft.com/office/powerpoint/2010/main" val="31942831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E484079-89EE-4ECD-AC70-EA9650651B79}" type="datetimeFigureOut">
              <a:rPr lang="en-US" smtClean="0"/>
              <a:pPr/>
              <a:t>5/1/2013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D25C86E-3157-4F31-BD79-1799D83D6973}" type="slidenum">
              <a:rPr lang="en-US" smtClean="0"/>
              <a:pPr/>
              <a:t>‹#›</a:t>
            </a:fld>
            <a:endParaRPr lang="en-US"/>
          </a:p>
        </p:txBody>
      </p:sp>
    </p:spTree>
    <p:extLst>
      <p:ext uri="{BB962C8B-B14F-4D97-AF65-F5344CB8AC3E}">
        <p14:creationId xmlns:p14="http://schemas.microsoft.com/office/powerpoint/2010/main" val="30177505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94563" y="1310640"/>
            <a:ext cx="14439902" cy="5577840"/>
          </a:xfrm>
        </p:spPr>
        <p:txBody>
          <a:bodyPr anchor="b"/>
          <a:lstStyle>
            <a:lvl1pPr algn="l">
              <a:defRPr sz="9600" b="1"/>
            </a:lvl1pPr>
          </a:lstStyle>
          <a:p>
            <a:r>
              <a:rPr lang="en-US" smtClean="0"/>
              <a:t>Click to edit Master title style</a:t>
            </a:r>
            <a:endParaRPr lang="en-US"/>
          </a:p>
        </p:txBody>
      </p:sp>
      <p:sp>
        <p:nvSpPr>
          <p:cNvPr id="3" name="Content Placeholder 2"/>
          <p:cNvSpPr>
            <a:spLocks noGrp="1"/>
          </p:cNvSpPr>
          <p:nvPr>
            <p:ph idx="1"/>
          </p:nvPr>
        </p:nvSpPr>
        <p:spPr>
          <a:xfrm>
            <a:off x="17160240" y="1310643"/>
            <a:ext cx="24536400" cy="28094942"/>
          </a:xfrm>
        </p:spPr>
        <p:txBody>
          <a:bodyPr/>
          <a:lstStyle>
            <a:lvl1pPr>
              <a:defRPr sz="15400"/>
            </a:lvl1pPr>
            <a:lvl2pPr>
              <a:defRPr sz="13400"/>
            </a:lvl2pPr>
            <a:lvl3pPr>
              <a:defRPr sz="11500"/>
            </a:lvl3pPr>
            <a:lvl4pPr>
              <a:defRPr sz="9600"/>
            </a:lvl4pPr>
            <a:lvl5pPr>
              <a:defRPr sz="9600"/>
            </a:lvl5pPr>
            <a:lvl6pPr>
              <a:defRPr sz="9600"/>
            </a:lvl6pPr>
            <a:lvl7pPr>
              <a:defRPr sz="9600"/>
            </a:lvl7pPr>
            <a:lvl8pPr>
              <a:defRPr sz="9600"/>
            </a:lvl8pPr>
            <a:lvl9pPr>
              <a:defRPr sz="9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2194563" y="6888483"/>
            <a:ext cx="14439902" cy="22517102"/>
          </a:xfrm>
        </p:spPr>
        <p:txBody>
          <a:bodyPr/>
          <a:lstStyle>
            <a:lvl1pPr marL="0" indent="0">
              <a:buNone/>
              <a:defRPr sz="6700"/>
            </a:lvl1pPr>
            <a:lvl2pPr marL="2194560" indent="0">
              <a:buNone/>
              <a:defRPr sz="5800"/>
            </a:lvl2pPr>
            <a:lvl3pPr marL="4389120" indent="0">
              <a:buNone/>
              <a:defRPr sz="4800"/>
            </a:lvl3pPr>
            <a:lvl4pPr marL="6583680" indent="0">
              <a:buNone/>
              <a:defRPr sz="4300"/>
            </a:lvl4pPr>
            <a:lvl5pPr marL="8778240" indent="0">
              <a:buNone/>
              <a:defRPr sz="4300"/>
            </a:lvl5pPr>
            <a:lvl6pPr marL="10972800" indent="0">
              <a:buNone/>
              <a:defRPr sz="4300"/>
            </a:lvl6pPr>
            <a:lvl7pPr marL="13167360" indent="0">
              <a:buNone/>
              <a:defRPr sz="4300"/>
            </a:lvl7pPr>
            <a:lvl8pPr marL="15361920" indent="0">
              <a:buNone/>
              <a:defRPr sz="4300"/>
            </a:lvl8pPr>
            <a:lvl9pPr marL="17556480" indent="0">
              <a:buNone/>
              <a:defRPr sz="43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E484079-89EE-4ECD-AC70-EA9650651B79}" type="datetimeFigureOut">
              <a:rPr lang="en-US" smtClean="0"/>
              <a:pPr/>
              <a:t>5/1/2013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D25C86E-3157-4F31-BD79-1799D83D6973}" type="slidenum">
              <a:rPr lang="en-US" smtClean="0"/>
              <a:pPr/>
              <a:t>‹#›</a:t>
            </a:fld>
            <a:endParaRPr lang="en-US"/>
          </a:p>
        </p:txBody>
      </p:sp>
    </p:spTree>
    <p:extLst>
      <p:ext uri="{BB962C8B-B14F-4D97-AF65-F5344CB8AC3E}">
        <p14:creationId xmlns:p14="http://schemas.microsoft.com/office/powerpoint/2010/main" val="6102082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02982" y="23042880"/>
            <a:ext cx="26334720" cy="2720342"/>
          </a:xfrm>
        </p:spPr>
        <p:txBody>
          <a:bodyPr anchor="b"/>
          <a:lstStyle>
            <a:lvl1pPr algn="l">
              <a:defRPr sz="9600" b="1"/>
            </a:lvl1pPr>
          </a:lstStyle>
          <a:p>
            <a:r>
              <a:rPr lang="en-US" smtClean="0"/>
              <a:t>Click to edit Master title style</a:t>
            </a:r>
            <a:endParaRPr lang="en-US"/>
          </a:p>
        </p:txBody>
      </p:sp>
      <p:sp>
        <p:nvSpPr>
          <p:cNvPr id="3" name="Picture Placeholder 2"/>
          <p:cNvSpPr>
            <a:spLocks noGrp="1"/>
          </p:cNvSpPr>
          <p:nvPr>
            <p:ph type="pic" idx="1"/>
          </p:nvPr>
        </p:nvSpPr>
        <p:spPr>
          <a:xfrm>
            <a:off x="8602982" y="2941320"/>
            <a:ext cx="26334720" cy="19751040"/>
          </a:xfrm>
        </p:spPr>
        <p:txBody>
          <a:bodyPr/>
          <a:lstStyle>
            <a:lvl1pPr marL="0" indent="0">
              <a:buNone/>
              <a:defRPr sz="15400"/>
            </a:lvl1pPr>
            <a:lvl2pPr marL="2194560" indent="0">
              <a:buNone/>
              <a:defRPr sz="13400"/>
            </a:lvl2pPr>
            <a:lvl3pPr marL="4389120" indent="0">
              <a:buNone/>
              <a:defRPr sz="11500"/>
            </a:lvl3pPr>
            <a:lvl4pPr marL="6583680" indent="0">
              <a:buNone/>
              <a:defRPr sz="9600"/>
            </a:lvl4pPr>
            <a:lvl5pPr marL="8778240" indent="0">
              <a:buNone/>
              <a:defRPr sz="9600"/>
            </a:lvl5pPr>
            <a:lvl6pPr marL="10972800" indent="0">
              <a:buNone/>
              <a:defRPr sz="9600"/>
            </a:lvl6pPr>
            <a:lvl7pPr marL="13167360" indent="0">
              <a:buNone/>
              <a:defRPr sz="9600"/>
            </a:lvl7pPr>
            <a:lvl8pPr marL="15361920" indent="0">
              <a:buNone/>
              <a:defRPr sz="9600"/>
            </a:lvl8pPr>
            <a:lvl9pPr marL="17556480" indent="0">
              <a:buNone/>
              <a:defRPr sz="9600"/>
            </a:lvl9pPr>
          </a:lstStyle>
          <a:p>
            <a:endParaRPr lang="en-US"/>
          </a:p>
        </p:txBody>
      </p:sp>
      <p:sp>
        <p:nvSpPr>
          <p:cNvPr id="4" name="Text Placeholder 3"/>
          <p:cNvSpPr>
            <a:spLocks noGrp="1"/>
          </p:cNvSpPr>
          <p:nvPr>
            <p:ph type="body" sz="half" idx="2"/>
          </p:nvPr>
        </p:nvSpPr>
        <p:spPr>
          <a:xfrm>
            <a:off x="8602982" y="25763222"/>
            <a:ext cx="26334720" cy="3863338"/>
          </a:xfrm>
        </p:spPr>
        <p:txBody>
          <a:bodyPr/>
          <a:lstStyle>
            <a:lvl1pPr marL="0" indent="0">
              <a:buNone/>
              <a:defRPr sz="6700"/>
            </a:lvl1pPr>
            <a:lvl2pPr marL="2194560" indent="0">
              <a:buNone/>
              <a:defRPr sz="5800"/>
            </a:lvl2pPr>
            <a:lvl3pPr marL="4389120" indent="0">
              <a:buNone/>
              <a:defRPr sz="4800"/>
            </a:lvl3pPr>
            <a:lvl4pPr marL="6583680" indent="0">
              <a:buNone/>
              <a:defRPr sz="4300"/>
            </a:lvl4pPr>
            <a:lvl5pPr marL="8778240" indent="0">
              <a:buNone/>
              <a:defRPr sz="4300"/>
            </a:lvl5pPr>
            <a:lvl6pPr marL="10972800" indent="0">
              <a:buNone/>
              <a:defRPr sz="4300"/>
            </a:lvl6pPr>
            <a:lvl7pPr marL="13167360" indent="0">
              <a:buNone/>
              <a:defRPr sz="4300"/>
            </a:lvl7pPr>
            <a:lvl8pPr marL="15361920" indent="0">
              <a:buNone/>
              <a:defRPr sz="4300"/>
            </a:lvl8pPr>
            <a:lvl9pPr marL="17556480" indent="0">
              <a:buNone/>
              <a:defRPr sz="43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E484079-89EE-4ECD-AC70-EA9650651B79}" type="datetimeFigureOut">
              <a:rPr lang="en-US" smtClean="0"/>
              <a:pPr/>
              <a:t>5/1/2013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D25C86E-3157-4F31-BD79-1799D83D6973}" type="slidenum">
              <a:rPr lang="en-US" smtClean="0"/>
              <a:pPr/>
              <a:t>‹#›</a:t>
            </a:fld>
            <a:endParaRPr lang="en-US"/>
          </a:p>
        </p:txBody>
      </p:sp>
    </p:spTree>
    <p:extLst>
      <p:ext uri="{BB962C8B-B14F-4D97-AF65-F5344CB8AC3E}">
        <p14:creationId xmlns:p14="http://schemas.microsoft.com/office/powerpoint/2010/main" val="315340434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E484079-89EE-4ECD-AC70-EA9650651B79}" type="datetimeFigureOut">
              <a:rPr lang="en-US" smtClean="0"/>
              <a:pPr/>
              <a:t>5/1/2013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D25C86E-3157-4F31-BD79-1799D83D6973}" type="slidenum">
              <a:rPr lang="en-US" smtClean="0"/>
              <a:pPr/>
              <a:t>‹#›</a:t>
            </a:fld>
            <a:endParaRPr lang="en-US"/>
          </a:p>
        </p:txBody>
      </p:sp>
    </p:spTree>
    <p:extLst>
      <p:ext uri="{BB962C8B-B14F-4D97-AF65-F5344CB8AC3E}">
        <p14:creationId xmlns:p14="http://schemas.microsoft.com/office/powerpoint/2010/main" val="2821127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52742905" y="6324600"/>
            <a:ext cx="47404018" cy="134820662"/>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10530843" y="6324600"/>
            <a:ext cx="141480542" cy="13482066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E484079-89EE-4ECD-AC70-EA9650651B79}" type="datetimeFigureOut">
              <a:rPr lang="en-US" smtClean="0"/>
              <a:pPr/>
              <a:t>5/1/2013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D25C86E-3157-4F31-BD79-1799D83D6973}" type="slidenum">
              <a:rPr lang="en-US" smtClean="0"/>
              <a:pPr/>
              <a:t>‹#›</a:t>
            </a:fld>
            <a:endParaRPr lang="en-US"/>
          </a:p>
        </p:txBody>
      </p:sp>
    </p:spTree>
    <p:extLst>
      <p:ext uri="{BB962C8B-B14F-4D97-AF65-F5344CB8AC3E}">
        <p14:creationId xmlns:p14="http://schemas.microsoft.com/office/powerpoint/2010/main" val="377582025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194560" y="1318262"/>
            <a:ext cx="39502080" cy="5486400"/>
          </a:xfrm>
          <a:prstGeom prst="rect">
            <a:avLst/>
          </a:prstGeom>
        </p:spPr>
        <p:txBody>
          <a:bodyPr vert="horz" lIns="438912" tIns="219456" rIns="438912" bIns="219456"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2194560" y="7680963"/>
            <a:ext cx="39502080" cy="21724622"/>
          </a:xfrm>
          <a:prstGeom prst="rect">
            <a:avLst/>
          </a:prstGeom>
        </p:spPr>
        <p:txBody>
          <a:bodyPr vert="horz" lIns="438912" tIns="219456" rIns="438912" bIns="219456"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2194560" y="30510482"/>
            <a:ext cx="10241280" cy="1752600"/>
          </a:xfrm>
          <a:prstGeom prst="rect">
            <a:avLst/>
          </a:prstGeom>
        </p:spPr>
        <p:txBody>
          <a:bodyPr vert="horz" lIns="438912" tIns="219456" rIns="438912" bIns="219456" rtlCol="0" anchor="ctr"/>
          <a:lstStyle>
            <a:lvl1pPr algn="l">
              <a:defRPr sz="5800">
                <a:solidFill>
                  <a:schemeClr val="tx1">
                    <a:tint val="75000"/>
                  </a:schemeClr>
                </a:solidFill>
              </a:defRPr>
            </a:lvl1pPr>
          </a:lstStyle>
          <a:p>
            <a:fld id="{AE484079-89EE-4ECD-AC70-EA9650651B79}" type="datetimeFigureOut">
              <a:rPr lang="en-US" smtClean="0"/>
              <a:pPr/>
              <a:t>5/1/2013</a:t>
            </a:fld>
            <a:endParaRPr lang="en-US"/>
          </a:p>
        </p:txBody>
      </p:sp>
      <p:sp>
        <p:nvSpPr>
          <p:cNvPr id="5" name="Footer Placeholder 4"/>
          <p:cNvSpPr>
            <a:spLocks noGrp="1"/>
          </p:cNvSpPr>
          <p:nvPr>
            <p:ph type="ftr" sz="quarter" idx="3"/>
          </p:nvPr>
        </p:nvSpPr>
        <p:spPr>
          <a:xfrm>
            <a:off x="14996160" y="30510482"/>
            <a:ext cx="13898880" cy="1752600"/>
          </a:xfrm>
          <a:prstGeom prst="rect">
            <a:avLst/>
          </a:prstGeom>
        </p:spPr>
        <p:txBody>
          <a:bodyPr vert="horz" lIns="438912" tIns="219456" rIns="438912" bIns="219456" rtlCol="0" anchor="ctr"/>
          <a:lstStyle>
            <a:lvl1pPr algn="ctr">
              <a:defRPr sz="58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31455360" y="30510482"/>
            <a:ext cx="10241280" cy="1752600"/>
          </a:xfrm>
          <a:prstGeom prst="rect">
            <a:avLst/>
          </a:prstGeom>
        </p:spPr>
        <p:txBody>
          <a:bodyPr vert="horz" lIns="438912" tIns="219456" rIns="438912" bIns="219456" rtlCol="0" anchor="ctr"/>
          <a:lstStyle>
            <a:lvl1pPr algn="r">
              <a:defRPr sz="5800">
                <a:solidFill>
                  <a:schemeClr val="tx1">
                    <a:tint val="75000"/>
                  </a:schemeClr>
                </a:solidFill>
              </a:defRPr>
            </a:lvl1pPr>
          </a:lstStyle>
          <a:p>
            <a:fld id="{3D25C86E-3157-4F31-BD79-1799D83D6973}" type="slidenum">
              <a:rPr lang="en-US" smtClean="0"/>
              <a:pPr/>
              <a:t>‹#›</a:t>
            </a:fld>
            <a:endParaRPr lang="en-US"/>
          </a:p>
        </p:txBody>
      </p:sp>
    </p:spTree>
    <p:extLst>
      <p:ext uri="{BB962C8B-B14F-4D97-AF65-F5344CB8AC3E}">
        <p14:creationId xmlns:p14="http://schemas.microsoft.com/office/powerpoint/2010/main" val="2940987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389120" rtl="0" eaLnBrk="1" latinLnBrk="0" hangingPunct="1">
        <a:spcBef>
          <a:spcPct val="0"/>
        </a:spcBef>
        <a:buNone/>
        <a:defRPr sz="21100" kern="1200">
          <a:solidFill>
            <a:schemeClr val="tx1"/>
          </a:solidFill>
          <a:latin typeface="+mj-lt"/>
          <a:ea typeface="+mj-ea"/>
          <a:cs typeface="+mj-cs"/>
        </a:defRPr>
      </a:lvl1pPr>
    </p:titleStyle>
    <p:bodyStyle>
      <a:lvl1pPr marL="1645920" indent="-1645920" algn="l" defTabSz="4389120" rtl="0" eaLnBrk="1" latinLnBrk="0" hangingPunct="1">
        <a:spcBef>
          <a:spcPct val="20000"/>
        </a:spcBef>
        <a:buFont typeface="Arial" pitchFamily="34" charset="0"/>
        <a:buChar char="•"/>
        <a:defRPr sz="15400" kern="1200">
          <a:solidFill>
            <a:schemeClr val="tx1"/>
          </a:solidFill>
          <a:latin typeface="+mn-lt"/>
          <a:ea typeface="+mn-ea"/>
          <a:cs typeface="+mn-cs"/>
        </a:defRPr>
      </a:lvl1pPr>
      <a:lvl2pPr marL="3566160" indent="-1371600" algn="l" defTabSz="4389120" rtl="0" eaLnBrk="1" latinLnBrk="0" hangingPunct="1">
        <a:spcBef>
          <a:spcPct val="20000"/>
        </a:spcBef>
        <a:buFont typeface="Arial" pitchFamily="34" charset="0"/>
        <a:buChar char="–"/>
        <a:defRPr sz="13400" kern="1200">
          <a:solidFill>
            <a:schemeClr val="tx1"/>
          </a:solidFill>
          <a:latin typeface="+mn-lt"/>
          <a:ea typeface="+mn-ea"/>
          <a:cs typeface="+mn-cs"/>
        </a:defRPr>
      </a:lvl2pPr>
      <a:lvl3pPr marL="5486400" indent="-1097280" algn="l" defTabSz="4389120" rtl="0" eaLnBrk="1" latinLnBrk="0" hangingPunct="1">
        <a:spcBef>
          <a:spcPct val="20000"/>
        </a:spcBef>
        <a:buFont typeface="Arial" pitchFamily="34" charset="0"/>
        <a:buChar char="•"/>
        <a:defRPr sz="11500" kern="1200">
          <a:solidFill>
            <a:schemeClr val="tx1"/>
          </a:solidFill>
          <a:latin typeface="+mn-lt"/>
          <a:ea typeface="+mn-ea"/>
          <a:cs typeface="+mn-cs"/>
        </a:defRPr>
      </a:lvl3pPr>
      <a:lvl4pPr marL="7680960" indent="-1097280" algn="l" defTabSz="4389120" rtl="0" eaLnBrk="1" latinLnBrk="0" hangingPunct="1">
        <a:spcBef>
          <a:spcPct val="20000"/>
        </a:spcBef>
        <a:buFont typeface="Arial" pitchFamily="34" charset="0"/>
        <a:buChar char="–"/>
        <a:defRPr sz="9600" kern="1200">
          <a:solidFill>
            <a:schemeClr val="tx1"/>
          </a:solidFill>
          <a:latin typeface="+mn-lt"/>
          <a:ea typeface="+mn-ea"/>
          <a:cs typeface="+mn-cs"/>
        </a:defRPr>
      </a:lvl4pPr>
      <a:lvl5pPr marL="9875520" indent="-1097280" algn="l" defTabSz="4389120" rtl="0" eaLnBrk="1" latinLnBrk="0" hangingPunct="1">
        <a:spcBef>
          <a:spcPct val="20000"/>
        </a:spcBef>
        <a:buFont typeface="Arial" pitchFamily="34" charset="0"/>
        <a:buChar char="»"/>
        <a:defRPr sz="9600" kern="1200">
          <a:solidFill>
            <a:schemeClr val="tx1"/>
          </a:solidFill>
          <a:latin typeface="+mn-lt"/>
          <a:ea typeface="+mn-ea"/>
          <a:cs typeface="+mn-cs"/>
        </a:defRPr>
      </a:lvl5pPr>
      <a:lvl6pPr marL="12070080" indent="-1097280" algn="l" defTabSz="438912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4640" indent="-1097280" algn="l" defTabSz="438912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9200" indent="-1097280" algn="l" defTabSz="438912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3760" indent="-1097280" algn="l" defTabSz="4389120" rtl="0" eaLnBrk="1" latinLnBrk="0" hangingPunct="1">
        <a:spcBef>
          <a:spcPct val="20000"/>
        </a:spcBef>
        <a:buFont typeface="Arial" pitchFamily="34" charset="0"/>
        <a:buChar char="•"/>
        <a:defRPr sz="9600" kern="1200">
          <a:solidFill>
            <a:schemeClr val="tx1"/>
          </a:solidFill>
          <a:latin typeface="+mn-lt"/>
          <a:ea typeface="+mn-ea"/>
          <a:cs typeface="+mn-cs"/>
        </a:defRPr>
      </a:lvl9pPr>
    </p:bodyStyle>
    <p:otherStyle>
      <a:defPPr>
        <a:defRPr lang="en-US"/>
      </a:defPPr>
      <a:lvl1pPr marL="0" algn="l" defTabSz="4389120" rtl="0" eaLnBrk="1" latinLnBrk="0" hangingPunct="1">
        <a:defRPr sz="8600" kern="1200">
          <a:solidFill>
            <a:schemeClr val="tx1"/>
          </a:solidFill>
          <a:latin typeface="+mn-lt"/>
          <a:ea typeface="+mn-ea"/>
          <a:cs typeface="+mn-cs"/>
        </a:defRPr>
      </a:lvl1pPr>
      <a:lvl2pPr marL="2194560" algn="l" defTabSz="4389120" rtl="0" eaLnBrk="1" latinLnBrk="0" hangingPunct="1">
        <a:defRPr sz="8600" kern="1200">
          <a:solidFill>
            <a:schemeClr val="tx1"/>
          </a:solidFill>
          <a:latin typeface="+mn-lt"/>
          <a:ea typeface="+mn-ea"/>
          <a:cs typeface="+mn-cs"/>
        </a:defRPr>
      </a:lvl2pPr>
      <a:lvl3pPr marL="4389120" algn="l" defTabSz="4389120" rtl="0" eaLnBrk="1" latinLnBrk="0" hangingPunct="1">
        <a:defRPr sz="8600" kern="1200">
          <a:solidFill>
            <a:schemeClr val="tx1"/>
          </a:solidFill>
          <a:latin typeface="+mn-lt"/>
          <a:ea typeface="+mn-ea"/>
          <a:cs typeface="+mn-cs"/>
        </a:defRPr>
      </a:lvl3pPr>
      <a:lvl4pPr marL="6583680" algn="l" defTabSz="4389120" rtl="0" eaLnBrk="1" latinLnBrk="0" hangingPunct="1">
        <a:defRPr sz="8600" kern="1200">
          <a:solidFill>
            <a:schemeClr val="tx1"/>
          </a:solidFill>
          <a:latin typeface="+mn-lt"/>
          <a:ea typeface="+mn-ea"/>
          <a:cs typeface="+mn-cs"/>
        </a:defRPr>
      </a:lvl4pPr>
      <a:lvl5pPr marL="8778240" algn="l" defTabSz="4389120" rtl="0" eaLnBrk="1" latinLnBrk="0" hangingPunct="1">
        <a:defRPr sz="8600" kern="1200">
          <a:solidFill>
            <a:schemeClr val="tx1"/>
          </a:solidFill>
          <a:latin typeface="+mn-lt"/>
          <a:ea typeface="+mn-ea"/>
          <a:cs typeface="+mn-cs"/>
        </a:defRPr>
      </a:lvl5pPr>
      <a:lvl6pPr marL="10972800" algn="l" defTabSz="4389120" rtl="0" eaLnBrk="1" latinLnBrk="0" hangingPunct="1">
        <a:defRPr sz="8600" kern="1200">
          <a:solidFill>
            <a:schemeClr val="tx1"/>
          </a:solidFill>
          <a:latin typeface="+mn-lt"/>
          <a:ea typeface="+mn-ea"/>
          <a:cs typeface="+mn-cs"/>
        </a:defRPr>
      </a:lvl6pPr>
      <a:lvl7pPr marL="13167360" algn="l" defTabSz="4389120" rtl="0" eaLnBrk="1" latinLnBrk="0" hangingPunct="1">
        <a:defRPr sz="8600" kern="1200">
          <a:solidFill>
            <a:schemeClr val="tx1"/>
          </a:solidFill>
          <a:latin typeface="+mn-lt"/>
          <a:ea typeface="+mn-ea"/>
          <a:cs typeface="+mn-cs"/>
        </a:defRPr>
      </a:lvl7pPr>
      <a:lvl8pPr marL="15361920" algn="l" defTabSz="4389120" rtl="0" eaLnBrk="1" latinLnBrk="0" hangingPunct="1">
        <a:defRPr sz="8600" kern="1200">
          <a:solidFill>
            <a:schemeClr val="tx1"/>
          </a:solidFill>
          <a:latin typeface="+mn-lt"/>
          <a:ea typeface="+mn-ea"/>
          <a:cs typeface="+mn-cs"/>
        </a:defRPr>
      </a:lvl8pPr>
      <a:lvl9pPr marL="17556480" algn="l" defTabSz="4389120" rtl="0" eaLnBrk="1" latinLnBrk="0" hangingPunct="1">
        <a:defRPr sz="86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chart" Target="../charts/chart1.xml"/><Relationship Id="rId7" Type="http://schemas.openxmlformats.org/officeDocument/2006/relationships/image" Target="../media/image5.png"/><Relationship Id="rId2" Type="http://schemas.openxmlformats.org/officeDocument/2006/relationships/image" Target="../media/image1.gif"/><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0"/>
            <a:ext cx="43891200" cy="4632514"/>
          </a:xfrm>
          <a:prstGeom prst="rect">
            <a:avLst/>
          </a:prstGeom>
          <a:solidFill>
            <a:schemeClr val="accent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p:cNvSpPr/>
          <p:nvPr/>
        </p:nvSpPr>
        <p:spPr>
          <a:xfrm>
            <a:off x="0" y="31546800"/>
            <a:ext cx="43891200" cy="1371600"/>
          </a:xfrm>
          <a:prstGeom prst="rect">
            <a:avLst/>
          </a:prstGeom>
          <a:solidFill>
            <a:schemeClr val="accent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 Placeholder 385"/>
          <p:cNvSpPr txBox="1">
            <a:spLocks/>
          </p:cNvSpPr>
          <p:nvPr/>
        </p:nvSpPr>
        <p:spPr>
          <a:xfrm>
            <a:off x="5157537" y="2037648"/>
            <a:ext cx="31998970" cy="2594866"/>
          </a:xfrm>
          <a:prstGeom prst="rect">
            <a:avLst/>
          </a:prstGeom>
        </p:spPr>
        <p:txBody>
          <a:bodyPr lIns="91426" tIns="45710" rIns="91426" bIns="45710" anchor="t" anchorCtr="1">
            <a:noAutofit/>
          </a:bodyPr>
          <a:lstStyle>
            <a:lvl1pPr marL="1645574" indent="-1645574" algn="ctr" defTabSz="4388198" rtl="0" eaLnBrk="1" latinLnBrk="0" hangingPunct="1">
              <a:spcBef>
                <a:spcPct val="20000"/>
              </a:spcBef>
              <a:buFontTx/>
              <a:buNone/>
              <a:defRPr sz="8600" kern="1200">
                <a:solidFill>
                  <a:schemeClr val="bg1"/>
                </a:solidFill>
                <a:latin typeface="+mj-lt"/>
                <a:ea typeface="+mn-ea"/>
                <a:cs typeface="+mn-cs"/>
              </a:defRPr>
            </a:lvl1pPr>
            <a:lvl2pPr marL="3565411" indent="-1371312" algn="l" defTabSz="4388198" rtl="0" eaLnBrk="1" latinLnBrk="0" hangingPunct="1">
              <a:spcBef>
                <a:spcPct val="20000"/>
              </a:spcBef>
              <a:buFontTx/>
              <a:buNone/>
              <a:defRPr sz="7200" kern="1200">
                <a:solidFill>
                  <a:schemeClr val="tx1"/>
                </a:solidFill>
                <a:latin typeface="+mn-lt"/>
                <a:ea typeface="+mn-ea"/>
                <a:cs typeface="+mn-cs"/>
              </a:defRPr>
            </a:lvl2pPr>
            <a:lvl3pPr marL="5485248" indent="-1097050" algn="l" defTabSz="4388198" rtl="0" eaLnBrk="1" latinLnBrk="0" hangingPunct="1">
              <a:spcBef>
                <a:spcPct val="20000"/>
              </a:spcBef>
              <a:buFontTx/>
              <a:buNone/>
              <a:defRPr sz="7200" kern="1200">
                <a:solidFill>
                  <a:schemeClr val="tx1"/>
                </a:solidFill>
                <a:latin typeface="+mn-lt"/>
                <a:ea typeface="+mn-ea"/>
                <a:cs typeface="+mn-cs"/>
              </a:defRPr>
            </a:lvl3pPr>
            <a:lvl4pPr marL="7679347" indent="-1097050" algn="l" defTabSz="4388198" rtl="0" eaLnBrk="1" latinLnBrk="0" hangingPunct="1">
              <a:spcBef>
                <a:spcPct val="20000"/>
              </a:spcBef>
              <a:buFontTx/>
              <a:buNone/>
              <a:defRPr sz="7200" kern="1200">
                <a:solidFill>
                  <a:schemeClr val="tx1"/>
                </a:solidFill>
                <a:latin typeface="+mn-lt"/>
                <a:ea typeface="+mn-ea"/>
                <a:cs typeface="+mn-cs"/>
              </a:defRPr>
            </a:lvl4pPr>
            <a:lvl5pPr marL="9873446" indent="-1097050" algn="l" defTabSz="4388198" rtl="0" eaLnBrk="1" latinLnBrk="0" hangingPunct="1">
              <a:spcBef>
                <a:spcPct val="20000"/>
              </a:spcBef>
              <a:buFontTx/>
              <a:buNone/>
              <a:defRPr sz="7200" kern="1200">
                <a:solidFill>
                  <a:schemeClr val="tx1"/>
                </a:solidFill>
                <a:latin typeface="+mn-lt"/>
                <a:ea typeface="+mn-ea"/>
                <a:cs typeface="+mn-cs"/>
              </a:defRPr>
            </a:lvl5pPr>
            <a:lvl6pPr marL="12067546" indent="-1097050" algn="l" defTabSz="4388198"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1645" indent="-1097050" algn="l" defTabSz="4388198"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5744" indent="-1097050" algn="l" defTabSz="4388198"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49843" indent="-1097050" algn="l" defTabSz="4388198" rtl="0" eaLnBrk="1" latinLnBrk="0" hangingPunct="1">
              <a:spcBef>
                <a:spcPct val="20000"/>
              </a:spcBef>
              <a:buFont typeface="Arial" pitchFamily="34" charset="0"/>
              <a:buChar char="•"/>
              <a:defRPr sz="9600" kern="1200">
                <a:solidFill>
                  <a:schemeClr val="tx1"/>
                </a:solidFill>
                <a:latin typeface="+mn-lt"/>
                <a:ea typeface="+mn-ea"/>
                <a:cs typeface="+mn-cs"/>
              </a:defRPr>
            </a:lvl9pPr>
          </a:lstStyle>
          <a:p>
            <a:pPr marL="1645574" marR="0" lvl="0" indent="-1645574" algn="ctr" defTabSz="4388198" rtl="0" eaLnBrk="1" fontAlgn="auto" latinLnBrk="0" hangingPunct="1">
              <a:lnSpc>
                <a:spcPct val="100000"/>
              </a:lnSpc>
              <a:spcBef>
                <a:spcPts val="0"/>
              </a:spcBef>
              <a:buClrTx/>
              <a:buSzTx/>
              <a:buFontTx/>
              <a:buNone/>
              <a:tabLst/>
              <a:defRPr/>
            </a:pPr>
            <a:r>
              <a:rPr kumimoji="0" lang="en-US" sz="5400" b="0" i="0" u="none" strike="noStrike" kern="1200" cap="none" spc="0" normalizeH="0" baseline="0" noProof="0" dirty="0" smtClean="0">
                <a:ln>
                  <a:noFill/>
                </a:ln>
                <a:solidFill>
                  <a:sysClr val="window" lastClr="FFFFFF"/>
                </a:solidFill>
                <a:effectLst/>
                <a:uLnTx/>
                <a:uFillTx/>
                <a:latin typeface="Calibri"/>
              </a:rPr>
              <a:t>Melissa Otis</a:t>
            </a:r>
          </a:p>
          <a:p>
            <a:pPr marL="1645574" marR="0" lvl="0" indent="-1645574" defTabSz="4388198" rtl="0" eaLnBrk="1" fontAlgn="auto" latinLnBrk="0" hangingPunct="1">
              <a:lnSpc>
                <a:spcPct val="100000"/>
              </a:lnSpc>
              <a:spcBef>
                <a:spcPts val="0"/>
              </a:spcBef>
              <a:buClrTx/>
              <a:buSzTx/>
              <a:buFontTx/>
              <a:buNone/>
              <a:tabLst/>
              <a:defRPr/>
            </a:pPr>
            <a:r>
              <a:rPr lang="en-US" sz="5400" dirty="0" smtClean="0">
                <a:solidFill>
                  <a:sysClr val="window" lastClr="FFFFFF"/>
                </a:solidFill>
                <a:latin typeface="Calibri"/>
              </a:rPr>
              <a:t>Faculty Advisor: Dr. Chris Bauer</a:t>
            </a:r>
          </a:p>
          <a:p>
            <a:pPr>
              <a:spcBef>
                <a:spcPts val="0"/>
              </a:spcBef>
              <a:defRPr/>
            </a:pPr>
            <a:r>
              <a:rPr lang="en-US" sz="5400" dirty="0">
                <a:solidFill>
                  <a:sysClr val="window" lastClr="FFFFFF"/>
                </a:solidFill>
              </a:rPr>
              <a:t>Department of Chemistry,  University of New </a:t>
            </a:r>
            <a:r>
              <a:rPr lang="en-US" sz="5400" dirty="0" smtClean="0">
                <a:solidFill>
                  <a:sysClr val="window" lastClr="FFFFFF"/>
                </a:solidFill>
              </a:rPr>
              <a:t>Hampshire</a:t>
            </a:r>
            <a:endParaRPr lang="en-US" sz="5400" dirty="0">
              <a:solidFill>
                <a:sysClr val="window" lastClr="FFFFFF"/>
              </a:solidFill>
            </a:endParaRPr>
          </a:p>
          <a:p>
            <a:pPr marL="1645574" marR="0" lvl="0" indent="-1645574" algn="ctr" defTabSz="4388198" rtl="0" eaLnBrk="1" fontAlgn="auto" latinLnBrk="0" hangingPunct="1">
              <a:lnSpc>
                <a:spcPct val="100000"/>
              </a:lnSpc>
              <a:spcBef>
                <a:spcPts val="600"/>
              </a:spcBef>
              <a:spcAft>
                <a:spcPts val="0"/>
              </a:spcAft>
              <a:buClrTx/>
              <a:buSzTx/>
              <a:buFontTx/>
              <a:buNone/>
              <a:tabLst/>
              <a:defRPr/>
            </a:pPr>
            <a:endParaRPr kumimoji="0" lang="en-US" sz="6000" b="0" i="0" u="none" strike="noStrike" kern="1200" cap="none" spc="0" normalizeH="0" baseline="0" noProof="0" dirty="0">
              <a:ln>
                <a:noFill/>
              </a:ln>
              <a:solidFill>
                <a:sysClr val="window" lastClr="FFFFFF"/>
              </a:solidFill>
              <a:effectLst/>
              <a:uLnTx/>
              <a:uFillTx/>
              <a:latin typeface="Calibri"/>
            </a:endParaRPr>
          </a:p>
        </p:txBody>
      </p:sp>
      <p:sp>
        <p:nvSpPr>
          <p:cNvPr id="6" name="Text Placeholder 386"/>
          <p:cNvSpPr txBox="1">
            <a:spLocks/>
          </p:cNvSpPr>
          <p:nvPr/>
        </p:nvSpPr>
        <p:spPr>
          <a:xfrm>
            <a:off x="5932593" y="384230"/>
            <a:ext cx="31998970" cy="1637971"/>
          </a:xfrm>
          <a:prstGeom prst="rect">
            <a:avLst/>
          </a:prstGeom>
        </p:spPr>
        <p:txBody>
          <a:bodyPr lIns="91426" tIns="45710" rIns="91426" bIns="45710" anchor="t" anchorCtr="1">
            <a:noAutofit/>
          </a:bodyPr>
          <a:lstStyle>
            <a:lvl1pPr marL="1645574" indent="-1645574" algn="ctr" defTabSz="4388198" rtl="0" eaLnBrk="1" latinLnBrk="0" hangingPunct="1">
              <a:spcBef>
                <a:spcPct val="20000"/>
              </a:spcBef>
              <a:buFontTx/>
              <a:buNone/>
              <a:defRPr sz="11500" kern="1200">
                <a:solidFill>
                  <a:schemeClr val="bg1"/>
                </a:solidFill>
                <a:latin typeface="+mj-lt"/>
                <a:ea typeface="+mn-ea"/>
                <a:cs typeface="+mn-cs"/>
              </a:defRPr>
            </a:lvl1pPr>
            <a:lvl2pPr marL="3565411" indent="-1371312" algn="l" defTabSz="4388198" rtl="0" eaLnBrk="1" latinLnBrk="0" hangingPunct="1">
              <a:spcBef>
                <a:spcPct val="20000"/>
              </a:spcBef>
              <a:buFontTx/>
              <a:buNone/>
              <a:defRPr sz="7200" kern="1200">
                <a:solidFill>
                  <a:schemeClr val="tx1"/>
                </a:solidFill>
                <a:latin typeface="+mn-lt"/>
                <a:ea typeface="+mn-ea"/>
                <a:cs typeface="+mn-cs"/>
              </a:defRPr>
            </a:lvl2pPr>
            <a:lvl3pPr marL="5485248" indent="-1097050" algn="l" defTabSz="4388198" rtl="0" eaLnBrk="1" latinLnBrk="0" hangingPunct="1">
              <a:spcBef>
                <a:spcPct val="20000"/>
              </a:spcBef>
              <a:buFontTx/>
              <a:buNone/>
              <a:defRPr sz="7200" kern="1200">
                <a:solidFill>
                  <a:schemeClr val="tx1"/>
                </a:solidFill>
                <a:latin typeface="+mn-lt"/>
                <a:ea typeface="+mn-ea"/>
                <a:cs typeface="+mn-cs"/>
              </a:defRPr>
            </a:lvl3pPr>
            <a:lvl4pPr marL="7679347" indent="-1097050" algn="l" defTabSz="4388198" rtl="0" eaLnBrk="1" latinLnBrk="0" hangingPunct="1">
              <a:spcBef>
                <a:spcPct val="20000"/>
              </a:spcBef>
              <a:buFontTx/>
              <a:buNone/>
              <a:defRPr sz="7200" kern="1200">
                <a:solidFill>
                  <a:schemeClr val="tx1"/>
                </a:solidFill>
                <a:latin typeface="+mn-lt"/>
                <a:ea typeface="+mn-ea"/>
                <a:cs typeface="+mn-cs"/>
              </a:defRPr>
            </a:lvl4pPr>
            <a:lvl5pPr marL="9873446" indent="-1097050" algn="l" defTabSz="4388198" rtl="0" eaLnBrk="1" latinLnBrk="0" hangingPunct="1">
              <a:spcBef>
                <a:spcPct val="20000"/>
              </a:spcBef>
              <a:buFontTx/>
              <a:buNone/>
              <a:defRPr sz="7200" kern="1200">
                <a:solidFill>
                  <a:schemeClr val="tx1"/>
                </a:solidFill>
                <a:latin typeface="+mn-lt"/>
                <a:ea typeface="+mn-ea"/>
                <a:cs typeface="+mn-cs"/>
              </a:defRPr>
            </a:lvl5pPr>
            <a:lvl6pPr marL="12067546" indent="-1097050" algn="l" defTabSz="4388198"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1645" indent="-1097050" algn="l" defTabSz="4388198"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5744" indent="-1097050" algn="l" defTabSz="4388198"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49843" indent="-1097050" algn="l" defTabSz="4388198" rtl="0" eaLnBrk="1" latinLnBrk="0" hangingPunct="1">
              <a:spcBef>
                <a:spcPct val="20000"/>
              </a:spcBef>
              <a:buFont typeface="Arial" pitchFamily="34" charset="0"/>
              <a:buChar char="•"/>
              <a:defRPr sz="9600" kern="1200">
                <a:solidFill>
                  <a:schemeClr val="tx1"/>
                </a:solidFill>
                <a:latin typeface="+mn-lt"/>
                <a:ea typeface="+mn-ea"/>
                <a:cs typeface="+mn-cs"/>
              </a:defRPr>
            </a:lvl9pPr>
          </a:lstStyle>
          <a:p>
            <a:pPr marL="1645574" marR="0" lvl="0" indent="-1645574" defTabSz="4388198" rtl="0" eaLnBrk="1" fontAlgn="auto" latinLnBrk="0" hangingPunct="1">
              <a:lnSpc>
                <a:spcPct val="100000"/>
              </a:lnSpc>
              <a:spcBef>
                <a:spcPct val="20000"/>
              </a:spcBef>
              <a:spcAft>
                <a:spcPts val="0"/>
              </a:spcAft>
              <a:buClrTx/>
              <a:buSzTx/>
              <a:buFontTx/>
              <a:buNone/>
              <a:tabLst/>
              <a:defRPr/>
            </a:pPr>
            <a:r>
              <a:rPr kumimoji="0" lang="en-US" sz="10000" b="1" i="0" u="none" strike="noStrike" kern="1200" cap="none" spc="0" normalizeH="0" baseline="0" noProof="0" dirty="0" smtClean="0">
                <a:ln>
                  <a:noFill/>
                </a:ln>
                <a:solidFill>
                  <a:sysClr val="window" lastClr="FFFFFF"/>
                </a:solidFill>
                <a:effectLst/>
                <a:uLnTx/>
                <a:uFillTx/>
                <a:latin typeface="Calibri"/>
                <a:ea typeface="+mn-ea"/>
                <a:cs typeface="+mn-cs"/>
              </a:rPr>
              <a:t>Peer-Led Team Learning in General Chemistry</a:t>
            </a:r>
            <a:endParaRPr kumimoji="0" lang="en-US" sz="10000" b="1" i="0" u="none" strike="noStrike" kern="1200" cap="none" spc="0" normalizeH="0" baseline="0" noProof="0" dirty="0">
              <a:ln>
                <a:noFill/>
              </a:ln>
              <a:solidFill>
                <a:sysClr val="window" lastClr="FFFFFF"/>
              </a:solidFill>
              <a:effectLst/>
              <a:uLnTx/>
              <a:uFillTx/>
              <a:latin typeface="Calibri"/>
              <a:ea typeface="+mn-ea"/>
              <a:cs typeface="+mn-cs"/>
            </a:endParaRPr>
          </a:p>
        </p:txBody>
      </p:sp>
      <p:pic>
        <p:nvPicPr>
          <p:cNvPr id="8" name="Picture 2" descr="http://physics.neiu.edu/research/images/pltl_logo.gi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0290750" y="572090"/>
            <a:ext cx="3270374" cy="3166553"/>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8"/>
          <p:cNvSpPr/>
          <p:nvPr/>
        </p:nvSpPr>
        <p:spPr>
          <a:xfrm>
            <a:off x="381000" y="5181600"/>
            <a:ext cx="14173200" cy="127254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p:cNvSpPr txBox="1"/>
          <p:nvPr/>
        </p:nvSpPr>
        <p:spPr>
          <a:xfrm>
            <a:off x="4490696" y="5285985"/>
            <a:ext cx="5953807" cy="1415772"/>
          </a:xfrm>
          <a:prstGeom prst="rect">
            <a:avLst/>
          </a:prstGeom>
          <a:noFill/>
        </p:spPr>
        <p:txBody>
          <a:bodyPr wrap="square" rtlCol="0">
            <a:spAutoFit/>
          </a:bodyPr>
          <a:lstStyle/>
          <a:p>
            <a:r>
              <a:rPr lang="en-US" dirty="0" smtClean="0"/>
              <a:t>Background</a:t>
            </a:r>
            <a:endParaRPr lang="en-US" dirty="0"/>
          </a:p>
        </p:txBody>
      </p:sp>
      <p:sp>
        <p:nvSpPr>
          <p:cNvPr id="11" name="Rectangle 10"/>
          <p:cNvSpPr/>
          <p:nvPr/>
        </p:nvSpPr>
        <p:spPr>
          <a:xfrm>
            <a:off x="15163800" y="5181600"/>
            <a:ext cx="28117800" cy="127254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p:cNvSpPr txBox="1"/>
          <p:nvPr/>
        </p:nvSpPr>
        <p:spPr>
          <a:xfrm>
            <a:off x="20425870" y="5157647"/>
            <a:ext cx="17363568" cy="1415772"/>
          </a:xfrm>
          <a:prstGeom prst="rect">
            <a:avLst/>
          </a:prstGeom>
          <a:noFill/>
        </p:spPr>
        <p:txBody>
          <a:bodyPr wrap="square" rtlCol="0">
            <a:spAutoFit/>
          </a:bodyPr>
          <a:lstStyle/>
          <a:p>
            <a:r>
              <a:rPr lang="en-US" dirty="0" smtClean="0"/>
              <a:t>History and Structure of PLTL at UNH</a:t>
            </a:r>
            <a:endParaRPr lang="en-US" dirty="0"/>
          </a:p>
        </p:txBody>
      </p:sp>
      <p:sp>
        <p:nvSpPr>
          <p:cNvPr id="13" name="TextBox 12"/>
          <p:cNvSpPr txBox="1"/>
          <p:nvPr/>
        </p:nvSpPr>
        <p:spPr>
          <a:xfrm>
            <a:off x="892160" y="7124658"/>
            <a:ext cx="12888007" cy="9941183"/>
          </a:xfrm>
          <a:prstGeom prst="rect">
            <a:avLst/>
          </a:prstGeom>
          <a:noFill/>
        </p:spPr>
        <p:txBody>
          <a:bodyPr wrap="square" rtlCol="0">
            <a:spAutoFit/>
          </a:bodyPr>
          <a:lstStyle/>
          <a:p>
            <a:r>
              <a:rPr lang="en-US" sz="3200" dirty="0" smtClean="0"/>
              <a:t>Peer-Led Team </a:t>
            </a:r>
            <a:r>
              <a:rPr lang="en-US" sz="3200" dirty="0"/>
              <a:t>L</a:t>
            </a:r>
            <a:r>
              <a:rPr lang="en-US" sz="3200" dirty="0" smtClean="0"/>
              <a:t>earning (PLTL) is a nationally recognized instructional model in which students engage in peer-led workshops.  In a typical group, six to eight students meet weekly for </a:t>
            </a:r>
            <a:r>
              <a:rPr lang="en-US" sz="3200" dirty="0" smtClean="0"/>
              <a:t>up to one </a:t>
            </a:r>
            <a:r>
              <a:rPr lang="en-US" sz="3200" dirty="0" smtClean="0"/>
              <a:t>and a half hours with their peer leader.  The PLTL leader facilitates group discussion and problem solving based on that week’s lecture materials.  The leaders consist of students who have successfully completed the course and demonstrate quality leadership potential.  As the leaders are not experts in the subject matter, they are not meant to be tutors but rather group facilitators.</a:t>
            </a:r>
          </a:p>
          <a:p>
            <a:endParaRPr lang="en-US" sz="3200" dirty="0"/>
          </a:p>
          <a:p>
            <a:r>
              <a:rPr lang="en-US" sz="3200" dirty="0" smtClean="0"/>
              <a:t>PLTL originated in the City College of New York in 1991 in an undergraduate Chemistry course.  The model has been adapted across all STEM majors at over 100 institutions.  PLTL first came about to address several issues including:</a:t>
            </a:r>
          </a:p>
          <a:p>
            <a:pPr marL="1843088" indent="-457200">
              <a:buFont typeface="Arial" pitchFamily="34" charset="0"/>
              <a:buChar char="•"/>
            </a:pPr>
            <a:r>
              <a:rPr lang="en-US" sz="3200" dirty="0"/>
              <a:t>t</a:t>
            </a:r>
            <a:r>
              <a:rPr lang="en-US" sz="3200" dirty="0" smtClean="0"/>
              <a:t>he shift to more conceptual, quantitative, and challenging courses where students must fully understand a concept to solve problems (rote memorization is no longer sufficient),</a:t>
            </a:r>
          </a:p>
          <a:p>
            <a:pPr marL="1843088" indent="-457200">
              <a:buFont typeface="Arial" pitchFamily="34" charset="0"/>
              <a:buChar char="•"/>
            </a:pPr>
            <a:r>
              <a:rPr lang="en-US" sz="3200" dirty="0"/>
              <a:t>s</a:t>
            </a:r>
            <a:r>
              <a:rPr lang="en-US" sz="3200" dirty="0" smtClean="0"/>
              <a:t>tudents’ difficulty in communicating scientific ideas,</a:t>
            </a:r>
          </a:p>
          <a:p>
            <a:pPr marL="1843088" indent="-457200">
              <a:buFont typeface="Arial" pitchFamily="34" charset="0"/>
              <a:buChar char="•"/>
            </a:pPr>
            <a:r>
              <a:rPr lang="en-US" sz="3200" dirty="0"/>
              <a:t>s</a:t>
            </a:r>
            <a:r>
              <a:rPr lang="en-US" sz="3200" dirty="0" smtClean="0"/>
              <a:t>tudents’ hesitancy to seek help,</a:t>
            </a:r>
          </a:p>
          <a:p>
            <a:pPr marL="1843088" indent="-457200">
              <a:buFont typeface="Arial" pitchFamily="34" charset="0"/>
              <a:buChar char="•"/>
            </a:pPr>
            <a:r>
              <a:rPr lang="en-US" sz="3200" dirty="0"/>
              <a:t>a</a:t>
            </a:r>
            <a:r>
              <a:rPr lang="en-US" sz="3200" dirty="0" smtClean="0"/>
              <a:t>nd the growing trend of students not being actively engaged in their own learning.</a:t>
            </a:r>
            <a:endParaRPr lang="en-US" sz="3200" dirty="0"/>
          </a:p>
        </p:txBody>
      </p:sp>
      <p:sp>
        <p:nvSpPr>
          <p:cNvPr id="14" name="TextBox 13"/>
          <p:cNvSpPr txBox="1"/>
          <p:nvPr/>
        </p:nvSpPr>
        <p:spPr>
          <a:xfrm>
            <a:off x="15543309" y="6597371"/>
            <a:ext cx="13564345" cy="11049179"/>
          </a:xfrm>
          <a:prstGeom prst="rect">
            <a:avLst/>
          </a:prstGeom>
          <a:noFill/>
        </p:spPr>
        <p:txBody>
          <a:bodyPr wrap="square" rtlCol="0">
            <a:spAutoFit/>
          </a:bodyPr>
          <a:lstStyle/>
          <a:p>
            <a:r>
              <a:rPr lang="en-US" sz="3600" b="1" dirty="0" smtClean="0"/>
              <a:t>Origins</a:t>
            </a:r>
          </a:p>
          <a:p>
            <a:r>
              <a:rPr lang="en-US" sz="3200" dirty="0" smtClean="0"/>
              <a:t>PLTL has been at UNH since 2000 when Dr. Bauer integrated the model into his General Chemistry course.  It closely follows the national program with the following components: </a:t>
            </a:r>
          </a:p>
          <a:p>
            <a:pPr marL="1371600" indent="-457200">
              <a:buFont typeface="Arial" pitchFamily="34" charset="0"/>
              <a:buChar char="•"/>
            </a:pPr>
            <a:r>
              <a:rPr lang="en-US" sz="3200" dirty="0" smtClean="0"/>
              <a:t>Weekly leader meetings (CHEM 501/502) where the novice leaders learn about group dynamics, review Chemistry content, share effective leadership strategies, discuss metacognition, etc.</a:t>
            </a:r>
          </a:p>
          <a:p>
            <a:pPr marL="1371600" indent="-457200">
              <a:buFont typeface="Arial" pitchFamily="34" charset="0"/>
              <a:buChar char="•"/>
            </a:pPr>
            <a:r>
              <a:rPr lang="en-US" sz="3200" dirty="0" smtClean="0"/>
              <a:t>Weekly </a:t>
            </a:r>
            <a:r>
              <a:rPr lang="en-US" sz="3200" dirty="0" smtClean="0"/>
              <a:t>hour </a:t>
            </a:r>
            <a:r>
              <a:rPr lang="en-US" sz="3200" dirty="0" smtClean="0"/>
              <a:t>and a half long group meetings with students</a:t>
            </a:r>
          </a:p>
          <a:p>
            <a:pPr marL="1371600" indent="-457200">
              <a:buFont typeface="Arial" pitchFamily="34" charset="0"/>
              <a:buChar char="•"/>
            </a:pPr>
            <a:r>
              <a:rPr lang="en-US" sz="3200" dirty="0" smtClean="0"/>
              <a:t>Leader-to-leader observations</a:t>
            </a:r>
          </a:p>
          <a:p>
            <a:pPr marL="1371600" indent="-457200">
              <a:buFont typeface="Arial" pitchFamily="34" charset="0"/>
              <a:buChar char="•"/>
            </a:pPr>
            <a:r>
              <a:rPr lang="en-US" sz="3200" dirty="0" smtClean="0"/>
              <a:t>Student feedback surveys, both mid and end of semester.</a:t>
            </a:r>
            <a:endParaRPr lang="en-US" sz="3200" dirty="0"/>
          </a:p>
          <a:p>
            <a:r>
              <a:rPr lang="en-US" sz="3200" dirty="0" smtClean="0"/>
              <a:t>PLTL is currently optional.  Students are graded strictly on attendance and constitutes a portion of their overall semester grade.  Additionally, PLTL has been adapted to serve both introductory Biology and Physics classes.  </a:t>
            </a:r>
          </a:p>
          <a:p>
            <a:endParaRPr lang="en-US" sz="3200" dirty="0" smtClean="0"/>
          </a:p>
          <a:p>
            <a:r>
              <a:rPr lang="en-US" sz="3600" b="1" dirty="0" smtClean="0"/>
              <a:t>The Mentoring Program</a:t>
            </a:r>
            <a:endParaRPr lang="en-US" sz="3600" b="1" dirty="0"/>
          </a:p>
          <a:p>
            <a:r>
              <a:rPr lang="en-US" sz="3200" dirty="0" smtClean="0"/>
              <a:t>In the spring semester of 2010, Dr. Bauer and his then student coordinators developed the mentoring program which is still in effect today.  The mentoring program was instituted in the fall of 2010 as a way to carry on PLTL during         Dr. Bauer’s sabbatical.  In this new approach to the PLTL model, novice leaders are paired with veteran leaders who act as their mentors throughout the first semester.  The mentor’s role is to provide the novice with advice and feedback as</a:t>
            </a:r>
          </a:p>
          <a:p>
            <a:r>
              <a:rPr lang="en-US" sz="3200" dirty="0">
                <a:solidFill>
                  <a:prstClr val="black"/>
                </a:solidFill>
              </a:rPr>
              <a:t>they take on the group leader role.  Mentors meet with their mentees once a</a:t>
            </a:r>
            <a:endParaRPr lang="en-US" sz="3200" dirty="0" smtClean="0"/>
          </a:p>
        </p:txBody>
      </p:sp>
      <p:sp>
        <p:nvSpPr>
          <p:cNvPr id="15" name="TextBox 14"/>
          <p:cNvSpPr txBox="1"/>
          <p:nvPr/>
        </p:nvSpPr>
        <p:spPr>
          <a:xfrm>
            <a:off x="29718000" y="6601439"/>
            <a:ext cx="13106400" cy="10987623"/>
          </a:xfrm>
          <a:prstGeom prst="rect">
            <a:avLst/>
          </a:prstGeom>
          <a:noFill/>
        </p:spPr>
        <p:txBody>
          <a:bodyPr wrap="square" rtlCol="0">
            <a:spAutoFit/>
          </a:bodyPr>
          <a:lstStyle/>
          <a:p>
            <a:pPr lvl="0"/>
            <a:r>
              <a:rPr lang="en-US" sz="3200" dirty="0" smtClean="0">
                <a:solidFill>
                  <a:prstClr val="black"/>
                </a:solidFill>
              </a:rPr>
              <a:t>week </a:t>
            </a:r>
            <a:r>
              <a:rPr lang="en-US" sz="3200" dirty="0">
                <a:solidFill>
                  <a:prstClr val="black"/>
                </a:solidFill>
              </a:rPr>
              <a:t>to give any feedback on the previous group meeting and to plan the next week’s activities.  The typical mentor/novice roles within the group are</a:t>
            </a:r>
          </a:p>
          <a:p>
            <a:pPr marL="1371600" lvl="0" indent="-457200">
              <a:buFont typeface="Arial" pitchFamily="34" charset="0"/>
              <a:buChar char="•"/>
            </a:pPr>
            <a:r>
              <a:rPr lang="en-US" sz="3200" dirty="0">
                <a:solidFill>
                  <a:prstClr val="black"/>
                </a:solidFill>
              </a:rPr>
              <a:t>Week 1: mentor leads, novice observes</a:t>
            </a:r>
          </a:p>
          <a:p>
            <a:pPr marL="1371600" lvl="0" indent="-457200">
              <a:buFont typeface="Arial" pitchFamily="34" charset="0"/>
              <a:buChar char="•"/>
            </a:pPr>
            <a:r>
              <a:rPr lang="en-US" sz="3200" dirty="0">
                <a:solidFill>
                  <a:prstClr val="black"/>
                </a:solidFill>
              </a:rPr>
              <a:t>Week 2: mentor leads majority, novice leads a portion</a:t>
            </a:r>
          </a:p>
          <a:p>
            <a:pPr marL="1371600" lvl="0" indent="-457200">
              <a:buFont typeface="Arial" pitchFamily="34" charset="0"/>
              <a:buChar char="•"/>
            </a:pPr>
            <a:r>
              <a:rPr lang="en-US" sz="3200" dirty="0">
                <a:solidFill>
                  <a:prstClr val="black"/>
                </a:solidFill>
              </a:rPr>
              <a:t>Week 3: novice leads majority, mentor leads a portion</a:t>
            </a:r>
          </a:p>
          <a:p>
            <a:pPr marL="1371600" lvl="0" indent="-457200">
              <a:buFont typeface="Arial" pitchFamily="34" charset="0"/>
              <a:buChar char="•"/>
            </a:pPr>
            <a:r>
              <a:rPr lang="en-US" sz="3200" dirty="0">
                <a:solidFill>
                  <a:prstClr val="black"/>
                </a:solidFill>
              </a:rPr>
              <a:t>Week 4: novice leads, mentor observes and gives feedback</a:t>
            </a:r>
          </a:p>
          <a:p>
            <a:pPr lvl="0"/>
            <a:endParaRPr lang="en-US" sz="3200" dirty="0">
              <a:solidFill>
                <a:prstClr val="black"/>
              </a:solidFill>
            </a:endParaRPr>
          </a:p>
          <a:p>
            <a:pPr lvl="0"/>
            <a:r>
              <a:rPr lang="en-US" sz="3600" b="1" dirty="0">
                <a:solidFill>
                  <a:prstClr val="black"/>
                </a:solidFill>
              </a:rPr>
              <a:t>The Student-Coordinators</a:t>
            </a:r>
          </a:p>
          <a:p>
            <a:pPr lvl="0"/>
            <a:r>
              <a:rPr lang="en-US" sz="3200" dirty="0">
                <a:solidFill>
                  <a:prstClr val="black"/>
                </a:solidFill>
              </a:rPr>
              <a:t>To ensure that the program runs smoothly, Dr. Bauer enlists the help of four student coordinators: two head coordinators (seniors) and two assistant coordinators (juniors).  The coordinators are identified at the end of their sophomore year based on their exceptional leadership skills.  The coordinator position is a two year commitment.  Each year, the assistant coordinators learn the job responsibilities from the head coordinators who were assistant coordinators the previous year.  Job responsibilities include</a:t>
            </a:r>
          </a:p>
          <a:p>
            <a:pPr marL="1371600" lvl="0" indent="-457200">
              <a:buFont typeface="Arial" pitchFamily="34" charset="0"/>
              <a:buChar char="•"/>
            </a:pPr>
            <a:r>
              <a:rPr lang="en-US" sz="3200" dirty="0">
                <a:solidFill>
                  <a:prstClr val="black"/>
                </a:solidFill>
              </a:rPr>
              <a:t>Assigning leader schedules</a:t>
            </a:r>
          </a:p>
          <a:p>
            <a:pPr marL="1371600" lvl="0" indent="-457200">
              <a:buFont typeface="Arial" pitchFamily="34" charset="0"/>
              <a:buChar char="•"/>
            </a:pPr>
            <a:r>
              <a:rPr lang="en-US" sz="3200" dirty="0">
                <a:solidFill>
                  <a:prstClr val="black"/>
                </a:solidFill>
              </a:rPr>
              <a:t>Developing student groups</a:t>
            </a:r>
          </a:p>
          <a:p>
            <a:pPr marL="1371600" lvl="0" indent="-457200">
              <a:buFont typeface="Arial" pitchFamily="34" charset="0"/>
              <a:buChar char="•"/>
            </a:pPr>
            <a:r>
              <a:rPr lang="en-US" sz="3200" dirty="0">
                <a:solidFill>
                  <a:prstClr val="black"/>
                </a:solidFill>
              </a:rPr>
              <a:t>Communicating with students and assisting them with their questions and concerns</a:t>
            </a:r>
          </a:p>
          <a:p>
            <a:pPr marL="1371600" lvl="0" indent="-457200">
              <a:buFont typeface="Arial" pitchFamily="34" charset="0"/>
              <a:buChar char="•"/>
            </a:pPr>
            <a:r>
              <a:rPr lang="en-US" sz="3200" dirty="0">
                <a:solidFill>
                  <a:prstClr val="black"/>
                </a:solidFill>
              </a:rPr>
              <a:t>Assisting Dr. Bauer in planning leader meetings</a:t>
            </a:r>
          </a:p>
          <a:p>
            <a:pPr marL="1371600" lvl="0" indent="-457200">
              <a:buFont typeface="Arial" pitchFamily="34" charset="0"/>
              <a:buChar char="•"/>
            </a:pPr>
            <a:r>
              <a:rPr lang="en-US" sz="3200" dirty="0">
                <a:solidFill>
                  <a:prstClr val="black"/>
                </a:solidFill>
              </a:rPr>
              <a:t>Organizing leader-to-leader visits</a:t>
            </a:r>
          </a:p>
          <a:p>
            <a:pPr marL="1371600" lvl="0" indent="-457200">
              <a:buFont typeface="Arial" pitchFamily="34" charset="0"/>
              <a:buChar char="•"/>
            </a:pPr>
            <a:r>
              <a:rPr lang="en-US" sz="3200" dirty="0">
                <a:solidFill>
                  <a:prstClr val="black"/>
                </a:solidFill>
              </a:rPr>
              <a:t>Collecting and reporting on student attendance</a:t>
            </a:r>
          </a:p>
        </p:txBody>
      </p:sp>
      <p:sp>
        <p:nvSpPr>
          <p:cNvPr id="25" name="Rectangle 24"/>
          <p:cNvSpPr/>
          <p:nvPr/>
        </p:nvSpPr>
        <p:spPr>
          <a:xfrm>
            <a:off x="381000" y="18135600"/>
            <a:ext cx="34594800" cy="8534409"/>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TextBox 25"/>
          <p:cNvSpPr txBox="1"/>
          <p:nvPr/>
        </p:nvSpPr>
        <p:spPr>
          <a:xfrm>
            <a:off x="4622131" y="18306455"/>
            <a:ext cx="26112537" cy="1415772"/>
          </a:xfrm>
          <a:prstGeom prst="rect">
            <a:avLst/>
          </a:prstGeom>
          <a:noFill/>
        </p:spPr>
        <p:txBody>
          <a:bodyPr wrap="square" rtlCol="0">
            <a:spAutoFit/>
          </a:bodyPr>
          <a:lstStyle/>
          <a:p>
            <a:r>
              <a:rPr lang="en-US" dirty="0" smtClean="0"/>
              <a:t>Student Response to Mentoring Program Implementation</a:t>
            </a:r>
            <a:endParaRPr lang="en-US" dirty="0"/>
          </a:p>
        </p:txBody>
      </p:sp>
      <p:sp>
        <p:nvSpPr>
          <p:cNvPr id="30" name="Rectangle 29"/>
          <p:cNvSpPr/>
          <p:nvPr/>
        </p:nvSpPr>
        <p:spPr>
          <a:xfrm>
            <a:off x="29641800" y="27051000"/>
            <a:ext cx="13639800" cy="42672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3627753" y="27055011"/>
            <a:ext cx="5667893" cy="1415772"/>
          </a:xfrm>
          <a:prstGeom prst="rect">
            <a:avLst/>
          </a:prstGeom>
          <a:noFill/>
        </p:spPr>
        <p:txBody>
          <a:bodyPr wrap="square" rtlCol="0">
            <a:spAutoFit/>
          </a:bodyPr>
          <a:lstStyle/>
          <a:p>
            <a:r>
              <a:rPr lang="en-US" dirty="0" smtClean="0"/>
              <a:t>Conclusions</a:t>
            </a:r>
            <a:endParaRPr lang="en-US" dirty="0"/>
          </a:p>
        </p:txBody>
      </p:sp>
      <p:sp>
        <p:nvSpPr>
          <p:cNvPr id="32" name="TextBox 31"/>
          <p:cNvSpPr txBox="1"/>
          <p:nvPr/>
        </p:nvSpPr>
        <p:spPr>
          <a:xfrm>
            <a:off x="29641800" y="28270200"/>
            <a:ext cx="13639800" cy="3539430"/>
          </a:xfrm>
          <a:prstGeom prst="rect">
            <a:avLst/>
          </a:prstGeom>
          <a:noFill/>
        </p:spPr>
        <p:txBody>
          <a:bodyPr wrap="square" rtlCol="0">
            <a:spAutoFit/>
          </a:bodyPr>
          <a:lstStyle/>
          <a:p>
            <a:pPr marL="457200" indent="-457200">
              <a:buFont typeface="Arial" pitchFamily="34" charset="0"/>
              <a:buChar char="•"/>
            </a:pPr>
            <a:r>
              <a:rPr lang="en-US" sz="3200" dirty="0" smtClean="0"/>
              <a:t>PLTL has proven successful at UNH</a:t>
            </a:r>
          </a:p>
          <a:p>
            <a:pPr marL="457200" indent="-457200">
              <a:buFont typeface="Arial" pitchFamily="34" charset="0"/>
              <a:buChar char="•"/>
            </a:pPr>
            <a:r>
              <a:rPr lang="en-US" sz="3200" dirty="0" smtClean="0"/>
              <a:t>The majority of student feedback suggests PLTL is improving the students’ overall experiences with Chemistry</a:t>
            </a:r>
          </a:p>
          <a:p>
            <a:pPr marL="457200" indent="-457200">
              <a:buFont typeface="Arial" pitchFamily="34" charset="0"/>
              <a:buChar char="•"/>
            </a:pPr>
            <a:r>
              <a:rPr lang="en-US" sz="3200" dirty="0" smtClean="0"/>
              <a:t>Students have reported a more beneficial experience since the implementation of the mentoring program</a:t>
            </a:r>
          </a:p>
          <a:p>
            <a:pPr marL="457200" indent="-457200">
              <a:buFont typeface="Arial" pitchFamily="34" charset="0"/>
              <a:buChar char="•"/>
            </a:pPr>
            <a:r>
              <a:rPr lang="en-US" sz="3200" dirty="0" smtClean="0"/>
              <a:t>Statistical differences are seen between the pre and post mentor surveys</a:t>
            </a:r>
          </a:p>
          <a:p>
            <a:pPr marL="457200" indent="-457200">
              <a:buFont typeface="Arial" pitchFamily="34" charset="0"/>
              <a:buChar char="•"/>
            </a:pPr>
            <a:endParaRPr lang="en-US" sz="3200" dirty="0"/>
          </a:p>
        </p:txBody>
      </p:sp>
      <p:sp>
        <p:nvSpPr>
          <p:cNvPr id="33" name="Rectangle 32"/>
          <p:cNvSpPr/>
          <p:nvPr/>
        </p:nvSpPr>
        <p:spPr>
          <a:xfrm>
            <a:off x="381000" y="27051000"/>
            <a:ext cx="28727400" cy="42672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4" name="TextBox 33"/>
          <p:cNvSpPr txBox="1"/>
          <p:nvPr/>
        </p:nvSpPr>
        <p:spPr>
          <a:xfrm>
            <a:off x="6577263" y="27051000"/>
            <a:ext cx="16860253" cy="1415772"/>
          </a:xfrm>
          <a:prstGeom prst="rect">
            <a:avLst/>
          </a:prstGeom>
          <a:noFill/>
        </p:spPr>
        <p:txBody>
          <a:bodyPr wrap="square" rtlCol="0">
            <a:spAutoFit/>
          </a:bodyPr>
          <a:lstStyle/>
          <a:p>
            <a:r>
              <a:rPr lang="en-US" dirty="0" smtClean="0"/>
              <a:t>Acknowledgements and References</a:t>
            </a:r>
            <a:endParaRPr lang="en-US" dirty="0"/>
          </a:p>
        </p:txBody>
      </p:sp>
      <p:sp>
        <p:nvSpPr>
          <p:cNvPr id="35" name="TextBox 34"/>
          <p:cNvSpPr txBox="1"/>
          <p:nvPr/>
        </p:nvSpPr>
        <p:spPr>
          <a:xfrm>
            <a:off x="381000" y="28422600"/>
            <a:ext cx="29585653" cy="2554545"/>
          </a:xfrm>
          <a:prstGeom prst="rect">
            <a:avLst/>
          </a:prstGeom>
          <a:noFill/>
        </p:spPr>
        <p:txBody>
          <a:bodyPr wrap="square" rtlCol="0">
            <a:spAutoFit/>
          </a:bodyPr>
          <a:lstStyle/>
          <a:p>
            <a:r>
              <a:rPr lang="en-US" sz="3200" dirty="0" smtClean="0"/>
              <a:t>I would like to thank Dr. Chris Bauer for the use of his data and resources as well as his assistance in analyzing the data.  I would also like to thank Dr. Charles </a:t>
            </a:r>
            <a:r>
              <a:rPr lang="en-US" sz="3200" dirty="0" err="1" smtClean="0"/>
              <a:t>Zercher</a:t>
            </a:r>
            <a:r>
              <a:rPr lang="en-US" sz="3200" dirty="0" smtClean="0"/>
              <a:t> for his guidance throughout the project.</a:t>
            </a:r>
          </a:p>
          <a:p>
            <a:endParaRPr lang="en-US" sz="2400" dirty="0"/>
          </a:p>
          <a:p>
            <a:r>
              <a:rPr lang="en-US" sz="2400" dirty="0" err="1" smtClean="0"/>
              <a:t>Gafney</a:t>
            </a:r>
            <a:r>
              <a:rPr lang="en-US" sz="2400" dirty="0" smtClean="0"/>
              <a:t>, Leo; </a:t>
            </a:r>
            <a:r>
              <a:rPr lang="en-US" sz="2400" dirty="0" err="1" smtClean="0"/>
              <a:t>Varma</a:t>
            </a:r>
            <a:r>
              <a:rPr lang="en-US" sz="2400" dirty="0" smtClean="0"/>
              <a:t>-Nelson, </a:t>
            </a:r>
            <a:r>
              <a:rPr lang="en-US" sz="2400" dirty="0" err="1" smtClean="0"/>
              <a:t>Pratibha</a:t>
            </a:r>
            <a:r>
              <a:rPr lang="en-US" sz="2400" dirty="0" smtClean="0"/>
              <a:t>. </a:t>
            </a:r>
            <a:r>
              <a:rPr lang="en-US" sz="2400" i="1" dirty="0" smtClean="0"/>
              <a:t>Peer-Led Team Learning: Evaluation, Dissemination, and Institutionalization of a College Level Initiative. </a:t>
            </a:r>
            <a:r>
              <a:rPr lang="en-US" sz="2400" dirty="0" smtClean="0"/>
              <a:t>Weston: Springer, 2008.</a:t>
            </a:r>
          </a:p>
          <a:p>
            <a:r>
              <a:rPr lang="en-US" sz="2400" dirty="0" err="1" smtClean="0"/>
              <a:t>Gosser</a:t>
            </a:r>
            <a:r>
              <a:rPr lang="en-US" sz="2400" dirty="0" smtClean="0"/>
              <a:t>, David K.; </a:t>
            </a:r>
            <a:r>
              <a:rPr lang="en-US" sz="2400" dirty="0" err="1" smtClean="0"/>
              <a:t>Cracolice</a:t>
            </a:r>
            <a:r>
              <a:rPr lang="en-US" sz="2400" dirty="0" smtClean="0"/>
              <a:t> Mark S.; </a:t>
            </a:r>
            <a:r>
              <a:rPr lang="en-US" sz="2400" dirty="0" err="1" smtClean="0"/>
              <a:t>Kampmeier</a:t>
            </a:r>
            <a:r>
              <a:rPr lang="en-US" sz="2400" dirty="0" smtClean="0"/>
              <a:t>, J.A.; Roth, Vicki; </a:t>
            </a:r>
            <a:r>
              <a:rPr lang="en-US" sz="2400" dirty="0" err="1" smtClean="0"/>
              <a:t>Strozak</a:t>
            </a:r>
            <a:r>
              <a:rPr lang="en-US" sz="2400" dirty="0" smtClean="0"/>
              <a:t>, Victor S.; </a:t>
            </a:r>
            <a:r>
              <a:rPr lang="en-US" sz="2400" dirty="0" err="1" smtClean="0"/>
              <a:t>Varma</a:t>
            </a:r>
            <a:r>
              <a:rPr lang="en-US" sz="2400" dirty="0" smtClean="0"/>
              <a:t>-Nelson, </a:t>
            </a:r>
            <a:r>
              <a:rPr lang="en-US" sz="2400" dirty="0" err="1" smtClean="0"/>
              <a:t>Pratibha</a:t>
            </a:r>
            <a:r>
              <a:rPr lang="en-US" sz="2400" dirty="0" smtClean="0"/>
              <a:t>. </a:t>
            </a:r>
            <a:r>
              <a:rPr lang="en-US" sz="2400" i="1" dirty="0" smtClean="0"/>
              <a:t>Peer-Led Team Learning: A Guidebook.</a:t>
            </a:r>
            <a:r>
              <a:rPr lang="en-US" sz="2400" dirty="0" smtClean="0"/>
              <a:t> Upper Saddle River: Prentice Hall, 2001.</a:t>
            </a:r>
          </a:p>
          <a:p>
            <a:r>
              <a:rPr lang="en-US" sz="2400" dirty="0" err="1" smtClean="0"/>
              <a:t>Gosser</a:t>
            </a:r>
            <a:r>
              <a:rPr lang="en-US" sz="2400" dirty="0" smtClean="0"/>
              <a:t>, David K. </a:t>
            </a:r>
            <a:r>
              <a:rPr lang="en-US" sz="2400" i="1" dirty="0" smtClean="0"/>
              <a:t>The Center for Peer-Led Team Learning.</a:t>
            </a:r>
            <a:r>
              <a:rPr lang="en-US" sz="2400" dirty="0" smtClean="0"/>
              <a:t> The City College of New York, 2012. Web. 20 April 2013. </a:t>
            </a:r>
            <a:endParaRPr lang="en-US" sz="2400" dirty="0"/>
          </a:p>
        </p:txBody>
      </p:sp>
      <p:graphicFrame>
        <p:nvGraphicFramePr>
          <p:cNvPr id="37" name="Chart 36"/>
          <p:cNvGraphicFramePr/>
          <p:nvPr>
            <p:extLst>
              <p:ext uri="{D42A27DB-BD31-4B8C-83A1-F6EECF244321}">
                <p14:modId xmlns:p14="http://schemas.microsoft.com/office/powerpoint/2010/main" val="963947239"/>
              </p:ext>
            </p:extLst>
          </p:nvPr>
        </p:nvGraphicFramePr>
        <p:xfrm>
          <a:off x="23850600" y="19805598"/>
          <a:ext cx="10744200" cy="564520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Table 1"/>
          <p:cNvGraphicFramePr>
            <a:graphicFrameLocks noGrp="1"/>
          </p:cNvGraphicFramePr>
          <p:nvPr>
            <p:extLst>
              <p:ext uri="{D42A27DB-BD31-4B8C-83A1-F6EECF244321}">
                <p14:modId xmlns:p14="http://schemas.microsoft.com/office/powerpoint/2010/main" val="2930946514"/>
              </p:ext>
            </p:extLst>
          </p:nvPr>
        </p:nvGraphicFramePr>
        <p:xfrm>
          <a:off x="35607639" y="18143557"/>
          <a:ext cx="7620002" cy="8426170"/>
        </p:xfrm>
        <a:graphic>
          <a:graphicData uri="http://schemas.openxmlformats.org/drawingml/2006/table">
            <a:tbl>
              <a:tblPr firstRow="1" bandRow="1">
                <a:tableStyleId>{5C22544A-7EE6-4342-B048-85BDC9FD1C3A}</a:tableStyleId>
              </a:tblPr>
              <a:tblGrid>
                <a:gridCol w="1157400"/>
                <a:gridCol w="2347801"/>
                <a:gridCol w="1981200"/>
                <a:gridCol w="2133601"/>
              </a:tblGrid>
              <a:tr h="1685234">
                <a:tc>
                  <a:txBody>
                    <a:bodyPr/>
                    <a:lstStyle/>
                    <a:p>
                      <a:pPr algn="ctr"/>
                      <a:endParaRPr lang="en-US" sz="3200" dirty="0"/>
                    </a:p>
                  </a:txBody>
                  <a:tcPr anchor="ctr"/>
                </a:tc>
                <a:tc>
                  <a:txBody>
                    <a:bodyPr/>
                    <a:lstStyle/>
                    <a:p>
                      <a:pPr algn="ctr"/>
                      <a:r>
                        <a:rPr lang="en-US" sz="3200" dirty="0" smtClean="0"/>
                        <a:t>Number of Students Served</a:t>
                      </a:r>
                      <a:endParaRPr lang="en-US" sz="3200" dirty="0"/>
                    </a:p>
                  </a:txBody>
                  <a:tcPr anchor="ctr"/>
                </a:tc>
                <a:tc>
                  <a:txBody>
                    <a:bodyPr/>
                    <a:lstStyle/>
                    <a:p>
                      <a:pPr algn="ctr"/>
                      <a:r>
                        <a:rPr lang="en-US" sz="3200" dirty="0" smtClean="0"/>
                        <a:t>Number of Leaders</a:t>
                      </a:r>
                      <a:endParaRPr lang="en-US" sz="3200" dirty="0"/>
                    </a:p>
                  </a:txBody>
                  <a:tcPr anchor="ctr"/>
                </a:tc>
                <a:tc>
                  <a:txBody>
                    <a:bodyPr/>
                    <a:lstStyle/>
                    <a:p>
                      <a:pPr algn="ctr"/>
                      <a:r>
                        <a:rPr lang="en-US" sz="3200" dirty="0" smtClean="0"/>
                        <a:t>Optional </a:t>
                      </a:r>
                      <a:r>
                        <a:rPr lang="en-US" sz="3200" dirty="0" err="1" smtClean="0"/>
                        <a:t>vs</a:t>
                      </a:r>
                      <a:r>
                        <a:rPr lang="en-US" sz="3200" dirty="0" smtClean="0"/>
                        <a:t> Mandatory</a:t>
                      </a:r>
                      <a:endParaRPr lang="en-US" sz="3200" dirty="0"/>
                    </a:p>
                  </a:txBody>
                  <a:tcPr anchor="ctr"/>
                </a:tc>
              </a:tr>
              <a:tr h="1685234">
                <a:tc>
                  <a:txBody>
                    <a:bodyPr/>
                    <a:lstStyle/>
                    <a:p>
                      <a:pPr algn="ctr"/>
                      <a:r>
                        <a:rPr lang="en-US" sz="3200" dirty="0" smtClean="0"/>
                        <a:t>2007</a:t>
                      </a:r>
                      <a:endParaRPr lang="en-US" sz="3200" dirty="0"/>
                    </a:p>
                  </a:txBody>
                  <a:tcPr anchor="ctr"/>
                </a:tc>
                <a:tc>
                  <a:txBody>
                    <a:bodyPr/>
                    <a:lstStyle/>
                    <a:p>
                      <a:pPr algn="ctr"/>
                      <a:r>
                        <a:rPr lang="en-US" sz="3200" dirty="0" smtClean="0"/>
                        <a:t>350</a:t>
                      </a:r>
                      <a:endParaRPr lang="en-US" sz="3200" dirty="0"/>
                    </a:p>
                  </a:txBody>
                  <a:tcPr anchor="ctr"/>
                </a:tc>
                <a:tc>
                  <a:txBody>
                    <a:bodyPr/>
                    <a:lstStyle/>
                    <a:p>
                      <a:pPr algn="ctr"/>
                      <a:r>
                        <a:rPr lang="en-US" sz="3200" dirty="0" smtClean="0"/>
                        <a:t>30</a:t>
                      </a:r>
                      <a:endParaRPr lang="en-US" sz="3200" dirty="0"/>
                    </a:p>
                  </a:txBody>
                  <a:tcPr anchor="ctr"/>
                </a:tc>
                <a:tc>
                  <a:txBody>
                    <a:bodyPr/>
                    <a:lstStyle/>
                    <a:p>
                      <a:pPr algn="ctr"/>
                      <a:r>
                        <a:rPr lang="en-US" sz="3200" dirty="0" smtClean="0"/>
                        <a:t>Mandatory</a:t>
                      </a:r>
                      <a:endParaRPr lang="en-US" sz="3200" dirty="0"/>
                    </a:p>
                  </a:txBody>
                  <a:tcPr anchor="ctr"/>
                </a:tc>
              </a:tr>
              <a:tr h="1685234">
                <a:tc>
                  <a:txBody>
                    <a:bodyPr/>
                    <a:lstStyle/>
                    <a:p>
                      <a:pPr algn="ctr"/>
                      <a:r>
                        <a:rPr lang="en-US" sz="3200" dirty="0" smtClean="0"/>
                        <a:t>2009</a:t>
                      </a:r>
                      <a:endParaRPr lang="en-US" sz="3200" dirty="0"/>
                    </a:p>
                  </a:txBody>
                  <a:tcPr anchor="ctr"/>
                </a:tc>
                <a:tc>
                  <a:txBody>
                    <a:bodyPr/>
                    <a:lstStyle/>
                    <a:p>
                      <a:pPr algn="ctr"/>
                      <a:r>
                        <a:rPr lang="en-US" sz="3200" dirty="0" smtClean="0"/>
                        <a:t>265</a:t>
                      </a:r>
                      <a:endParaRPr lang="en-US" sz="3200" dirty="0"/>
                    </a:p>
                  </a:txBody>
                  <a:tcPr anchor="ctr"/>
                </a:tc>
                <a:tc>
                  <a:txBody>
                    <a:bodyPr/>
                    <a:lstStyle/>
                    <a:p>
                      <a:pPr algn="ctr"/>
                      <a:r>
                        <a:rPr lang="en-US" sz="3200" dirty="0" smtClean="0"/>
                        <a:t>25</a:t>
                      </a:r>
                      <a:endParaRPr lang="en-US" sz="3200" dirty="0"/>
                    </a:p>
                  </a:txBody>
                  <a:tcPr anchor="ctr"/>
                </a:tc>
                <a:tc>
                  <a:txBody>
                    <a:bodyPr/>
                    <a:lstStyle/>
                    <a:p>
                      <a:pPr algn="ctr"/>
                      <a:r>
                        <a:rPr lang="en-US" sz="3200" dirty="0" smtClean="0"/>
                        <a:t>Mandatory</a:t>
                      </a:r>
                      <a:endParaRPr lang="en-US" sz="3200" dirty="0"/>
                    </a:p>
                  </a:txBody>
                  <a:tcPr anchor="ctr"/>
                </a:tc>
              </a:tr>
              <a:tr h="1685234">
                <a:tc>
                  <a:txBody>
                    <a:bodyPr/>
                    <a:lstStyle/>
                    <a:p>
                      <a:pPr algn="ctr"/>
                      <a:r>
                        <a:rPr lang="en-US" sz="3200" dirty="0" smtClean="0"/>
                        <a:t>2011</a:t>
                      </a:r>
                      <a:endParaRPr lang="en-US" sz="3200" dirty="0"/>
                    </a:p>
                  </a:txBody>
                  <a:tcPr anchor="ctr"/>
                </a:tc>
                <a:tc>
                  <a:txBody>
                    <a:bodyPr/>
                    <a:lstStyle/>
                    <a:p>
                      <a:pPr algn="ctr"/>
                      <a:r>
                        <a:rPr lang="en-US" sz="3200" dirty="0" smtClean="0"/>
                        <a:t>208</a:t>
                      </a:r>
                      <a:endParaRPr lang="en-US" sz="3200" dirty="0"/>
                    </a:p>
                  </a:txBody>
                  <a:tcPr anchor="ctr"/>
                </a:tc>
                <a:tc>
                  <a:txBody>
                    <a:bodyPr/>
                    <a:lstStyle/>
                    <a:p>
                      <a:pPr algn="ctr"/>
                      <a:r>
                        <a:rPr lang="en-US" sz="3200" dirty="0" smtClean="0"/>
                        <a:t>18</a:t>
                      </a:r>
                      <a:endParaRPr lang="en-US" sz="3200" dirty="0"/>
                    </a:p>
                  </a:txBody>
                  <a:tcPr anchor="ctr"/>
                </a:tc>
                <a:tc>
                  <a:txBody>
                    <a:bodyPr/>
                    <a:lstStyle/>
                    <a:p>
                      <a:pPr algn="ctr"/>
                      <a:r>
                        <a:rPr lang="en-US" sz="3200" dirty="0" smtClean="0"/>
                        <a:t>Optional</a:t>
                      </a:r>
                      <a:endParaRPr lang="en-US" sz="3200" dirty="0"/>
                    </a:p>
                  </a:txBody>
                  <a:tcPr anchor="ctr"/>
                </a:tc>
              </a:tr>
              <a:tr h="1685234">
                <a:tc>
                  <a:txBody>
                    <a:bodyPr/>
                    <a:lstStyle/>
                    <a:p>
                      <a:pPr algn="ctr"/>
                      <a:r>
                        <a:rPr lang="en-US" sz="3200" dirty="0" smtClean="0"/>
                        <a:t>2012</a:t>
                      </a:r>
                      <a:endParaRPr lang="en-US" sz="3200" dirty="0"/>
                    </a:p>
                  </a:txBody>
                  <a:tcPr anchor="ctr"/>
                </a:tc>
                <a:tc>
                  <a:txBody>
                    <a:bodyPr/>
                    <a:lstStyle/>
                    <a:p>
                      <a:pPr algn="ctr"/>
                      <a:r>
                        <a:rPr lang="en-US" sz="3200" dirty="0" smtClean="0"/>
                        <a:t>222</a:t>
                      </a:r>
                      <a:endParaRPr lang="en-US" sz="3200" dirty="0"/>
                    </a:p>
                  </a:txBody>
                  <a:tcPr anchor="ctr"/>
                </a:tc>
                <a:tc>
                  <a:txBody>
                    <a:bodyPr/>
                    <a:lstStyle/>
                    <a:p>
                      <a:pPr algn="ctr"/>
                      <a:r>
                        <a:rPr lang="en-US" sz="3200" dirty="0" smtClean="0"/>
                        <a:t>28</a:t>
                      </a:r>
                      <a:endParaRPr lang="en-US" sz="3200" dirty="0"/>
                    </a:p>
                  </a:txBody>
                  <a:tcPr anchor="ctr"/>
                </a:tc>
                <a:tc>
                  <a:txBody>
                    <a:bodyPr/>
                    <a:lstStyle/>
                    <a:p>
                      <a:pPr algn="ctr"/>
                      <a:r>
                        <a:rPr lang="en-US" sz="3200" dirty="0" smtClean="0"/>
                        <a:t>Optional</a:t>
                      </a:r>
                      <a:endParaRPr lang="en-US" sz="3200" dirty="0"/>
                    </a:p>
                  </a:txBody>
                  <a:tcPr anchor="ctr"/>
                </a:tc>
              </a:tr>
            </a:tbl>
          </a:graphicData>
        </a:graphic>
      </p:graphicFrame>
      <p:pic>
        <p:nvPicPr>
          <p:cNvPr id="1026" name="Picture 2" descr="http://www.gearfreedom.com/blog/wp-content/uploads/2012/05/UNH-Logo_blue.jpg"/>
          <p:cNvPicPr>
            <a:picLocks noChangeAspect="1" noChangeArrowheads="1"/>
          </p:cNvPicPr>
          <p:nvPr/>
        </p:nvPicPr>
        <p:blipFill>
          <a:blip r:embed="rId4" cstate="print"/>
          <a:srcRect/>
          <a:stretch>
            <a:fillRect/>
          </a:stretch>
        </p:blipFill>
        <p:spPr bwMode="auto">
          <a:xfrm>
            <a:off x="457200" y="533401"/>
            <a:ext cx="3429000" cy="3486438"/>
          </a:xfrm>
          <a:prstGeom prst="rect">
            <a:avLst/>
          </a:prstGeom>
          <a:noFill/>
        </p:spPr>
      </p:pic>
      <p:sp>
        <p:nvSpPr>
          <p:cNvPr id="7" name="TextBox 6"/>
          <p:cNvSpPr txBox="1"/>
          <p:nvPr/>
        </p:nvSpPr>
        <p:spPr>
          <a:xfrm>
            <a:off x="457200" y="25784435"/>
            <a:ext cx="22703218" cy="461665"/>
          </a:xfrm>
          <a:prstGeom prst="rect">
            <a:avLst/>
          </a:prstGeom>
          <a:noFill/>
        </p:spPr>
        <p:txBody>
          <a:bodyPr wrap="square" rtlCol="0">
            <a:spAutoFit/>
          </a:bodyPr>
          <a:lstStyle/>
          <a:p>
            <a:r>
              <a:rPr lang="en-US" sz="2400" dirty="0" smtClean="0"/>
              <a:t>Student survey responses before and after the mentoring program implementation.  The scale ranges from 1 (strongly disagree) to 5 (strongly agree).  674 students were surveyed.</a:t>
            </a:r>
            <a:endParaRPr lang="en-US" sz="2400" dirty="0"/>
          </a:p>
        </p:txBody>
      </p:sp>
      <p:sp>
        <p:nvSpPr>
          <p:cNvPr id="18" name="TextBox 17"/>
          <p:cNvSpPr txBox="1"/>
          <p:nvPr/>
        </p:nvSpPr>
        <p:spPr>
          <a:xfrm>
            <a:off x="24307800" y="25573967"/>
            <a:ext cx="10515600" cy="830997"/>
          </a:xfrm>
          <a:prstGeom prst="rect">
            <a:avLst/>
          </a:prstGeom>
          <a:noFill/>
        </p:spPr>
        <p:txBody>
          <a:bodyPr wrap="square" rtlCol="0">
            <a:spAutoFit/>
          </a:bodyPr>
          <a:lstStyle/>
          <a:p>
            <a:r>
              <a:rPr lang="en-US" sz="2400" dirty="0" smtClean="0"/>
              <a:t>Average student survey response for each novice leader participating in the PLTL program for 2007/2009 (before mentoring) and 2011/2012 (after mentoring).</a:t>
            </a:r>
            <a:endParaRPr lang="en-US" sz="2400" dirty="0"/>
          </a:p>
        </p:txBody>
      </p:sp>
      <p:pic>
        <p:nvPicPr>
          <p:cNvPr id="20"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6117303" y="19682122"/>
            <a:ext cx="7410450" cy="5932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67162" y="19591413"/>
            <a:ext cx="7410035" cy="59323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255686" y="19682122"/>
            <a:ext cx="7449864" cy="59642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505</TotalTime>
  <Words>932</Words>
  <Application>Microsoft Office PowerPoint</Application>
  <PresentationFormat>Custom</PresentationFormat>
  <Paragraphs>73</Paragraphs>
  <Slides>1</Slides>
  <Notes>0</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PowerPoint Presentation</vt:lpstr>
    </vt:vector>
  </TitlesOfParts>
  <Company>University of New Hampshire</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Melissa J Otis</dc:creator>
  <cp:lastModifiedBy> </cp:lastModifiedBy>
  <cp:revision>61</cp:revision>
  <cp:lastPrinted>2013-04-26T16:20:37Z</cp:lastPrinted>
  <dcterms:created xsi:type="dcterms:W3CDTF">2013-04-25T15:46:13Z</dcterms:created>
  <dcterms:modified xsi:type="dcterms:W3CDTF">2013-05-01T18:34:05Z</dcterms:modified>
</cp:coreProperties>
</file>