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TIF" ContentType="image/tif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6" r:id="rId1"/>
  </p:sldMasterIdLst>
  <p:sldIdLst>
    <p:sldId id="256" r:id="rId2"/>
  </p:sldIdLst>
  <p:sldSz cx="36576000" cy="29260800"/>
  <p:notesSz cx="6858000" cy="9144000"/>
  <p:defaultTextStyle>
    <a:defPPr>
      <a:defRPr lang="en-US"/>
    </a:defPPr>
    <a:lvl1pPr algn="l" defTabSz="4389438" rtl="0" fontAlgn="base">
      <a:spcBef>
        <a:spcPct val="0"/>
      </a:spcBef>
      <a:spcAft>
        <a:spcPct val="0"/>
      </a:spcAft>
      <a:defRPr sz="8600" kern="1200">
        <a:solidFill>
          <a:schemeClr val="tx1"/>
        </a:solidFill>
        <a:latin typeface="Arial" charset="0"/>
        <a:ea typeface="ヒラギノ角ゴ Pro W3" charset="0"/>
        <a:cs typeface="ヒラギノ角ゴ Pro W3" charset="0"/>
      </a:defRPr>
    </a:lvl1pPr>
    <a:lvl2pPr marL="2193925" indent="-1736725" algn="l" defTabSz="4389438" rtl="0" fontAlgn="base">
      <a:spcBef>
        <a:spcPct val="0"/>
      </a:spcBef>
      <a:spcAft>
        <a:spcPct val="0"/>
      </a:spcAft>
      <a:defRPr sz="8600" kern="1200">
        <a:solidFill>
          <a:schemeClr val="tx1"/>
        </a:solidFill>
        <a:latin typeface="Arial" charset="0"/>
        <a:ea typeface="ヒラギノ角ゴ Pro W3" charset="0"/>
        <a:cs typeface="ヒラギノ角ゴ Pro W3" charset="0"/>
      </a:defRPr>
    </a:lvl2pPr>
    <a:lvl3pPr marL="4389438" indent="-3475038" algn="l" defTabSz="4389438" rtl="0" fontAlgn="base">
      <a:spcBef>
        <a:spcPct val="0"/>
      </a:spcBef>
      <a:spcAft>
        <a:spcPct val="0"/>
      </a:spcAft>
      <a:defRPr sz="8600" kern="1200">
        <a:solidFill>
          <a:schemeClr val="tx1"/>
        </a:solidFill>
        <a:latin typeface="Arial" charset="0"/>
        <a:ea typeface="ヒラギノ角ゴ Pro W3" charset="0"/>
        <a:cs typeface="ヒラギノ角ゴ Pro W3" charset="0"/>
      </a:defRPr>
    </a:lvl3pPr>
    <a:lvl4pPr marL="6583363" indent="-5211763" algn="l" defTabSz="4389438" rtl="0" fontAlgn="base">
      <a:spcBef>
        <a:spcPct val="0"/>
      </a:spcBef>
      <a:spcAft>
        <a:spcPct val="0"/>
      </a:spcAft>
      <a:defRPr sz="8600" kern="1200">
        <a:solidFill>
          <a:schemeClr val="tx1"/>
        </a:solidFill>
        <a:latin typeface="Arial" charset="0"/>
        <a:ea typeface="ヒラギノ角ゴ Pro W3" charset="0"/>
        <a:cs typeface="ヒラギノ角ゴ Pro W3" charset="0"/>
      </a:defRPr>
    </a:lvl4pPr>
    <a:lvl5pPr marL="8778875" indent="-6950075" algn="l" defTabSz="4389438" rtl="0" fontAlgn="base">
      <a:spcBef>
        <a:spcPct val="0"/>
      </a:spcBef>
      <a:spcAft>
        <a:spcPct val="0"/>
      </a:spcAft>
      <a:defRPr sz="8600" kern="1200">
        <a:solidFill>
          <a:schemeClr val="tx1"/>
        </a:solidFill>
        <a:latin typeface="Arial" charset="0"/>
        <a:ea typeface="ヒラギノ角ゴ Pro W3" charset="0"/>
        <a:cs typeface="ヒラギノ角ゴ Pro W3" charset="0"/>
      </a:defRPr>
    </a:lvl5pPr>
    <a:lvl6pPr marL="2286000" algn="l" defTabSz="457200" rtl="0" eaLnBrk="1" latinLnBrk="0" hangingPunct="1">
      <a:defRPr sz="8600" kern="1200">
        <a:solidFill>
          <a:schemeClr val="tx1"/>
        </a:solidFill>
        <a:latin typeface="Arial" charset="0"/>
        <a:ea typeface="ヒラギノ角ゴ Pro W3" charset="0"/>
        <a:cs typeface="ヒラギノ角ゴ Pro W3" charset="0"/>
      </a:defRPr>
    </a:lvl6pPr>
    <a:lvl7pPr marL="2743200" algn="l" defTabSz="457200" rtl="0" eaLnBrk="1" latinLnBrk="0" hangingPunct="1">
      <a:defRPr sz="8600" kern="1200">
        <a:solidFill>
          <a:schemeClr val="tx1"/>
        </a:solidFill>
        <a:latin typeface="Arial" charset="0"/>
        <a:ea typeface="ヒラギノ角ゴ Pro W3" charset="0"/>
        <a:cs typeface="ヒラギノ角ゴ Pro W3" charset="0"/>
      </a:defRPr>
    </a:lvl7pPr>
    <a:lvl8pPr marL="3200400" algn="l" defTabSz="457200" rtl="0" eaLnBrk="1" latinLnBrk="0" hangingPunct="1">
      <a:defRPr sz="8600" kern="1200">
        <a:solidFill>
          <a:schemeClr val="tx1"/>
        </a:solidFill>
        <a:latin typeface="Arial" charset="0"/>
        <a:ea typeface="ヒラギノ角ゴ Pro W3" charset="0"/>
        <a:cs typeface="ヒラギノ角ゴ Pro W3" charset="0"/>
      </a:defRPr>
    </a:lvl8pPr>
    <a:lvl9pPr marL="3657600" algn="l" defTabSz="457200" rtl="0" eaLnBrk="1" latinLnBrk="0" hangingPunct="1">
      <a:defRPr sz="8600" kern="1200">
        <a:solidFill>
          <a:schemeClr val="tx1"/>
        </a:solidFill>
        <a:latin typeface="Arial" charset="0"/>
        <a:ea typeface="ヒラギノ角ゴ Pro W3" charset="0"/>
        <a:cs typeface="ヒラギノ角ゴ Pro W3"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B4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p:cViewPr>
        <p:scale>
          <a:sx n="32" d="100"/>
          <a:sy n="32" d="100"/>
        </p:scale>
        <p:origin x="-1608" y="-80"/>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3619107" y="15564467"/>
            <a:ext cx="29261065" cy="546329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5" name="Rectangle 4"/>
          <p:cNvSpPr/>
          <p:nvPr/>
        </p:nvSpPr>
        <p:spPr>
          <a:xfrm>
            <a:off x="3657469" y="21538535"/>
            <a:ext cx="29261064" cy="292636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6" name="Rectangle 5"/>
          <p:cNvSpPr/>
          <p:nvPr/>
        </p:nvSpPr>
        <p:spPr>
          <a:xfrm>
            <a:off x="3619107" y="15564467"/>
            <a:ext cx="915359" cy="546329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7" name="Rectangle 6"/>
          <p:cNvSpPr/>
          <p:nvPr/>
        </p:nvSpPr>
        <p:spPr>
          <a:xfrm>
            <a:off x="3657468" y="21538535"/>
            <a:ext cx="914036" cy="292636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8" name="Title 7"/>
          <p:cNvSpPr>
            <a:spLocks noGrp="1"/>
          </p:cNvSpPr>
          <p:nvPr>
            <p:ph type="ctrTitle"/>
          </p:nvPr>
        </p:nvSpPr>
        <p:spPr>
          <a:xfrm>
            <a:off x="4876800" y="16581120"/>
            <a:ext cx="27432000" cy="4226560"/>
          </a:xfrm>
        </p:spPr>
        <p:txBody>
          <a:bodyPr anchor="t"/>
          <a:lstStyle>
            <a:lvl1pPr algn="r">
              <a:defRPr sz="154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4876800" y="21864320"/>
            <a:ext cx="27432000" cy="2275840"/>
          </a:xfrm>
        </p:spPr>
        <p:txBody>
          <a:bodyPr/>
          <a:lstStyle>
            <a:lvl1pPr marL="0" indent="0" algn="r">
              <a:buNone/>
              <a:defRPr sz="9600">
                <a:solidFill>
                  <a:schemeClr val="tx2"/>
                </a:solidFill>
                <a:latin typeface="+mj-lt"/>
                <a:ea typeface="+mj-ea"/>
                <a:cs typeface="+mj-cs"/>
              </a:defRPr>
            </a:lvl1pPr>
            <a:lvl2pPr marL="2194743" indent="0" algn="ctr">
              <a:buNone/>
            </a:lvl2pPr>
            <a:lvl3pPr marL="4389486" indent="0" algn="ctr">
              <a:buNone/>
            </a:lvl3pPr>
            <a:lvl4pPr marL="6584229" indent="0" algn="ctr">
              <a:buNone/>
            </a:lvl4pPr>
            <a:lvl5pPr marL="8778972" indent="0" algn="ctr">
              <a:buNone/>
            </a:lvl5pPr>
            <a:lvl6pPr marL="10973714" indent="0" algn="ctr">
              <a:buNone/>
            </a:lvl6pPr>
            <a:lvl7pPr marL="13168457" indent="0" algn="ctr">
              <a:buNone/>
            </a:lvl7pPr>
            <a:lvl8pPr marL="15363200" indent="0" algn="ctr">
              <a:buNone/>
            </a:lvl8pPr>
            <a:lvl9pPr marL="17557943"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25603596" y="27114708"/>
            <a:ext cx="9143008" cy="1560538"/>
          </a:xfrm>
        </p:spPr>
        <p:txBody>
          <a:bodyPr/>
          <a:lstStyle>
            <a:lvl1pPr>
              <a:defRPr/>
            </a:lvl1pPr>
          </a:lstStyle>
          <a:p>
            <a:pPr>
              <a:defRPr/>
            </a:pPr>
            <a:fld id="{8513A67F-A278-F74F-9E91-092F55E4A4EE}" type="datetime1">
              <a:rPr lang="en-US"/>
              <a:pPr>
                <a:defRPr/>
              </a:pPr>
              <a:t>5/2/13</a:t>
            </a:fld>
            <a:endParaRPr lang="en-US"/>
          </a:p>
        </p:txBody>
      </p:sp>
      <p:sp>
        <p:nvSpPr>
          <p:cNvPr id="11" name="Footer Placeholder 16"/>
          <p:cNvSpPr>
            <a:spLocks noGrp="1"/>
          </p:cNvSpPr>
          <p:nvPr>
            <p:ph type="ftr" sz="quarter" idx="11"/>
          </p:nvPr>
        </p:nvSpPr>
        <p:spPr>
          <a:xfrm>
            <a:off x="11594107" y="27114708"/>
            <a:ext cx="13899700" cy="1560538"/>
          </a:xfrm>
        </p:spPr>
        <p:txBody>
          <a:bodyPr/>
          <a:lstStyle>
            <a:lvl1pPr>
              <a:defRPr/>
            </a:lvl1pPr>
          </a:lstStyle>
          <a:p>
            <a:pPr>
              <a:defRPr/>
            </a:pPr>
            <a:endParaRPr lang="en-US"/>
          </a:p>
        </p:txBody>
      </p:sp>
      <p:sp>
        <p:nvSpPr>
          <p:cNvPr id="12" name="Slide Number Placeholder 28"/>
          <p:cNvSpPr>
            <a:spLocks noGrp="1"/>
          </p:cNvSpPr>
          <p:nvPr>
            <p:ph type="sldNum" sz="quarter" idx="12"/>
          </p:nvPr>
        </p:nvSpPr>
        <p:spPr>
          <a:xfrm>
            <a:off x="4865161" y="27114708"/>
            <a:ext cx="4875742" cy="1560538"/>
          </a:xfrm>
        </p:spPr>
        <p:txBody>
          <a:bodyPr/>
          <a:lstStyle>
            <a:lvl1pPr>
              <a:defRPr/>
            </a:lvl1pPr>
          </a:lstStyle>
          <a:p>
            <a:pPr>
              <a:defRPr/>
            </a:pPr>
            <a:fld id="{CFEFF059-81B9-6A48-9274-6798C4EAE093}" type="slidenum">
              <a:rPr lang="en-US"/>
              <a:pPr>
                <a:defRPr/>
              </a:pPr>
              <a:t>‹#›</a:t>
            </a:fld>
            <a:endParaRPr lang="en-US"/>
          </a:p>
        </p:txBody>
      </p:sp>
    </p:spTree>
    <p:extLst>
      <p:ext uri="{BB962C8B-B14F-4D97-AF65-F5344CB8AC3E}">
        <p14:creationId xmlns:p14="http://schemas.microsoft.com/office/powerpoint/2010/main" val="2141046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1828801" y="5201920"/>
            <a:ext cx="32918400" cy="21067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CA6A5A0-EA85-034A-A2F9-26D4FBFD188B}" type="datetime1">
              <a:rPr lang="en-US"/>
              <a:pPr>
                <a:defRPr/>
              </a:pPr>
              <a:t>5/2/13</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222E5308-9B79-B14B-B808-60EBF256F165}" type="slidenum">
              <a:rPr lang="en-US"/>
              <a:pPr>
                <a:defRPr/>
              </a:pPr>
              <a:t>‹#›</a:t>
            </a:fld>
            <a:endParaRPr lang="en-US"/>
          </a:p>
        </p:txBody>
      </p:sp>
    </p:spTree>
    <p:extLst>
      <p:ext uri="{BB962C8B-B14F-4D97-AF65-F5344CB8AC3E}">
        <p14:creationId xmlns:p14="http://schemas.microsoft.com/office/powerpoint/2010/main" val="3518508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a:xfrm>
            <a:off x="3657469" y="12029974"/>
            <a:ext cx="29261064" cy="546188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5" name="Rectangle 4"/>
          <p:cNvSpPr/>
          <p:nvPr/>
        </p:nvSpPr>
        <p:spPr>
          <a:xfrm>
            <a:off x="3657468" y="12029974"/>
            <a:ext cx="914036" cy="546188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2" name="Title 1"/>
          <p:cNvSpPr>
            <a:spLocks noGrp="1"/>
          </p:cNvSpPr>
          <p:nvPr>
            <p:ph type="title"/>
          </p:nvPr>
        </p:nvSpPr>
        <p:spPr>
          <a:xfrm>
            <a:off x="4876800" y="12679680"/>
            <a:ext cx="27432000" cy="4551680"/>
          </a:xfrm>
        </p:spPr>
        <p:txBody>
          <a:bodyPr anchor="t"/>
          <a:lstStyle>
            <a:lvl1pPr algn="r">
              <a:buNone/>
              <a:defRPr sz="154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5181602" y="18206721"/>
            <a:ext cx="27127200" cy="4876800"/>
          </a:xfrm>
        </p:spPr>
        <p:txBody>
          <a:bodyPr/>
          <a:lstStyle>
            <a:lvl1pPr marL="0" indent="0" algn="r">
              <a:buNone/>
              <a:defRPr sz="9600">
                <a:solidFill>
                  <a:schemeClr val="tx1">
                    <a:tint val="75000"/>
                  </a:schemeClr>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25603596" y="27114708"/>
            <a:ext cx="9143008" cy="1560538"/>
          </a:xfrm>
        </p:spPr>
        <p:txBody>
          <a:bodyPr/>
          <a:lstStyle>
            <a:lvl1pPr>
              <a:defRPr/>
            </a:lvl1pPr>
          </a:lstStyle>
          <a:p>
            <a:pPr>
              <a:defRPr/>
            </a:pPr>
            <a:fld id="{541EDED4-63E7-1943-AC51-987642E21061}" type="datetime1">
              <a:rPr lang="en-US"/>
              <a:pPr>
                <a:defRPr/>
              </a:pPr>
              <a:t>5/2/13</a:t>
            </a:fld>
            <a:endParaRPr lang="en-US"/>
          </a:p>
        </p:txBody>
      </p:sp>
      <p:sp>
        <p:nvSpPr>
          <p:cNvPr id="7" name="Footer Placeholder 4"/>
          <p:cNvSpPr>
            <a:spLocks noGrp="1"/>
          </p:cNvSpPr>
          <p:nvPr>
            <p:ph type="ftr" sz="quarter" idx="11"/>
          </p:nvPr>
        </p:nvSpPr>
        <p:spPr>
          <a:xfrm>
            <a:off x="11594107" y="27114708"/>
            <a:ext cx="13899700" cy="1560538"/>
          </a:xfrm>
        </p:spPr>
        <p:txBody>
          <a:bodyPr/>
          <a:lstStyle>
            <a:lvl1pPr>
              <a:defRPr/>
            </a:lvl1pPr>
          </a:lstStyle>
          <a:p>
            <a:pPr>
              <a:defRPr/>
            </a:pPr>
            <a:endParaRPr lang="en-US"/>
          </a:p>
        </p:txBody>
      </p:sp>
      <p:sp>
        <p:nvSpPr>
          <p:cNvPr id="8" name="Slide Number Placeholder 5"/>
          <p:cNvSpPr>
            <a:spLocks noGrp="1"/>
          </p:cNvSpPr>
          <p:nvPr>
            <p:ph type="sldNum" sz="quarter" idx="12"/>
          </p:nvPr>
        </p:nvSpPr>
        <p:spPr>
          <a:xfrm>
            <a:off x="4279172" y="27114708"/>
            <a:ext cx="6083433" cy="1560538"/>
          </a:xfrm>
        </p:spPr>
        <p:txBody>
          <a:bodyPr/>
          <a:lstStyle>
            <a:lvl1pPr>
              <a:defRPr/>
            </a:lvl1pPr>
          </a:lstStyle>
          <a:p>
            <a:pPr>
              <a:defRPr/>
            </a:pPr>
            <a:fld id="{21BF08CB-8FDA-6145-A2BA-9F1DC15A2D97}" type="slidenum">
              <a:rPr lang="en-US"/>
              <a:pPr>
                <a:defRPr/>
              </a:pPr>
              <a:t>‹#›</a:t>
            </a:fld>
            <a:endParaRPr lang="en-US"/>
          </a:p>
        </p:txBody>
      </p:sp>
    </p:spTree>
    <p:extLst>
      <p:ext uri="{BB962C8B-B14F-4D97-AF65-F5344CB8AC3E}">
        <p14:creationId xmlns:p14="http://schemas.microsoft.com/office/powerpoint/2010/main" val="219905088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828801" y="975360"/>
            <a:ext cx="32918400" cy="390144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1828800" y="5201920"/>
            <a:ext cx="16166592" cy="21067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18528792" y="5188916"/>
            <a:ext cx="16166592" cy="21067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C3E0499B-F17C-D849-A63B-567240F13A63}" type="datetime1">
              <a:rPr lang="en-US"/>
              <a:pPr>
                <a:defRPr/>
              </a:pPr>
              <a:t>5/2/13</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3F821B8D-4172-4640-B15F-7E16CE3B7E28}" type="slidenum">
              <a:rPr lang="en-US"/>
              <a:pPr>
                <a:defRPr/>
              </a:pPr>
              <a:t>‹#›</a:t>
            </a:fld>
            <a:endParaRPr lang="en-US"/>
          </a:p>
        </p:txBody>
      </p:sp>
    </p:spTree>
    <p:extLst>
      <p:ext uri="{BB962C8B-B14F-4D97-AF65-F5344CB8AC3E}">
        <p14:creationId xmlns:p14="http://schemas.microsoft.com/office/powerpoint/2010/main" val="3438351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1" y="975360"/>
            <a:ext cx="32918400" cy="390144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1" y="5486400"/>
            <a:ext cx="16160752" cy="2926080"/>
          </a:xfrm>
          <a:noFill/>
          <a:ln>
            <a:noFill/>
          </a:ln>
        </p:spPr>
        <p:txBody>
          <a:bodyPr anchor="b">
            <a:noAutofit/>
          </a:bodyPr>
          <a:lstStyle>
            <a:lvl1pPr marL="0" indent="0">
              <a:buNone/>
              <a:defRPr sz="11500" b="1">
                <a:solidFill>
                  <a:schemeClr val="accent2"/>
                </a:solidFill>
              </a:defRPr>
            </a:lvl1pPr>
            <a:lvl2pPr>
              <a:buNone/>
              <a:defRPr sz="9600" b="1"/>
            </a:lvl2pPr>
            <a:lvl3pPr>
              <a:buNone/>
              <a:defRPr sz="8600" b="1"/>
            </a:lvl3pPr>
            <a:lvl4pPr>
              <a:buNone/>
              <a:defRPr sz="7700" b="1"/>
            </a:lvl4pPr>
            <a:lvl5pPr>
              <a:buNone/>
              <a:defRPr sz="7700" b="1"/>
            </a:lvl5pPr>
          </a:lstStyle>
          <a:p>
            <a:pPr lvl="0"/>
            <a:r>
              <a:rPr lang="en-US" smtClean="0"/>
              <a:t>Click to edit Master text styles</a:t>
            </a:r>
          </a:p>
        </p:txBody>
      </p:sp>
      <p:sp>
        <p:nvSpPr>
          <p:cNvPr id="4" name="Text Placeholder 3"/>
          <p:cNvSpPr>
            <a:spLocks noGrp="1"/>
          </p:cNvSpPr>
          <p:nvPr>
            <p:ph type="body" sz="half" idx="3"/>
          </p:nvPr>
        </p:nvSpPr>
        <p:spPr>
          <a:xfrm>
            <a:off x="18592803" y="5527040"/>
            <a:ext cx="16167100" cy="2926080"/>
          </a:xfrm>
          <a:noFill/>
          <a:ln>
            <a:noFill/>
          </a:ln>
        </p:spPr>
        <p:txBody>
          <a:bodyPr anchor="b"/>
          <a:lstStyle>
            <a:lvl1pPr marL="0" indent="0">
              <a:buNone/>
              <a:defRPr sz="11500" b="1">
                <a:solidFill>
                  <a:schemeClr val="accent2"/>
                </a:solidFill>
              </a:defRPr>
            </a:lvl1pPr>
            <a:lvl2pPr>
              <a:buNone/>
              <a:defRPr sz="9600" b="1"/>
            </a:lvl2pPr>
            <a:lvl3pPr>
              <a:buNone/>
              <a:defRPr sz="8600" b="1"/>
            </a:lvl3pPr>
            <a:lvl4pPr>
              <a:buNone/>
              <a:defRPr sz="7700" b="1"/>
            </a:lvl4pPr>
            <a:lvl5pPr>
              <a:buNone/>
              <a:defRPr sz="7700" b="1"/>
            </a:lvl5pPr>
          </a:lstStyle>
          <a:p>
            <a:pPr lvl="0"/>
            <a:r>
              <a:rPr lang="en-US" smtClean="0"/>
              <a:t>Click to edit Master text styles</a:t>
            </a:r>
          </a:p>
        </p:txBody>
      </p:sp>
      <p:sp>
        <p:nvSpPr>
          <p:cNvPr id="11" name="Content Placeholder 10"/>
          <p:cNvSpPr>
            <a:spLocks noGrp="1"/>
          </p:cNvSpPr>
          <p:nvPr>
            <p:ph sz="quarter" idx="2"/>
          </p:nvPr>
        </p:nvSpPr>
        <p:spPr>
          <a:xfrm>
            <a:off x="1828800" y="9103360"/>
            <a:ext cx="16154400" cy="17231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18592800" y="9103360"/>
            <a:ext cx="16154400" cy="17231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0F5C8BE1-9B3C-4747-8508-5C12273E7B47}" type="datetime1">
              <a:rPr lang="en-US"/>
              <a:pPr>
                <a:defRPr/>
              </a:pPr>
              <a:t>5/2/13</a:t>
            </a:fld>
            <a:endParaRPr lang="en-US"/>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DF29B2CE-F78D-ED49-B3EC-E83DEAA05ED1}" type="slidenum">
              <a:rPr lang="en-US"/>
              <a:pPr>
                <a:defRPr/>
              </a:pPr>
              <a:t>‹#›</a:t>
            </a:fld>
            <a:endParaRPr lang="en-US"/>
          </a:p>
        </p:txBody>
      </p:sp>
    </p:spTree>
    <p:extLst>
      <p:ext uri="{BB962C8B-B14F-4D97-AF65-F5344CB8AC3E}">
        <p14:creationId xmlns:p14="http://schemas.microsoft.com/office/powerpoint/2010/main" val="905955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1650463" y="27610492"/>
            <a:ext cx="815544" cy="48148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2" name="Title 1"/>
          <p:cNvSpPr>
            <a:spLocks noGrp="1"/>
          </p:cNvSpPr>
          <p:nvPr>
            <p:ph type="title"/>
          </p:nvPr>
        </p:nvSpPr>
        <p:spPr>
          <a:xfrm>
            <a:off x="1828801" y="975360"/>
            <a:ext cx="32918400" cy="390144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fld id="{8D062A14-A102-6442-8344-955CAF4483D9}" type="datetime1">
              <a:rPr lang="en-US"/>
              <a:pPr>
                <a:defRPr/>
              </a:pPr>
              <a:t>5/2/13</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730EF8CC-0905-CC43-BAF4-1B66EDAA16EF}" type="slidenum">
              <a:rPr lang="en-US"/>
              <a:pPr>
                <a:defRPr/>
              </a:pPr>
              <a:t>‹#›</a:t>
            </a:fld>
            <a:endParaRPr lang="en-US"/>
          </a:p>
        </p:txBody>
      </p:sp>
    </p:spTree>
    <p:extLst>
      <p:ext uri="{BB962C8B-B14F-4D97-AF65-F5344CB8AC3E}">
        <p14:creationId xmlns:p14="http://schemas.microsoft.com/office/powerpoint/2010/main" val="716405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1829397" y="27106242"/>
            <a:ext cx="32917209" cy="0"/>
          </a:xfrm>
          <a:prstGeom prst="line">
            <a:avLst/>
          </a:prstGeom>
          <a:noFill/>
          <a:ln w="9525">
            <a:solidFill>
              <a:schemeClr val="accent2"/>
            </a:solidFill>
            <a:prstDash val="dash"/>
            <a:round/>
            <a:headEnd/>
            <a:tailEnd/>
          </a:ln>
          <a:extLst>
            <a:ext uri="{909E8E84-426E-40dd-AFC4-6F175D3DCCD1}">
              <a14:hiddenFill xmlns:a14="http://schemas.microsoft.com/office/drawing/2010/main">
                <a:noFill/>
              </a14:hiddenFill>
            </a:ext>
          </a:extLst>
        </p:spPr>
        <p:txBody>
          <a:bodyPr lIns="438949" tIns="219474" rIns="438949" bIns="219474"/>
          <a:lstStyle/>
          <a:p>
            <a:endParaRPr lang="en-US"/>
          </a:p>
        </p:txBody>
      </p:sp>
      <p:sp>
        <p:nvSpPr>
          <p:cNvPr id="3" name="Isosceles Triangle 2"/>
          <p:cNvSpPr>
            <a:spLocks noChangeAspect="1"/>
          </p:cNvSpPr>
          <p:nvPr/>
        </p:nvSpPr>
        <p:spPr>
          <a:xfrm rot="5400000">
            <a:off x="1650463" y="27610492"/>
            <a:ext cx="815544" cy="48148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4" name="Date Placeholder 1"/>
          <p:cNvSpPr>
            <a:spLocks noGrp="1"/>
          </p:cNvSpPr>
          <p:nvPr>
            <p:ph type="dt" sz="half" idx="10"/>
          </p:nvPr>
        </p:nvSpPr>
        <p:spPr/>
        <p:txBody>
          <a:bodyPr/>
          <a:lstStyle>
            <a:lvl1pPr>
              <a:defRPr/>
            </a:lvl1pPr>
          </a:lstStyle>
          <a:p>
            <a:pPr>
              <a:defRPr/>
            </a:pPr>
            <a:fld id="{2BC53B94-13B2-DC42-A7D6-0A8317E871BA}" type="datetime1">
              <a:rPr lang="en-US"/>
              <a:pPr>
                <a:defRPr/>
              </a:pPr>
              <a:t>5/2/13</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3"/>
          <p:cNvSpPr>
            <a:spLocks noGrp="1"/>
          </p:cNvSpPr>
          <p:nvPr>
            <p:ph type="sldNum" sz="quarter" idx="12"/>
          </p:nvPr>
        </p:nvSpPr>
        <p:spPr/>
        <p:txBody>
          <a:bodyPr/>
          <a:lstStyle>
            <a:lvl1pPr>
              <a:defRPr/>
            </a:lvl1pPr>
          </a:lstStyle>
          <a:p>
            <a:pPr>
              <a:defRPr/>
            </a:pPr>
            <a:fld id="{2B1EB4F7-9FCB-BF41-AC35-D4EE117D7323}" type="slidenum">
              <a:rPr lang="en-US"/>
              <a:pPr>
                <a:defRPr/>
              </a:pPr>
              <a:t>‹#›</a:t>
            </a:fld>
            <a:endParaRPr lang="en-US"/>
          </a:p>
        </p:txBody>
      </p:sp>
    </p:spTree>
    <p:extLst>
      <p:ext uri="{BB962C8B-B14F-4D97-AF65-F5344CB8AC3E}">
        <p14:creationId xmlns:p14="http://schemas.microsoft.com/office/powerpoint/2010/main" val="3034958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1829397" y="27106242"/>
            <a:ext cx="32917209" cy="0"/>
          </a:xfrm>
          <a:prstGeom prst="line">
            <a:avLst/>
          </a:prstGeom>
          <a:noFill/>
          <a:ln w="9525">
            <a:solidFill>
              <a:schemeClr val="accent2"/>
            </a:solidFill>
            <a:prstDash val="dash"/>
            <a:round/>
            <a:headEnd/>
            <a:tailEnd/>
          </a:ln>
          <a:extLst>
            <a:ext uri="{909E8E84-426E-40dd-AFC4-6F175D3DCCD1}">
              <a14:hiddenFill xmlns:a14="http://schemas.microsoft.com/office/drawing/2010/main">
                <a:noFill/>
              </a14:hiddenFill>
            </a:ext>
          </a:extLst>
        </p:spPr>
        <p:txBody>
          <a:bodyPr lIns="438949" tIns="219474" rIns="438949" bIns="219474"/>
          <a:lstStyle/>
          <a:p>
            <a:endParaRPr lang="en-US"/>
          </a:p>
        </p:txBody>
      </p:sp>
      <p:sp>
        <p:nvSpPr>
          <p:cNvPr id="6" name="Straight Connector 11"/>
          <p:cNvSpPr>
            <a:spLocks noChangeShapeType="1"/>
          </p:cNvSpPr>
          <p:nvPr/>
        </p:nvSpPr>
        <p:spPr bwMode="auto">
          <a:xfrm rot="5400000">
            <a:off x="11836900" y="14183122"/>
            <a:ext cx="25750294" cy="0"/>
          </a:xfrm>
          <a:prstGeom prst="line">
            <a:avLst/>
          </a:prstGeom>
          <a:noFill/>
          <a:ln w="9525">
            <a:solidFill>
              <a:schemeClr val="accent2"/>
            </a:solidFill>
            <a:prstDash val="dash"/>
            <a:round/>
            <a:headEnd/>
            <a:tailEnd/>
          </a:ln>
          <a:extLst>
            <a:ext uri="{909E8E84-426E-40dd-AFC4-6F175D3DCCD1}">
              <a14:hiddenFill xmlns:a14="http://schemas.microsoft.com/office/drawing/2010/main">
                <a:noFill/>
              </a14:hiddenFill>
            </a:ext>
          </a:extLst>
        </p:spPr>
        <p:txBody>
          <a:bodyPr lIns="438949" tIns="219474" rIns="438949" bIns="219474"/>
          <a:lstStyle/>
          <a:p>
            <a:endParaRPr lang="en-US"/>
          </a:p>
        </p:txBody>
      </p:sp>
      <p:sp>
        <p:nvSpPr>
          <p:cNvPr id="7" name="Isosceles Triangle 6"/>
          <p:cNvSpPr>
            <a:spLocks noChangeAspect="1"/>
          </p:cNvSpPr>
          <p:nvPr/>
        </p:nvSpPr>
        <p:spPr>
          <a:xfrm rot="5400000">
            <a:off x="1650463" y="27610492"/>
            <a:ext cx="815544" cy="48148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2" name="Title 1"/>
          <p:cNvSpPr>
            <a:spLocks noGrp="1"/>
          </p:cNvSpPr>
          <p:nvPr>
            <p:ph type="title"/>
          </p:nvPr>
        </p:nvSpPr>
        <p:spPr>
          <a:xfrm>
            <a:off x="25298400" y="1300480"/>
            <a:ext cx="10058400" cy="3576320"/>
          </a:xfrm>
        </p:spPr>
        <p:txBody>
          <a:bodyPr>
            <a:noAutofit/>
          </a:bodyPr>
          <a:lstStyle>
            <a:lvl1pPr algn="l">
              <a:buNone/>
              <a:defRPr sz="96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25298400" y="5201923"/>
            <a:ext cx="10058400" cy="20665442"/>
          </a:xfrm>
        </p:spPr>
        <p:txBody>
          <a:bodyPr/>
          <a:lstStyle>
            <a:lvl1pPr marL="0" indent="0">
              <a:lnSpc>
                <a:spcPts val="10561"/>
              </a:lnSpc>
              <a:spcAft>
                <a:spcPts val="4800"/>
              </a:spcAft>
              <a:buNone/>
              <a:defRPr sz="7700">
                <a:solidFill>
                  <a:schemeClr val="tx2"/>
                </a:solidFill>
              </a:defRPr>
            </a:lvl1pPr>
            <a:lvl2pPr>
              <a:buNone/>
              <a:defRPr sz="5800"/>
            </a:lvl2pPr>
            <a:lvl3pPr>
              <a:buNone/>
              <a:defRPr sz="4800"/>
            </a:lvl3pPr>
            <a:lvl4pPr>
              <a:buNone/>
              <a:defRPr sz="4300"/>
            </a:lvl4pPr>
            <a:lvl5pPr>
              <a:buNone/>
              <a:defRPr sz="4300"/>
            </a:lvl5pPr>
          </a:lstStyle>
          <a:p>
            <a:pPr lvl="0"/>
            <a:r>
              <a:rPr lang="en-US" smtClean="0"/>
              <a:t>Click to edit Master text styles</a:t>
            </a:r>
          </a:p>
        </p:txBody>
      </p:sp>
      <p:sp>
        <p:nvSpPr>
          <p:cNvPr id="12" name="Content Placeholder 11"/>
          <p:cNvSpPr>
            <a:spLocks noGrp="1"/>
          </p:cNvSpPr>
          <p:nvPr>
            <p:ph sz="quarter" idx="1"/>
          </p:nvPr>
        </p:nvSpPr>
        <p:spPr>
          <a:xfrm>
            <a:off x="1219201" y="1300480"/>
            <a:ext cx="22860000" cy="24384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vl1pPr>
          </a:lstStyle>
          <a:p>
            <a:pPr>
              <a:defRPr/>
            </a:pPr>
            <a:fld id="{E20A49BB-90C3-6E4A-88A3-15D83EE43021}" type="datetime1">
              <a:rPr lang="en-US"/>
              <a:pPr>
                <a:defRPr/>
              </a:pPr>
              <a:t>5/2/13</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p:txBody>
          <a:bodyPr/>
          <a:lstStyle>
            <a:lvl1pPr>
              <a:defRPr/>
            </a:lvl1pPr>
          </a:lstStyle>
          <a:p>
            <a:pPr>
              <a:defRPr/>
            </a:pPr>
            <a:fld id="{957638EE-201E-EE47-80D5-AA6201FC919A}" type="slidenum">
              <a:rPr lang="en-US"/>
              <a:pPr>
                <a:defRPr/>
              </a:pPr>
              <a:t>‹#›</a:t>
            </a:fld>
            <a:endParaRPr lang="en-US"/>
          </a:p>
        </p:txBody>
      </p:sp>
    </p:spTree>
    <p:extLst>
      <p:ext uri="{BB962C8B-B14F-4D97-AF65-F5344CB8AC3E}">
        <p14:creationId xmlns:p14="http://schemas.microsoft.com/office/powerpoint/2010/main" val="4253926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1829397" y="27106242"/>
            <a:ext cx="32917209" cy="0"/>
          </a:xfrm>
          <a:prstGeom prst="line">
            <a:avLst/>
          </a:prstGeom>
          <a:noFill/>
          <a:ln w="9525">
            <a:solidFill>
              <a:schemeClr val="accent2"/>
            </a:solidFill>
            <a:prstDash val="dash"/>
            <a:round/>
            <a:headEnd/>
            <a:tailEnd/>
          </a:ln>
          <a:extLst>
            <a:ext uri="{909E8E84-426E-40dd-AFC4-6F175D3DCCD1}">
              <a14:hiddenFill xmlns:a14="http://schemas.microsoft.com/office/drawing/2010/main">
                <a:noFill/>
              </a14:hiddenFill>
            </a:ext>
          </a:extLst>
        </p:spPr>
        <p:txBody>
          <a:bodyPr lIns="438949" tIns="219474" rIns="438949" bIns="219474"/>
          <a:lstStyle/>
          <a:p>
            <a:endParaRPr lang="en-US"/>
          </a:p>
        </p:txBody>
      </p:sp>
      <p:sp>
        <p:nvSpPr>
          <p:cNvPr id="6" name="Isosceles Triangle 5"/>
          <p:cNvSpPr>
            <a:spLocks noChangeAspect="1"/>
          </p:cNvSpPr>
          <p:nvPr/>
        </p:nvSpPr>
        <p:spPr>
          <a:xfrm rot="5400000">
            <a:off x="1650463" y="27610492"/>
            <a:ext cx="815544" cy="48148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7" name="Rectangle 6"/>
          <p:cNvSpPr/>
          <p:nvPr/>
        </p:nvSpPr>
        <p:spPr>
          <a:xfrm>
            <a:off x="1829397" y="2137629"/>
            <a:ext cx="731493" cy="2924951"/>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2" name="Title 1"/>
          <p:cNvSpPr>
            <a:spLocks noGrp="1"/>
          </p:cNvSpPr>
          <p:nvPr>
            <p:ph type="title"/>
          </p:nvPr>
        </p:nvSpPr>
        <p:spPr>
          <a:xfrm>
            <a:off x="1828801" y="2136987"/>
            <a:ext cx="32918400" cy="2878669"/>
          </a:xfrm>
          <a:ln>
            <a:solidFill>
              <a:schemeClr val="accent1"/>
            </a:solidFill>
          </a:ln>
        </p:spPr>
        <p:txBody>
          <a:bodyPr lIns="1316846" anchor="ctr"/>
          <a:lstStyle>
            <a:lvl1pPr algn="r">
              <a:buNone/>
              <a:defRPr sz="96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828801" y="8128001"/>
            <a:ext cx="32918400" cy="18219724"/>
          </a:xfrm>
          <a:solidFill>
            <a:schemeClr val="tx1">
              <a:shade val="50000"/>
            </a:schemeClr>
          </a:solidFill>
          <a:ln>
            <a:noFill/>
          </a:ln>
          <a:effectLst/>
        </p:spPr>
        <p:txBody>
          <a:bodyPr>
            <a:normAutofit/>
          </a:bodyPr>
          <a:lstStyle>
            <a:lvl1pPr marL="0" indent="0">
              <a:spcBef>
                <a:spcPts val="2880"/>
              </a:spcBef>
              <a:buNone/>
              <a:defRPr sz="154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828801" y="5201920"/>
            <a:ext cx="32918400" cy="2275840"/>
          </a:xfrm>
        </p:spPr>
        <p:txBody>
          <a:bodyPr anchor="ctr"/>
          <a:lstStyle>
            <a:lvl1pPr marL="0" indent="0" algn="l">
              <a:buFontTx/>
              <a:buNone/>
              <a:defRPr sz="6700"/>
            </a:lvl1pPr>
            <a:lvl2pPr>
              <a:defRPr sz="5800"/>
            </a:lvl2pPr>
            <a:lvl3pPr>
              <a:defRPr sz="4800"/>
            </a:lvl3pPr>
            <a:lvl4pPr>
              <a:defRPr sz="4300"/>
            </a:lvl4pPr>
            <a:lvl5pPr>
              <a:defRPr sz="43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380DE9CB-C090-B94E-B506-4129A8A0DFDC}" type="datetime1">
              <a:rPr lang="en-US"/>
              <a:pPr>
                <a:defRPr/>
              </a:pPr>
              <a:t>5/2/13</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p:txBody>
          <a:bodyPr/>
          <a:lstStyle>
            <a:lvl1pPr>
              <a:defRPr/>
            </a:lvl1pPr>
          </a:lstStyle>
          <a:p>
            <a:pPr>
              <a:defRPr/>
            </a:pPr>
            <a:fld id="{0D222079-7982-CE40-A31C-8E9369DF9FE0}" type="slidenum">
              <a:rPr lang="en-US"/>
              <a:pPr>
                <a:defRPr/>
              </a:pPr>
              <a:t>‹#›</a:t>
            </a:fld>
            <a:endParaRPr lang="en-US"/>
          </a:p>
        </p:txBody>
      </p:sp>
    </p:spTree>
    <p:extLst>
      <p:ext uri="{BB962C8B-B14F-4D97-AF65-F5344CB8AC3E}">
        <p14:creationId xmlns:p14="http://schemas.microsoft.com/office/powerpoint/2010/main" val="3865436951"/>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11E0CC92-536B-D547-8ED3-FF9693258AF0}" type="datetime1">
              <a:rPr lang="en-US"/>
              <a:pPr>
                <a:defRPr/>
              </a:pPr>
              <a:t>5/2/13</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A0D8D946-E3F4-4244-B137-8089EAC3D55A}" type="slidenum">
              <a:rPr lang="en-US"/>
              <a:pPr>
                <a:defRPr/>
              </a:pPr>
              <a:t>‹#›</a:t>
            </a:fld>
            <a:endParaRPr lang="en-US"/>
          </a:p>
        </p:txBody>
      </p:sp>
    </p:spTree>
    <p:extLst>
      <p:ext uri="{BB962C8B-B14F-4D97-AF65-F5344CB8AC3E}">
        <p14:creationId xmlns:p14="http://schemas.microsoft.com/office/powerpoint/2010/main" val="2318751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1829397" y="27106242"/>
            <a:ext cx="32917209" cy="0"/>
          </a:xfrm>
          <a:prstGeom prst="line">
            <a:avLst/>
          </a:prstGeom>
          <a:noFill/>
          <a:ln w="9525">
            <a:solidFill>
              <a:schemeClr val="accent2"/>
            </a:solidFill>
            <a:prstDash val="dash"/>
            <a:round/>
            <a:headEnd/>
            <a:tailEnd/>
          </a:ln>
          <a:extLst>
            <a:ext uri="{909E8E84-426E-40dd-AFC4-6F175D3DCCD1}">
              <a14:hiddenFill xmlns:a14="http://schemas.microsoft.com/office/drawing/2010/main">
                <a:noFill/>
              </a14:hiddenFill>
            </a:ext>
          </a:extLst>
        </p:spPr>
        <p:txBody>
          <a:bodyPr lIns="438949" tIns="219474" rIns="438949" bIns="219474"/>
          <a:lstStyle/>
          <a:p>
            <a:endParaRPr lang="en-US"/>
          </a:p>
        </p:txBody>
      </p:sp>
      <p:sp>
        <p:nvSpPr>
          <p:cNvPr id="5" name="Isosceles Triangle 4"/>
          <p:cNvSpPr>
            <a:spLocks noChangeAspect="1"/>
          </p:cNvSpPr>
          <p:nvPr/>
        </p:nvSpPr>
        <p:spPr>
          <a:xfrm rot="5400000">
            <a:off x="1650463" y="27610492"/>
            <a:ext cx="815544" cy="48148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
        <p:nvSpPr>
          <p:cNvPr id="6" name="Straight Connector 12"/>
          <p:cNvSpPr>
            <a:spLocks noChangeShapeType="1"/>
          </p:cNvSpPr>
          <p:nvPr/>
        </p:nvSpPr>
        <p:spPr bwMode="auto">
          <a:xfrm rot="5400000">
            <a:off x="13737642" y="13661766"/>
            <a:ext cx="24970025" cy="0"/>
          </a:xfrm>
          <a:prstGeom prst="line">
            <a:avLst/>
          </a:prstGeom>
          <a:noFill/>
          <a:ln w="9525">
            <a:solidFill>
              <a:schemeClr val="accent2"/>
            </a:solidFill>
            <a:prstDash val="dash"/>
            <a:round/>
            <a:headEnd/>
            <a:tailEnd/>
          </a:ln>
          <a:extLst>
            <a:ext uri="{909E8E84-426E-40dd-AFC4-6F175D3DCCD1}">
              <a14:hiddenFill xmlns:a14="http://schemas.microsoft.com/office/drawing/2010/main">
                <a:noFill/>
              </a14:hiddenFill>
            </a:ext>
          </a:extLst>
        </p:spPr>
        <p:txBody>
          <a:bodyPr lIns="438949" tIns="219474" rIns="438949" bIns="219474"/>
          <a:lstStyle/>
          <a:p>
            <a:endParaRPr lang="en-US"/>
          </a:p>
        </p:txBody>
      </p:sp>
      <p:sp>
        <p:nvSpPr>
          <p:cNvPr id="2" name="Vertical Title 1"/>
          <p:cNvSpPr>
            <a:spLocks noGrp="1"/>
          </p:cNvSpPr>
          <p:nvPr>
            <p:ph type="title" orient="vert"/>
          </p:nvPr>
        </p:nvSpPr>
        <p:spPr>
          <a:xfrm>
            <a:off x="26517600" y="1171792"/>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2"/>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37F7232E-FFB2-DD4A-A28F-1F92169C3A10}" type="datetime1">
              <a:rPr lang="en-US"/>
              <a:pPr>
                <a:defRPr/>
              </a:pPr>
              <a:t>5/2/13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BA54A5F-82D2-A244-B728-BBECEA6D4D14}" type="slidenum">
              <a:rPr lang="en-US"/>
              <a:pPr>
                <a:defRPr/>
              </a:pPr>
              <a:t>‹#›</a:t>
            </a:fld>
            <a:endParaRPr lang="en-US"/>
          </a:p>
        </p:txBody>
      </p:sp>
    </p:spTree>
    <p:extLst>
      <p:ext uri="{BB962C8B-B14F-4D97-AF65-F5344CB8AC3E}">
        <p14:creationId xmlns:p14="http://schemas.microsoft.com/office/powerpoint/2010/main" val="31662224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1829397" y="650460"/>
            <a:ext cx="32917209" cy="4225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438949" tIns="219474" rIns="438949" bIns="219474" numCol="1" anchor="b" anchorCtr="0" compatLnSpc="1">
            <a:prstTxWarp prst="textNoShape">
              <a:avLst/>
            </a:prstTxWarp>
          </a:bodyPr>
          <a:lstStyle/>
          <a:p>
            <a:pPr lvl="0"/>
            <a:r>
              <a:rPr lang="en-US"/>
              <a:t>Click to edit Master title style</a:t>
            </a:r>
          </a:p>
        </p:txBody>
      </p:sp>
      <p:sp>
        <p:nvSpPr>
          <p:cNvPr id="1027" name="Text Placeholder 12"/>
          <p:cNvSpPr>
            <a:spLocks noGrp="1"/>
          </p:cNvSpPr>
          <p:nvPr>
            <p:ph type="body" idx="1"/>
          </p:nvPr>
        </p:nvSpPr>
        <p:spPr bwMode="auto">
          <a:xfrm>
            <a:off x="1829397" y="5202266"/>
            <a:ext cx="32917209" cy="20950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438949" tIns="219474" rIns="438949" bIns="219474"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25603598" y="27120352"/>
            <a:ext cx="9156236" cy="1560538"/>
          </a:xfrm>
          <a:prstGeom prst="rect">
            <a:avLst/>
          </a:prstGeom>
        </p:spPr>
        <p:txBody>
          <a:bodyPr vert="horz" wrap="square" lIns="438949" tIns="219474" rIns="438949" bIns="219474" numCol="1" anchor="t" anchorCtr="0" compatLnSpc="1">
            <a:prstTxWarp prst="textNoShape">
              <a:avLst/>
            </a:prstTxWarp>
          </a:bodyPr>
          <a:lstStyle>
            <a:lvl1pPr>
              <a:defRPr sz="6700">
                <a:solidFill>
                  <a:schemeClr val="tx2"/>
                </a:solidFill>
                <a:latin typeface="Gill Sans MT" charset="0"/>
              </a:defRPr>
            </a:lvl1pPr>
          </a:lstStyle>
          <a:p>
            <a:pPr>
              <a:defRPr/>
            </a:pPr>
            <a:fld id="{B771B4B4-15C8-5847-A5CD-2C74F53DE9AF}" type="datetime1">
              <a:rPr lang="en-US"/>
              <a:pPr>
                <a:defRPr/>
              </a:pPr>
              <a:t>5/2/13</a:t>
            </a:fld>
            <a:endParaRPr lang="en-US"/>
          </a:p>
        </p:txBody>
      </p:sp>
      <p:sp>
        <p:nvSpPr>
          <p:cNvPr id="3" name="Footer Placeholder 2"/>
          <p:cNvSpPr>
            <a:spLocks noGrp="1"/>
          </p:cNvSpPr>
          <p:nvPr>
            <p:ph type="ftr" sz="quarter" idx="3"/>
          </p:nvPr>
        </p:nvSpPr>
        <p:spPr>
          <a:xfrm>
            <a:off x="11594107" y="27120352"/>
            <a:ext cx="14021395" cy="1560538"/>
          </a:xfrm>
          <a:prstGeom prst="rect">
            <a:avLst/>
          </a:prstGeom>
        </p:spPr>
        <p:txBody>
          <a:bodyPr vert="horz" wrap="square" lIns="438949" tIns="219474" rIns="438949" bIns="219474" numCol="1" anchor="t" anchorCtr="0" compatLnSpc="1">
            <a:prstTxWarp prst="textNoShape">
              <a:avLst/>
            </a:prstTxWarp>
          </a:bodyPr>
          <a:lstStyle>
            <a:lvl1pPr algn="r">
              <a:defRPr sz="6700">
                <a:solidFill>
                  <a:schemeClr val="tx2"/>
                </a:solidFill>
                <a:latin typeface="Gill Sans MT" charset="0"/>
              </a:defRPr>
            </a:lvl1pPr>
          </a:lstStyle>
          <a:p>
            <a:pPr>
              <a:defRPr/>
            </a:pPr>
            <a:endParaRPr lang="en-US"/>
          </a:p>
        </p:txBody>
      </p:sp>
      <p:sp>
        <p:nvSpPr>
          <p:cNvPr id="23" name="Slide Number Placeholder 22"/>
          <p:cNvSpPr>
            <a:spLocks noGrp="1"/>
          </p:cNvSpPr>
          <p:nvPr>
            <p:ph type="sldNum" sz="quarter" idx="4"/>
          </p:nvPr>
        </p:nvSpPr>
        <p:spPr>
          <a:xfrm>
            <a:off x="2451099" y="27120352"/>
            <a:ext cx="7924733" cy="1560538"/>
          </a:xfrm>
          <a:prstGeom prst="rect">
            <a:avLst/>
          </a:prstGeom>
        </p:spPr>
        <p:txBody>
          <a:bodyPr vert="horz" wrap="square" lIns="438949" tIns="219474" rIns="438949" bIns="219474" numCol="1" anchor="t" anchorCtr="0" compatLnSpc="1">
            <a:prstTxWarp prst="textNoShape">
              <a:avLst/>
            </a:prstTxWarp>
          </a:bodyPr>
          <a:lstStyle>
            <a:lvl1pPr>
              <a:defRPr sz="6700">
                <a:solidFill>
                  <a:schemeClr val="tx2"/>
                </a:solidFill>
                <a:latin typeface="Gill Sans MT" charset="0"/>
              </a:defRPr>
            </a:lvl1pPr>
          </a:lstStyle>
          <a:p>
            <a:pPr>
              <a:defRPr/>
            </a:pPr>
            <a:fld id="{415094AA-99E8-EA4C-BEBC-A0CEA774FB8C}" type="slidenum">
              <a:rPr lang="en-US"/>
              <a:pPr>
                <a:defRPr/>
              </a:pPr>
              <a:t>‹#›</a:t>
            </a:fld>
            <a:endParaRPr lang="en-US"/>
          </a:p>
        </p:txBody>
      </p:sp>
      <p:sp>
        <p:nvSpPr>
          <p:cNvPr id="1031" name="Straight Connector 27"/>
          <p:cNvSpPr>
            <a:spLocks noChangeShapeType="1"/>
          </p:cNvSpPr>
          <p:nvPr/>
        </p:nvSpPr>
        <p:spPr bwMode="auto">
          <a:xfrm>
            <a:off x="1829397" y="27106242"/>
            <a:ext cx="32917209" cy="0"/>
          </a:xfrm>
          <a:prstGeom prst="line">
            <a:avLst/>
          </a:prstGeom>
          <a:noFill/>
          <a:ln w="9525">
            <a:solidFill>
              <a:schemeClr val="accent2"/>
            </a:solidFill>
            <a:prstDash val="dash"/>
            <a:round/>
            <a:headEnd/>
            <a:tailEnd/>
          </a:ln>
          <a:extLst>
            <a:ext uri="{909E8E84-426E-40dd-AFC4-6F175D3DCCD1}">
              <a14:hiddenFill xmlns:a14="http://schemas.microsoft.com/office/drawing/2010/main">
                <a:noFill/>
              </a14:hiddenFill>
            </a:ext>
          </a:extLst>
        </p:spPr>
        <p:txBody>
          <a:bodyPr lIns="438949" tIns="219474" rIns="438949" bIns="219474"/>
          <a:lstStyle/>
          <a:p>
            <a:endParaRPr lang="en-US"/>
          </a:p>
        </p:txBody>
      </p:sp>
      <p:sp>
        <p:nvSpPr>
          <p:cNvPr id="1032" name="Straight Connector 28"/>
          <p:cNvSpPr>
            <a:spLocks noChangeShapeType="1"/>
          </p:cNvSpPr>
          <p:nvPr/>
        </p:nvSpPr>
        <p:spPr bwMode="auto">
          <a:xfrm>
            <a:off x="1829397" y="4876330"/>
            <a:ext cx="32917209" cy="0"/>
          </a:xfrm>
          <a:prstGeom prst="line">
            <a:avLst/>
          </a:prstGeom>
          <a:noFill/>
          <a:ln w="9525">
            <a:solidFill>
              <a:schemeClr val="accent2"/>
            </a:solidFill>
            <a:prstDash val="dash"/>
            <a:round/>
            <a:headEnd/>
            <a:tailEnd/>
          </a:ln>
          <a:extLst>
            <a:ext uri="{909E8E84-426E-40dd-AFC4-6F175D3DCCD1}">
              <a14:hiddenFill xmlns:a14="http://schemas.microsoft.com/office/drawing/2010/main">
                <a:noFill/>
              </a14:hiddenFill>
            </a:ext>
          </a:extLst>
        </p:spPr>
        <p:txBody>
          <a:bodyPr lIns="438949" tIns="219474" rIns="438949" bIns="219474"/>
          <a:lstStyle/>
          <a:p>
            <a:endParaRPr lang="en-US"/>
          </a:p>
        </p:txBody>
      </p:sp>
      <p:sp>
        <p:nvSpPr>
          <p:cNvPr id="10" name="Isosceles Triangle 9"/>
          <p:cNvSpPr>
            <a:spLocks noChangeAspect="1"/>
          </p:cNvSpPr>
          <p:nvPr/>
        </p:nvSpPr>
        <p:spPr>
          <a:xfrm rot="5400000">
            <a:off x="1650463" y="27610492"/>
            <a:ext cx="815544" cy="481489"/>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49" tIns="219474" rIns="438949" bIns="219474" anchor="ctr"/>
          <a:lstStyle/>
          <a:p>
            <a:pPr algn="ctr">
              <a:defRPr/>
            </a:pPr>
            <a:endParaRPr lang="en-US">
              <a:solidFill>
                <a:srgbClr val="FFFFFF"/>
              </a:solidFill>
              <a:latin typeface="Gill Sans MT" charset="0"/>
              <a:ea typeface="ヒラギノ角ゴ Pro W3" charset="0"/>
              <a:cs typeface="ヒラギノ角ゴ Pro W3" charset="0"/>
            </a:endParaRPr>
          </a:p>
        </p:txBody>
      </p:sp>
    </p:spTree>
  </p:cSld>
  <p:clrMap bg1="lt1" tx1="dk1" bg2="lt2" tx2="dk2" accent1="accent1" accent2="accent2" accent3="accent3" accent4="accent4" accent5="accent5" accent6="accent6" hlink="hlink" folHlink="folHlink"/>
  <p:sldLayoutIdLst>
    <p:sldLayoutId id="2147483865" r:id="rId1"/>
    <p:sldLayoutId id="2147483861" r:id="rId2"/>
    <p:sldLayoutId id="2147483866" r:id="rId3"/>
    <p:sldLayoutId id="2147483862" r:id="rId4"/>
    <p:sldLayoutId id="2147483863" r:id="rId5"/>
    <p:sldLayoutId id="2147483867" r:id="rId6"/>
    <p:sldLayoutId id="2147483868" r:id="rId7"/>
    <p:sldLayoutId id="2147483869" r:id="rId8"/>
    <p:sldLayoutId id="2147483870" r:id="rId9"/>
    <p:sldLayoutId id="2147483864" r:id="rId10"/>
    <p:sldLayoutId id="2147483871" r:id="rId11"/>
  </p:sldLayoutIdLst>
  <p:txStyles>
    <p:titleStyle>
      <a:lvl1pPr algn="l" rtl="0" eaLnBrk="0" fontAlgn="base" hangingPunct="0">
        <a:spcBef>
          <a:spcPct val="0"/>
        </a:spcBef>
        <a:spcAft>
          <a:spcPct val="0"/>
        </a:spcAft>
        <a:defRPr sz="15400" kern="1200">
          <a:solidFill>
            <a:schemeClr val="tx2"/>
          </a:solidFill>
          <a:latin typeface="+mj-lt"/>
          <a:ea typeface="ヒラギノ角ゴ Pro W3" charset="-128"/>
          <a:cs typeface="ヒラギノ角ゴ Pro W3" charset="-128"/>
        </a:defRPr>
      </a:lvl1pPr>
      <a:lvl2pPr algn="l" rtl="0" eaLnBrk="0" fontAlgn="base" hangingPunct="0">
        <a:spcBef>
          <a:spcPct val="0"/>
        </a:spcBef>
        <a:spcAft>
          <a:spcPct val="0"/>
        </a:spcAft>
        <a:defRPr sz="15400">
          <a:solidFill>
            <a:schemeClr val="tx2"/>
          </a:solidFill>
          <a:latin typeface="Bookman Old Style" charset="0"/>
          <a:ea typeface="ヒラギノ角ゴ Pro W3" charset="-128"/>
          <a:cs typeface="ヒラギノ角ゴ Pro W3" charset="-128"/>
        </a:defRPr>
      </a:lvl2pPr>
      <a:lvl3pPr algn="l" rtl="0" eaLnBrk="0" fontAlgn="base" hangingPunct="0">
        <a:spcBef>
          <a:spcPct val="0"/>
        </a:spcBef>
        <a:spcAft>
          <a:spcPct val="0"/>
        </a:spcAft>
        <a:defRPr sz="15400">
          <a:solidFill>
            <a:schemeClr val="tx2"/>
          </a:solidFill>
          <a:latin typeface="Bookman Old Style" charset="0"/>
          <a:ea typeface="ヒラギノ角ゴ Pro W3" charset="-128"/>
          <a:cs typeface="ヒラギノ角ゴ Pro W3" charset="-128"/>
        </a:defRPr>
      </a:lvl3pPr>
      <a:lvl4pPr algn="l" rtl="0" eaLnBrk="0" fontAlgn="base" hangingPunct="0">
        <a:spcBef>
          <a:spcPct val="0"/>
        </a:spcBef>
        <a:spcAft>
          <a:spcPct val="0"/>
        </a:spcAft>
        <a:defRPr sz="15400">
          <a:solidFill>
            <a:schemeClr val="tx2"/>
          </a:solidFill>
          <a:latin typeface="Bookman Old Style" charset="0"/>
          <a:ea typeface="ヒラギノ角ゴ Pro W3" charset="-128"/>
          <a:cs typeface="ヒラギノ角ゴ Pro W3" charset="-128"/>
        </a:defRPr>
      </a:lvl4pPr>
      <a:lvl5pPr algn="l" rtl="0" eaLnBrk="0" fontAlgn="base" hangingPunct="0">
        <a:spcBef>
          <a:spcPct val="0"/>
        </a:spcBef>
        <a:spcAft>
          <a:spcPct val="0"/>
        </a:spcAft>
        <a:defRPr sz="15400">
          <a:solidFill>
            <a:schemeClr val="tx2"/>
          </a:solidFill>
          <a:latin typeface="Bookman Old Style" charset="0"/>
          <a:ea typeface="ヒラギノ角ゴ Pro W3" charset="-128"/>
          <a:cs typeface="ヒラギノ角ゴ Pro W3" charset="-128"/>
        </a:defRPr>
      </a:lvl5pPr>
      <a:lvl6pPr marL="457200" algn="l" rtl="0" fontAlgn="base">
        <a:spcBef>
          <a:spcPct val="0"/>
        </a:spcBef>
        <a:spcAft>
          <a:spcPct val="0"/>
        </a:spcAft>
        <a:defRPr sz="15400">
          <a:solidFill>
            <a:schemeClr val="tx2"/>
          </a:solidFill>
          <a:latin typeface="Bookman Old Style" charset="0"/>
          <a:ea typeface="ヒラギノ角ゴ Pro W3" charset="-128"/>
          <a:cs typeface="ヒラギノ角ゴ Pro W3" charset="-128"/>
        </a:defRPr>
      </a:lvl6pPr>
      <a:lvl7pPr marL="914400" algn="l" rtl="0" fontAlgn="base">
        <a:spcBef>
          <a:spcPct val="0"/>
        </a:spcBef>
        <a:spcAft>
          <a:spcPct val="0"/>
        </a:spcAft>
        <a:defRPr sz="15400">
          <a:solidFill>
            <a:schemeClr val="tx2"/>
          </a:solidFill>
          <a:latin typeface="Bookman Old Style" charset="0"/>
          <a:ea typeface="ヒラギノ角ゴ Pro W3" charset="-128"/>
          <a:cs typeface="ヒラギノ角ゴ Pro W3" charset="-128"/>
        </a:defRPr>
      </a:lvl7pPr>
      <a:lvl8pPr marL="1371600" algn="l" rtl="0" fontAlgn="base">
        <a:spcBef>
          <a:spcPct val="0"/>
        </a:spcBef>
        <a:spcAft>
          <a:spcPct val="0"/>
        </a:spcAft>
        <a:defRPr sz="15400">
          <a:solidFill>
            <a:schemeClr val="tx2"/>
          </a:solidFill>
          <a:latin typeface="Bookman Old Style" charset="0"/>
          <a:ea typeface="ヒラギノ角ゴ Pro W3" charset="-128"/>
          <a:cs typeface="ヒラギノ角ゴ Pro W3" charset="-128"/>
        </a:defRPr>
      </a:lvl8pPr>
      <a:lvl9pPr marL="1828800" algn="l" rtl="0" fontAlgn="base">
        <a:spcBef>
          <a:spcPct val="0"/>
        </a:spcBef>
        <a:spcAft>
          <a:spcPct val="0"/>
        </a:spcAft>
        <a:defRPr sz="15400">
          <a:solidFill>
            <a:schemeClr val="tx2"/>
          </a:solidFill>
          <a:latin typeface="Bookman Old Style" charset="0"/>
          <a:ea typeface="ヒラギノ角ゴ Pro W3" charset="-128"/>
          <a:cs typeface="ヒラギノ角ゴ Pro W3" charset="-128"/>
        </a:defRPr>
      </a:lvl9pPr>
    </p:titleStyle>
    <p:bodyStyle>
      <a:lvl1pPr marL="1316038" indent="-1316038" algn="l" rtl="0" eaLnBrk="0" fontAlgn="base" hangingPunct="0">
        <a:spcBef>
          <a:spcPts val="2875"/>
        </a:spcBef>
        <a:spcAft>
          <a:spcPct val="0"/>
        </a:spcAft>
        <a:buClr>
          <a:schemeClr val="accent1"/>
        </a:buClr>
        <a:buSzPct val="76000"/>
        <a:buFont typeface="Wingdings 3" charset="0"/>
        <a:buChar char=""/>
        <a:defRPr sz="12500" kern="1200">
          <a:solidFill>
            <a:schemeClr val="tx1"/>
          </a:solidFill>
          <a:latin typeface="+mn-lt"/>
          <a:ea typeface="ヒラギノ角ゴ Pro W3" charset="-128"/>
          <a:cs typeface="ヒラギノ角ゴ Pro W3" charset="-128"/>
        </a:defRPr>
      </a:lvl1pPr>
      <a:lvl2pPr marL="2633663" indent="-1316038" algn="l" rtl="0" eaLnBrk="0" fontAlgn="base" hangingPunct="0">
        <a:spcBef>
          <a:spcPts val="2400"/>
        </a:spcBef>
        <a:spcAft>
          <a:spcPct val="0"/>
        </a:spcAft>
        <a:buClr>
          <a:schemeClr val="accent2"/>
        </a:buClr>
        <a:buSzPct val="76000"/>
        <a:buFont typeface="Wingdings 3" charset="0"/>
        <a:buChar char=""/>
        <a:defRPr sz="11000" kern="1200">
          <a:solidFill>
            <a:schemeClr val="tx2"/>
          </a:solidFill>
          <a:latin typeface="+mn-lt"/>
          <a:ea typeface="ヒラギノ角ゴ Pro W3" charset="-128"/>
          <a:cs typeface="ヒラギノ角ゴ Pro W3" charset="0"/>
        </a:defRPr>
      </a:lvl2pPr>
      <a:lvl3pPr marL="3949700" indent="-1096963" algn="l" rtl="0" eaLnBrk="0" fontAlgn="base" hangingPunct="0">
        <a:spcBef>
          <a:spcPts val="2400"/>
        </a:spcBef>
        <a:spcAft>
          <a:spcPct val="0"/>
        </a:spcAft>
        <a:buClr>
          <a:srgbClr val="BCBCBC"/>
        </a:buClr>
        <a:buSzPct val="76000"/>
        <a:buFont typeface="Wingdings 3" charset="0"/>
        <a:buChar char=""/>
        <a:defRPr sz="9600" kern="1200">
          <a:solidFill>
            <a:schemeClr val="tx1"/>
          </a:solidFill>
          <a:latin typeface="+mn-lt"/>
          <a:ea typeface="ヒラギノ角ゴ Pro W3" charset="-128"/>
          <a:cs typeface="ヒラギノ角ゴ Pro W3" charset="0"/>
        </a:defRPr>
      </a:lvl3pPr>
      <a:lvl4pPr marL="5267325" indent="-1096963" algn="l" rtl="0" eaLnBrk="0" fontAlgn="base" hangingPunct="0">
        <a:spcBef>
          <a:spcPts val="1925"/>
        </a:spcBef>
        <a:spcAft>
          <a:spcPct val="0"/>
        </a:spcAft>
        <a:buClr>
          <a:srgbClr val="8BA2B4"/>
        </a:buClr>
        <a:buSzPct val="70000"/>
        <a:buFont typeface="Wingdings" charset="0"/>
        <a:buChar char=""/>
        <a:defRPr sz="8600" kern="1200">
          <a:solidFill>
            <a:schemeClr val="tx1"/>
          </a:solidFill>
          <a:latin typeface="+mn-lt"/>
          <a:ea typeface="ヒラギノ角ゴ Pro W3" charset="-128"/>
          <a:cs typeface="ヒラギノ角ゴ Pro W3" charset="0"/>
        </a:defRPr>
      </a:lvl4pPr>
      <a:lvl5pPr marL="6583363" indent="-1096963" algn="l" rtl="0" eaLnBrk="0" fontAlgn="base" hangingPunct="0">
        <a:spcBef>
          <a:spcPts val="1438"/>
        </a:spcBef>
        <a:spcAft>
          <a:spcPct val="0"/>
        </a:spcAft>
        <a:buClr>
          <a:schemeClr val="accent2"/>
        </a:buClr>
        <a:buSzPct val="70000"/>
        <a:buFont typeface="Wingdings" charset="0"/>
        <a:buChar char=""/>
        <a:defRPr sz="7700" kern="1200">
          <a:solidFill>
            <a:schemeClr val="tx1"/>
          </a:solidFill>
          <a:latin typeface="+mn-lt"/>
          <a:ea typeface="ヒラギノ角ゴ Pro W3" charset="-128"/>
          <a:cs typeface="ヒラギノ角ゴ Pro W3" charset="0"/>
        </a:defRPr>
      </a:lvl5pPr>
      <a:lvl6pPr marL="7901074" indent="-877897" algn="l" rtl="0" eaLnBrk="1" latinLnBrk="0" hangingPunct="1">
        <a:spcBef>
          <a:spcPts val="1440"/>
        </a:spcBef>
        <a:buClr>
          <a:srgbClr val="9FB8CD">
            <a:shade val="75000"/>
          </a:srgbClr>
        </a:buClr>
        <a:buSzPct val="75000"/>
        <a:buFont typeface="Wingdings 3"/>
        <a:buChar char=""/>
        <a:defRPr kumimoji="0" lang="en-US" sz="7700" kern="1200" smtClean="0">
          <a:solidFill>
            <a:schemeClr val="tx1"/>
          </a:solidFill>
          <a:latin typeface="+mn-lt"/>
          <a:ea typeface="+mn-ea"/>
          <a:cs typeface="+mn-cs"/>
        </a:defRPr>
      </a:lvl6pPr>
      <a:lvl7pPr marL="8778972" indent="-877897" algn="l" rtl="0" eaLnBrk="1" latinLnBrk="0" hangingPunct="1">
        <a:spcBef>
          <a:spcPts val="1440"/>
        </a:spcBef>
        <a:buClr>
          <a:srgbClr val="727CA3">
            <a:shade val="75000"/>
          </a:srgbClr>
        </a:buClr>
        <a:buSzPct val="75000"/>
        <a:buFont typeface="Wingdings 3"/>
        <a:buChar char=""/>
        <a:defRPr kumimoji="0" lang="en-US" sz="6700" kern="1200" smtClean="0">
          <a:solidFill>
            <a:schemeClr val="tx1"/>
          </a:solidFill>
          <a:latin typeface="+mn-lt"/>
          <a:ea typeface="+mn-ea"/>
          <a:cs typeface="+mn-cs"/>
        </a:defRPr>
      </a:lvl7pPr>
      <a:lvl8pPr marL="9656869" indent="-877897" algn="l" rtl="0" eaLnBrk="1" latinLnBrk="0" hangingPunct="1">
        <a:spcBef>
          <a:spcPts val="1440"/>
        </a:spcBef>
        <a:buClr>
          <a:prstClr val="white">
            <a:shade val="50000"/>
          </a:prstClr>
        </a:buClr>
        <a:buSzPct val="75000"/>
        <a:buFont typeface="Wingdings 3"/>
        <a:buChar char=""/>
        <a:defRPr kumimoji="0" lang="en-US" sz="6700" kern="1200" smtClean="0">
          <a:solidFill>
            <a:schemeClr val="tx1"/>
          </a:solidFill>
          <a:latin typeface="+mn-lt"/>
          <a:ea typeface="+mn-ea"/>
          <a:cs typeface="+mn-cs"/>
        </a:defRPr>
      </a:lvl8pPr>
      <a:lvl9pPr marL="10534766" indent="-877897" algn="l" rtl="0" eaLnBrk="1" latinLnBrk="0" hangingPunct="1">
        <a:spcBef>
          <a:spcPts val="1440"/>
        </a:spcBef>
        <a:buClr>
          <a:srgbClr val="9FB8CD"/>
        </a:buClr>
        <a:buSzPct val="75000"/>
        <a:buFont typeface="Wingdings 3"/>
        <a:buChar char=""/>
        <a:defRPr kumimoji="0" lang="en-US" sz="58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743" algn="l" rtl="0" eaLnBrk="1" latinLnBrk="0" hangingPunct="1">
        <a:defRPr kumimoji="0" kern="1200">
          <a:solidFill>
            <a:schemeClr val="tx1"/>
          </a:solidFill>
          <a:latin typeface="+mn-lt"/>
          <a:ea typeface="+mn-ea"/>
          <a:cs typeface="+mn-cs"/>
        </a:defRPr>
      </a:lvl2pPr>
      <a:lvl3pPr marL="4389486" algn="l" rtl="0" eaLnBrk="1" latinLnBrk="0" hangingPunct="1">
        <a:defRPr kumimoji="0" kern="1200">
          <a:solidFill>
            <a:schemeClr val="tx1"/>
          </a:solidFill>
          <a:latin typeface="+mn-lt"/>
          <a:ea typeface="+mn-ea"/>
          <a:cs typeface="+mn-cs"/>
        </a:defRPr>
      </a:lvl3pPr>
      <a:lvl4pPr marL="6584229" algn="l" rtl="0" eaLnBrk="1" latinLnBrk="0" hangingPunct="1">
        <a:defRPr kumimoji="0" kern="1200">
          <a:solidFill>
            <a:schemeClr val="tx1"/>
          </a:solidFill>
          <a:latin typeface="+mn-lt"/>
          <a:ea typeface="+mn-ea"/>
          <a:cs typeface="+mn-cs"/>
        </a:defRPr>
      </a:lvl4pPr>
      <a:lvl5pPr marL="8778972" algn="l" rtl="0" eaLnBrk="1" latinLnBrk="0" hangingPunct="1">
        <a:defRPr kumimoji="0" kern="1200">
          <a:solidFill>
            <a:schemeClr val="tx1"/>
          </a:solidFill>
          <a:latin typeface="+mn-lt"/>
          <a:ea typeface="+mn-ea"/>
          <a:cs typeface="+mn-cs"/>
        </a:defRPr>
      </a:lvl5pPr>
      <a:lvl6pPr marL="10973714" algn="l" rtl="0" eaLnBrk="1" latinLnBrk="0" hangingPunct="1">
        <a:defRPr kumimoji="0" kern="1200">
          <a:solidFill>
            <a:schemeClr val="tx1"/>
          </a:solidFill>
          <a:latin typeface="+mn-lt"/>
          <a:ea typeface="+mn-ea"/>
          <a:cs typeface="+mn-cs"/>
        </a:defRPr>
      </a:lvl6pPr>
      <a:lvl7pPr marL="13168457" algn="l" rtl="0" eaLnBrk="1" latinLnBrk="0" hangingPunct="1">
        <a:defRPr kumimoji="0" kern="1200">
          <a:solidFill>
            <a:schemeClr val="tx1"/>
          </a:solidFill>
          <a:latin typeface="+mn-lt"/>
          <a:ea typeface="+mn-ea"/>
          <a:cs typeface="+mn-cs"/>
        </a:defRPr>
      </a:lvl7pPr>
      <a:lvl8pPr marL="15363200" algn="l" rtl="0" eaLnBrk="1" latinLnBrk="0" hangingPunct="1">
        <a:defRPr kumimoji="0" kern="1200">
          <a:solidFill>
            <a:schemeClr val="tx1"/>
          </a:solidFill>
          <a:latin typeface="+mn-lt"/>
          <a:ea typeface="+mn-ea"/>
          <a:cs typeface="+mn-cs"/>
        </a:defRPr>
      </a:lvl8pPr>
      <a:lvl9pPr marL="1755794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9.emf"/><Relationship Id="rId20" Type="http://schemas.openxmlformats.org/officeDocument/2006/relationships/image" Target="../media/image20.TIF"/><Relationship Id="rId10" Type="http://schemas.openxmlformats.org/officeDocument/2006/relationships/image" Target="../media/image10.TIF"/><Relationship Id="rId11" Type="http://schemas.openxmlformats.org/officeDocument/2006/relationships/image" Target="../media/image11.emf"/><Relationship Id="rId12" Type="http://schemas.openxmlformats.org/officeDocument/2006/relationships/image" Target="../media/image12.TIF"/><Relationship Id="rId13" Type="http://schemas.openxmlformats.org/officeDocument/2006/relationships/image" Target="../media/image13.JPG"/><Relationship Id="rId14" Type="http://schemas.openxmlformats.org/officeDocument/2006/relationships/image" Target="../media/image14.JPG"/><Relationship Id="rId15" Type="http://schemas.openxmlformats.org/officeDocument/2006/relationships/image" Target="../media/image15.jpg"/><Relationship Id="rId16" Type="http://schemas.openxmlformats.org/officeDocument/2006/relationships/image" Target="../media/image16.jpg"/><Relationship Id="rId17" Type="http://schemas.openxmlformats.org/officeDocument/2006/relationships/image" Target="../media/image17.JPG"/><Relationship Id="rId18" Type="http://schemas.openxmlformats.org/officeDocument/2006/relationships/image" Target="../media/image18.JPG"/><Relationship Id="rId19" Type="http://schemas.openxmlformats.org/officeDocument/2006/relationships/image" Target="../media/image19.TIF"/><Relationship Id="rId1" Type="http://schemas.openxmlformats.org/officeDocument/2006/relationships/slideLayout" Target="../slideLayouts/slideLayout6.xml"/><Relationship Id="rId2" Type="http://schemas.openxmlformats.org/officeDocument/2006/relationships/image" Target="../media/image2.png"/><Relationship Id="rId3" Type="http://schemas.openxmlformats.org/officeDocument/2006/relationships/image" Target="../media/image3.TIF"/><Relationship Id="rId4" Type="http://schemas.openxmlformats.org/officeDocument/2006/relationships/image" Target="../media/image4.emf"/><Relationship Id="rId5" Type="http://schemas.openxmlformats.org/officeDocument/2006/relationships/image" Target="../media/image5.emf"/><Relationship Id="rId6" Type="http://schemas.openxmlformats.org/officeDocument/2006/relationships/image" Target="../media/image6.TIF"/><Relationship Id="rId7" Type="http://schemas.openxmlformats.org/officeDocument/2006/relationships/image" Target="../media/image7.emf"/><Relationship Id="rId8"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itle 3"/>
          <p:cNvSpPr>
            <a:spLocks noGrp="1"/>
          </p:cNvSpPr>
          <p:nvPr>
            <p:ph type="title"/>
          </p:nvPr>
        </p:nvSpPr>
        <p:spPr>
          <a:xfrm>
            <a:off x="2734272" y="1737393"/>
            <a:ext cx="28698886" cy="1875783"/>
          </a:xfrm>
        </p:spPr>
        <p:txBody>
          <a:bodyPr/>
          <a:lstStyle/>
          <a:p>
            <a:pPr algn="ctr" eaLnBrk="1" hangingPunct="1"/>
            <a:r>
              <a:rPr lang="en-US" sz="9600" dirty="0" smtClean="0">
                <a:latin typeface="Helvetica" charset="0"/>
                <a:ea typeface="ヒラギノ角ゴ Pro W3" charset="0"/>
                <a:cs typeface="ヒラギノ角ゴ Pro W3" charset="0"/>
              </a:rPr>
              <a:t>Metal-Amino Acid Polymeric </a:t>
            </a:r>
            <a:r>
              <a:rPr lang="en-US" sz="9600" dirty="0" err="1" smtClean="0">
                <a:latin typeface="Helvetica" charset="0"/>
                <a:ea typeface="ヒラギノ角ゴ Pro W3" charset="0"/>
                <a:cs typeface="ヒラギノ角ゴ Pro W3" charset="0"/>
              </a:rPr>
              <a:t>Nanofibers</a:t>
            </a:r>
            <a:r>
              <a:rPr lang="en-US" sz="9600" dirty="0" smtClean="0">
                <a:latin typeface="Helvetica" charset="0"/>
                <a:ea typeface="ヒラギノ角ゴ Pro W3" charset="0"/>
                <a:cs typeface="ヒラギノ角ゴ Pro W3" charset="0"/>
              </a:rPr>
              <a:t>: A Simple </a:t>
            </a:r>
            <a:r>
              <a:rPr lang="en-US" sz="9600" dirty="0" smtClean="0">
                <a:latin typeface="Helvetica" charset="0"/>
                <a:ea typeface="ヒラギノ角ゴ Pro W3" charset="0"/>
                <a:cs typeface="ヒラギノ角ゴ Pro W3" charset="0"/>
              </a:rPr>
              <a:t>Synthesis</a:t>
            </a:r>
            <a:endParaRPr lang="en-US" sz="9600" dirty="0">
              <a:latin typeface="Helvetica" charset="0"/>
              <a:ea typeface="ヒラギノ角ゴ Pro W3" charset="0"/>
              <a:cs typeface="ヒラギノ角ゴ Pro W3" charset="0"/>
            </a:endParaRPr>
          </a:p>
        </p:txBody>
      </p:sp>
      <p:sp>
        <p:nvSpPr>
          <p:cNvPr id="13314" name="TextBox 4"/>
          <p:cNvSpPr txBox="1">
            <a:spLocks noChangeArrowheads="1"/>
          </p:cNvSpPr>
          <p:nvPr/>
        </p:nvSpPr>
        <p:spPr bwMode="auto">
          <a:xfrm>
            <a:off x="1798168" y="9157792"/>
            <a:ext cx="10799120" cy="13708406"/>
          </a:xfrm>
          <a:prstGeom prst="rect">
            <a:avLst/>
          </a:prstGeom>
          <a:noFill/>
          <a:ln w="9525">
            <a:solidFill>
              <a:srgbClr val="B40000"/>
            </a:solidFill>
            <a:miter lim="800000"/>
            <a:headEnd/>
            <a:tailEnd/>
          </a:ln>
          <a:extLst>
            <a:ext uri="{909E8E84-426E-40dd-AFC4-6F175D3DCCD1}">
              <a14:hiddenFill xmlns:a14="http://schemas.microsoft.com/office/drawing/2010/main">
                <a:solidFill>
                  <a:srgbClr val="FFFFFF"/>
                </a:solidFill>
              </a14:hiddenFill>
            </a:ext>
          </a:extLst>
        </p:spPr>
        <p:txBody>
          <a:bodyPr lIns="438949" tIns="219474" rIns="438949" bIns="219474">
            <a:spAutoFit/>
          </a:bodyPr>
          <a:lstStyle>
            <a:lvl1pPr eaLnBrk="0" hangingPunct="0">
              <a:defRPr sz="8600">
                <a:solidFill>
                  <a:schemeClr val="tx1"/>
                </a:solidFill>
                <a:latin typeface="Arial" charset="0"/>
                <a:ea typeface="ヒラギノ角ゴ Pro W3" charset="0"/>
                <a:cs typeface="ヒラギノ角ゴ Pro W3" charset="0"/>
              </a:defRPr>
            </a:lvl1pPr>
            <a:lvl2pPr marL="742950" indent="-285750" eaLnBrk="0" hangingPunct="0">
              <a:defRPr sz="8600">
                <a:solidFill>
                  <a:schemeClr val="tx1"/>
                </a:solidFill>
                <a:latin typeface="Arial" charset="0"/>
                <a:ea typeface="ヒラギノ角ゴ Pro W3" charset="0"/>
                <a:cs typeface="ヒラギノ角ゴ Pro W3" charset="0"/>
              </a:defRPr>
            </a:lvl2pPr>
            <a:lvl3pPr marL="1143000" indent="-228600" eaLnBrk="0" hangingPunct="0">
              <a:defRPr sz="8600">
                <a:solidFill>
                  <a:schemeClr val="tx1"/>
                </a:solidFill>
                <a:latin typeface="Arial" charset="0"/>
                <a:ea typeface="ヒラギノ角ゴ Pro W3" charset="0"/>
                <a:cs typeface="ヒラギノ角ゴ Pro W3" charset="0"/>
              </a:defRPr>
            </a:lvl3pPr>
            <a:lvl4pPr marL="1600200" indent="-228600" eaLnBrk="0" hangingPunct="0">
              <a:defRPr sz="8600">
                <a:solidFill>
                  <a:schemeClr val="tx1"/>
                </a:solidFill>
                <a:latin typeface="Arial" charset="0"/>
                <a:ea typeface="ヒラギノ角ゴ Pro W3" charset="0"/>
                <a:cs typeface="ヒラギノ角ゴ Pro W3" charset="0"/>
              </a:defRPr>
            </a:lvl4pPr>
            <a:lvl5pPr marL="2057400" indent="-228600" eaLnBrk="0" hangingPunct="0">
              <a:defRPr sz="8600">
                <a:solidFill>
                  <a:schemeClr val="tx1"/>
                </a:solidFill>
                <a:latin typeface="Arial" charset="0"/>
                <a:ea typeface="ヒラギノ角ゴ Pro W3" charset="0"/>
                <a:cs typeface="ヒラギノ角ゴ Pro W3" charset="0"/>
              </a:defRPr>
            </a:lvl5pPr>
            <a:lvl6pPr marL="25146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6pPr>
            <a:lvl7pPr marL="29718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7pPr>
            <a:lvl8pPr marL="34290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8pPr>
            <a:lvl9pPr marL="38862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9pPr>
          </a:lstStyle>
          <a:p>
            <a:pPr eaLnBrk="1" hangingPunct="1">
              <a:defRPr/>
            </a:pPr>
            <a:r>
              <a:rPr lang="en-AU" sz="5400" b="1" dirty="0" smtClean="0">
                <a:cs typeface="Arial" charset="0"/>
              </a:rPr>
              <a:t>Copper Nitrate</a:t>
            </a:r>
          </a:p>
          <a:p>
            <a:pPr eaLnBrk="1" hangingPunct="1">
              <a:defRPr/>
            </a:pPr>
            <a:r>
              <a:rPr lang="en-AU" sz="4600" u="sng" dirty="0" smtClean="0">
                <a:cs typeface="Arial" charset="0"/>
              </a:rPr>
              <a:t>Aspartic Acid:</a:t>
            </a:r>
          </a:p>
          <a:p>
            <a:pPr eaLnBrk="1" hangingPunct="1">
              <a:defRPr/>
            </a:pPr>
            <a:endParaRPr lang="en-AU" sz="4600" u="sng" dirty="0">
              <a:cs typeface="Arial" charset="0"/>
            </a:endParaRPr>
          </a:p>
          <a:p>
            <a:pPr eaLnBrk="1" hangingPunct="1">
              <a:defRPr/>
            </a:pPr>
            <a:endParaRPr lang="en-AU" sz="4600" u="sng" dirty="0" smtClean="0">
              <a:cs typeface="Arial" charset="0"/>
            </a:endParaRPr>
          </a:p>
          <a:p>
            <a:pPr eaLnBrk="1" hangingPunct="1">
              <a:defRPr/>
            </a:pPr>
            <a:endParaRPr lang="en-AU" sz="4600" u="sng" dirty="0">
              <a:cs typeface="Arial" charset="0"/>
            </a:endParaRPr>
          </a:p>
          <a:p>
            <a:pPr eaLnBrk="1" hangingPunct="1">
              <a:defRPr/>
            </a:pPr>
            <a:endParaRPr lang="en-AU" sz="4600" u="sng" dirty="0" smtClean="0">
              <a:cs typeface="Arial" charset="0"/>
            </a:endParaRPr>
          </a:p>
          <a:p>
            <a:pPr eaLnBrk="1" hangingPunct="1">
              <a:defRPr/>
            </a:pPr>
            <a:endParaRPr lang="en-AU" sz="4600" u="sng" dirty="0">
              <a:cs typeface="Arial" charset="0"/>
            </a:endParaRPr>
          </a:p>
          <a:p>
            <a:pPr eaLnBrk="1" hangingPunct="1">
              <a:defRPr/>
            </a:pPr>
            <a:endParaRPr lang="en-AU" sz="4600" u="sng" dirty="0" smtClean="0">
              <a:cs typeface="Arial" charset="0"/>
            </a:endParaRPr>
          </a:p>
          <a:p>
            <a:pPr eaLnBrk="1" hangingPunct="1">
              <a:defRPr/>
            </a:pPr>
            <a:endParaRPr lang="en-AU" sz="4600" u="sng" dirty="0">
              <a:cs typeface="Arial" charset="0"/>
            </a:endParaRPr>
          </a:p>
          <a:p>
            <a:pPr eaLnBrk="1" hangingPunct="1">
              <a:defRPr/>
            </a:pPr>
            <a:endParaRPr lang="en-AU" sz="4600" u="sng" dirty="0">
              <a:cs typeface="Arial" charset="0"/>
            </a:endParaRPr>
          </a:p>
          <a:p>
            <a:pPr eaLnBrk="1" hangingPunct="1">
              <a:defRPr/>
            </a:pPr>
            <a:r>
              <a:rPr lang="en-AU" sz="4600" u="sng" dirty="0" smtClean="0">
                <a:cs typeface="Arial" charset="0"/>
              </a:rPr>
              <a:t>Glutamic Acid:</a:t>
            </a:r>
          </a:p>
          <a:p>
            <a:pPr eaLnBrk="1" hangingPunct="1">
              <a:defRPr/>
            </a:pPr>
            <a:endParaRPr lang="en-AU" sz="4600" u="sng" dirty="0">
              <a:cs typeface="Arial" charset="0"/>
            </a:endParaRPr>
          </a:p>
          <a:p>
            <a:pPr eaLnBrk="1" hangingPunct="1">
              <a:defRPr/>
            </a:pPr>
            <a:endParaRPr lang="en-AU" sz="4600" u="sng" dirty="0" smtClean="0">
              <a:cs typeface="Arial" charset="0"/>
            </a:endParaRPr>
          </a:p>
          <a:p>
            <a:pPr eaLnBrk="1" hangingPunct="1">
              <a:defRPr/>
            </a:pPr>
            <a:endParaRPr lang="en-AU" sz="4600" u="sng" dirty="0" smtClean="0">
              <a:cs typeface="Arial" charset="0"/>
            </a:endParaRPr>
          </a:p>
          <a:p>
            <a:pPr eaLnBrk="1" hangingPunct="1">
              <a:defRPr/>
            </a:pPr>
            <a:endParaRPr lang="en-AU" sz="4600" u="sng" dirty="0">
              <a:cs typeface="Arial" charset="0"/>
            </a:endParaRPr>
          </a:p>
          <a:p>
            <a:pPr eaLnBrk="1" hangingPunct="1">
              <a:defRPr/>
            </a:pPr>
            <a:endParaRPr lang="en-AU" sz="4600" u="sng" dirty="0" smtClean="0">
              <a:cs typeface="Arial" charset="0"/>
            </a:endParaRPr>
          </a:p>
          <a:p>
            <a:pPr eaLnBrk="1" hangingPunct="1">
              <a:defRPr/>
            </a:pPr>
            <a:endParaRPr lang="en-AU" sz="4600" u="sng" dirty="0">
              <a:cs typeface="Arial" charset="0"/>
            </a:endParaRPr>
          </a:p>
          <a:p>
            <a:pPr eaLnBrk="1" hangingPunct="1">
              <a:defRPr/>
            </a:pPr>
            <a:endParaRPr lang="en-AU" sz="3600" dirty="0" smtClean="0">
              <a:cs typeface="Arial" charset="0"/>
            </a:endParaRPr>
          </a:p>
          <a:p>
            <a:pPr marL="1828800" lvl="2" indent="-685800" eaLnBrk="1" hangingPunct="1">
              <a:buFont typeface="Wingdings" charset="2"/>
              <a:buChar char="§"/>
              <a:defRPr/>
            </a:pPr>
            <a:endParaRPr lang="en-AU" sz="3600" dirty="0" smtClean="0">
              <a:cs typeface="Arial" charset="0"/>
            </a:endParaRPr>
          </a:p>
        </p:txBody>
      </p:sp>
      <p:sp>
        <p:nvSpPr>
          <p:cNvPr id="13315" name="TextBox 7"/>
          <p:cNvSpPr txBox="1">
            <a:spLocks noChangeArrowheads="1"/>
          </p:cNvSpPr>
          <p:nvPr/>
        </p:nvSpPr>
        <p:spPr bwMode="auto">
          <a:xfrm>
            <a:off x="1667957" y="24711521"/>
            <a:ext cx="33479388" cy="1982117"/>
          </a:xfrm>
          <a:prstGeom prst="rect">
            <a:avLst/>
          </a:prstGeom>
          <a:noFill/>
          <a:ln w="9525">
            <a:solidFill>
              <a:srgbClr val="B40000"/>
            </a:solidFill>
            <a:miter lim="800000"/>
            <a:headEnd/>
            <a:tailEnd/>
          </a:ln>
          <a:extLst>
            <a:ext uri="{909E8E84-426E-40dd-AFC4-6F175D3DCCD1}">
              <a14:hiddenFill xmlns:a14="http://schemas.microsoft.com/office/drawing/2010/main">
                <a:solidFill>
                  <a:srgbClr val="FFFFFF"/>
                </a:solidFill>
              </a14:hiddenFill>
            </a:ext>
          </a:extLst>
        </p:spPr>
        <p:txBody>
          <a:bodyPr lIns="438949" tIns="219474" rIns="438949" bIns="219474">
            <a:spAutoFit/>
          </a:bodyPr>
          <a:lstStyle>
            <a:lvl1pPr eaLnBrk="0" hangingPunct="0">
              <a:defRPr sz="8600">
                <a:solidFill>
                  <a:schemeClr val="tx1"/>
                </a:solidFill>
                <a:latin typeface="Arial" charset="0"/>
                <a:ea typeface="ヒラギノ角ゴ Pro W3" charset="0"/>
                <a:cs typeface="ヒラギノ角ゴ Pro W3" charset="0"/>
              </a:defRPr>
            </a:lvl1pPr>
            <a:lvl2pPr marL="742950" indent="-285750" eaLnBrk="0" hangingPunct="0">
              <a:defRPr sz="8600">
                <a:solidFill>
                  <a:schemeClr val="tx1"/>
                </a:solidFill>
                <a:latin typeface="Arial" charset="0"/>
                <a:ea typeface="ヒラギノ角ゴ Pro W3" charset="0"/>
                <a:cs typeface="ヒラギノ角ゴ Pro W3" charset="0"/>
              </a:defRPr>
            </a:lvl2pPr>
            <a:lvl3pPr marL="1143000" indent="-228600" eaLnBrk="0" hangingPunct="0">
              <a:defRPr sz="8600">
                <a:solidFill>
                  <a:schemeClr val="tx1"/>
                </a:solidFill>
                <a:latin typeface="Arial" charset="0"/>
                <a:ea typeface="ヒラギノ角ゴ Pro W3" charset="0"/>
                <a:cs typeface="ヒラギノ角ゴ Pro W3" charset="0"/>
              </a:defRPr>
            </a:lvl3pPr>
            <a:lvl4pPr marL="1600200" indent="-228600" eaLnBrk="0" hangingPunct="0">
              <a:defRPr sz="8600">
                <a:solidFill>
                  <a:schemeClr val="tx1"/>
                </a:solidFill>
                <a:latin typeface="Arial" charset="0"/>
                <a:ea typeface="ヒラギノ角ゴ Pro W3" charset="0"/>
                <a:cs typeface="ヒラギノ角ゴ Pro W3" charset="0"/>
              </a:defRPr>
            </a:lvl4pPr>
            <a:lvl5pPr marL="2057400" indent="-228600" eaLnBrk="0" hangingPunct="0">
              <a:defRPr sz="8600">
                <a:solidFill>
                  <a:schemeClr val="tx1"/>
                </a:solidFill>
                <a:latin typeface="Arial" charset="0"/>
                <a:ea typeface="ヒラギノ角ゴ Pro W3" charset="0"/>
                <a:cs typeface="ヒラギノ角ゴ Pro W3" charset="0"/>
              </a:defRPr>
            </a:lvl5pPr>
            <a:lvl6pPr marL="25146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6pPr>
            <a:lvl7pPr marL="29718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7pPr>
            <a:lvl8pPr marL="34290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8pPr>
            <a:lvl9pPr marL="38862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9pPr>
          </a:lstStyle>
          <a:p>
            <a:pPr eaLnBrk="1" hangingPunct="1"/>
            <a:r>
              <a:rPr lang="en-AU" sz="6000" b="1" dirty="0">
                <a:cs typeface="Arial" charset="0"/>
              </a:rPr>
              <a:t>Acknowledgements: </a:t>
            </a:r>
            <a:r>
              <a:rPr lang="en-AU" sz="4000" dirty="0">
                <a:cs typeface="Arial" charset="0"/>
              </a:rPr>
              <a:t>I would like to thank the my </a:t>
            </a:r>
            <a:r>
              <a:rPr lang="en-AU" sz="4000" dirty="0" smtClean="0">
                <a:cs typeface="Arial" charset="0"/>
              </a:rPr>
              <a:t>professor, </a:t>
            </a:r>
            <a:r>
              <a:rPr lang="en-AU" sz="4000" dirty="0" err="1" smtClean="0">
                <a:cs typeface="Arial" charset="0"/>
              </a:rPr>
              <a:t>Dr.</a:t>
            </a:r>
            <a:r>
              <a:rPr lang="en-AU" sz="4000" dirty="0" smtClean="0">
                <a:cs typeface="Arial" charset="0"/>
              </a:rPr>
              <a:t> Roy </a:t>
            </a:r>
            <a:r>
              <a:rPr lang="en-AU" sz="4000" dirty="0" err="1" smtClean="0">
                <a:cs typeface="Arial" charset="0"/>
              </a:rPr>
              <a:t>Planalp</a:t>
            </a:r>
            <a:r>
              <a:rPr lang="en-AU" sz="4000" dirty="0" smtClean="0">
                <a:cs typeface="Arial" charset="0"/>
              </a:rPr>
              <a:t>, </a:t>
            </a:r>
            <a:r>
              <a:rPr lang="en-AU" sz="4000" dirty="0">
                <a:cs typeface="Arial" charset="0"/>
              </a:rPr>
              <a:t>as well </a:t>
            </a:r>
            <a:r>
              <a:rPr lang="en-AU" sz="4000" dirty="0" smtClean="0">
                <a:cs typeface="Arial" charset="0"/>
              </a:rPr>
              <a:t>as our TAs, Christian A. </a:t>
            </a:r>
            <a:r>
              <a:rPr lang="en-AU" sz="4000" dirty="0" err="1" smtClean="0">
                <a:cs typeface="Arial" charset="0"/>
              </a:rPr>
              <a:t>Tooley</a:t>
            </a:r>
            <a:r>
              <a:rPr lang="en-AU" sz="4000" dirty="0" smtClean="0">
                <a:cs typeface="Arial" charset="0"/>
              </a:rPr>
              <a:t> and Lea </a:t>
            </a:r>
            <a:r>
              <a:rPr lang="en-AU" sz="4000" dirty="0" err="1" smtClean="0">
                <a:cs typeface="Arial" charset="0"/>
              </a:rPr>
              <a:t>Nyiranshuti</a:t>
            </a:r>
            <a:r>
              <a:rPr lang="en-AU" sz="4000" dirty="0" smtClean="0">
                <a:cs typeface="Arial" charset="0"/>
              </a:rPr>
              <a:t>. </a:t>
            </a:r>
            <a:r>
              <a:rPr lang="en-AU" sz="4000" dirty="0">
                <a:cs typeface="Arial" charset="0"/>
              </a:rPr>
              <a:t>I would also </a:t>
            </a:r>
            <a:r>
              <a:rPr lang="en-AU" sz="4000">
                <a:cs typeface="Arial" charset="0"/>
              </a:rPr>
              <a:t>like </a:t>
            </a:r>
            <a:r>
              <a:rPr lang="en-AU" sz="4000" smtClean="0">
                <a:cs typeface="Arial" charset="0"/>
              </a:rPr>
              <a:t>thank the </a:t>
            </a:r>
            <a:r>
              <a:rPr lang="en-AU" sz="4000" dirty="0">
                <a:cs typeface="Arial" charset="0"/>
              </a:rPr>
              <a:t>rest of the </a:t>
            </a:r>
            <a:r>
              <a:rPr lang="en-AU" sz="4000" dirty="0" smtClean="0">
                <a:cs typeface="Arial" charset="0"/>
              </a:rPr>
              <a:t>Chemistry department.</a:t>
            </a:r>
            <a:endParaRPr lang="en-US" sz="6700" b="1" dirty="0">
              <a:cs typeface="Arial" charset="0"/>
            </a:endParaRPr>
          </a:p>
        </p:txBody>
      </p:sp>
      <p:sp>
        <p:nvSpPr>
          <p:cNvPr id="13316" name="TextBox 8"/>
          <p:cNvSpPr txBox="1">
            <a:spLocks noChangeArrowheads="1"/>
          </p:cNvSpPr>
          <p:nvPr/>
        </p:nvSpPr>
        <p:spPr bwMode="auto">
          <a:xfrm>
            <a:off x="1668656" y="23077250"/>
            <a:ext cx="33479388" cy="1274231"/>
          </a:xfrm>
          <a:prstGeom prst="rect">
            <a:avLst/>
          </a:prstGeom>
          <a:noFill/>
          <a:ln w="9525">
            <a:solidFill>
              <a:srgbClr val="B40000"/>
            </a:solidFill>
            <a:miter lim="800000"/>
            <a:headEnd/>
            <a:tailEnd/>
          </a:ln>
          <a:extLst>
            <a:ext uri="{909E8E84-426E-40dd-AFC4-6F175D3DCCD1}">
              <a14:hiddenFill xmlns:a14="http://schemas.microsoft.com/office/drawing/2010/main">
                <a:solidFill>
                  <a:srgbClr val="FFFFFF"/>
                </a:solidFill>
              </a14:hiddenFill>
            </a:ext>
          </a:extLst>
        </p:spPr>
        <p:txBody>
          <a:bodyPr lIns="438949" tIns="219474" rIns="438949" bIns="219474">
            <a:spAutoFit/>
          </a:bodyPr>
          <a:lstStyle>
            <a:lvl1pPr eaLnBrk="0" hangingPunct="0">
              <a:defRPr sz="8600">
                <a:solidFill>
                  <a:schemeClr val="tx1"/>
                </a:solidFill>
                <a:latin typeface="Arial" charset="0"/>
                <a:ea typeface="ヒラギノ角ゴ Pro W3" charset="0"/>
                <a:cs typeface="ヒラギノ角ゴ Pro W3" charset="0"/>
              </a:defRPr>
            </a:lvl1pPr>
            <a:lvl2pPr marL="742950" indent="-285750" eaLnBrk="0" hangingPunct="0">
              <a:defRPr sz="8600">
                <a:solidFill>
                  <a:schemeClr val="tx1"/>
                </a:solidFill>
                <a:latin typeface="Arial" charset="0"/>
                <a:ea typeface="ヒラギノ角ゴ Pro W3" charset="0"/>
                <a:cs typeface="ヒラギノ角ゴ Pro W3" charset="0"/>
              </a:defRPr>
            </a:lvl2pPr>
            <a:lvl3pPr marL="1143000" indent="-228600" eaLnBrk="0" hangingPunct="0">
              <a:defRPr sz="8600">
                <a:solidFill>
                  <a:schemeClr val="tx1"/>
                </a:solidFill>
                <a:latin typeface="Arial" charset="0"/>
                <a:ea typeface="ヒラギノ角ゴ Pro W3" charset="0"/>
                <a:cs typeface="ヒラギノ角ゴ Pro W3" charset="0"/>
              </a:defRPr>
            </a:lvl3pPr>
            <a:lvl4pPr marL="1600200" indent="-228600" eaLnBrk="0" hangingPunct="0">
              <a:defRPr sz="8600">
                <a:solidFill>
                  <a:schemeClr val="tx1"/>
                </a:solidFill>
                <a:latin typeface="Arial" charset="0"/>
                <a:ea typeface="ヒラギノ角ゴ Pro W3" charset="0"/>
                <a:cs typeface="ヒラギノ角ゴ Pro W3" charset="0"/>
              </a:defRPr>
            </a:lvl4pPr>
            <a:lvl5pPr marL="2057400" indent="-228600" eaLnBrk="0" hangingPunct="0">
              <a:defRPr sz="8600">
                <a:solidFill>
                  <a:schemeClr val="tx1"/>
                </a:solidFill>
                <a:latin typeface="Arial" charset="0"/>
                <a:ea typeface="ヒラギノ角ゴ Pro W3" charset="0"/>
                <a:cs typeface="ヒラギノ角ゴ Pro W3" charset="0"/>
              </a:defRPr>
            </a:lvl5pPr>
            <a:lvl6pPr marL="25146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6pPr>
            <a:lvl7pPr marL="29718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7pPr>
            <a:lvl8pPr marL="34290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8pPr>
            <a:lvl9pPr marL="38862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9pPr>
          </a:lstStyle>
          <a:p>
            <a:pPr eaLnBrk="1" hangingPunct="1"/>
            <a:r>
              <a:rPr lang="en-AU" sz="5400" b="1" dirty="0">
                <a:cs typeface="Arial" charset="0"/>
              </a:rPr>
              <a:t>References</a:t>
            </a:r>
            <a:r>
              <a:rPr lang="en-AU" sz="5400" dirty="0" smtClean="0">
                <a:cs typeface="Arial" charset="0"/>
              </a:rPr>
              <a:t>: </a:t>
            </a:r>
            <a:r>
              <a:rPr lang="en-AU" sz="3600" baseline="30000" dirty="0" smtClean="0">
                <a:cs typeface="Arial" charset="0"/>
              </a:rPr>
              <a:t>1</a:t>
            </a:r>
            <a:r>
              <a:rPr lang="en-US" sz="2800" dirty="0" err="1"/>
              <a:t>Imaz</a:t>
            </a:r>
            <a:r>
              <a:rPr lang="en-US" sz="2800" dirty="0"/>
              <a:t>, I.; Rubio-Martinez, M.; </a:t>
            </a:r>
            <a:r>
              <a:rPr lang="en-US" sz="2800" dirty="0" err="1"/>
              <a:t>Saletra</a:t>
            </a:r>
            <a:r>
              <a:rPr lang="en-US" sz="2800" dirty="0"/>
              <a:t>, W. J.; </a:t>
            </a:r>
            <a:r>
              <a:rPr lang="en-US" sz="2800" dirty="0" err="1"/>
              <a:t>Amabilino</a:t>
            </a:r>
            <a:r>
              <a:rPr lang="en-US" sz="2800" dirty="0"/>
              <a:t>, D.B.; </a:t>
            </a:r>
            <a:r>
              <a:rPr lang="en-US" sz="2800" dirty="0" err="1"/>
              <a:t>Maspoch</a:t>
            </a:r>
            <a:r>
              <a:rPr lang="en-US" sz="2800" dirty="0"/>
              <a:t>, D.; </a:t>
            </a:r>
            <a:r>
              <a:rPr lang="en-US" sz="2800" i="1" dirty="0"/>
              <a:t>J. Am. Chem. Soc.</a:t>
            </a:r>
            <a:r>
              <a:rPr lang="en-US" sz="2800" dirty="0"/>
              <a:t> </a:t>
            </a:r>
            <a:r>
              <a:rPr lang="en-US" sz="2800" b="1" dirty="0"/>
              <a:t>2009</a:t>
            </a:r>
            <a:r>
              <a:rPr lang="en-US" sz="2800" dirty="0"/>
              <a:t>, </a:t>
            </a:r>
            <a:r>
              <a:rPr lang="en-US" sz="2800" i="1" dirty="0"/>
              <a:t>131</a:t>
            </a:r>
            <a:r>
              <a:rPr lang="en-US" sz="2800" dirty="0"/>
              <a:t>, 18222</a:t>
            </a:r>
            <a:endParaRPr lang="en-US" sz="2800" b="1" dirty="0">
              <a:cs typeface="Arial" charset="0"/>
            </a:endParaRPr>
          </a:p>
        </p:txBody>
      </p:sp>
      <p:pic>
        <p:nvPicPr>
          <p:cNvPr id="13317" name="Picture 2"/>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31176441" y="746407"/>
            <a:ext cx="3694505" cy="3995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TextBox 10"/>
          <p:cNvSpPr txBox="1">
            <a:spLocks noChangeArrowheads="1"/>
          </p:cNvSpPr>
          <p:nvPr/>
        </p:nvSpPr>
        <p:spPr bwMode="auto">
          <a:xfrm>
            <a:off x="5470576" y="3616078"/>
            <a:ext cx="2451833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tabLst>
                <a:tab pos="3733800" algn="l"/>
              </a:tabLst>
              <a:defRPr sz="8600">
                <a:solidFill>
                  <a:schemeClr val="tx1"/>
                </a:solidFill>
                <a:latin typeface="Arial" charset="0"/>
                <a:ea typeface="ヒラギノ角ゴ Pro W3" charset="0"/>
                <a:cs typeface="ヒラギノ角ゴ Pro W3" charset="0"/>
              </a:defRPr>
            </a:lvl1pPr>
            <a:lvl2pPr marL="742950" indent="-285750" eaLnBrk="0" hangingPunct="0">
              <a:tabLst>
                <a:tab pos="3733800" algn="l"/>
              </a:tabLst>
              <a:defRPr sz="8600">
                <a:solidFill>
                  <a:schemeClr val="tx1"/>
                </a:solidFill>
                <a:latin typeface="Arial" charset="0"/>
                <a:ea typeface="ヒラギノ角ゴ Pro W3" charset="0"/>
                <a:cs typeface="ヒラギノ角ゴ Pro W3" charset="0"/>
              </a:defRPr>
            </a:lvl2pPr>
            <a:lvl3pPr marL="1143000" indent="-228600" eaLnBrk="0" hangingPunct="0">
              <a:tabLst>
                <a:tab pos="3733800" algn="l"/>
              </a:tabLst>
              <a:defRPr sz="8600">
                <a:solidFill>
                  <a:schemeClr val="tx1"/>
                </a:solidFill>
                <a:latin typeface="Arial" charset="0"/>
                <a:ea typeface="ヒラギノ角ゴ Pro W3" charset="0"/>
                <a:cs typeface="ヒラギノ角ゴ Pro W3" charset="0"/>
              </a:defRPr>
            </a:lvl3pPr>
            <a:lvl4pPr marL="1600200" indent="-228600" eaLnBrk="0" hangingPunct="0">
              <a:tabLst>
                <a:tab pos="3733800" algn="l"/>
              </a:tabLst>
              <a:defRPr sz="8600">
                <a:solidFill>
                  <a:schemeClr val="tx1"/>
                </a:solidFill>
                <a:latin typeface="Arial" charset="0"/>
                <a:ea typeface="ヒラギノ角ゴ Pro W3" charset="0"/>
                <a:cs typeface="ヒラギノ角ゴ Pro W3" charset="0"/>
              </a:defRPr>
            </a:lvl4pPr>
            <a:lvl5pPr marL="2057400" indent="-228600" eaLnBrk="0" hangingPunct="0">
              <a:tabLst>
                <a:tab pos="3733800" algn="l"/>
              </a:tabLst>
              <a:defRPr sz="8600">
                <a:solidFill>
                  <a:schemeClr val="tx1"/>
                </a:solidFill>
                <a:latin typeface="Arial" charset="0"/>
                <a:ea typeface="ヒラギノ角ゴ Pro W3" charset="0"/>
                <a:cs typeface="ヒラギノ角ゴ Pro W3" charset="0"/>
              </a:defRPr>
            </a:lvl5pPr>
            <a:lvl6pPr marL="2514600" indent="-228600" defTabSz="4389438" eaLnBrk="0" fontAlgn="base" hangingPunct="0">
              <a:spcBef>
                <a:spcPct val="0"/>
              </a:spcBef>
              <a:spcAft>
                <a:spcPct val="0"/>
              </a:spcAft>
              <a:tabLst>
                <a:tab pos="3733800" algn="l"/>
              </a:tabLst>
              <a:defRPr sz="8600">
                <a:solidFill>
                  <a:schemeClr val="tx1"/>
                </a:solidFill>
                <a:latin typeface="Arial" charset="0"/>
                <a:ea typeface="ヒラギノ角ゴ Pro W3" charset="0"/>
                <a:cs typeface="ヒラギノ角ゴ Pro W3" charset="0"/>
              </a:defRPr>
            </a:lvl6pPr>
            <a:lvl7pPr marL="2971800" indent="-228600" defTabSz="4389438" eaLnBrk="0" fontAlgn="base" hangingPunct="0">
              <a:spcBef>
                <a:spcPct val="0"/>
              </a:spcBef>
              <a:spcAft>
                <a:spcPct val="0"/>
              </a:spcAft>
              <a:tabLst>
                <a:tab pos="3733800" algn="l"/>
              </a:tabLst>
              <a:defRPr sz="8600">
                <a:solidFill>
                  <a:schemeClr val="tx1"/>
                </a:solidFill>
                <a:latin typeface="Arial" charset="0"/>
                <a:ea typeface="ヒラギノ角ゴ Pro W3" charset="0"/>
                <a:cs typeface="ヒラギノ角ゴ Pro W3" charset="0"/>
              </a:defRPr>
            </a:lvl7pPr>
            <a:lvl8pPr marL="3429000" indent="-228600" defTabSz="4389438" eaLnBrk="0" fontAlgn="base" hangingPunct="0">
              <a:spcBef>
                <a:spcPct val="0"/>
              </a:spcBef>
              <a:spcAft>
                <a:spcPct val="0"/>
              </a:spcAft>
              <a:tabLst>
                <a:tab pos="3733800" algn="l"/>
              </a:tabLst>
              <a:defRPr sz="8600">
                <a:solidFill>
                  <a:schemeClr val="tx1"/>
                </a:solidFill>
                <a:latin typeface="Arial" charset="0"/>
                <a:ea typeface="ヒラギノ角ゴ Pro W3" charset="0"/>
                <a:cs typeface="ヒラギノ角ゴ Pro W3" charset="0"/>
              </a:defRPr>
            </a:lvl8pPr>
            <a:lvl9pPr marL="3886200" indent="-228600" defTabSz="4389438" eaLnBrk="0" fontAlgn="base" hangingPunct="0">
              <a:spcBef>
                <a:spcPct val="0"/>
              </a:spcBef>
              <a:spcAft>
                <a:spcPct val="0"/>
              </a:spcAft>
              <a:tabLst>
                <a:tab pos="3733800" algn="l"/>
              </a:tabLst>
              <a:defRPr sz="8600">
                <a:solidFill>
                  <a:schemeClr val="tx1"/>
                </a:solidFill>
                <a:latin typeface="Arial" charset="0"/>
                <a:ea typeface="ヒラギノ角ゴ Pro W3" charset="0"/>
                <a:cs typeface="ヒラギノ角ゴ Pro W3" charset="0"/>
              </a:defRPr>
            </a:lvl9pPr>
          </a:lstStyle>
          <a:p>
            <a:pPr algn="ctr" eaLnBrk="1" hangingPunct="1"/>
            <a:r>
              <a:rPr lang="en-US" sz="3200" u="sng" dirty="0"/>
              <a:t>Kathryn N. </a:t>
            </a:r>
            <a:r>
              <a:rPr lang="en-US" sz="3200" u="sng" dirty="0" smtClean="0"/>
              <a:t>Dube</a:t>
            </a:r>
            <a:r>
              <a:rPr lang="en-US" sz="3200" dirty="0" smtClean="0"/>
              <a:t>, Christian A. </a:t>
            </a:r>
            <a:r>
              <a:rPr lang="en-US" sz="3200" dirty="0" err="1" smtClean="0"/>
              <a:t>Tooley</a:t>
            </a:r>
            <a:r>
              <a:rPr lang="en-US" sz="3200" dirty="0" smtClean="0"/>
              <a:t>, Lea </a:t>
            </a:r>
            <a:r>
              <a:rPr lang="en-US" sz="3200" dirty="0" err="1" smtClean="0"/>
              <a:t>Nyiranshuti</a:t>
            </a:r>
            <a:r>
              <a:rPr lang="en-US" sz="3200" dirty="0" smtClean="0"/>
              <a:t>, Dr. Roy </a:t>
            </a:r>
            <a:r>
              <a:rPr lang="en-US" sz="3200" smtClean="0"/>
              <a:t>Planalp</a:t>
            </a:r>
            <a:endParaRPr lang="en-US" sz="3200" dirty="0"/>
          </a:p>
          <a:p>
            <a:pPr algn="ctr" eaLnBrk="1" hangingPunct="1"/>
            <a:r>
              <a:rPr lang="en-US" sz="3200" i="1" dirty="0" smtClean="0"/>
              <a:t>knp6@wildcats.unh.edu, Chemistry </a:t>
            </a:r>
            <a:r>
              <a:rPr lang="en-US" sz="3200" i="1" dirty="0"/>
              <a:t>Department, University of New Hampshire, 23 Academic Way, Parsons Hall, Durham, NH 03824</a:t>
            </a:r>
            <a:r>
              <a:rPr lang="en-US" sz="3200" i="1" dirty="0" smtClean="0"/>
              <a:t>.</a:t>
            </a:r>
            <a:endParaRPr lang="en-US" sz="3200" i="1" dirty="0"/>
          </a:p>
        </p:txBody>
      </p:sp>
      <p:sp>
        <p:nvSpPr>
          <p:cNvPr id="13319" name="TextBox 11"/>
          <p:cNvSpPr txBox="1">
            <a:spLocks noChangeArrowheads="1"/>
          </p:cNvSpPr>
          <p:nvPr/>
        </p:nvSpPr>
        <p:spPr bwMode="auto">
          <a:xfrm>
            <a:off x="13127986" y="9174031"/>
            <a:ext cx="10619223" cy="13665281"/>
          </a:xfrm>
          <a:prstGeom prst="rect">
            <a:avLst/>
          </a:prstGeom>
          <a:noFill/>
          <a:ln w="9525">
            <a:solidFill>
              <a:srgbClr val="B4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8600">
                <a:solidFill>
                  <a:schemeClr val="tx1"/>
                </a:solidFill>
                <a:latin typeface="Arial" charset="0"/>
                <a:ea typeface="ヒラギノ角ゴ Pro W3" charset="0"/>
                <a:cs typeface="ヒラギノ角ゴ Pro W3" charset="0"/>
              </a:defRPr>
            </a:lvl1pPr>
            <a:lvl2pPr marL="742950" indent="-285750" eaLnBrk="0" hangingPunct="0">
              <a:defRPr sz="8600">
                <a:solidFill>
                  <a:schemeClr val="tx1"/>
                </a:solidFill>
                <a:latin typeface="Arial" charset="0"/>
                <a:ea typeface="ヒラギノ角ゴ Pro W3" charset="0"/>
                <a:cs typeface="ヒラギノ角ゴ Pro W3" charset="0"/>
              </a:defRPr>
            </a:lvl2pPr>
            <a:lvl3pPr marL="1143000" indent="-228600" eaLnBrk="0" hangingPunct="0">
              <a:defRPr sz="8600">
                <a:solidFill>
                  <a:schemeClr val="tx1"/>
                </a:solidFill>
                <a:latin typeface="Arial" charset="0"/>
                <a:ea typeface="ヒラギノ角ゴ Pro W3" charset="0"/>
                <a:cs typeface="ヒラギノ角ゴ Pro W3" charset="0"/>
              </a:defRPr>
            </a:lvl3pPr>
            <a:lvl4pPr marL="1600200" indent="-228600" eaLnBrk="0" hangingPunct="0">
              <a:defRPr sz="8600">
                <a:solidFill>
                  <a:schemeClr val="tx1"/>
                </a:solidFill>
                <a:latin typeface="Arial" charset="0"/>
                <a:ea typeface="ヒラギノ角ゴ Pro W3" charset="0"/>
                <a:cs typeface="ヒラギノ角ゴ Pro W3" charset="0"/>
              </a:defRPr>
            </a:lvl4pPr>
            <a:lvl5pPr marL="2057400" indent="-228600" eaLnBrk="0" hangingPunct="0">
              <a:defRPr sz="8600">
                <a:solidFill>
                  <a:schemeClr val="tx1"/>
                </a:solidFill>
                <a:latin typeface="Arial" charset="0"/>
                <a:ea typeface="ヒラギノ角ゴ Pro W3" charset="0"/>
                <a:cs typeface="ヒラギノ角ゴ Pro W3" charset="0"/>
              </a:defRPr>
            </a:lvl5pPr>
            <a:lvl6pPr marL="25146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6pPr>
            <a:lvl7pPr marL="29718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7pPr>
            <a:lvl8pPr marL="34290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8pPr>
            <a:lvl9pPr marL="38862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9pPr>
          </a:lstStyle>
          <a:p>
            <a:pPr eaLnBrk="1" hangingPunct="1"/>
            <a:r>
              <a:rPr lang="en-US" sz="5400" b="1" dirty="0" smtClean="0"/>
              <a:t>Nickel Nitrate</a:t>
            </a:r>
            <a:endParaRPr lang="en-US" sz="5400" b="1" dirty="0"/>
          </a:p>
          <a:p>
            <a:pPr eaLnBrk="1" hangingPunct="1"/>
            <a:r>
              <a:rPr lang="en-US" sz="4600" u="sng" dirty="0" smtClean="0"/>
              <a:t>Aspartic Acid:</a:t>
            </a:r>
            <a:endParaRPr lang="en-US" sz="4600" dirty="0"/>
          </a:p>
          <a:p>
            <a:pPr eaLnBrk="1" hangingPunct="1"/>
            <a:endParaRPr lang="en-US" sz="4600" dirty="0"/>
          </a:p>
          <a:p>
            <a:pPr eaLnBrk="1" hangingPunct="1"/>
            <a:endParaRPr lang="en-US" sz="4600" dirty="0"/>
          </a:p>
          <a:p>
            <a:pPr eaLnBrk="1" hangingPunct="1"/>
            <a:endParaRPr lang="en-US" sz="4600" u="sng" dirty="0"/>
          </a:p>
          <a:p>
            <a:pPr eaLnBrk="1" hangingPunct="1"/>
            <a:endParaRPr lang="en-US" sz="4600" u="sng" dirty="0"/>
          </a:p>
          <a:p>
            <a:pPr eaLnBrk="1" hangingPunct="1"/>
            <a:endParaRPr lang="en-US" sz="4600" u="sng" dirty="0"/>
          </a:p>
          <a:p>
            <a:pPr eaLnBrk="1" hangingPunct="1"/>
            <a:endParaRPr lang="en-US" sz="4600" u="sng" dirty="0"/>
          </a:p>
          <a:p>
            <a:pPr eaLnBrk="1" hangingPunct="1"/>
            <a:endParaRPr lang="en-US" sz="4600" u="sng" dirty="0"/>
          </a:p>
          <a:p>
            <a:pPr eaLnBrk="1" hangingPunct="1"/>
            <a:endParaRPr lang="en-US" sz="4600" u="sng" dirty="0"/>
          </a:p>
          <a:p>
            <a:pPr eaLnBrk="1" hangingPunct="1"/>
            <a:r>
              <a:rPr lang="en-US" sz="4600" u="sng" dirty="0" smtClean="0"/>
              <a:t>Glutamic Acid</a:t>
            </a:r>
            <a:endParaRPr lang="en-US" sz="4600" u="sng" dirty="0"/>
          </a:p>
          <a:p>
            <a:pPr eaLnBrk="1" hangingPunct="1"/>
            <a:endParaRPr lang="en-US" sz="4600" u="sng" dirty="0" smtClean="0"/>
          </a:p>
          <a:p>
            <a:pPr eaLnBrk="1" hangingPunct="1"/>
            <a:endParaRPr lang="en-US" sz="4600" u="sng" dirty="0" smtClean="0"/>
          </a:p>
          <a:p>
            <a:pPr eaLnBrk="1" hangingPunct="1"/>
            <a:endParaRPr lang="en-US" sz="3000" u="sng" dirty="0" smtClean="0"/>
          </a:p>
          <a:p>
            <a:pPr eaLnBrk="1" hangingPunct="1"/>
            <a:endParaRPr lang="en-US" sz="4600" u="sng" dirty="0"/>
          </a:p>
          <a:p>
            <a:pPr eaLnBrk="1" hangingPunct="1"/>
            <a:endParaRPr lang="en-US" sz="4600" u="sng" dirty="0" smtClean="0"/>
          </a:p>
          <a:p>
            <a:pPr eaLnBrk="1" hangingPunct="1"/>
            <a:endParaRPr lang="en-US" sz="4600" u="sng" dirty="0"/>
          </a:p>
          <a:p>
            <a:pPr eaLnBrk="1" hangingPunct="1"/>
            <a:endParaRPr lang="en-US" sz="5400" b="1" dirty="0"/>
          </a:p>
          <a:p>
            <a:pPr eaLnBrk="1" hangingPunct="1"/>
            <a:endParaRPr lang="en-US" sz="5400" b="1" dirty="0"/>
          </a:p>
        </p:txBody>
      </p:sp>
      <p:sp>
        <p:nvSpPr>
          <p:cNvPr id="13320" name="TextBox 20"/>
          <p:cNvSpPr txBox="1">
            <a:spLocks noChangeArrowheads="1"/>
          </p:cNvSpPr>
          <p:nvPr/>
        </p:nvSpPr>
        <p:spPr bwMode="auto">
          <a:xfrm>
            <a:off x="24228015" y="9204808"/>
            <a:ext cx="10920028" cy="13634504"/>
          </a:xfrm>
          <a:prstGeom prst="rect">
            <a:avLst/>
          </a:prstGeom>
          <a:noFill/>
          <a:ln w="9525">
            <a:solidFill>
              <a:srgbClr val="B4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8600">
                <a:solidFill>
                  <a:schemeClr val="tx1"/>
                </a:solidFill>
                <a:latin typeface="Arial" charset="0"/>
                <a:ea typeface="ヒラギノ角ゴ Pro W3" charset="0"/>
                <a:cs typeface="ヒラギノ角ゴ Pro W3" charset="0"/>
              </a:defRPr>
            </a:lvl1pPr>
            <a:lvl2pPr marL="742950" indent="-285750" eaLnBrk="0" hangingPunct="0">
              <a:defRPr sz="8600">
                <a:solidFill>
                  <a:schemeClr val="tx1"/>
                </a:solidFill>
                <a:latin typeface="Arial" charset="0"/>
                <a:ea typeface="ヒラギノ角ゴ Pro W3" charset="0"/>
                <a:cs typeface="ヒラギノ角ゴ Pro W3" charset="0"/>
              </a:defRPr>
            </a:lvl2pPr>
            <a:lvl3pPr marL="1143000" indent="-228600" eaLnBrk="0" hangingPunct="0">
              <a:defRPr sz="8600">
                <a:solidFill>
                  <a:schemeClr val="tx1"/>
                </a:solidFill>
                <a:latin typeface="Arial" charset="0"/>
                <a:ea typeface="ヒラギノ角ゴ Pro W3" charset="0"/>
                <a:cs typeface="ヒラギノ角ゴ Pro W3" charset="0"/>
              </a:defRPr>
            </a:lvl3pPr>
            <a:lvl4pPr marL="1600200" indent="-228600" eaLnBrk="0" hangingPunct="0">
              <a:defRPr sz="8600">
                <a:solidFill>
                  <a:schemeClr val="tx1"/>
                </a:solidFill>
                <a:latin typeface="Arial" charset="0"/>
                <a:ea typeface="ヒラギノ角ゴ Pro W3" charset="0"/>
                <a:cs typeface="ヒラギノ角ゴ Pro W3" charset="0"/>
              </a:defRPr>
            </a:lvl4pPr>
            <a:lvl5pPr marL="2057400" indent="-228600" eaLnBrk="0" hangingPunct="0">
              <a:defRPr sz="8600">
                <a:solidFill>
                  <a:schemeClr val="tx1"/>
                </a:solidFill>
                <a:latin typeface="Arial" charset="0"/>
                <a:ea typeface="ヒラギノ角ゴ Pro W3" charset="0"/>
                <a:cs typeface="ヒラギノ角ゴ Pro W3" charset="0"/>
              </a:defRPr>
            </a:lvl5pPr>
            <a:lvl6pPr marL="25146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6pPr>
            <a:lvl7pPr marL="29718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7pPr>
            <a:lvl8pPr marL="34290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8pPr>
            <a:lvl9pPr marL="38862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9pPr>
          </a:lstStyle>
          <a:p>
            <a:pPr eaLnBrk="1" hangingPunct="1"/>
            <a:r>
              <a:rPr lang="en-US" sz="5400" b="1" dirty="0" smtClean="0"/>
              <a:t>Silver Nitrate</a:t>
            </a:r>
            <a:endParaRPr lang="en-US" sz="3600" u="sng" dirty="0"/>
          </a:p>
          <a:p>
            <a:pPr eaLnBrk="1" hangingPunct="1"/>
            <a:r>
              <a:rPr lang="en-US" sz="4600" u="sng" dirty="0" smtClean="0"/>
              <a:t>Aspartic Acid:</a:t>
            </a:r>
          </a:p>
          <a:p>
            <a:pPr eaLnBrk="1" hangingPunct="1"/>
            <a:endParaRPr lang="en-US" sz="4600" u="sng" dirty="0"/>
          </a:p>
          <a:p>
            <a:pPr eaLnBrk="1" hangingPunct="1"/>
            <a:endParaRPr lang="en-US" sz="4600" u="sng" dirty="0" smtClean="0"/>
          </a:p>
          <a:p>
            <a:pPr eaLnBrk="1" hangingPunct="1"/>
            <a:endParaRPr lang="en-US" sz="4600" u="sng" dirty="0"/>
          </a:p>
          <a:p>
            <a:pPr eaLnBrk="1" hangingPunct="1"/>
            <a:endParaRPr lang="en-US" sz="4600" u="sng" dirty="0" smtClean="0"/>
          </a:p>
          <a:p>
            <a:pPr eaLnBrk="1" hangingPunct="1"/>
            <a:endParaRPr lang="en-US" sz="4600" u="sng" dirty="0"/>
          </a:p>
          <a:p>
            <a:pPr eaLnBrk="1" hangingPunct="1"/>
            <a:endParaRPr lang="en-US" sz="4600" u="sng" dirty="0" smtClean="0"/>
          </a:p>
          <a:p>
            <a:pPr eaLnBrk="1" hangingPunct="1"/>
            <a:endParaRPr lang="en-US" sz="4600" u="sng" dirty="0"/>
          </a:p>
          <a:p>
            <a:pPr eaLnBrk="1" hangingPunct="1"/>
            <a:endParaRPr lang="en-US" sz="4600" u="sng" dirty="0" smtClean="0"/>
          </a:p>
          <a:p>
            <a:pPr eaLnBrk="1" hangingPunct="1"/>
            <a:r>
              <a:rPr lang="en-US" sz="4600" u="sng" dirty="0" smtClean="0"/>
              <a:t>Glutamic Acid:</a:t>
            </a:r>
            <a:endParaRPr lang="en-US" sz="4600" u="sng" dirty="0"/>
          </a:p>
          <a:p>
            <a:pPr eaLnBrk="1" hangingPunct="1"/>
            <a:endParaRPr lang="en-US" sz="4600" u="sng" dirty="0" smtClean="0"/>
          </a:p>
          <a:p>
            <a:pPr eaLnBrk="1" hangingPunct="1"/>
            <a:endParaRPr lang="en-US" sz="4600" u="sng" dirty="0"/>
          </a:p>
          <a:p>
            <a:pPr eaLnBrk="1" hangingPunct="1"/>
            <a:endParaRPr lang="en-US" sz="4600" u="sng" dirty="0" smtClean="0"/>
          </a:p>
          <a:p>
            <a:pPr eaLnBrk="1" hangingPunct="1"/>
            <a:endParaRPr lang="en-US" sz="4600" u="sng" dirty="0"/>
          </a:p>
          <a:p>
            <a:pPr eaLnBrk="1" hangingPunct="1"/>
            <a:endParaRPr lang="en-US" sz="4600" u="sng" dirty="0" smtClean="0"/>
          </a:p>
          <a:p>
            <a:pPr eaLnBrk="1" hangingPunct="1"/>
            <a:endParaRPr lang="en-US" sz="4600" u="sng" dirty="0"/>
          </a:p>
          <a:p>
            <a:pPr eaLnBrk="1" hangingPunct="1"/>
            <a:endParaRPr lang="en-US" sz="4600" u="sng" dirty="0" smtClean="0"/>
          </a:p>
          <a:p>
            <a:pPr eaLnBrk="1" hangingPunct="1"/>
            <a:endParaRPr lang="en-US" sz="4400" dirty="0"/>
          </a:p>
        </p:txBody>
      </p:sp>
      <p:sp>
        <p:nvSpPr>
          <p:cNvPr id="25" name="TextBox 20"/>
          <p:cNvSpPr txBox="1">
            <a:spLocks noChangeArrowheads="1"/>
          </p:cNvSpPr>
          <p:nvPr/>
        </p:nvSpPr>
        <p:spPr bwMode="auto">
          <a:xfrm>
            <a:off x="1787957" y="5556226"/>
            <a:ext cx="33480087" cy="3385542"/>
          </a:xfrm>
          <a:prstGeom prst="rect">
            <a:avLst/>
          </a:prstGeom>
          <a:noFill/>
          <a:ln w="9525">
            <a:solidFill>
              <a:srgbClr val="B4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8600">
                <a:solidFill>
                  <a:schemeClr val="tx1"/>
                </a:solidFill>
                <a:latin typeface="Arial" charset="0"/>
                <a:ea typeface="ヒラギノ角ゴ Pro W3" charset="0"/>
                <a:cs typeface="ヒラギノ角ゴ Pro W3" charset="0"/>
              </a:defRPr>
            </a:lvl1pPr>
            <a:lvl2pPr marL="742950" indent="-285750" eaLnBrk="0" hangingPunct="0">
              <a:defRPr sz="8600">
                <a:solidFill>
                  <a:schemeClr val="tx1"/>
                </a:solidFill>
                <a:latin typeface="Arial" charset="0"/>
                <a:ea typeface="ヒラギノ角ゴ Pro W3" charset="0"/>
                <a:cs typeface="ヒラギノ角ゴ Pro W3" charset="0"/>
              </a:defRPr>
            </a:lvl2pPr>
            <a:lvl3pPr marL="1143000" indent="-228600" eaLnBrk="0" hangingPunct="0">
              <a:defRPr sz="8600">
                <a:solidFill>
                  <a:schemeClr val="tx1"/>
                </a:solidFill>
                <a:latin typeface="Arial" charset="0"/>
                <a:ea typeface="ヒラギノ角ゴ Pro W3" charset="0"/>
                <a:cs typeface="ヒラギノ角ゴ Pro W3" charset="0"/>
              </a:defRPr>
            </a:lvl3pPr>
            <a:lvl4pPr marL="1600200" indent="-228600" eaLnBrk="0" hangingPunct="0">
              <a:defRPr sz="8600">
                <a:solidFill>
                  <a:schemeClr val="tx1"/>
                </a:solidFill>
                <a:latin typeface="Arial" charset="0"/>
                <a:ea typeface="ヒラギノ角ゴ Pro W3" charset="0"/>
                <a:cs typeface="ヒラギノ角ゴ Pro W3" charset="0"/>
              </a:defRPr>
            </a:lvl4pPr>
            <a:lvl5pPr marL="2057400" indent="-228600" eaLnBrk="0" hangingPunct="0">
              <a:defRPr sz="8600">
                <a:solidFill>
                  <a:schemeClr val="tx1"/>
                </a:solidFill>
                <a:latin typeface="Arial" charset="0"/>
                <a:ea typeface="ヒラギノ角ゴ Pro W3" charset="0"/>
                <a:cs typeface="ヒラギノ角ゴ Pro W3" charset="0"/>
              </a:defRPr>
            </a:lvl5pPr>
            <a:lvl6pPr marL="25146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6pPr>
            <a:lvl7pPr marL="29718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7pPr>
            <a:lvl8pPr marL="34290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8pPr>
            <a:lvl9pPr marL="3886200" indent="-228600" defTabSz="4389438" eaLnBrk="0" fontAlgn="base" hangingPunct="0">
              <a:spcBef>
                <a:spcPct val="0"/>
              </a:spcBef>
              <a:spcAft>
                <a:spcPct val="0"/>
              </a:spcAft>
              <a:defRPr sz="8600">
                <a:solidFill>
                  <a:schemeClr val="tx1"/>
                </a:solidFill>
                <a:latin typeface="Arial" charset="0"/>
                <a:ea typeface="ヒラギノ角ゴ Pro W3" charset="0"/>
                <a:cs typeface="ヒラギノ角ゴ Pro W3" charset="0"/>
              </a:defRPr>
            </a:lvl9pPr>
          </a:lstStyle>
          <a:p>
            <a:pPr eaLnBrk="1" hangingPunct="1"/>
            <a:r>
              <a:rPr lang="en-US" sz="5400" b="1" dirty="0" smtClean="0"/>
              <a:t>Introduction: </a:t>
            </a:r>
            <a:r>
              <a:rPr lang="en-US" sz="4000" dirty="0" err="1" smtClean="0"/>
              <a:t>Imaz’s</a:t>
            </a:r>
            <a:r>
              <a:rPr lang="en-US" sz="4000" dirty="0" smtClean="0"/>
              <a:t> group showed three simple synthetic methods for preparing copper aspartate </a:t>
            </a:r>
            <a:r>
              <a:rPr lang="en-US" sz="4000" dirty="0" err="1" smtClean="0"/>
              <a:t>nanofibers</a:t>
            </a:r>
            <a:r>
              <a:rPr lang="en-US" sz="4000" dirty="0" smtClean="0"/>
              <a:t> with controllable lengths.</a:t>
            </a:r>
            <a:r>
              <a:rPr lang="en-US" sz="4000" baseline="30000" dirty="0" smtClean="0"/>
              <a:t>1</a:t>
            </a:r>
            <a:r>
              <a:rPr lang="en-US" sz="4000" dirty="0" smtClean="0"/>
              <a:t> This experiment was designed to replicate those results as well as determine if these methods could be applied to other metal and amino acid combinations. Glutamic acid was used as an alternative amino acid and showed lower yields than the aspartic acid. Nicke</a:t>
            </a:r>
            <a:r>
              <a:rPr lang="en-US" sz="4000" dirty="0"/>
              <a:t>l</a:t>
            </a:r>
            <a:r>
              <a:rPr lang="en-US" sz="4000" dirty="0" smtClean="0"/>
              <a:t>(II) and silver(I) were used as alternative metal sources for the polymerization. Nickel(II) behaved similarly to copper(II), but also with lower yields than the copper aspartate reactions. Silver(I) did not appear to polymerize with the amino acids, however several silver(I) salts were synthesized.</a:t>
            </a:r>
            <a:endParaRPr lang="en-US" sz="4400" dirty="0"/>
          </a:p>
        </p:txBody>
      </p:sp>
      <p:pic>
        <p:nvPicPr>
          <p:cNvPr id="11" name="Picture 10" descr="KD - 1 - Cu-ASP.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7958" y="12038112"/>
            <a:ext cx="6480016" cy="4126058"/>
          </a:xfrm>
          <a:prstGeom prst="rect">
            <a:avLst/>
          </a:prstGeom>
        </p:spPr>
      </p:pic>
      <p:pic>
        <p:nvPicPr>
          <p:cNvPr id="14" name="Picture 13"/>
          <p:cNvPicPr>
            <a:picLocks noChangeAspect="1"/>
          </p:cNvPicPr>
          <p:nvPr/>
        </p:nvPicPr>
        <p:blipFill>
          <a:blip r:embed="rId4"/>
          <a:stretch>
            <a:fillRect/>
          </a:stretch>
        </p:blipFill>
        <p:spPr>
          <a:xfrm>
            <a:off x="3107960" y="10669961"/>
            <a:ext cx="4620012" cy="1166565"/>
          </a:xfrm>
          <a:prstGeom prst="rect">
            <a:avLst/>
          </a:prstGeom>
        </p:spPr>
      </p:pic>
      <p:pic>
        <p:nvPicPr>
          <p:cNvPr id="15" name="Picture 14"/>
          <p:cNvPicPr>
            <a:picLocks noChangeAspect="1"/>
          </p:cNvPicPr>
          <p:nvPr/>
        </p:nvPicPr>
        <p:blipFill>
          <a:blip r:embed="rId5"/>
          <a:stretch>
            <a:fillRect/>
          </a:stretch>
        </p:blipFill>
        <p:spPr>
          <a:xfrm>
            <a:off x="6587969" y="17078672"/>
            <a:ext cx="5278014" cy="936104"/>
          </a:xfrm>
          <a:prstGeom prst="rect">
            <a:avLst/>
          </a:prstGeom>
        </p:spPr>
      </p:pic>
      <p:pic>
        <p:nvPicPr>
          <p:cNvPr id="16" name="Picture 15" descr="KD - 2- Cu-Glu.TIF"/>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67967" y="18230801"/>
            <a:ext cx="6480017" cy="4126059"/>
          </a:xfrm>
          <a:prstGeom prst="rect">
            <a:avLst/>
          </a:prstGeom>
        </p:spPr>
      </p:pic>
      <p:pic>
        <p:nvPicPr>
          <p:cNvPr id="17" name="Picture 16"/>
          <p:cNvPicPr>
            <a:picLocks noChangeAspect="1"/>
          </p:cNvPicPr>
          <p:nvPr/>
        </p:nvPicPr>
        <p:blipFill>
          <a:blip r:embed="rId7"/>
          <a:stretch>
            <a:fillRect/>
          </a:stretch>
        </p:blipFill>
        <p:spPr>
          <a:xfrm>
            <a:off x="14267989" y="10597952"/>
            <a:ext cx="4848012" cy="1224136"/>
          </a:xfrm>
          <a:prstGeom prst="rect">
            <a:avLst/>
          </a:prstGeom>
        </p:spPr>
      </p:pic>
      <p:pic>
        <p:nvPicPr>
          <p:cNvPr id="19" name="Picture 18"/>
          <p:cNvPicPr>
            <a:picLocks noChangeAspect="1"/>
          </p:cNvPicPr>
          <p:nvPr/>
        </p:nvPicPr>
        <p:blipFill>
          <a:blip r:embed="rId8"/>
          <a:stretch>
            <a:fillRect/>
          </a:stretch>
        </p:blipFill>
        <p:spPr>
          <a:xfrm>
            <a:off x="17689998" y="17006664"/>
            <a:ext cx="5278014" cy="936104"/>
          </a:xfrm>
          <a:prstGeom prst="rect">
            <a:avLst/>
          </a:prstGeom>
        </p:spPr>
      </p:pic>
      <p:pic>
        <p:nvPicPr>
          <p:cNvPr id="22" name="Picture 21"/>
          <p:cNvPicPr>
            <a:picLocks noChangeAspect="1"/>
          </p:cNvPicPr>
          <p:nvPr/>
        </p:nvPicPr>
        <p:blipFill>
          <a:blip r:embed="rId9"/>
          <a:stretch>
            <a:fillRect/>
          </a:stretch>
        </p:blipFill>
        <p:spPr>
          <a:xfrm>
            <a:off x="25428018" y="10597952"/>
            <a:ext cx="4920013" cy="1242316"/>
          </a:xfrm>
          <a:prstGeom prst="rect">
            <a:avLst/>
          </a:prstGeom>
        </p:spPr>
      </p:pic>
      <p:pic>
        <p:nvPicPr>
          <p:cNvPr id="23" name="Picture 22" descr="KD - 2 - Ag-asp.TIF"/>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4588016" y="11894096"/>
            <a:ext cx="6446090" cy="4104456"/>
          </a:xfrm>
          <a:prstGeom prst="rect">
            <a:avLst/>
          </a:prstGeom>
        </p:spPr>
      </p:pic>
      <p:pic>
        <p:nvPicPr>
          <p:cNvPr id="24" name="Picture 23"/>
          <p:cNvPicPr>
            <a:picLocks noChangeAspect="1"/>
          </p:cNvPicPr>
          <p:nvPr/>
        </p:nvPicPr>
        <p:blipFill>
          <a:blip r:embed="rId11"/>
          <a:stretch>
            <a:fillRect/>
          </a:stretch>
        </p:blipFill>
        <p:spPr>
          <a:xfrm>
            <a:off x="28788027" y="17078672"/>
            <a:ext cx="5940015" cy="1053516"/>
          </a:xfrm>
          <a:prstGeom prst="rect">
            <a:avLst/>
          </a:prstGeom>
        </p:spPr>
      </p:pic>
      <p:pic>
        <p:nvPicPr>
          <p:cNvPr id="27" name="Picture 26" descr="KD - 2 - Ag Glu.TIF"/>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548026" y="18302809"/>
            <a:ext cx="6300016" cy="4011445"/>
          </a:xfrm>
          <a:prstGeom prst="rect">
            <a:avLst/>
          </a:prstGeom>
        </p:spPr>
      </p:pic>
      <p:pic>
        <p:nvPicPr>
          <p:cNvPr id="30" name="Picture 29" descr="IMG_0310 - Version 2.JP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647977" y="12398152"/>
            <a:ext cx="1725194" cy="2758554"/>
          </a:xfrm>
          <a:prstGeom prst="rect">
            <a:avLst/>
          </a:prstGeom>
        </p:spPr>
      </p:pic>
      <p:pic>
        <p:nvPicPr>
          <p:cNvPr id="31" name="Picture 30" descr="IMG_0311.JP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07959" y="18878872"/>
            <a:ext cx="1740005" cy="2785844"/>
          </a:xfrm>
          <a:prstGeom prst="rect">
            <a:avLst/>
          </a:prstGeom>
        </p:spPr>
      </p:pic>
      <p:pic>
        <p:nvPicPr>
          <p:cNvPr id="13312" name="Picture 13311" descr="IMG_0313.jp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0928007" y="12542168"/>
            <a:ext cx="1695893" cy="2713724"/>
          </a:xfrm>
          <a:prstGeom prst="rect">
            <a:avLst/>
          </a:prstGeom>
        </p:spPr>
      </p:pic>
      <p:pic>
        <p:nvPicPr>
          <p:cNvPr id="13322" name="Picture 13321" descr="IMG_0317.jp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4267989" y="18878873"/>
            <a:ext cx="1740005" cy="2784309"/>
          </a:xfrm>
          <a:prstGeom prst="rect">
            <a:avLst/>
          </a:prstGeom>
        </p:spPr>
      </p:pic>
      <p:pic>
        <p:nvPicPr>
          <p:cNvPr id="13326" name="Picture 13325" descr="IMG_0319.JPG"/>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2208035" y="12542169"/>
            <a:ext cx="1740005" cy="2785157"/>
          </a:xfrm>
          <a:prstGeom prst="rect">
            <a:avLst/>
          </a:prstGeom>
        </p:spPr>
      </p:pic>
      <p:pic>
        <p:nvPicPr>
          <p:cNvPr id="13327" name="Picture 13326" descr="IMG_0321.JPG"/>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5548019" y="18878872"/>
            <a:ext cx="1725285" cy="2761532"/>
          </a:xfrm>
          <a:prstGeom prst="rect">
            <a:avLst/>
          </a:prstGeom>
        </p:spPr>
      </p:pic>
      <p:pic>
        <p:nvPicPr>
          <p:cNvPr id="13330" name="Picture 13329" descr="KD - 2 - Ni-Glu.TIF"/>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7442286" y="18511196"/>
            <a:ext cx="6005727" cy="3824061"/>
          </a:xfrm>
          <a:prstGeom prst="rect">
            <a:avLst/>
          </a:prstGeom>
        </p:spPr>
      </p:pic>
      <p:pic>
        <p:nvPicPr>
          <p:cNvPr id="13333" name="Picture 13332" descr="KD - 1 - Ni-ASP.TIF"/>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3427988" y="11894096"/>
            <a:ext cx="6333000" cy="4032448"/>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ＭＳ 明朝"/>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emplate/>
  <TotalTime>4480</TotalTime>
  <Words>289</Words>
  <Application>Microsoft Macintosh PowerPoint</Application>
  <PresentationFormat>Custom</PresentationFormat>
  <Paragraphs>57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Origin</vt:lpstr>
      <vt:lpstr>Metal-Amino Acid Polymeric Nanofibers: A Simple Synthesis</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 756 Special Project</dc:title>
  <dc:creator>.</dc:creator>
  <cp:lastModifiedBy>Kae Dube</cp:lastModifiedBy>
  <cp:revision>152</cp:revision>
  <cp:lastPrinted>2010-12-09T04:50:34Z</cp:lastPrinted>
  <dcterms:created xsi:type="dcterms:W3CDTF">2010-12-08T22:37:24Z</dcterms:created>
  <dcterms:modified xsi:type="dcterms:W3CDTF">2013-05-02T17:02:19Z</dcterms:modified>
</cp:coreProperties>
</file>