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png" ContentType="image/png"/>
  <Default Extension="bin" ContentType="application/vnd.openxmlformats-officedocument.presentationml.printerSettings"/>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36580763" cy="29271913"/>
  <p:notesSz cx="9144000" cy="6858000"/>
  <p:defaultTextStyle>
    <a:defPPr>
      <a:defRPr lang="en-US"/>
    </a:defPPr>
    <a:lvl1pPr algn="l" defTabSz="3760788" rtl="0" fontAlgn="base">
      <a:spcBef>
        <a:spcPct val="0"/>
      </a:spcBef>
      <a:spcAft>
        <a:spcPct val="0"/>
      </a:spcAft>
      <a:defRPr sz="7400" kern="1200">
        <a:solidFill>
          <a:schemeClr val="tx1"/>
        </a:solidFill>
        <a:latin typeface="Arial" charset="0"/>
        <a:ea typeface="ＭＳ Ｐゴシック" charset="0"/>
        <a:cs typeface="+mn-cs"/>
      </a:defRPr>
    </a:lvl1pPr>
    <a:lvl2pPr marL="1878013" indent="-1485900" algn="l" defTabSz="3760788" rtl="0" fontAlgn="base">
      <a:spcBef>
        <a:spcPct val="0"/>
      </a:spcBef>
      <a:spcAft>
        <a:spcPct val="0"/>
      </a:spcAft>
      <a:defRPr sz="7400" kern="1200">
        <a:solidFill>
          <a:schemeClr val="tx1"/>
        </a:solidFill>
        <a:latin typeface="Arial" charset="0"/>
        <a:ea typeface="ＭＳ Ｐゴシック" charset="0"/>
        <a:cs typeface="+mn-cs"/>
      </a:defRPr>
    </a:lvl2pPr>
    <a:lvl3pPr marL="3760788" indent="-2976563" algn="l" defTabSz="3760788" rtl="0" fontAlgn="base">
      <a:spcBef>
        <a:spcPct val="0"/>
      </a:spcBef>
      <a:spcAft>
        <a:spcPct val="0"/>
      </a:spcAft>
      <a:defRPr sz="7400" kern="1200">
        <a:solidFill>
          <a:schemeClr val="tx1"/>
        </a:solidFill>
        <a:latin typeface="Arial" charset="0"/>
        <a:ea typeface="ＭＳ Ｐゴシック" charset="0"/>
        <a:cs typeface="+mn-cs"/>
      </a:defRPr>
    </a:lvl3pPr>
    <a:lvl4pPr marL="5641975" indent="-4465638" algn="l" defTabSz="3760788" rtl="0" fontAlgn="base">
      <a:spcBef>
        <a:spcPct val="0"/>
      </a:spcBef>
      <a:spcAft>
        <a:spcPct val="0"/>
      </a:spcAft>
      <a:defRPr sz="7400" kern="1200">
        <a:solidFill>
          <a:schemeClr val="tx1"/>
        </a:solidFill>
        <a:latin typeface="Arial" charset="0"/>
        <a:ea typeface="ＭＳ Ｐゴシック" charset="0"/>
        <a:cs typeface="+mn-cs"/>
      </a:defRPr>
    </a:lvl4pPr>
    <a:lvl5pPr marL="7523163" indent="-5956300" algn="l" defTabSz="3760788" rtl="0" fontAlgn="base">
      <a:spcBef>
        <a:spcPct val="0"/>
      </a:spcBef>
      <a:spcAft>
        <a:spcPct val="0"/>
      </a:spcAft>
      <a:defRPr sz="7400" kern="1200">
        <a:solidFill>
          <a:schemeClr val="tx1"/>
        </a:solidFill>
        <a:latin typeface="Arial" charset="0"/>
        <a:ea typeface="ＭＳ Ｐゴシック" charset="0"/>
        <a:cs typeface="+mn-cs"/>
      </a:defRPr>
    </a:lvl5pPr>
    <a:lvl6pPr marL="2286000" algn="l" defTabSz="457200" rtl="0" eaLnBrk="1" latinLnBrk="0" hangingPunct="1">
      <a:defRPr sz="7400" kern="1200">
        <a:solidFill>
          <a:schemeClr val="tx1"/>
        </a:solidFill>
        <a:latin typeface="Arial" charset="0"/>
        <a:ea typeface="ＭＳ Ｐゴシック" charset="0"/>
        <a:cs typeface="+mn-cs"/>
      </a:defRPr>
    </a:lvl6pPr>
    <a:lvl7pPr marL="2743200" algn="l" defTabSz="457200" rtl="0" eaLnBrk="1" latinLnBrk="0" hangingPunct="1">
      <a:defRPr sz="7400" kern="1200">
        <a:solidFill>
          <a:schemeClr val="tx1"/>
        </a:solidFill>
        <a:latin typeface="Arial" charset="0"/>
        <a:ea typeface="ＭＳ Ｐゴシック" charset="0"/>
        <a:cs typeface="+mn-cs"/>
      </a:defRPr>
    </a:lvl7pPr>
    <a:lvl8pPr marL="3200400" algn="l" defTabSz="457200" rtl="0" eaLnBrk="1" latinLnBrk="0" hangingPunct="1">
      <a:defRPr sz="7400" kern="1200">
        <a:solidFill>
          <a:schemeClr val="tx1"/>
        </a:solidFill>
        <a:latin typeface="Arial" charset="0"/>
        <a:ea typeface="ＭＳ Ｐゴシック" charset="0"/>
        <a:cs typeface="+mn-cs"/>
      </a:defRPr>
    </a:lvl8pPr>
    <a:lvl9pPr marL="3657600" algn="l" defTabSz="457200" rtl="0" eaLnBrk="1" latinLnBrk="0" hangingPunct="1">
      <a:defRPr sz="7400" kern="1200">
        <a:solidFill>
          <a:schemeClr val="tx1"/>
        </a:solidFill>
        <a:latin typeface="Arial" charset="0"/>
        <a:ea typeface="ＭＳ Ｐゴシック" charset="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709" autoAdjust="0"/>
  </p:normalViewPr>
  <p:slideViewPr>
    <p:cSldViewPr>
      <p:cViewPr varScale="1">
        <p:scale>
          <a:sx n="22" d="100"/>
          <a:sy n="22" d="100"/>
        </p:scale>
        <p:origin x="-1856" y="-176"/>
      </p:cViewPr>
      <p:guideLst>
        <p:guide orient="horz" pos="9220"/>
        <p:guide pos="11522"/>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4" Type="http://schemas.openxmlformats.org/officeDocument/2006/relationships/presProps" Target="presProps.xml"/><Relationship Id="rId5" Type="http://schemas.openxmlformats.org/officeDocument/2006/relationships/viewProps" Target="viewProps.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printerSettings" Target="printerSettings/printerSettings1.bin"/><Relationship Id="rId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28621038"/>
            <a:ext cx="36580763" cy="6508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5" name="Rectangle 4"/>
          <p:cNvSpPr>
            <a:spLocks noChangeArrowheads="1"/>
          </p:cNvSpPr>
          <p:nvPr/>
        </p:nvSpPr>
        <p:spPr bwMode="white">
          <a:xfrm>
            <a:off x="35969575" y="1270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6" name="Rectangle 5"/>
          <p:cNvSpPr>
            <a:spLocks noChangeArrowheads="1"/>
          </p:cNvSpPr>
          <p:nvPr/>
        </p:nvSpPr>
        <p:spPr bwMode="white">
          <a:xfrm>
            <a:off x="0"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7" name="Rectangle 6"/>
          <p:cNvSpPr>
            <a:spLocks noChangeArrowheads="1"/>
          </p:cNvSpPr>
          <p:nvPr/>
        </p:nvSpPr>
        <p:spPr bwMode="white">
          <a:xfrm>
            <a:off x="0" y="0"/>
            <a:ext cx="36580763" cy="10733088"/>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0" name="Rectangle 9"/>
          <p:cNvSpPr>
            <a:spLocks noChangeArrowheads="1"/>
          </p:cNvSpPr>
          <p:nvPr/>
        </p:nvSpPr>
        <p:spPr bwMode="auto">
          <a:xfrm>
            <a:off x="584200" y="27281188"/>
            <a:ext cx="35337750" cy="1322387"/>
          </a:xfrm>
          <a:prstGeom prst="rect">
            <a:avLst/>
          </a:prstGeom>
          <a:solidFill>
            <a:schemeClr val="accent3"/>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1" name="Straight Connector 10"/>
          <p:cNvSpPr>
            <a:spLocks noChangeShapeType="1"/>
          </p:cNvSpPr>
          <p:nvPr/>
        </p:nvSpPr>
        <p:spPr bwMode="auto">
          <a:xfrm>
            <a:off x="620713" y="10329863"/>
            <a:ext cx="35339337"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2" name="Rectangle 11"/>
          <p:cNvSpPr>
            <a:spLocks noChangeArrowheads="1"/>
          </p:cNvSpPr>
          <p:nvPr/>
        </p:nvSpPr>
        <p:spPr bwMode="auto">
          <a:xfrm>
            <a:off x="611188" y="650875"/>
            <a:ext cx="35336162" cy="27944763"/>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3" name="Oval 12"/>
          <p:cNvSpPr/>
          <p:nvPr/>
        </p:nvSpPr>
        <p:spPr>
          <a:xfrm>
            <a:off x="17070388" y="9029700"/>
            <a:ext cx="2439987" cy="260191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4" name="Oval 13"/>
          <p:cNvSpPr/>
          <p:nvPr/>
        </p:nvSpPr>
        <p:spPr>
          <a:xfrm>
            <a:off x="17449800" y="9431338"/>
            <a:ext cx="1681163" cy="1795462"/>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9" name="Subtitle 8"/>
          <p:cNvSpPr>
            <a:spLocks noGrp="1"/>
          </p:cNvSpPr>
          <p:nvPr>
            <p:ph type="subTitle" idx="1"/>
          </p:nvPr>
        </p:nvSpPr>
        <p:spPr>
          <a:xfrm>
            <a:off x="5487115" y="12034010"/>
            <a:ext cx="25606534" cy="7480599"/>
          </a:xfrm>
        </p:spPr>
        <p:txBody>
          <a:bodyPr/>
          <a:lstStyle>
            <a:lvl1pPr marL="0" indent="0" algn="ctr">
              <a:buNone/>
              <a:defRPr sz="6600" b="1" cap="all" spc="1029" baseline="0">
                <a:solidFill>
                  <a:schemeClr val="tx2"/>
                </a:solidFill>
              </a:defRPr>
            </a:lvl1pPr>
            <a:lvl2pPr marL="1881149" indent="0" algn="ctr">
              <a:buNone/>
            </a:lvl2pPr>
            <a:lvl3pPr marL="3762300" indent="0" algn="ctr">
              <a:buNone/>
            </a:lvl3pPr>
            <a:lvl4pPr marL="5643449" indent="0" algn="ctr">
              <a:buNone/>
            </a:lvl4pPr>
            <a:lvl5pPr marL="7524600" indent="0" algn="ctr">
              <a:buNone/>
            </a:lvl5pPr>
            <a:lvl6pPr marL="9405748" indent="0" algn="ctr">
              <a:buNone/>
            </a:lvl6pPr>
            <a:lvl7pPr marL="11286899" indent="0" algn="ctr">
              <a:buNone/>
            </a:lvl7pPr>
            <a:lvl8pPr marL="13168048" indent="0" algn="ctr">
              <a:buNone/>
            </a:lvl8pPr>
            <a:lvl9pPr marL="15049198" indent="0" algn="ctr">
              <a:buNone/>
            </a:lvl9pPr>
          </a:lstStyle>
          <a:p>
            <a:r>
              <a:rPr lang="en-US" smtClean="0"/>
              <a:t>Click to edit Master subtitle style</a:t>
            </a:r>
            <a:endParaRPr lang="en-US"/>
          </a:p>
        </p:txBody>
      </p:sp>
      <p:sp>
        <p:nvSpPr>
          <p:cNvPr id="8" name="Title 7"/>
          <p:cNvSpPr>
            <a:spLocks noGrp="1"/>
          </p:cNvSpPr>
          <p:nvPr>
            <p:ph type="ctrTitle"/>
          </p:nvPr>
        </p:nvSpPr>
        <p:spPr>
          <a:xfrm>
            <a:off x="2743557" y="1626219"/>
            <a:ext cx="31093649" cy="7480599"/>
          </a:xfrm>
        </p:spPr>
        <p:txBody>
          <a:bodyPr/>
          <a:lstStyle>
            <a:lvl1pPr>
              <a:defRPr sz="17300">
                <a:solidFill>
                  <a:schemeClr val="accent1"/>
                </a:solidFill>
              </a:defRPr>
            </a:lvl1pPr>
          </a:lstStyle>
          <a:p>
            <a:r>
              <a:rPr lang="en-US" smtClean="0"/>
              <a:t>Click to edit Master title style</a:t>
            </a:r>
            <a:endParaRPr lang="en-US"/>
          </a:p>
        </p:txBody>
      </p:sp>
      <p:sp>
        <p:nvSpPr>
          <p:cNvPr id="15" name="Date Placeholder 27"/>
          <p:cNvSpPr>
            <a:spLocks noGrp="1"/>
          </p:cNvSpPr>
          <p:nvPr>
            <p:ph type="dt" sz="half" idx="10"/>
          </p:nvPr>
        </p:nvSpPr>
        <p:spPr/>
        <p:txBody>
          <a:bodyPr/>
          <a:lstStyle>
            <a:lvl1pPr>
              <a:defRPr/>
            </a:lvl1pPr>
          </a:lstStyle>
          <a:p>
            <a:fld id="{D3CFEE3F-CDF8-674C-915C-6B138A4B45B0}" type="datetimeFigureOut">
              <a:rPr lang="en-US"/>
              <a:pPr/>
              <a:t>5/2/13</a:t>
            </a:fld>
            <a:endParaRPr lang="en-US"/>
          </a:p>
        </p:txBody>
      </p:sp>
      <p:sp>
        <p:nvSpPr>
          <p:cNvPr id="16" name="Footer Placeholder 16"/>
          <p:cNvSpPr>
            <a:spLocks noGrp="1"/>
          </p:cNvSpPr>
          <p:nvPr>
            <p:ph type="ftr" sz="quarter" idx="11"/>
          </p:nvPr>
        </p:nvSpPr>
        <p:spPr/>
        <p:txBody>
          <a:bodyPr/>
          <a:lstStyle>
            <a:lvl1pPr>
              <a:defRPr/>
            </a:lvl1pPr>
          </a:lstStyle>
          <a:p>
            <a:pPr>
              <a:defRPr/>
            </a:pPr>
            <a:endParaRPr lang="en-US"/>
          </a:p>
        </p:txBody>
      </p:sp>
      <p:sp>
        <p:nvSpPr>
          <p:cNvPr id="17" name="Slide Number Placeholder 28"/>
          <p:cNvSpPr>
            <a:spLocks noGrp="1"/>
          </p:cNvSpPr>
          <p:nvPr>
            <p:ph type="sldNum" sz="quarter" idx="12"/>
          </p:nvPr>
        </p:nvSpPr>
        <p:spPr>
          <a:xfrm>
            <a:off x="17376775" y="9386888"/>
            <a:ext cx="1827213" cy="1884362"/>
          </a:xfrm>
        </p:spPr>
        <p:txBody>
          <a:bodyPr/>
          <a:lstStyle>
            <a:lvl1pPr>
              <a:defRPr/>
            </a:lvl1pPr>
          </a:lstStyle>
          <a:p>
            <a:fld id="{92B6A5BB-313E-D04C-82BE-D1E0C7D54238}" type="slidenum">
              <a:rPr lang="en-US"/>
              <a:pPr/>
              <a:t>‹#›</a:t>
            </a:fld>
            <a:endParaRPr lang="en-US"/>
          </a:p>
        </p:txBody>
      </p:sp>
    </p:spTree>
    <p:extLst>
      <p:ext uri="{BB962C8B-B14F-4D97-AF65-F5344CB8AC3E}">
        <p14:creationId xmlns:p14="http://schemas.microsoft.com/office/powerpoint/2010/main" val="109520932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lang="en-US" smtClean="0"/>
              <a:t>Click to edit Master title style</a:t>
            </a:r>
            <a:endParaRPr lang="en-US"/>
          </a:p>
        </p:txBody>
      </p:sp>
      <p:sp>
        <p:nvSpPr>
          <p:cNvPr id="8" name="Content Placeholder 7"/>
          <p:cNvSpPr>
            <a:spLocks noGrp="1"/>
          </p:cNvSpPr>
          <p:nvPr>
            <p:ph sz="quarter" idx="1"/>
          </p:nvPr>
        </p:nvSpPr>
        <p:spPr>
          <a:xfrm>
            <a:off x="1207165" y="6517879"/>
            <a:ext cx="34020110" cy="195146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2FFC15C3-78DF-FF43-983C-044469086BDA}" type="datetimeFigureOut">
              <a:rPr lang="en-US"/>
              <a:pPr/>
              <a:t>5/2/13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17449800" y="4381500"/>
            <a:ext cx="1828800" cy="1882775"/>
          </a:xfrm>
        </p:spPr>
        <p:txBody>
          <a:bodyPr/>
          <a:lstStyle>
            <a:lvl1pPr>
              <a:defRPr/>
            </a:lvl1pPr>
          </a:lstStyle>
          <a:p>
            <a:fld id="{ACAE333A-B9C0-1E44-BA83-0CF8E803DC55}" type="slidenum">
              <a:rPr lang="en-US"/>
              <a:pPr/>
              <a:t>‹#›</a:t>
            </a:fld>
            <a:endParaRPr lang="en-US"/>
          </a:p>
        </p:txBody>
      </p:sp>
    </p:spTree>
    <p:extLst>
      <p:ext uri="{BB962C8B-B14F-4D97-AF65-F5344CB8AC3E}">
        <p14:creationId xmlns:p14="http://schemas.microsoft.com/office/powerpoint/2010/main" val="3289211675"/>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5" name="Rectangle 4"/>
          <p:cNvSpPr>
            <a:spLocks noChangeArrowheads="1"/>
          </p:cNvSpPr>
          <p:nvPr/>
        </p:nvSpPr>
        <p:spPr bwMode="white">
          <a:xfrm>
            <a:off x="0" y="28621038"/>
            <a:ext cx="36580763" cy="6508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6" name="Rectangle 5"/>
          <p:cNvSpPr>
            <a:spLocks noChangeArrowheads="1"/>
          </p:cNvSpPr>
          <p:nvPr/>
        </p:nvSpPr>
        <p:spPr bwMode="white">
          <a:xfrm>
            <a:off x="0" y="0"/>
            <a:ext cx="36580763" cy="6508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7" name="Rectangle 6"/>
          <p:cNvSpPr>
            <a:spLocks noChangeArrowheads="1"/>
          </p:cNvSpPr>
          <p:nvPr/>
        </p:nvSpPr>
        <p:spPr bwMode="white">
          <a:xfrm>
            <a:off x="35969575" y="80963"/>
            <a:ext cx="611188" cy="29271912"/>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8" name="Rectangle 7"/>
          <p:cNvSpPr>
            <a:spLocks noChangeArrowheads="1"/>
          </p:cNvSpPr>
          <p:nvPr/>
        </p:nvSpPr>
        <p:spPr bwMode="white">
          <a:xfrm>
            <a:off x="611188" y="9756775"/>
            <a:ext cx="35336162" cy="130016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9" name="Rectangle 8"/>
          <p:cNvSpPr>
            <a:spLocks noChangeArrowheads="1"/>
          </p:cNvSpPr>
          <p:nvPr/>
        </p:nvSpPr>
        <p:spPr bwMode="auto">
          <a:xfrm>
            <a:off x="620713" y="606425"/>
            <a:ext cx="35339337" cy="9134475"/>
          </a:xfrm>
          <a:prstGeom prst="rect">
            <a:avLst/>
          </a:prstGeom>
          <a:solidFill>
            <a:schemeClr val="accent1"/>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0" name="Rectangle 9"/>
          <p:cNvSpPr>
            <a:spLocks noChangeArrowheads="1"/>
          </p:cNvSpPr>
          <p:nvPr/>
        </p:nvSpPr>
        <p:spPr bwMode="auto">
          <a:xfrm>
            <a:off x="584200" y="27281188"/>
            <a:ext cx="35337750" cy="1322387"/>
          </a:xfrm>
          <a:prstGeom prst="rect">
            <a:avLst/>
          </a:prstGeom>
          <a:solidFill>
            <a:schemeClr val="accent3"/>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1" name="Rectangle 10"/>
          <p:cNvSpPr>
            <a:spLocks noChangeArrowheads="1"/>
          </p:cNvSpPr>
          <p:nvPr/>
        </p:nvSpPr>
        <p:spPr bwMode="auto">
          <a:xfrm>
            <a:off x="611188" y="650875"/>
            <a:ext cx="35336162" cy="27944763"/>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2" name="Straight Connector 11"/>
          <p:cNvSpPr>
            <a:spLocks noChangeShapeType="1"/>
          </p:cNvSpPr>
          <p:nvPr/>
        </p:nvSpPr>
        <p:spPr bwMode="auto">
          <a:xfrm>
            <a:off x="611188" y="10407650"/>
            <a:ext cx="35336162"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3" name="Oval 12"/>
          <p:cNvSpPr/>
          <p:nvPr/>
        </p:nvSpPr>
        <p:spPr>
          <a:xfrm>
            <a:off x="17070388" y="9029700"/>
            <a:ext cx="2439987" cy="260191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4" name="Oval 13"/>
          <p:cNvSpPr/>
          <p:nvPr/>
        </p:nvSpPr>
        <p:spPr>
          <a:xfrm>
            <a:off x="17449800" y="9431338"/>
            <a:ext cx="1681163" cy="1795462"/>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3" name="Text Placeholder 2"/>
          <p:cNvSpPr>
            <a:spLocks noGrp="1"/>
          </p:cNvSpPr>
          <p:nvPr>
            <p:ph type="body" idx="1"/>
          </p:nvPr>
        </p:nvSpPr>
        <p:spPr>
          <a:xfrm>
            <a:off x="5474417" y="11708768"/>
            <a:ext cx="25924072" cy="7141805"/>
          </a:xfrm>
        </p:spPr>
        <p:txBody>
          <a:bodyPr/>
          <a:lstStyle>
            <a:lvl1pPr marL="0" indent="0" algn="ctr">
              <a:buNone/>
              <a:defRPr sz="6600" b="1" cap="all" spc="1029" baseline="0">
                <a:solidFill>
                  <a:schemeClr val="tx2"/>
                </a:solidFill>
              </a:defRPr>
            </a:lvl1pPr>
            <a:lvl2pPr>
              <a:buNone/>
              <a:defRPr sz="7400">
                <a:solidFill>
                  <a:schemeClr val="tx1">
                    <a:tint val="75000"/>
                  </a:schemeClr>
                </a:solidFill>
              </a:defRPr>
            </a:lvl2pPr>
            <a:lvl3pPr>
              <a:buNone/>
              <a:defRPr sz="6600">
                <a:solidFill>
                  <a:schemeClr val="tx1">
                    <a:tint val="75000"/>
                  </a:schemeClr>
                </a:solidFill>
              </a:defRPr>
            </a:lvl3pPr>
            <a:lvl4pPr>
              <a:buNone/>
              <a:defRPr sz="5800">
                <a:solidFill>
                  <a:schemeClr val="tx1">
                    <a:tint val="75000"/>
                  </a:schemeClr>
                </a:solidFill>
              </a:defRPr>
            </a:lvl4pPr>
            <a:lvl5pPr>
              <a:buNone/>
              <a:defRPr sz="58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2889628" y="2276704"/>
            <a:ext cx="31093649" cy="6504870"/>
          </a:xfrm>
        </p:spPr>
        <p:txBody>
          <a:bodyPr/>
          <a:lstStyle>
            <a:lvl1pPr algn="ctr">
              <a:buNone/>
              <a:defRPr sz="17300" b="0" cap="none" baseline="0">
                <a:solidFill>
                  <a:srgbClr val="FFFFFF"/>
                </a:solidFill>
              </a:defRPr>
            </a:lvl1pPr>
          </a:lstStyle>
          <a:p>
            <a:r>
              <a:rPr lang="en-US" smtClean="0"/>
              <a:t>Click to edit Master title style</a:t>
            </a:r>
            <a:endParaRPr lang="en-US"/>
          </a:p>
        </p:txBody>
      </p:sp>
      <p:sp>
        <p:nvSpPr>
          <p:cNvPr id="15" name="Footer Placeholder 4"/>
          <p:cNvSpPr>
            <a:spLocks noGrp="1"/>
          </p:cNvSpPr>
          <p:nvPr>
            <p:ph type="ftr" sz="quarter" idx="10"/>
          </p:nvPr>
        </p:nvSpPr>
        <p:spPr/>
        <p:txBody>
          <a:bodyPr/>
          <a:lstStyle>
            <a:lvl1pPr>
              <a:defRPr/>
            </a:lvl1pPr>
          </a:lstStyle>
          <a:p>
            <a:pPr>
              <a:defRPr/>
            </a:pPr>
            <a:endParaRPr lang="en-US"/>
          </a:p>
        </p:txBody>
      </p:sp>
      <p:sp>
        <p:nvSpPr>
          <p:cNvPr id="16" name="Date Placeholder 3"/>
          <p:cNvSpPr>
            <a:spLocks noGrp="1"/>
          </p:cNvSpPr>
          <p:nvPr>
            <p:ph type="dt" sz="half" idx="11"/>
          </p:nvPr>
        </p:nvSpPr>
        <p:spPr/>
        <p:txBody>
          <a:bodyPr/>
          <a:lstStyle>
            <a:lvl1pPr>
              <a:defRPr/>
            </a:lvl1pPr>
          </a:lstStyle>
          <a:p>
            <a:fld id="{475D93D8-DC58-5344-862A-E018E708FB01}" type="datetimeFigureOut">
              <a:rPr lang="en-US"/>
              <a:pPr/>
              <a:t>5/2/13</a:t>
            </a:fld>
            <a:endParaRPr lang="en-US"/>
          </a:p>
        </p:txBody>
      </p:sp>
      <p:sp>
        <p:nvSpPr>
          <p:cNvPr id="17" name="Slide Number Placeholder 5"/>
          <p:cNvSpPr>
            <a:spLocks noGrp="1"/>
          </p:cNvSpPr>
          <p:nvPr>
            <p:ph type="sldNum" sz="quarter" idx="12"/>
          </p:nvPr>
        </p:nvSpPr>
        <p:spPr>
          <a:xfrm>
            <a:off x="17376775" y="9386888"/>
            <a:ext cx="1827213" cy="1884362"/>
          </a:xfrm>
        </p:spPr>
        <p:txBody>
          <a:bodyPr/>
          <a:lstStyle>
            <a:lvl1pPr>
              <a:defRPr/>
            </a:lvl1pPr>
          </a:lstStyle>
          <a:p>
            <a:fld id="{21486F06-2947-F441-B25D-D7BEBBA49AF8}" type="slidenum">
              <a:rPr lang="en-US"/>
              <a:pPr/>
              <a:t>‹#›</a:t>
            </a:fld>
            <a:endParaRPr lang="en-US"/>
          </a:p>
        </p:txBody>
      </p:sp>
    </p:spTree>
    <p:extLst>
      <p:ext uri="{BB962C8B-B14F-4D97-AF65-F5344CB8AC3E}">
        <p14:creationId xmlns:p14="http://schemas.microsoft.com/office/powerpoint/2010/main" val="363962770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5" name="Straight Connector 4"/>
          <p:cNvSpPr>
            <a:spLocks noChangeShapeType="1"/>
          </p:cNvSpPr>
          <p:nvPr/>
        </p:nvSpPr>
        <p:spPr bwMode="auto">
          <a:xfrm flipV="1">
            <a:off x="18254663" y="6726238"/>
            <a:ext cx="36512" cy="20570825"/>
          </a:xfrm>
          <a:prstGeom prst="line">
            <a:avLst/>
          </a:prstGeom>
          <a:noFill/>
          <a:ln w="9525" cap="flat" cmpd="sng" algn="ctr">
            <a:solidFill>
              <a:schemeClr val="tx2"/>
            </a:solidFill>
            <a:prstDash val="sysDash"/>
            <a:round/>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2" name="Title 1"/>
          <p:cNvSpPr>
            <a:spLocks noGrp="1"/>
          </p:cNvSpPr>
          <p:nvPr>
            <p:ph type="title"/>
          </p:nvPr>
        </p:nvSpPr>
        <p:spPr>
          <a:xfrm>
            <a:off x="1207166" y="975731"/>
            <a:ext cx="34142045" cy="3239425"/>
          </a:xfrm>
        </p:spPr>
        <p:txBody>
          <a:bodyPr/>
          <a:lstStyle/>
          <a:p>
            <a:r>
              <a:rPr lang="en-US" smtClean="0"/>
              <a:t>Click to edit Master title style</a:t>
            </a:r>
            <a:endParaRPr lang="en-US"/>
          </a:p>
        </p:txBody>
      </p:sp>
      <p:sp>
        <p:nvSpPr>
          <p:cNvPr id="10" name="Content Placeholder 9"/>
          <p:cNvSpPr>
            <a:spLocks noGrp="1"/>
          </p:cNvSpPr>
          <p:nvPr>
            <p:ph sz="half" idx="1"/>
          </p:nvPr>
        </p:nvSpPr>
        <p:spPr>
          <a:xfrm>
            <a:off x="1207165" y="5854382"/>
            <a:ext cx="16156504" cy="19982960"/>
          </a:xfrm>
        </p:spPr>
        <p:txBody>
          <a:bodyPr/>
          <a:lstStyle>
            <a:lvl1pPr>
              <a:defRPr sz="103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Content Placeholder 11"/>
          <p:cNvSpPr>
            <a:spLocks noGrp="1"/>
          </p:cNvSpPr>
          <p:nvPr>
            <p:ph sz="half" idx="2"/>
          </p:nvPr>
        </p:nvSpPr>
        <p:spPr>
          <a:xfrm>
            <a:off x="19204900" y="5854382"/>
            <a:ext cx="16156504" cy="19982960"/>
          </a:xfrm>
        </p:spPr>
        <p:txBody>
          <a:bodyPr/>
          <a:lstStyle>
            <a:lvl1pPr>
              <a:defRPr sz="10300"/>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4"/>
          <p:cNvSpPr>
            <a:spLocks noGrp="1"/>
          </p:cNvSpPr>
          <p:nvPr>
            <p:ph type="dt" sz="half" idx="10"/>
          </p:nvPr>
        </p:nvSpPr>
        <p:spPr>
          <a:xfrm>
            <a:off x="23167975" y="27358975"/>
            <a:ext cx="12180888" cy="1562100"/>
          </a:xfrm>
        </p:spPr>
        <p:txBody>
          <a:bodyPr/>
          <a:lstStyle>
            <a:lvl1pPr>
              <a:defRPr/>
            </a:lvl1pPr>
          </a:lstStyle>
          <a:p>
            <a:fld id="{CCC96D66-E0CF-7848-80EA-4B82EC931101}" type="datetimeFigureOut">
              <a:rPr lang="en-US"/>
              <a:pPr/>
              <a:t>5/2/13</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fld id="{42E899C6-6320-F445-915E-AD94AE6A2E30}" type="slidenum">
              <a:rPr lang="en-US"/>
              <a:pPr/>
              <a:t>‹#›</a:t>
            </a:fld>
            <a:endParaRPr lang="en-US"/>
          </a:p>
        </p:txBody>
      </p:sp>
    </p:spTree>
    <p:extLst>
      <p:ext uri="{BB962C8B-B14F-4D97-AF65-F5344CB8AC3E}">
        <p14:creationId xmlns:p14="http://schemas.microsoft.com/office/powerpoint/2010/main" val="3379715272"/>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flipV="1">
            <a:off x="18291175" y="9390063"/>
            <a:ext cx="0" cy="17876837"/>
          </a:xfrm>
          <a:prstGeom prst="line">
            <a:avLst/>
          </a:prstGeom>
          <a:noFill/>
          <a:ln w="9525" cap="flat" cmpd="sng" algn="ctr">
            <a:solidFill>
              <a:schemeClr val="tx2"/>
            </a:solidFill>
            <a:prstDash val="sysDash"/>
            <a:round/>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8" name="Rectangle 7"/>
          <p:cNvSpPr>
            <a:spLocks noChangeArrowheads="1"/>
          </p:cNvSpPr>
          <p:nvPr/>
        </p:nvSpPr>
        <p:spPr bwMode="white">
          <a:xfrm>
            <a:off x="0" y="0"/>
            <a:ext cx="36580763" cy="6180138"/>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9" name="Rectangle 8"/>
          <p:cNvSpPr>
            <a:spLocks noChangeArrowheads="1"/>
          </p:cNvSpPr>
          <p:nvPr/>
        </p:nvSpPr>
        <p:spPr bwMode="white">
          <a:xfrm>
            <a:off x="0" y="28621038"/>
            <a:ext cx="36580763" cy="6508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0" name="Rectangle 9"/>
          <p:cNvSpPr>
            <a:spLocks noChangeArrowheads="1"/>
          </p:cNvSpPr>
          <p:nvPr/>
        </p:nvSpPr>
        <p:spPr bwMode="white">
          <a:xfrm>
            <a:off x="0"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1" name="Rectangle 10"/>
          <p:cNvSpPr>
            <a:spLocks noChangeArrowheads="1"/>
          </p:cNvSpPr>
          <p:nvPr/>
        </p:nvSpPr>
        <p:spPr bwMode="white">
          <a:xfrm>
            <a:off x="35969575"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2" name="Rectangle 11"/>
          <p:cNvSpPr/>
          <p:nvPr/>
        </p:nvSpPr>
        <p:spPr>
          <a:xfrm>
            <a:off x="611188" y="5854700"/>
            <a:ext cx="35336162" cy="3902075"/>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3" name="Rectangle 12"/>
          <p:cNvSpPr>
            <a:spLocks noChangeArrowheads="1"/>
          </p:cNvSpPr>
          <p:nvPr/>
        </p:nvSpPr>
        <p:spPr bwMode="auto">
          <a:xfrm>
            <a:off x="582613" y="27281188"/>
            <a:ext cx="35337750" cy="1327150"/>
          </a:xfrm>
          <a:prstGeom prst="rect">
            <a:avLst/>
          </a:prstGeom>
          <a:solidFill>
            <a:schemeClr val="accent3"/>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4" name="Straight Connector 13"/>
          <p:cNvSpPr>
            <a:spLocks noChangeShapeType="1"/>
          </p:cNvSpPr>
          <p:nvPr/>
        </p:nvSpPr>
        <p:spPr bwMode="auto">
          <a:xfrm>
            <a:off x="611188" y="5462588"/>
            <a:ext cx="35336162"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5" name="Rectangle 14"/>
          <p:cNvSpPr>
            <a:spLocks noChangeArrowheads="1"/>
          </p:cNvSpPr>
          <p:nvPr/>
        </p:nvSpPr>
        <p:spPr bwMode="auto">
          <a:xfrm>
            <a:off x="611188" y="663575"/>
            <a:ext cx="35336162" cy="27944763"/>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6" name="Oval 15"/>
          <p:cNvSpPr/>
          <p:nvPr/>
        </p:nvSpPr>
        <p:spPr>
          <a:xfrm>
            <a:off x="17070388" y="4079875"/>
            <a:ext cx="2439987" cy="260191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7" name="Oval 16"/>
          <p:cNvSpPr/>
          <p:nvPr/>
        </p:nvSpPr>
        <p:spPr>
          <a:xfrm>
            <a:off x="17449800" y="4484688"/>
            <a:ext cx="1681163" cy="1795462"/>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3" name="Text Placeholder 2"/>
          <p:cNvSpPr>
            <a:spLocks noGrp="1"/>
          </p:cNvSpPr>
          <p:nvPr>
            <p:ph type="body" idx="1"/>
          </p:nvPr>
        </p:nvSpPr>
        <p:spPr>
          <a:xfrm>
            <a:off x="1207166" y="6504869"/>
            <a:ext cx="16162857" cy="312854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9100" b="1" dirty="0" smtClean="0">
                <a:solidFill>
                  <a:srgbClr val="FFFFFF"/>
                </a:solidFill>
              </a:defRPr>
            </a:lvl1pPr>
            <a:lvl2pPr>
              <a:buNone/>
              <a:defRPr sz="8200" b="1"/>
            </a:lvl2pPr>
            <a:lvl3pPr>
              <a:buNone/>
              <a:defRPr sz="7400" b="1"/>
            </a:lvl3pPr>
            <a:lvl4pPr>
              <a:buNone/>
              <a:defRPr sz="6600" b="1"/>
            </a:lvl4pPr>
            <a:lvl5pPr>
              <a:buNone/>
              <a:defRPr sz="6600" b="1"/>
            </a:lvl5pPr>
          </a:lstStyle>
          <a:p>
            <a:pPr lvl="0"/>
            <a:r>
              <a:rPr lang="en-US" smtClean="0"/>
              <a:t>Click to edit Master text styles</a:t>
            </a:r>
          </a:p>
        </p:txBody>
      </p:sp>
      <p:sp>
        <p:nvSpPr>
          <p:cNvPr id="4" name="Text Placeholder 3"/>
          <p:cNvSpPr>
            <a:spLocks noGrp="1"/>
          </p:cNvSpPr>
          <p:nvPr>
            <p:ph type="body" sz="half" idx="3"/>
          </p:nvPr>
        </p:nvSpPr>
        <p:spPr>
          <a:xfrm>
            <a:off x="19167818" y="6504869"/>
            <a:ext cx="16169205" cy="3122337"/>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9100" b="1"/>
            </a:lvl1pPr>
            <a:lvl2pPr>
              <a:buNone/>
              <a:defRPr sz="8200" b="1"/>
            </a:lvl2pPr>
            <a:lvl3pPr>
              <a:buNone/>
              <a:defRPr sz="7400" b="1"/>
            </a:lvl3pPr>
            <a:lvl4pPr>
              <a:buNone/>
              <a:defRPr sz="6600" b="1"/>
            </a:lvl4pPr>
            <a:lvl5pPr>
              <a:buNone/>
              <a:defRPr sz="6600" b="1"/>
            </a:lvl5pPr>
          </a:lstStyle>
          <a:p>
            <a:pPr lvl="0"/>
            <a:r>
              <a:rPr lang="en-US" smtClean="0"/>
              <a:t>Click to edit Master text styles</a:t>
            </a:r>
          </a:p>
        </p:txBody>
      </p:sp>
      <p:sp>
        <p:nvSpPr>
          <p:cNvPr id="24" name="Content Placeholder 23"/>
          <p:cNvSpPr>
            <a:spLocks noGrp="1"/>
          </p:cNvSpPr>
          <p:nvPr>
            <p:ph sz="quarter" idx="2"/>
          </p:nvPr>
        </p:nvSpPr>
        <p:spPr>
          <a:xfrm>
            <a:off x="1207166" y="10548573"/>
            <a:ext cx="16168697" cy="162980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6" name="Content Placeholder 25"/>
          <p:cNvSpPr>
            <a:spLocks noGrp="1"/>
          </p:cNvSpPr>
          <p:nvPr>
            <p:ph sz="quarter" idx="4"/>
          </p:nvPr>
        </p:nvSpPr>
        <p:spPr>
          <a:xfrm>
            <a:off x="19204900" y="10548573"/>
            <a:ext cx="16156504" cy="16314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3" name="Title 22"/>
          <p:cNvSpPr>
            <a:spLocks noGrp="1"/>
          </p:cNvSpPr>
          <p:nvPr>
            <p:ph type="title"/>
          </p:nvPr>
        </p:nvSpPr>
        <p:spPr/>
        <p:txBody>
          <a:bodyPr rtlCol="0"/>
          <a:lstStyle/>
          <a:p>
            <a:r>
              <a:rPr lang="en-US" smtClean="0"/>
              <a:t>Click to edit Master title style</a:t>
            </a:r>
            <a:endParaRPr lang="en-US"/>
          </a:p>
        </p:txBody>
      </p:sp>
      <p:sp>
        <p:nvSpPr>
          <p:cNvPr id="18" name="Date Placeholder 6"/>
          <p:cNvSpPr>
            <a:spLocks noGrp="1"/>
          </p:cNvSpPr>
          <p:nvPr>
            <p:ph type="dt" sz="half" idx="10"/>
          </p:nvPr>
        </p:nvSpPr>
        <p:spPr/>
        <p:txBody>
          <a:bodyPr/>
          <a:lstStyle>
            <a:lvl1pPr>
              <a:defRPr/>
            </a:lvl1pPr>
          </a:lstStyle>
          <a:p>
            <a:fld id="{37CE13FA-87AE-B541-A8AB-F5FE807B13F0}" type="datetimeFigureOut">
              <a:rPr lang="en-US"/>
              <a:pPr/>
              <a:t>5/2/13</a:t>
            </a:fld>
            <a:endParaRPr lang="en-US"/>
          </a:p>
        </p:txBody>
      </p:sp>
      <p:sp>
        <p:nvSpPr>
          <p:cNvPr id="19" name="Footer Placeholder 7"/>
          <p:cNvSpPr>
            <a:spLocks noGrp="1"/>
          </p:cNvSpPr>
          <p:nvPr>
            <p:ph type="ftr" sz="quarter" idx="11"/>
          </p:nvPr>
        </p:nvSpPr>
        <p:spPr>
          <a:xfrm>
            <a:off x="1219200" y="27358975"/>
            <a:ext cx="14328775" cy="1562100"/>
          </a:xfrm>
        </p:spPr>
        <p:txBody>
          <a:bodyPr/>
          <a:lstStyle>
            <a:lvl1pPr>
              <a:defRPr/>
            </a:lvl1pPr>
          </a:lstStyle>
          <a:p>
            <a:pPr>
              <a:defRPr/>
            </a:pPr>
            <a:endParaRPr lang="en-US"/>
          </a:p>
        </p:txBody>
      </p:sp>
      <p:sp>
        <p:nvSpPr>
          <p:cNvPr id="20" name="Slide Number Placeholder 8"/>
          <p:cNvSpPr>
            <a:spLocks noGrp="1"/>
          </p:cNvSpPr>
          <p:nvPr>
            <p:ph type="sldNum" sz="quarter" idx="12"/>
          </p:nvPr>
        </p:nvSpPr>
        <p:spPr>
          <a:xfrm>
            <a:off x="17376775" y="4448175"/>
            <a:ext cx="1827213" cy="1885950"/>
          </a:xfrm>
        </p:spPr>
        <p:txBody>
          <a:bodyPr/>
          <a:lstStyle>
            <a:lvl1pPr>
              <a:defRPr/>
            </a:lvl1pPr>
          </a:lstStyle>
          <a:p>
            <a:fld id="{717619E8-1D50-4041-9643-19F86B7B440F}" type="slidenum">
              <a:rPr lang="en-US"/>
              <a:pPr/>
              <a:t>‹#›</a:t>
            </a:fld>
            <a:endParaRPr lang="en-US"/>
          </a:p>
        </p:txBody>
      </p:sp>
    </p:spTree>
    <p:extLst>
      <p:ext uri="{BB962C8B-B14F-4D97-AF65-F5344CB8AC3E}">
        <p14:creationId xmlns:p14="http://schemas.microsoft.com/office/powerpoint/2010/main" val="1259318468"/>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1B86CCE9-709D-A84A-87D7-CB008D2C7324}" type="datetimeFigureOut">
              <a:rPr lang="en-US"/>
              <a:pPr/>
              <a:t>5/2/13</a:t>
            </a:fld>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17376775" y="4422775"/>
            <a:ext cx="1827213" cy="1882775"/>
          </a:xfrm>
        </p:spPr>
        <p:txBody>
          <a:bodyPr/>
          <a:lstStyle>
            <a:lvl1pPr>
              <a:defRPr/>
            </a:lvl1pPr>
          </a:lstStyle>
          <a:p>
            <a:fld id="{0C04FC48-00DE-5C4A-BEBC-6C5D4FEB1FE8}" type="slidenum">
              <a:rPr lang="en-US"/>
              <a:pPr/>
              <a:t>‹#›</a:t>
            </a:fld>
            <a:endParaRPr lang="en-US"/>
          </a:p>
        </p:txBody>
      </p:sp>
    </p:spTree>
    <p:extLst>
      <p:ext uri="{BB962C8B-B14F-4D97-AF65-F5344CB8AC3E}">
        <p14:creationId xmlns:p14="http://schemas.microsoft.com/office/powerpoint/2010/main" val="152601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a:spLocks noChangeArrowheads="1"/>
          </p:cNvSpPr>
          <p:nvPr/>
        </p:nvSpPr>
        <p:spPr bwMode="white">
          <a:xfrm>
            <a:off x="0" y="28621038"/>
            <a:ext cx="36580763" cy="6508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3" name="Rectangle 2"/>
          <p:cNvSpPr>
            <a:spLocks noChangeArrowheads="1"/>
          </p:cNvSpPr>
          <p:nvPr/>
        </p:nvSpPr>
        <p:spPr bwMode="white">
          <a:xfrm>
            <a:off x="0" y="0"/>
            <a:ext cx="36580763" cy="6635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4" name="Rectangle 3"/>
          <p:cNvSpPr>
            <a:spLocks noChangeArrowheads="1"/>
          </p:cNvSpPr>
          <p:nvPr/>
        </p:nvSpPr>
        <p:spPr bwMode="white">
          <a:xfrm>
            <a:off x="35969575"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5" name="Rectangle 4"/>
          <p:cNvSpPr>
            <a:spLocks noChangeArrowheads="1"/>
          </p:cNvSpPr>
          <p:nvPr/>
        </p:nvSpPr>
        <p:spPr bwMode="white">
          <a:xfrm>
            <a:off x="0"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6" name="Rectangle 5"/>
          <p:cNvSpPr>
            <a:spLocks noChangeArrowheads="1"/>
          </p:cNvSpPr>
          <p:nvPr/>
        </p:nvSpPr>
        <p:spPr bwMode="auto">
          <a:xfrm>
            <a:off x="584200" y="27281188"/>
            <a:ext cx="35337750" cy="1322387"/>
          </a:xfrm>
          <a:prstGeom prst="rect">
            <a:avLst/>
          </a:prstGeom>
          <a:solidFill>
            <a:schemeClr val="accent3"/>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7" name="Rectangle 6"/>
          <p:cNvSpPr>
            <a:spLocks noChangeArrowheads="1"/>
          </p:cNvSpPr>
          <p:nvPr/>
        </p:nvSpPr>
        <p:spPr bwMode="auto">
          <a:xfrm>
            <a:off x="611188" y="676275"/>
            <a:ext cx="35336162" cy="27944763"/>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8" name="Date Placeholder 1"/>
          <p:cNvSpPr>
            <a:spLocks noGrp="1"/>
          </p:cNvSpPr>
          <p:nvPr>
            <p:ph type="dt" sz="half" idx="10"/>
          </p:nvPr>
        </p:nvSpPr>
        <p:spPr/>
        <p:txBody>
          <a:bodyPr/>
          <a:lstStyle>
            <a:lvl1pPr>
              <a:defRPr/>
            </a:lvl1pPr>
          </a:lstStyle>
          <a:p>
            <a:fld id="{B95CE31B-5FA5-1C4E-A579-6E883DD92702}" type="datetimeFigureOut">
              <a:rPr lang="en-US"/>
              <a:pPr/>
              <a:t>5/2/13</a:t>
            </a:fld>
            <a:endParaRPr lang="en-US"/>
          </a:p>
        </p:txBody>
      </p:sp>
      <p:sp>
        <p:nvSpPr>
          <p:cNvPr id="9" name="Footer Placeholder 2"/>
          <p:cNvSpPr>
            <a:spLocks noGrp="1"/>
          </p:cNvSpPr>
          <p:nvPr>
            <p:ph type="ftr" sz="quarter" idx="11"/>
          </p:nvPr>
        </p:nvSpPr>
        <p:spPr/>
        <p:txBody>
          <a:bodyPr/>
          <a:lstStyle>
            <a:lvl1pPr>
              <a:defRPr/>
            </a:lvl1pPr>
          </a:lstStyle>
          <a:p>
            <a:pPr>
              <a:defRPr/>
            </a:pPr>
            <a:endParaRPr lang="en-US"/>
          </a:p>
        </p:txBody>
      </p:sp>
      <p:sp>
        <p:nvSpPr>
          <p:cNvPr id="10" name="Slide Number Placeholder 3"/>
          <p:cNvSpPr>
            <a:spLocks noGrp="1"/>
          </p:cNvSpPr>
          <p:nvPr>
            <p:ph type="sldNum" sz="quarter" idx="12"/>
          </p:nvPr>
        </p:nvSpPr>
        <p:spPr>
          <a:xfrm>
            <a:off x="17070388" y="26993850"/>
            <a:ext cx="2439987" cy="1885950"/>
          </a:xfrm>
        </p:spPr>
        <p:txBody>
          <a:bodyPr/>
          <a:lstStyle>
            <a:lvl1pPr>
              <a:defRPr>
                <a:solidFill>
                  <a:srgbClr val="FFFFFF"/>
                </a:solidFill>
              </a:defRPr>
            </a:lvl1pPr>
          </a:lstStyle>
          <a:p>
            <a:fld id="{63129ECF-3F19-EA4E-9D6C-C6E9D1B21056}" type="slidenum">
              <a:rPr lang="en-US"/>
              <a:pPr/>
              <a:t>‹#›</a:t>
            </a:fld>
            <a:endParaRPr lang="en-US"/>
          </a:p>
        </p:txBody>
      </p:sp>
    </p:spTree>
    <p:extLst>
      <p:ext uri="{BB962C8B-B14F-4D97-AF65-F5344CB8AC3E}">
        <p14:creationId xmlns:p14="http://schemas.microsoft.com/office/powerpoint/2010/main" val="2349100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a:spLocks noChangeArrowheads="1"/>
          </p:cNvSpPr>
          <p:nvPr/>
        </p:nvSpPr>
        <p:spPr bwMode="auto">
          <a:xfrm>
            <a:off x="611188" y="650875"/>
            <a:ext cx="35336162" cy="1301750"/>
          </a:xfrm>
          <a:prstGeom prst="rect">
            <a:avLst/>
          </a:prstGeom>
          <a:solidFill>
            <a:schemeClr val="accent3"/>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6" name="Rectangle 5"/>
          <p:cNvSpPr>
            <a:spLocks noChangeArrowheads="1"/>
          </p:cNvSpPr>
          <p:nvPr/>
        </p:nvSpPr>
        <p:spPr bwMode="white">
          <a:xfrm>
            <a:off x="0" y="28621038"/>
            <a:ext cx="36580763" cy="6508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7" name="Rectangle 6"/>
          <p:cNvSpPr>
            <a:spLocks noChangeArrowheads="1"/>
          </p:cNvSpPr>
          <p:nvPr/>
        </p:nvSpPr>
        <p:spPr bwMode="white">
          <a:xfrm>
            <a:off x="35969575"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8" name="Rectangle 7"/>
          <p:cNvSpPr>
            <a:spLocks noChangeArrowheads="1"/>
          </p:cNvSpPr>
          <p:nvPr/>
        </p:nvSpPr>
        <p:spPr bwMode="white">
          <a:xfrm>
            <a:off x="0" y="0"/>
            <a:ext cx="36580763" cy="5064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9" name="Rectangle 8"/>
          <p:cNvSpPr>
            <a:spLocks noChangeArrowheads="1"/>
          </p:cNvSpPr>
          <p:nvPr/>
        </p:nvSpPr>
        <p:spPr bwMode="white">
          <a:xfrm>
            <a:off x="0"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0" name="Rectangle 9"/>
          <p:cNvSpPr/>
          <p:nvPr/>
        </p:nvSpPr>
        <p:spPr>
          <a:xfrm>
            <a:off x="611188" y="2601913"/>
            <a:ext cx="10972800" cy="25042812"/>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1" name="Rectangle 10"/>
          <p:cNvSpPr>
            <a:spLocks noChangeArrowheads="1"/>
          </p:cNvSpPr>
          <p:nvPr/>
        </p:nvSpPr>
        <p:spPr bwMode="auto">
          <a:xfrm>
            <a:off x="611188" y="650875"/>
            <a:ext cx="35336162" cy="27944763"/>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2" name="Straight Connector 11"/>
          <p:cNvSpPr>
            <a:spLocks noChangeShapeType="1"/>
          </p:cNvSpPr>
          <p:nvPr/>
        </p:nvSpPr>
        <p:spPr bwMode="auto">
          <a:xfrm>
            <a:off x="611188" y="2278063"/>
            <a:ext cx="35336162"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3" name="Oval 12"/>
          <p:cNvSpPr/>
          <p:nvPr/>
        </p:nvSpPr>
        <p:spPr>
          <a:xfrm>
            <a:off x="5181600" y="976313"/>
            <a:ext cx="2439988" cy="2601912"/>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4" name="Oval 13"/>
          <p:cNvSpPr/>
          <p:nvPr/>
        </p:nvSpPr>
        <p:spPr>
          <a:xfrm>
            <a:off x="5561013" y="1379538"/>
            <a:ext cx="1681162" cy="1795462"/>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5" name="Rectangle 14"/>
          <p:cNvSpPr>
            <a:spLocks noChangeArrowheads="1"/>
          </p:cNvSpPr>
          <p:nvPr/>
        </p:nvSpPr>
        <p:spPr bwMode="auto">
          <a:xfrm>
            <a:off x="598488" y="27266900"/>
            <a:ext cx="35334575" cy="1322388"/>
          </a:xfrm>
          <a:prstGeom prst="rect">
            <a:avLst/>
          </a:prstGeom>
          <a:solidFill>
            <a:schemeClr val="accent3"/>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2" name="Title 1"/>
          <p:cNvSpPr>
            <a:spLocks noGrp="1"/>
          </p:cNvSpPr>
          <p:nvPr>
            <p:ph type="title"/>
          </p:nvPr>
        </p:nvSpPr>
        <p:spPr>
          <a:xfrm>
            <a:off x="1524200" y="3902922"/>
            <a:ext cx="9450030" cy="4228166"/>
          </a:xfrm>
        </p:spPr>
        <p:txBody>
          <a:bodyPr>
            <a:noAutofit/>
          </a:bodyPr>
          <a:lstStyle>
            <a:lvl1pPr algn="l">
              <a:buNone/>
              <a:defRPr sz="9100" b="1">
                <a:solidFill>
                  <a:srgbClr val="FFFFFF"/>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1524200" y="8456334"/>
            <a:ext cx="9450030" cy="17691892"/>
          </a:xfrm>
        </p:spPr>
        <p:txBody>
          <a:bodyPr/>
          <a:lstStyle>
            <a:lvl1pPr marL="0" indent="0">
              <a:spcAft>
                <a:spcPts val="4114"/>
              </a:spcAft>
              <a:buNone/>
              <a:defRPr sz="6600">
                <a:solidFill>
                  <a:srgbClr val="FFFFFF"/>
                </a:solidFill>
              </a:defRPr>
            </a:lvl1pPr>
            <a:lvl2pPr>
              <a:buNone/>
              <a:defRPr sz="5000"/>
            </a:lvl2pPr>
            <a:lvl3pPr>
              <a:buNone/>
              <a:defRPr sz="4100"/>
            </a:lvl3pPr>
            <a:lvl4pPr>
              <a:buNone/>
              <a:defRPr sz="3700"/>
            </a:lvl4pPr>
            <a:lvl5pPr>
              <a:buNone/>
              <a:defRPr sz="3700"/>
            </a:lvl5pPr>
          </a:lstStyle>
          <a:p>
            <a:pPr lvl="0"/>
            <a:r>
              <a:rPr lang="en-US" smtClean="0"/>
              <a:t>Click to edit Master text styles</a:t>
            </a:r>
          </a:p>
        </p:txBody>
      </p:sp>
      <p:sp>
        <p:nvSpPr>
          <p:cNvPr id="20" name="Content Placeholder 19"/>
          <p:cNvSpPr>
            <a:spLocks noGrp="1"/>
          </p:cNvSpPr>
          <p:nvPr>
            <p:ph sz="quarter" idx="1"/>
          </p:nvPr>
        </p:nvSpPr>
        <p:spPr>
          <a:xfrm>
            <a:off x="12498427" y="2927192"/>
            <a:ext cx="22558137" cy="230922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Slide Number Placeholder 6"/>
          <p:cNvSpPr>
            <a:spLocks noGrp="1"/>
          </p:cNvSpPr>
          <p:nvPr>
            <p:ph type="sldNum" sz="quarter" idx="10"/>
          </p:nvPr>
        </p:nvSpPr>
        <p:spPr>
          <a:xfrm>
            <a:off x="5487988" y="1335088"/>
            <a:ext cx="1827212" cy="1882775"/>
          </a:xfrm>
        </p:spPr>
        <p:txBody>
          <a:bodyPr/>
          <a:lstStyle>
            <a:lvl1pPr>
              <a:defRPr/>
            </a:lvl1pPr>
          </a:lstStyle>
          <a:p>
            <a:fld id="{FDD21A11-D4D4-604E-965B-0F17CAA39336}" type="slidenum">
              <a:rPr lang="en-US"/>
              <a:pPr/>
              <a:t>‹#›</a:t>
            </a:fld>
            <a:endParaRPr lang="en-US"/>
          </a:p>
        </p:txBody>
      </p:sp>
      <p:sp>
        <p:nvSpPr>
          <p:cNvPr id="17" name="Date Placeholder 4"/>
          <p:cNvSpPr>
            <a:spLocks noGrp="1"/>
          </p:cNvSpPr>
          <p:nvPr>
            <p:ph type="dt" sz="half" idx="11"/>
          </p:nvPr>
        </p:nvSpPr>
        <p:spPr/>
        <p:txBody>
          <a:bodyPr/>
          <a:lstStyle>
            <a:lvl1pPr>
              <a:defRPr/>
            </a:lvl1pPr>
          </a:lstStyle>
          <a:p>
            <a:fld id="{A3C3CF0A-DAAC-1E44-A226-7F82CBD0E3D8}" type="datetimeFigureOut">
              <a:rPr lang="en-US"/>
              <a:pPr/>
              <a:t>5/2/13</a:t>
            </a:fld>
            <a:endParaRPr lang="en-US"/>
          </a:p>
        </p:txBody>
      </p:sp>
      <p:sp>
        <p:nvSpPr>
          <p:cNvPr id="18" name="Footer Placeholder 5"/>
          <p:cNvSpPr>
            <a:spLocks noGrp="1"/>
          </p:cNvSpPr>
          <p:nvPr>
            <p:ph type="ftr" sz="quarter" idx="12"/>
          </p:nvPr>
        </p:nvSpPr>
        <p:spPr>
          <a:xfrm>
            <a:off x="1206500" y="27362150"/>
            <a:ext cx="13535025" cy="1563688"/>
          </a:xfrm>
        </p:spPr>
        <p:txBody>
          <a:bodyPr/>
          <a:lstStyle>
            <a:lvl1pPr>
              <a:defRPr/>
            </a:lvl1pPr>
          </a:lstStyle>
          <a:p>
            <a:pPr>
              <a:defRPr/>
            </a:pPr>
            <a:endParaRPr lang="en-US"/>
          </a:p>
        </p:txBody>
      </p:sp>
    </p:spTree>
    <p:extLst>
      <p:ext uri="{BB962C8B-B14F-4D97-AF65-F5344CB8AC3E}">
        <p14:creationId xmlns:p14="http://schemas.microsoft.com/office/powerpoint/2010/main" val="1875730240"/>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611188" y="2278063"/>
            <a:ext cx="35336162"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6" name="Rectangle 5"/>
          <p:cNvSpPr>
            <a:spLocks noChangeArrowheads="1"/>
          </p:cNvSpPr>
          <p:nvPr/>
        </p:nvSpPr>
        <p:spPr bwMode="white">
          <a:xfrm>
            <a:off x="0" y="28621038"/>
            <a:ext cx="36580763" cy="6508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7" name="Rectangle 6"/>
          <p:cNvSpPr>
            <a:spLocks noChangeArrowheads="1"/>
          </p:cNvSpPr>
          <p:nvPr/>
        </p:nvSpPr>
        <p:spPr bwMode="white">
          <a:xfrm>
            <a:off x="35969575"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8" name="Rectangle 7"/>
          <p:cNvSpPr>
            <a:spLocks noChangeArrowheads="1"/>
          </p:cNvSpPr>
          <p:nvPr/>
        </p:nvSpPr>
        <p:spPr bwMode="white">
          <a:xfrm>
            <a:off x="0" y="0"/>
            <a:ext cx="36580763" cy="6508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9" name="Rectangle 8"/>
          <p:cNvSpPr>
            <a:spLocks noChangeArrowheads="1"/>
          </p:cNvSpPr>
          <p:nvPr/>
        </p:nvSpPr>
        <p:spPr bwMode="white">
          <a:xfrm>
            <a:off x="0"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0" name="Rectangle 9"/>
          <p:cNvSpPr>
            <a:spLocks noChangeArrowheads="1"/>
          </p:cNvSpPr>
          <p:nvPr/>
        </p:nvSpPr>
        <p:spPr bwMode="auto">
          <a:xfrm>
            <a:off x="611188" y="650875"/>
            <a:ext cx="35336162" cy="1287463"/>
          </a:xfrm>
          <a:prstGeom prst="rect">
            <a:avLst/>
          </a:prstGeom>
          <a:solidFill>
            <a:schemeClr val="accent3"/>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1" name="Rectangle 10"/>
          <p:cNvSpPr/>
          <p:nvPr/>
        </p:nvSpPr>
        <p:spPr>
          <a:xfrm>
            <a:off x="611188" y="2601913"/>
            <a:ext cx="10972800" cy="25042812"/>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2" name="Rectangle 11"/>
          <p:cNvSpPr>
            <a:spLocks noChangeArrowheads="1"/>
          </p:cNvSpPr>
          <p:nvPr/>
        </p:nvSpPr>
        <p:spPr bwMode="auto">
          <a:xfrm>
            <a:off x="611188" y="663575"/>
            <a:ext cx="35336162" cy="27944763"/>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3" name="Oval 12"/>
          <p:cNvSpPr/>
          <p:nvPr/>
        </p:nvSpPr>
        <p:spPr>
          <a:xfrm>
            <a:off x="5181600" y="976313"/>
            <a:ext cx="2439988" cy="2601912"/>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4" name="Oval 13"/>
          <p:cNvSpPr/>
          <p:nvPr/>
        </p:nvSpPr>
        <p:spPr>
          <a:xfrm>
            <a:off x="5561013" y="1379538"/>
            <a:ext cx="1681162" cy="1795462"/>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5" name="Rectangle 14"/>
          <p:cNvSpPr>
            <a:spLocks noChangeArrowheads="1"/>
          </p:cNvSpPr>
          <p:nvPr/>
        </p:nvSpPr>
        <p:spPr bwMode="auto">
          <a:xfrm>
            <a:off x="598488" y="27266900"/>
            <a:ext cx="35334575" cy="1322388"/>
          </a:xfrm>
          <a:prstGeom prst="rect">
            <a:avLst/>
          </a:prstGeom>
          <a:solidFill>
            <a:schemeClr val="accent3"/>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2" name="Title 1"/>
          <p:cNvSpPr>
            <a:spLocks noGrp="1"/>
          </p:cNvSpPr>
          <p:nvPr>
            <p:ph type="title"/>
          </p:nvPr>
        </p:nvSpPr>
        <p:spPr>
          <a:xfrm>
            <a:off x="12003064" y="21466071"/>
            <a:ext cx="23472656" cy="5203895"/>
          </a:xfrm>
        </p:spPr>
        <p:txBody>
          <a:bodyPr anchor="t">
            <a:noAutofit/>
          </a:bodyPr>
          <a:lstStyle>
            <a:lvl1pPr algn="l">
              <a:buNone/>
              <a:defRPr sz="9800" b="1">
                <a:solidFill>
                  <a:schemeClr val="tx2"/>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2003064" y="2601948"/>
            <a:ext cx="23472656" cy="18213635"/>
          </a:xfrm>
        </p:spPr>
        <p:txBody>
          <a:bodyPr>
            <a:normAutofit/>
          </a:bodyPr>
          <a:lstStyle>
            <a:lvl1pPr marL="0" indent="0">
              <a:buNone/>
              <a:defRPr sz="1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524199" y="4228167"/>
            <a:ext cx="9754870" cy="22441799"/>
          </a:xfrm>
        </p:spPr>
        <p:txBody>
          <a:bodyPr/>
          <a:lstStyle>
            <a:lvl1pPr marL="0" indent="0">
              <a:spcAft>
                <a:spcPts val="4114"/>
              </a:spcAft>
              <a:buFontTx/>
              <a:buNone/>
              <a:defRPr sz="6600">
                <a:solidFill>
                  <a:srgbClr val="FFFFFF"/>
                </a:solidFill>
              </a:defRPr>
            </a:lvl1pPr>
            <a:lvl2pPr>
              <a:defRPr sz="5000"/>
            </a:lvl2pPr>
            <a:lvl3pPr>
              <a:defRPr sz="4100"/>
            </a:lvl3pPr>
            <a:lvl4pPr>
              <a:defRPr sz="3700"/>
            </a:lvl4pPr>
            <a:lvl5pPr>
              <a:defRPr sz="3700"/>
            </a:lvl5pPr>
          </a:lstStyle>
          <a:p>
            <a:pPr lvl="0"/>
            <a:r>
              <a:rPr lang="en-US" smtClean="0"/>
              <a:t>Click to edit Master text styles</a:t>
            </a:r>
          </a:p>
        </p:txBody>
      </p:sp>
      <p:sp>
        <p:nvSpPr>
          <p:cNvPr id="16" name="Slide Number Placeholder 6"/>
          <p:cNvSpPr>
            <a:spLocks noGrp="1"/>
          </p:cNvSpPr>
          <p:nvPr>
            <p:ph type="sldNum" sz="quarter" idx="10"/>
          </p:nvPr>
        </p:nvSpPr>
        <p:spPr>
          <a:xfrm>
            <a:off x="5487988" y="1335088"/>
            <a:ext cx="1827212" cy="1882775"/>
          </a:xfrm>
        </p:spPr>
        <p:txBody>
          <a:bodyPr/>
          <a:lstStyle>
            <a:lvl1pPr>
              <a:defRPr/>
            </a:lvl1pPr>
          </a:lstStyle>
          <a:p>
            <a:fld id="{F54CACD0-1775-244E-8B4B-E6DE8F7A8641}" type="slidenum">
              <a:rPr lang="en-US"/>
              <a:pPr/>
              <a:t>‹#›</a:t>
            </a:fld>
            <a:endParaRPr lang="en-US"/>
          </a:p>
        </p:txBody>
      </p:sp>
      <p:sp>
        <p:nvSpPr>
          <p:cNvPr id="17" name="Date Placeholder 4"/>
          <p:cNvSpPr>
            <a:spLocks noGrp="1"/>
          </p:cNvSpPr>
          <p:nvPr>
            <p:ph type="dt" sz="half" idx="11"/>
          </p:nvPr>
        </p:nvSpPr>
        <p:spPr>
          <a:xfrm>
            <a:off x="23155275" y="27338338"/>
            <a:ext cx="12180888" cy="1560512"/>
          </a:xfrm>
        </p:spPr>
        <p:txBody>
          <a:bodyPr/>
          <a:lstStyle>
            <a:lvl1pPr>
              <a:defRPr/>
            </a:lvl1pPr>
          </a:lstStyle>
          <a:p>
            <a:fld id="{E8C62B8C-E316-2A4C-BC21-8F34F672949C}" type="datetimeFigureOut">
              <a:rPr lang="en-US"/>
              <a:pPr/>
              <a:t>5/2/13</a:t>
            </a:fld>
            <a:endParaRPr lang="en-US"/>
          </a:p>
        </p:txBody>
      </p:sp>
      <p:sp>
        <p:nvSpPr>
          <p:cNvPr id="18" name="Footer Placeholder 5"/>
          <p:cNvSpPr>
            <a:spLocks noGrp="1"/>
          </p:cNvSpPr>
          <p:nvPr>
            <p:ph type="ftr" sz="quarter" idx="12"/>
          </p:nvPr>
        </p:nvSpPr>
        <p:spPr>
          <a:xfrm>
            <a:off x="1206500" y="27362150"/>
            <a:ext cx="14341475" cy="1563688"/>
          </a:xfrm>
        </p:spPr>
        <p:txBody>
          <a:bodyPr/>
          <a:lstStyle>
            <a:lvl1pPr>
              <a:defRPr/>
            </a:lvl1pPr>
          </a:lstStyle>
          <a:p>
            <a:pPr>
              <a:defRPr/>
            </a:pPr>
            <a:endParaRPr lang="en-US"/>
          </a:p>
        </p:txBody>
      </p:sp>
    </p:spTree>
    <p:extLst>
      <p:ext uri="{BB962C8B-B14F-4D97-AF65-F5344CB8AC3E}">
        <p14:creationId xmlns:p14="http://schemas.microsoft.com/office/powerpoint/2010/main" val="4124397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159FCA1-2999-F848-8221-D283726677C3}" type="datetimeFigureOut">
              <a:rPr lang="en-US"/>
              <a:pPr/>
              <a:t>5/2/13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80E6E796-395C-5040-903A-C0858207F273}" type="slidenum">
              <a:rPr lang="en-US"/>
              <a:pPr/>
              <a:t>‹#›</a:t>
            </a:fld>
            <a:endParaRPr lang="en-US"/>
          </a:p>
        </p:txBody>
      </p:sp>
    </p:spTree>
    <p:extLst>
      <p:ext uri="{BB962C8B-B14F-4D97-AF65-F5344CB8AC3E}">
        <p14:creationId xmlns:p14="http://schemas.microsoft.com/office/powerpoint/2010/main" val="2454603017"/>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4" name="Rectangle 3"/>
          <p:cNvSpPr>
            <a:spLocks noChangeArrowheads="1"/>
          </p:cNvSpPr>
          <p:nvPr/>
        </p:nvSpPr>
        <p:spPr bwMode="white">
          <a:xfrm>
            <a:off x="0" y="28621038"/>
            <a:ext cx="36580763" cy="6508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5" name="Rectangle 4"/>
          <p:cNvSpPr>
            <a:spLocks noChangeArrowheads="1"/>
          </p:cNvSpPr>
          <p:nvPr/>
        </p:nvSpPr>
        <p:spPr bwMode="white">
          <a:xfrm>
            <a:off x="28044775" y="0"/>
            <a:ext cx="85359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6" name="Rectangle 5"/>
          <p:cNvSpPr>
            <a:spLocks noChangeArrowheads="1"/>
          </p:cNvSpPr>
          <p:nvPr/>
        </p:nvSpPr>
        <p:spPr bwMode="white">
          <a:xfrm>
            <a:off x="0" y="0"/>
            <a:ext cx="36580763" cy="6635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7" name="Rectangle 6"/>
          <p:cNvSpPr>
            <a:spLocks noChangeArrowheads="1"/>
          </p:cNvSpPr>
          <p:nvPr/>
        </p:nvSpPr>
        <p:spPr bwMode="white">
          <a:xfrm>
            <a:off x="0"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8" name="Rectangle 7"/>
          <p:cNvSpPr>
            <a:spLocks noChangeArrowheads="1"/>
          </p:cNvSpPr>
          <p:nvPr/>
        </p:nvSpPr>
        <p:spPr bwMode="auto">
          <a:xfrm>
            <a:off x="584200" y="27281188"/>
            <a:ext cx="35337750" cy="1322387"/>
          </a:xfrm>
          <a:prstGeom prst="rect">
            <a:avLst/>
          </a:prstGeom>
          <a:solidFill>
            <a:schemeClr val="accent3"/>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9" name="Rectangle 8"/>
          <p:cNvSpPr>
            <a:spLocks noChangeArrowheads="1"/>
          </p:cNvSpPr>
          <p:nvPr/>
        </p:nvSpPr>
        <p:spPr bwMode="auto">
          <a:xfrm>
            <a:off x="611188" y="663575"/>
            <a:ext cx="35336162" cy="27944763"/>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0" name="Straight Connector 9"/>
          <p:cNvSpPr>
            <a:spLocks noChangeShapeType="1"/>
          </p:cNvSpPr>
          <p:nvPr/>
        </p:nvSpPr>
        <p:spPr bwMode="auto">
          <a:xfrm rot="5400000">
            <a:off x="15255081" y="13991432"/>
            <a:ext cx="26655713"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1" name="Oval 10"/>
          <p:cNvSpPr/>
          <p:nvPr/>
        </p:nvSpPr>
        <p:spPr>
          <a:xfrm>
            <a:off x="27363738" y="12487275"/>
            <a:ext cx="2436812" cy="26035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2" name="Oval 11"/>
          <p:cNvSpPr/>
          <p:nvPr/>
        </p:nvSpPr>
        <p:spPr>
          <a:xfrm>
            <a:off x="27741563" y="12890500"/>
            <a:ext cx="1682750" cy="1795463"/>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3" name="Vertical Text Placeholder 2"/>
          <p:cNvSpPr>
            <a:spLocks noGrp="1"/>
          </p:cNvSpPr>
          <p:nvPr>
            <p:ph type="body" orient="vert" idx="1"/>
          </p:nvPr>
        </p:nvSpPr>
        <p:spPr>
          <a:xfrm>
            <a:off x="1219360" y="1300974"/>
            <a:ext cx="26216213" cy="248472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Vertical Title 1"/>
          <p:cNvSpPr>
            <a:spLocks noGrp="1"/>
          </p:cNvSpPr>
          <p:nvPr>
            <p:ph type="title" orient="vert"/>
          </p:nvPr>
        </p:nvSpPr>
        <p:spPr>
          <a:xfrm>
            <a:off x="29569450" y="1300981"/>
            <a:ext cx="5791954" cy="24975988"/>
          </a:xfrm>
        </p:spPr>
        <p:txBody>
          <a:bodyPr vert="eaVert"/>
          <a:lstStyle/>
          <a:p>
            <a:r>
              <a:rPr lang="en-US" smtClean="0"/>
              <a:t>Click to edit Master title style</a:t>
            </a:r>
            <a:endParaRPr lang="en-US"/>
          </a:p>
        </p:txBody>
      </p:sp>
      <p:sp>
        <p:nvSpPr>
          <p:cNvPr id="13" name="Slide Number Placeholder 5"/>
          <p:cNvSpPr>
            <a:spLocks noGrp="1"/>
          </p:cNvSpPr>
          <p:nvPr>
            <p:ph type="sldNum" sz="quarter" idx="10"/>
          </p:nvPr>
        </p:nvSpPr>
        <p:spPr>
          <a:xfrm>
            <a:off x="27666950" y="12847638"/>
            <a:ext cx="1830388" cy="1882775"/>
          </a:xfrm>
        </p:spPr>
        <p:txBody>
          <a:bodyPr/>
          <a:lstStyle>
            <a:lvl1pPr>
              <a:defRPr/>
            </a:lvl1pPr>
          </a:lstStyle>
          <a:p>
            <a:fld id="{0FF033C0-9048-4847-A399-51AE455AA414}" type="slidenum">
              <a:rPr lang="en-US"/>
              <a:pPr/>
              <a:t>‹#›</a:t>
            </a:fld>
            <a:endParaRPr lang="en-US"/>
          </a:p>
        </p:txBody>
      </p:sp>
      <p:sp>
        <p:nvSpPr>
          <p:cNvPr id="14" name="Date Placeholder 3"/>
          <p:cNvSpPr>
            <a:spLocks noGrp="1"/>
          </p:cNvSpPr>
          <p:nvPr>
            <p:ph type="dt" sz="half" idx="11"/>
          </p:nvPr>
        </p:nvSpPr>
        <p:spPr/>
        <p:txBody>
          <a:bodyPr/>
          <a:lstStyle>
            <a:lvl1pPr>
              <a:defRPr/>
            </a:lvl1pPr>
          </a:lstStyle>
          <a:p>
            <a:fld id="{F94193A4-7989-0341-A681-90AFCDE93EB8}" type="datetimeFigureOut">
              <a:rPr lang="en-US"/>
              <a:pPr/>
              <a:t>5/2/13</a:t>
            </a:fld>
            <a:endParaRPr lang="en-US"/>
          </a:p>
        </p:txBody>
      </p:sp>
      <p:sp>
        <p:nvSpPr>
          <p:cNvPr id="15" name="Footer Placeholder 4"/>
          <p:cNvSpPr>
            <a:spLocks noGrp="1"/>
          </p:cNvSpPr>
          <p:nvPr>
            <p:ph type="ftr"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179559217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28621038"/>
            <a:ext cx="36580763" cy="6508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6" name="Rectangle 15"/>
          <p:cNvSpPr>
            <a:spLocks noChangeArrowheads="1"/>
          </p:cNvSpPr>
          <p:nvPr/>
        </p:nvSpPr>
        <p:spPr bwMode="white">
          <a:xfrm>
            <a:off x="0" y="0"/>
            <a:ext cx="36580763" cy="5946775"/>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8" name="Rectangle 17"/>
          <p:cNvSpPr>
            <a:spLocks noChangeArrowheads="1"/>
          </p:cNvSpPr>
          <p:nvPr/>
        </p:nvSpPr>
        <p:spPr bwMode="white">
          <a:xfrm>
            <a:off x="0"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9" name="Rectangle 18"/>
          <p:cNvSpPr>
            <a:spLocks noChangeArrowheads="1"/>
          </p:cNvSpPr>
          <p:nvPr/>
        </p:nvSpPr>
        <p:spPr bwMode="white">
          <a:xfrm>
            <a:off x="35969575" y="0"/>
            <a:ext cx="611188" cy="29271913"/>
          </a:xfrm>
          <a:prstGeom prst="rect">
            <a:avLst/>
          </a:prstGeom>
          <a:solidFill>
            <a:srgbClr val="FFFFFF"/>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9" name="Rectangle 8"/>
          <p:cNvSpPr>
            <a:spLocks noChangeArrowheads="1"/>
          </p:cNvSpPr>
          <p:nvPr/>
        </p:nvSpPr>
        <p:spPr bwMode="auto">
          <a:xfrm>
            <a:off x="598488" y="27266900"/>
            <a:ext cx="35334575" cy="1322388"/>
          </a:xfrm>
          <a:prstGeom prst="rect">
            <a:avLst/>
          </a:prstGeom>
          <a:solidFill>
            <a:schemeClr val="accent3"/>
          </a:solidFill>
          <a:ln w="9525" cap="flat" cmpd="sng" algn="ctr">
            <a:no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4" name="Date Placeholder 13"/>
          <p:cNvSpPr>
            <a:spLocks noGrp="1"/>
          </p:cNvSpPr>
          <p:nvPr>
            <p:ph type="dt" sz="half" idx="2"/>
          </p:nvPr>
        </p:nvSpPr>
        <p:spPr>
          <a:xfrm>
            <a:off x="23167975" y="27338338"/>
            <a:ext cx="12180888" cy="1560512"/>
          </a:xfrm>
          <a:prstGeom prst="rect">
            <a:avLst/>
          </a:prstGeom>
        </p:spPr>
        <p:txBody>
          <a:bodyPr vert="horz" wrap="square" lIns="376230" tIns="188115" rIns="376230" bIns="188115" numCol="1" anchor="t" anchorCtr="0" compatLnSpc="1">
            <a:prstTxWarp prst="textNoShape">
              <a:avLst/>
            </a:prstTxWarp>
          </a:bodyPr>
          <a:lstStyle>
            <a:lvl1pPr algn="r">
              <a:defRPr sz="5800">
                <a:solidFill>
                  <a:srgbClr val="FFFFFF"/>
                </a:solidFill>
                <a:latin typeface="Georgia" charset="0"/>
              </a:defRPr>
            </a:lvl1pPr>
          </a:lstStyle>
          <a:p>
            <a:fld id="{887606D1-7CA4-6842-A9D5-8042BA1EC3D0}" type="datetimeFigureOut">
              <a:rPr lang="en-US"/>
              <a:pPr/>
              <a:t>5/2/13</a:t>
            </a:fld>
            <a:endParaRPr lang="en-US"/>
          </a:p>
        </p:txBody>
      </p:sp>
      <p:sp>
        <p:nvSpPr>
          <p:cNvPr id="3" name="Footer Placeholder 2"/>
          <p:cNvSpPr>
            <a:spLocks noGrp="1"/>
          </p:cNvSpPr>
          <p:nvPr>
            <p:ph type="ftr" sz="quarter" idx="3"/>
          </p:nvPr>
        </p:nvSpPr>
        <p:spPr>
          <a:xfrm>
            <a:off x="1219200" y="27362150"/>
            <a:ext cx="14328775" cy="1563688"/>
          </a:xfrm>
          <a:prstGeom prst="rect">
            <a:avLst/>
          </a:prstGeom>
        </p:spPr>
        <p:txBody>
          <a:bodyPr vert="horz" lIns="376230" tIns="188115" rIns="376230" bIns="188115"/>
          <a:lstStyle>
            <a:lvl1pPr algn="l" defTabSz="3762300" eaLnBrk="1" fontAlgn="auto" latinLnBrk="0" hangingPunct="1">
              <a:spcBef>
                <a:spcPts val="0"/>
              </a:spcBef>
              <a:spcAft>
                <a:spcPts val="0"/>
              </a:spcAft>
              <a:defRPr kumimoji="0" sz="5000">
                <a:solidFill>
                  <a:srgbClr val="FFFFFF"/>
                </a:solidFill>
                <a:latin typeface="+mn-lt"/>
                <a:ea typeface="+mn-ea"/>
              </a:defRPr>
            </a:lvl1pPr>
          </a:lstStyle>
          <a:p>
            <a:pPr>
              <a:defRPr/>
            </a:pPr>
            <a:endParaRPr lang="en-US"/>
          </a:p>
        </p:txBody>
      </p:sp>
      <p:sp>
        <p:nvSpPr>
          <p:cNvPr id="8" name="Rectangle 7"/>
          <p:cNvSpPr>
            <a:spLocks noChangeArrowheads="1"/>
          </p:cNvSpPr>
          <p:nvPr/>
        </p:nvSpPr>
        <p:spPr bwMode="auto">
          <a:xfrm>
            <a:off x="611188" y="663575"/>
            <a:ext cx="35336162" cy="27944763"/>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0" name="Straight Connector 9"/>
          <p:cNvSpPr>
            <a:spLocks noChangeShapeType="1"/>
          </p:cNvSpPr>
          <p:nvPr/>
        </p:nvSpPr>
        <p:spPr bwMode="auto">
          <a:xfrm>
            <a:off x="611188" y="5449888"/>
            <a:ext cx="3533616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wrap="none" lIns="376230" tIns="188115" rIns="376230" bIns="188115" anchor="ctr"/>
          <a:lstStyle/>
          <a:p>
            <a:pPr defTabSz="3762300" fontAlgn="auto">
              <a:spcBef>
                <a:spcPts val="0"/>
              </a:spcBef>
              <a:spcAft>
                <a:spcPts val="0"/>
              </a:spcAft>
              <a:defRPr/>
            </a:pPr>
            <a:endParaRPr lang="en-US" dirty="0">
              <a:latin typeface="+mn-lt"/>
              <a:ea typeface="+mn-ea"/>
            </a:endParaRPr>
          </a:p>
        </p:txBody>
      </p:sp>
      <p:sp>
        <p:nvSpPr>
          <p:cNvPr id="12" name="Oval 11"/>
          <p:cNvSpPr/>
          <p:nvPr/>
        </p:nvSpPr>
        <p:spPr>
          <a:xfrm>
            <a:off x="17070388" y="4079875"/>
            <a:ext cx="2439987" cy="2601913"/>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15" name="Oval 14"/>
          <p:cNvSpPr/>
          <p:nvPr/>
        </p:nvSpPr>
        <p:spPr>
          <a:xfrm>
            <a:off x="17449800" y="4484688"/>
            <a:ext cx="1681163" cy="1795462"/>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lIns="376230" tIns="188115" rIns="376230" bIns="188115" anchor="ctr"/>
          <a:lstStyle/>
          <a:p>
            <a:pPr algn="ctr" defTabSz="3762300" fontAlgn="auto">
              <a:spcBef>
                <a:spcPts val="0"/>
              </a:spcBef>
              <a:spcAft>
                <a:spcPts val="0"/>
              </a:spcAft>
              <a:defRPr/>
            </a:pPr>
            <a:endParaRPr lang="en-US" dirty="0"/>
          </a:p>
        </p:txBody>
      </p:sp>
      <p:sp>
        <p:nvSpPr>
          <p:cNvPr id="23" name="Slide Number Placeholder 22"/>
          <p:cNvSpPr>
            <a:spLocks noGrp="1"/>
          </p:cNvSpPr>
          <p:nvPr>
            <p:ph type="sldNum" sz="quarter" idx="4"/>
          </p:nvPr>
        </p:nvSpPr>
        <p:spPr>
          <a:xfrm>
            <a:off x="17376775" y="4440238"/>
            <a:ext cx="1827213" cy="1884362"/>
          </a:xfrm>
          <a:prstGeom prst="rect">
            <a:avLst/>
          </a:prstGeom>
        </p:spPr>
        <p:txBody>
          <a:bodyPr vert="horz" wrap="square" lIns="188115" tIns="188115" rIns="188115" bIns="188115" numCol="1" anchor="ctr" anchorCtr="0" compatLnSpc="1">
            <a:prstTxWarp prst="textNoShape">
              <a:avLst/>
            </a:prstTxWarp>
            <a:normAutofit/>
          </a:bodyPr>
          <a:lstStyle>
            <a:lvl1pPr algn="ctr">
              <a:defRPr sz="6600">
                <a:solidFill>
                  <a:srgbClr val="7B9899"/>
                </a:solidFill>
                <a:latin typeface="Georgia" charset="0"/>
              </a:defRPr>
            </a:lvl1pPr>
          </a:lstStyle>
          <a:p>
            <a:fld id="{4F3C0288-199B-6442-A71F-4B9239C7331E}" type="slidenum">
              <a:rPr lang="en-US"/>
              <a:pPr/>
              <a:t>‹#›</a:t>
            </a:fld>
            <a:endParaRPr lang="en-US"/>
          </a:p>
        </p:txBody>
      </p:sp>
      <p:sp>
        <p:nvSpPr>
          <p:cNvPr id="2062" name="Title Placeholder 21"/>
          <p:cNvSpPr>
            <a:spLocks noGrp="1"/>
          </p:cNvSpPr>
          <p:nvPr>
            <p:ph type="title"/>
          </p:nvPr>
        </p:nvSpPr>
        <p:spPr bwMode="auto">
          <a:xfrm>
            <a:off x="1206500" y="976313"/>
            <a:ext cx="34142363"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376230" tIns="188115" rIns="376230" bIns="188115" numCol="1" anchor="b" anchorCtr="0" compatLnSpc="1">
            <a:prstTxWarp prst="textNoShape">
              <a:avLst/>
            </a:prstTxWarp>
          </a:bodyPr>
          <a:lstStyle/>
          <a:p>
            <a:pPr lvl="0"/>
            <a:r>
              <a:rPr lang="en-US"/>
              <a:t>Click to edit Master title style</a:t>
            </a:r>
          </a:p>
        </p:txBody>
      </p:sp>
      <p:sp>
        <p:nvSpPr>
          <p:cNvPr id="2063" name="Text Placeholder 12"/>
          <p:cNvSpPr>
            <a:spLocks noGrp="1"/>
          </p:cNvSpPr>
          <p:nvPr>
            <p:ph type="body" idx="1"/>
          </p:nvPr>
        </p:nvSpPr>
        <p:spPr bwMode="auto">
          <a:xfrm>
            <a:off x="1206500" y="6503988"/>
            <a:ext cx="34142363" cy="1963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376230" tIns="188115" rIns="376230" bIns="18811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rtl="0" eaLnBrk="0" fontAlgn="base" hangingPunct="0">
        <a:spcBef>
          <a:spcPct val="0"/>
        </a:spcBef>
        <a:spcAft>
          <a:spcPct val="0"/>
        </a:spcAft>
        <a:defRPr sz="13500" kern="1200">
          <a:solidFill>
            <a:srgbClr val="7B9899"/>
          </a:solidFill>
          <a:latin typeface="+mj-lt"/>
          <a:ea typeface="ＭＳ Ｐゴシック" charset="0"/>
          <a:cs typeface="+mj-cs"/>
        </a:defRPr>
      </a:lvl1pPr>
      <a:lvl2pPr algn="ctr" rtl="0" eaLnBrk="0" fontAlgn="base" hangingPunct="0">
        <a:spcBef>
          <a:spcPct val="0"/>
        </a:spcBef>
        <a:spcAft>
          <a:spcPct val="0"/>
        </a:spcAft>
        <a:defRPr sz="13500">
          <a:solidFill>
            <a:srgbClr val="7B9899"/>
          </a:solidFill>
          <a:latin typeface="Georgia" pitchFamily="18" charset="0"/>
          <a:ea typeface="ＭＳ Ｐゴシック" charset="0"/>
        </a:defRPr>
      </a:lvl2pPr>
      <a:lvl3pPr algn="ctr" rtl="0" eaLnBrk="0" fontAlgn="base" hangingPunct="0">
        <a:spcBef>
          <a:spcPct val="0"/>
        </a:spcBef>
        <a:spcAft>
          <a:spcPct val="0"/>
        </a:spcAft>
        <a:defRPr sz="13500">
          <a:solidFill>
            <a:srgbClr val="7B9899"/>
          </a:solidFill>
          <a:latin typeface="Georgia" pitchFamily="18" charset="0"/>
          <a:ea typeface="ＭＳ Ｐゴシック" charset="0"/>
        </a:defRPr>
      </a:lvl3pPr>
      <a:lvl4pPr algn="ctr" rtl="0" eaLnBrk="0" fontAlgn="base" hangingPunct="0">
        <a:spcBef>
          <a:spcPct val="0"/>
        </a:spcBef>
        <a:spcAft>
          <a:spcPct val="0"/>
        </a:spcAft>
        <a:defRPr sz="13500">
          <a:solidFill>
            <a:srgbClr val="7B9899"/>
          </a:solidFill>
          <a:latin typeface="Georgia" pitchFamily="18" charset="0"/>
          <a:ea typeface="ＭＳ Ｐゴシック" charset="0"/>
        </a:defRPr>
      </a:lvl4pPr>
      <a:lvl5pPr algn="ctr" rtl="0" eaLnBrk="0" fontAlgn="base" hangingPunct="0">
        <a:spcBef>
          <a:spcPct val="0"/>
        </a:spcBef>
        <a:spcAft>
          <a:spcPct val="0"/>
        </a:spcAft>
        <a:defRPr sz="13500">
          <a:solidFill>
            <a:srgbClr val="7B9899"/>
          </a:solidFill>
          <a:latin typeface="Georgia" pitchFamily="18" charset="0"/>
          <a:ea typeface="ＭＳ Ｐゴシック" charset="0"/>
        </a:defRPr>
      </a:lvl5pPr>
      <a:lvl6pPr marL="391873" algn="ctr" rtl="0" fontAlgn="base">
        <a:spcBef>
          <a:spcPct val="0"/>
        </a:spcBef>
        <a:spcAft>
          <a:spcPct val="0"/>
        </a:spcAft>
        <a:defRPr sz="13500">
          <a:solidFill>
            <a:srgbClr val="7B9899"/>
          </a:solidFill>
          <a:latin typeface="Georgia" pitchFamily="18" charset="0"/>
        </a:defRPr>
      </a:lvl6pPr>
      <a:lvl7pPr marL="783747" algn="ctr" rtl="0" fontAlgn="base">
        <a:spcBef>
          <a:spcPct val="0"/>
        </a:spcBef>
        <a:spcAft>
          <a:spcPct val="0"/>
        </a:spcAft>
        <a:defRPr sz="13500">
          <a:solidFill>
            <a:srgbClr val="7B9899"/>
          </a:solidFill>
          <a:latin typeface="Georgia" pitchFamily="18" charset="0"/>
        </a:defRPr>
      </a:lvl7pPr>
      <a:lvl8pPr marL="1175620" algn="ctr" rtl="0" fontAlgn="base">
        <a:spcBef>
          <a:spcPct val="0"/>
        </a:spcBef>
        <a:spcAft>
          <a:spcPct val="0"/>
        </a:spcAft>
        <a:defRPr sz="13500">
          <a:solidFill>
            <a:srgbClr val="7B9899"/>
          </a:solidFill>
          <a:latin typeface="Georgia" pitchFamily="18" charset="0"/>
        </a:defRPr>
      </a:lvl8pPr>
      <a:lvl9pPr marL="1567494" algn="ctr" rtl="0" fontAlgn="base">
        <a:spcBef>
          <a:spcPct val="0"/>
        </a:spcBef>
        <a:spcAft>
          <a:spcPct val="0"/>
        </a:spcAft>
        <a:defRPr sz="13500">
          <a:solidFill>
            <a:srgbClr val="7B9899"/>
          </a:solidFill>
          <a:latin typeface="Georgia" pitchFamily="18" charset="0"/>
        </a:defRPr>
      </a:lvl9pPr>
    </p:titleStyle>
    <p:bodyStyle>
      <a:lvl1pPr marL="1125538" indent="-1125538" algn="l" rtl="0" eaLnBrk="0" fontAlgn="base" hangingPunct="0">
        <a:spcBef>
          <a:spcPct val="20000"/>
        </a:spcBef>
        <a:spcAft>
          <a:spcPct val="0"/>
        </a:spcAft>
        <a:buClr>
          <a:schemeClr val="accent1"/>
        </a:buClr>
        <a:buSzPct val="85000"/>
        <a:buFont typeface="Wingdings 2" charset="0"/>
        <a:buChar char=""/>
        <a:defRPr sz="11200" kern="1200">
          <a:solidFill>
            <a:schemeClr val="tx1"/>
          </a:solidFill>
          <a:latin typeface="+mn-lt"/>
          <a:ea typeface="ＭＳ Ｐゴシック" charset="0"/>
          <a:cs typeface="+mn-cs"/>
        </a:defRPr>
      </a:lvl1pPr>
      <a:lvl2pPr marL="2255838" indent="-1125538" algn="l" rtl="0" eaLnBrk="0" fontAlgn="base" hangingPunct="0">
        <a:spcBef>
          <a:spcPct val="20000"/>
        </a:spcBef>
        <a:spcAft>
          <a:spcPct val="0"/>
        </a:spcAft>
        <a:buClr>
          <a:schemeClr val="accent2"/>
        </a:buClr>
        <a:buSzPct val="70000"/>
        <a:buFont typeface="Wingdings" charset="0"/>
        <a:buChar char=""/>
        <a:defRPr sz="9100" kern="1200">
          <a:solidFill>
            <a:schemeClr val="tx2"/>
          </a:solidFill>
          <a:latin typeface="+mn-lt"/>
          <a:ea typeface="ＭＳ Ｐゴシック" charset="0"/>
          <a:cs typeface="+mn-cs"/>
        </a:defRPr>
      </a:lvl2pPr>
      <a:lvl3pPr marL="3384550" indent="-938213" algn="l" rtl="0" eaLnBrk="0" fontAlgn="base" hangingPunct="0">
        <a:spcBef>
          <a:spcPct val="20000"/>
        </a:spcBef>
        <a:spcAft>
          <a:spcPct val="0"/>
        </a:spcAft>
        <a:buClr>
          <a:srgbClr val="8CADAE"/>
        </a:buClr>
        <a:buSzPct val="75000"/>
        <a:buFont typeface="Wingdings 2" charset="0"/>
        <a:buChar char=""/>
        <a:defRPr sz="8200" kern="1200">
          <a:solidFill>
            <a:schemeClr val="tx1"/>
          </a:solidFill>
          <a:latin typeface="+mn-lt"/>
          <a:ea typeface="ＭＳ Ｐゴシック" charset="0"/>
          <a:cs typeface="+mn-cs"/>
        </a:defRPr>
      </a:lvl3pPr>
      <a:lvl4pPr marL="4513263" indent="-938213" algn="l" rtl="0" eaLnBrk="0" fontAlgn="base" hangingPunct="0">
        <a:spcBef>
          <a:spcPct val="20000"/>
        </a:spcBef>
        <a:spcAft>
          <a:spcPct val="0"/>
        </a:spcAft>
        <a:buClr>
          <a:srgbClr val="8C7B70"/>
        </a:buClr>
        <a:buSzPct val="70000"/>
        <a:buFont typeface="Wingdings" charset="0"/>
        <a:buChar char=""/>
        <a:defRPr sz="8200" kern="1200">
          <a:solidFill>
            <a:schemeClr val="tx2"/>
          </a:solidFill>
          <a:latin typeface="+mn-lt"/>
          <a:ea typeface="ＭＳ Ｐゴシック" charset="0"/>
          <a:cs typeface="+mn-cs"/>
        </a:defRPr>
      </a:lvl4pPr>
      <a:lvl5pPr marL="5641975" indent="-938213" algn="l" rtl="0" eaLnBrk="0" fontAlgn="base" hangingPunct="0">
        <a:spcBef>
          <a:spcPct val="20000"/>
        </a:spcBef>
        <a:spcAft>
          <a:spcPct val="0"/>
        </a:spcAft>
        <a:buClr>
          <a:srgbClr val="8FB08C"/>
        </a:buClr>
        <a:buChar char="•"/>
        <a:defRPr sz="7400" kern="1200">
          <a:solidFill>
            <a:schemeClr val="tx1"/>
          </a:solidFill>
          <a:latin typeface="+mn-lt"/>
          <a:ea typeface="ＭＳ Ｐゴシック" charset="0"/>
          <a:cs typeface="+mn-cs"/>
        </a:defRPr>
      </a:lvl5pPr>
      <a:lvl6pPr marL="6772139" indent="-752460" algn="l" rtl="0" eaLnBrk="1" latinLnBrk="0" hangingPunct="1">
        <a:spcBef>
          <a:spcPct val="20000"/>
        </a:spcBef>
        <a:buClr>
          <a:schemeClr val="accent6"/>
        </a:buClr>
        <a:buSzPct val="80000"/>
        <a:buFont typeface="Wingdings 2"/>
        <a:buChar char=""/>
        <a:defRPr kumimoji="0" sz="7400" kern="1200">
          <a:solidFill>
            <a:schemeClr val="tx1"/>
          </a:solidFill>
          <a:latin typeface="+mn-lt"/>
          <a:ea typeface="+mn-ea"/>
          <a:cs typeface="+mn-cs"/>
        </a:defRPr>
      </a:lvl6pPr>
      <a:lvl7pPr marL="7900829" indent="-752460" algn="l" rtl="0" eaLnBrk="1" latinLnBrk="0" hangingPunct="1">
        <a:spcBef>
          <a:spcPct val="20000"/>
        </a:spcBef>
        <a:buClr>
          <a:schemeClr val="accent1">
            <a:shade val="75000"/>
          </a:schemeClr>
        </a:buClr>
        <a:buSzPct val="90000"/>
        <a:buChar char="•"/>
        <a:defRPr kumimoji="0" sz="6600" kern="1200" baseline="0">
          <a:solidFill>
            <a:schemeClr val="tx1"/>
          </a:solidFill>
          <a:latin typeface="+mn-lt"/>
          <a:ea typeface="+mn-ea"/>
          <a:cs typeface="+mn-cs"/>
        </a:defRPr>
      </a:lvl7pPr>
      <a:lvl8pPr marL="8653289" indent="-752460" algn="l" rtl="0" eaLnBrk="1" latinLnBrk="0" hangingPunct="1">
        <a:spcBef>
          <a:spcPct val="20000"/>
        </a:spcBef>
        <a:buClr>
          <a:schemeClr val="accent4">
            <a:shade val="75000"/>
          </a:schemeClr>
        </a:buClr>
        <a:buChar char="•"/>
        <a:defRPr kumimoji="0" sz="6600" kern="1200">
          <a:solidFill>
            <a:schemeClr val="tx1"/>
          </a:solidFill>
          <a:latin typeface="+mn-lt"/>
          <a:ea typeface="+mn-ea"/>
          <a:cs typeface="+mn-cs"/>
        </a:defRPr>
      </a:lvl8pPr>
      <a:lvl9pPr marL="9781979" indent="-752460" algn="l" rtl="0" eaLnBrk="1" latinLnBrk="0" hangingPunct="1">
        <a:spcBef>
          <a:spcPct val="20000"/>
        </a:spcBef>
        <a:buClr>
          <a:schemeClr val="accent2">
            <a:shade val="75000"/>
          </a:schemeClr>
        </a:buClr>
        <a:buSzPct val="90000"/>
        <a:buChar char="•"/>
        <a:defRPr kumimoji="0" sz="58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881149" algn="l" rtl="0" eaLnBrk="1" latinLnBrk="0" hangingPunct="1">
        <a:defRPr kumimoji="0" kern="1200">
          <a:solidFill>
            <a:schemeClr val="tx1"/>
          </a:solidFill>
          <a:latin typeface="+mn-lt"/>
          <a:ea typeface="+mn-ea"/>
          <a:cs typeface="+mn-cs"/>
        </a:defRPr>
      </a:lvl2pPr>
      <a:lvl3pPr marL="3762300" algn="l" rtl="0" eaLnBrk="1" latinLnBrk="0" hangingPunct="1">
        <a:defRPr kumimoji="0" kern="1200">
          <a:solidFill>
            <a:schemeClr val="tx1"/>
          </a:solidFill>
          <a:latin typeface="+mn-lt"/>
          <a:ea typeface="+mn-ea"/>
          <a:cs typeface="+mn-cs"/>
        </a:defRPr>
      </a:lvl3pPr>
      <a:lvl4pPr marL="5643449" algn="l" rtl="0" eaLnBrk="1" latinLnBrk="0" hangingPunct="1">
        <a:defRPr kumimoji="0" kern="1200">
          <a:solidFill>
            <a:schemeClr val="tx1"/>
          </a:solidFill>
          <a:latin typeface="+mn-lt"/>
          <a:ea typeface="+mn-ea"/>
          <a:cs typeface="+mn-cs"/>
        </a:defRPr>
      </a:lvl4pPr>
      <a:lvl5pPr marL="7524600" algn="l" rtl="0" eaLnBrk="1" latinLnBrk="0" hangingPunct="1">
        <a:defRPr kumimoji="0" kern="1200">
          <a:solidFill>
            <a:schemeClr val="tx1"/>
          </a:solidFill>
          <a:latin typeface="+mn-lt"/>
          <a:ea typeface="+mn-ea"/>
          <a:cs typeface="+mn-cs"/>
        </a:defRPr>
      </a:lvl5pPr>
      <a:lvl6pPr marL="9405748" algn="l" rtl="0" eaLnBrk="1" latinLnBrk="0" hangingPunct="1">
        <a:defRPr kumimoji="0" kern="1200">
          <a:solidFill>
            <a:schemeClr val="tx1"/>
          </a:solidFill>
          <a:latin typeface="+mn-lt"/>
          <a:ea typeface="+mn-ea"/>
          <a:cs typeface="+mn-cs"/>
        </a:defRPr>
      </a:lvl6pPr>
      <a:lvl7pPr marL="11286899" algn="l" rtl="0" eaLnBrk="1" latinLnBrk="0" hangingPunct="1">
        <a:defRPr kumimoji="0" kern="1200">
          <a:solidFill>
            <a:schemeClr val="tx1"/>
          </a:solidFill>
          <a:latin typeface="+mn-lt"/>
          <a:ea typeface="+mn-ea"/>
          <a:cs typeface="+mn-cs"/>
        </a:defRPr>
      </a:lvl7pPr>
      <a:lvl8pPr marL="13168048" algn="l" rtl="0" eaLnBrk="1" latinLnBrk="0" hangingPunct="1">
        <a:defRPr kumimoji="0" kern="1200">
          <a:solidFill>
            <a:schemeClr val="tx1"/>
          </a:solidFill>
          <a:latin typeface="+mn-lt"/>
          <a:ea typeface="+mn-ea"/>
          <a:cs typeface="+mn-cs"/>
        </a:defRPr>
      </a:lvl8pPr>
      <a:lvl9pPr marL="15049198"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image" Target="../media/image7.jpeg"/><Relationship Id="rId4" Type="http://schemas.openxmlformats.org/officeDocument/2006/relationships/image" Target="../media/image5.jpg"/><Relationship Id="rId1" Type="http://schemas.openxmlformats.org/officeDocument/2006/relationships/slideLayout" Target="../slideLayouts/slideLayout6.xml"/><Relationship Id="rId2" Type="http://schemas.openxmlformats.org/officeDocument/2006/relationships/image" Target="../media/image3.png"/><Relationship Id="rId3" Type="http://schemas.openxmlformats.org/officeDocument/2006/relationships/image" Target="../media/image4.jpg"/><Relationship Id="rId5"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3"/>
          <p:cNvSpPr>
            <a:spLocks noGrp="1"/>
          </p:cNvSpPr>
          <p:nvPr>
            <p:ph type="title"/>
          </p:nvPr>
        </p:nvSpPr>
        <p:spPr>
          <a:xfrm>
            <a:off x="5410200" y="738188"/>
            <a:ext cx="25863550" cy="3663950"/>
          </a:xfrm>
        </p:spPr>
        <p:txBody>
          <a:bodyPr/>
          <a:lstStyle/>
          <a:p>
            <a:pPr eaLnBrk="1" hangingPunct="1">
              <a:lnSpc>
                <a:spcPct val="150000"/>
              </a:lnSpc>
            </a:pPr>
            <a:r>
              <a:rPr lang="en-AU" sz="8600" b="1" dirty="0" smtClean="0">
                <a:latin typeface="Calibri" charset="0"/>
              </a:rPr>
              <a:t>Environmental Engineering</a:t>
            </a:r>
            <a:r>
              <a:rPr lang="en-AU" sz="8600" dirty="0">
                <a:latin typeface="Calibri" charset="0"/>
              </a:rPr>
              <a:t/>
            </a:r>
            <a:br>
              <a:rPr lang="en-AU" sz="8600" dirty="0">
                <a:latin typeface="Calibri" charset="0"/>
              </a:rPr>
            </a:br>
            <a:r>
              <a:rPr lang="en-AU" sz="3600" u="sng" dirty="0" smtClean="0">
                <a:latin typeface="Calibri" charset="0"/>
              </a:rPr>
              <a:t>Sam Foster</a:t>
            </a:r>
            <a:r>
              <a:rPr lang="en-AU" sz="3600" dirty="0">
                <a:latin typeface="Calibri" charset="0"/>
              </a:rPr>
              <a:t/>
            </a:r>
            <a:br>
              <a:rPr lang="en-AU" sz="3600" dirty="0">
                <a:latin typeface="Calibri" charset="0"/>
              </a:rPr>
            </a:br>
            <a:r>
              <a:rPr lang="en-AU" sz="3600" dirty="0" smtClean="0">
                <a:latin typeface="Calibri" charset="0"/>
              </a:rPr>
              <a:t>scj36@</a:t>
            </a:r>
            <a:r>
              <a:rPr lang="en-AU" sz="3600" dirty="0">
                <a:latin typeface="Calibri" charset="0"/>
              </a:rPr>
              <a:t>wildcats.unh.edu; Parsons Hall, 23 Academic Way, Durham NH 03824</a:t>
            </a:r>
            <a:endParaRPr lang="en-US" sz="3600" dirty="0">
              <a:latin typeface="Calibri" charset="0"/>
            </a:endParaRPr>
          </a:p>
        </p:txBody>
      </p:sp>
      <p:sp>
        <p:nvSpPr>
          <p:cNvPr id="1028" name="TextBox 4"/>
          <p:cNvSpPr txBox="1">
            <a:spLocks noChangeArrowheads="1"/>
          </p:cNvSpPr>
          <p:nvPr/>
        </p:nvSpPr>
        <p:spPr bwMode="auto">
          <a:xfrm>
            <a:off x="2106613" y="6067425"/>
            <a:ext cx="32059562" cy="3526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76230" tIns="188115" rIns="376230" bIns="188115">
            <a:spAutoFit/>
          </a:bodyPr>
          <a:lstStyle>
            <a:lvl1pPr eaLnBrk="0" hangingPunct="0">
              <a:defRPr sz="7400">
                <a:solidFill>
                  <a:schemeClr val="tx1"/>
                </a:solidFill>
                <a:latin typeface="Arial" charset="0"/>
                <a:ea typeface="ＭＳ Ｐゴシック" charset="0"/>
              </a:defRPr>
            </a:lvl1pPr>
            <a:lvl2pPr marL="742950" indent="-285750" eaLnBrk="0" hangingPunct="0">
              <a:defRPr sz="7400">
                <a:solidFill>
                  <a:schemeClr val="tx1"/>
                </a:solidFill>
                <a:latin typeface="Arial" charset="0"/>
                <a:ea typeface="ＭＳ Ｐゴシック" charset="0"/>
              </a:defRPr>
            </a:lvl2pPr>
            <a:lvl3pPr marL="1143000" indent="-228600" eaLnBrk="0" hangingPunct="0">
              <a:defRPr sz="7400">
                <a:solidFill>
                  <a:schemeClr val="tx1"/>
                </a:solidFill>
                <a:latin typeface="Arial" charset="0"/>
                <a:ea typeface="ＭＳ Ｐゴシック" charset="0"/>
              </a:defRPr>
            </a:lvl3pPr>
            <a:lvl4pPr marL="1600200" indent="-228600" eaLnBrk="0" hangingPunct="0">
              <a:defRPr sz="7400">
                <a:solidFill>
                  <a:schemeClr val="tx1"/>
                </a:solidFill>
                <a:latin typeface="Arial" charset="0"/>
                <a:ea typeface="ＭＳ Ｐゴシック" charset="0"/>
              </a:defRPr>
            </a:lvl4pPr>
            <a:lvl5pPr marL="2057400" indent="-228600" eaLnBrk="0" hangingPunct="0">
              <a:defRPr sz="7400">
                <a:solidFill>
                  <a:schemeClr val="tx1"/>
                </a:solidFill>
                <a:latin typeface="Arial" charset="0"/>
                <a:ea typeface="ＭＳ Ｐゴシック" charset="0"/>
              </a:defRPr>
            </a:lvl5pPr>
            <a:lvl6pPr marL="2514600" indent="-228600" defTabSz="3760788" eaLnBrk="0" fontAlgn="base" hangingPunct="0">
              <a:spcBef>
                <a:spcPct val="0"/>
              </a:spcBef>
              <a:spcAft>
                <a:spcPct val="0"/>
              </a:spcAft>
              <a:defRPr sz="7400">
                <a:solidFill>
                  <a:schemeClr val="tx1"/>
                </a:solidFill>
                <a:latin typeface="Arial" charset="0"/>
                <a:ea typeface="ＭＳ Ｐゴシック" charset="0"/>
              </a:defRPr>
            </a:lvl6pPr>
            <a:lvl7pPr marL="2971800" indent="-228600" defTabSz="3760788" eaLnBrk="0" fontAlgn="base" hangingPunct="0">
              <a:spcBef>
                <a:spcPct val="0"/>
              </a:spcBef>
              <a:spcAft>
                <a:spcPct val="0"/>
              </a:spcAft>
              <a:defRPr sz="7400">
                <a:solidFill>
                  <a:schemeClr val="tx1"/>
                </a:solidFill>
                <a:latin typeface="Arial" charset="0"/>
                <a:ea typeface="ＭＳ Ｐゴシック" charset="0"/>
              </a:defRPr>
            </a:lvl7pPr>
            <a:lvl8pPr marL="3429000" indent="-228600" defTabSz="3760788" eaLnBrk="0" fontAlgn="base" hangingPunct="0">
              <a:spcBef>
                <a:spcPct val="0"/>
              </a:spcBef>
              <a:spcAft>
                <a:spcPct val="0"/>
              </a:spcAft>
              <a:defRPr sz="7400">
                <a:solidFill>
                  <a:schemeClr val="tx1"/>
                </a:solidFill>
                <a:latin typeface="Arial" charset="0"/>
                <a:ea typeface="ＭＳ Ｐゴシック" charset="0"/>
              </a:defRPr>
            </a:lvl8pPr>
            <a:lvl9pPr marL="3886200" indent="-228600" defTabSz="3760788" eaLnBrk="0" fontAlgn="base" hangingPunct="0">
              <a:spcBef>
                <a:spcPct val="0"/>
              </a:spcBef>
              <a:spcAft>
                <a:spcPct val="0"/>
              </a:spcAft>
              <a:defRPr sz="7400">
                <a:solidFill>
                  <a:schemeClr val="tx1"/>
                </a:solidFill>
                <a:latin typeface="Arial" charset="0"/>
                <a:ea typeface="ＭＳ Ｐゴシック" charset="0"/>
              </a:defRPr>
            </a:lvl9pPr>
          </a:lstStyle>
          <a:p>
            <a:pPr eaLnBrk="1" hangingPunct="1">
              <a:lnSpc>
                <a:spcPct val="150000"/>
              </a:lnSpc>
            </a:pPr>
            <a:r>
              <a:rPr lang="en-AU" sz="4800" b="1" dirty="0" smtClean="0">
                <a:cs typeface="Arial" charset="0"/>
              </a:rPr>
              <a:t>Introduction</a:t>
            </a:r>
          </a:p>
          <a:p>
            <a:pPr eaLnBrk="1" hangingPunct="1">
              <a:lnSpc>
                <a:spcPct val="150000"/>
              </a:lnSpc>
            </a:pPr>
            <a:r>
              <a:rPr lang="en-AU" sz="3000" dirty="0" smtClean="0">
                <a:cs typeface="Arial" charset="0"/>
              </a:rPr>
              <a:t>Environmental Engineering is where public health and environmental needs meet. Many people take for granted amenities such as clean drinking water, food without contamination, etc., however Environmental Engineers along with other groups are working hard to make this possible. Environmental Engineers are working on cleaning up and preventing the contamination of air, soil, and water which makes for a wide range of professions in the field.</a:t>
            </a:r>
            <a:endParaRPr lang="en-AU" sz="3000" dirty="0">
              <a:cs typeface="Arial" charset="0"/>
            </a:endParaRPr>
          </a:p>
        </p:txBody>
      </p:sp>
      <p:sp>
        <p:nvSpPr>
          <p:cNvPr id="1029" name="TextBox 5"/>
          <p:cNvSpPr txBox="1">
            <a:spLocks noChangeArrowheads="1"/>
          </p:cNvSpPr>
          <p:nvPr/>
        </p:nvSpPr>
        <p:spPr bwMode="auto">
          <a:xfrm>
            <a:off x="2046288" y="10490200"/>
            <a:ext cx="17967325" cy="9182314"/>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lIns="376230" tIns="188115" rIns="376230" bIns="188115">
            <a:spAutoFit/>
          </a:bodyPr>
          <a:lstStyle>
            <a:lvl1pPr eaLnBrk="0" hangingPunct="0">
              <a:defRPr sz="7400">
                <a:solidFill>
                  <a:schemeClr val="tx1"/>
                </a:solidFill>
                <a:latin typeface="Arial" charset="0"/>
                <a:ea typeface="ＭＳ Ｐゴシック" charset="0"/>
              </a:defRPr>
            </a:lvl1pPr>
            <a:lvl2pPr marL="742950" indent="-285750" eaLnBrk="0" hangingPunct="0">
              <a:defRPr sz="7400">
                <a:solidFill>
                  <a:schemeClr val="tx1"/>
                </a:solidFill>
                <a:latin typeface="Arial" charset="0"/>
                <a:ea typeface="ＭＳ Ｐゴシック" charset="0"/>
              </a:defRPr>
            </a:lvl2pPr>
            <a:lvl3pPr marL="1143000" indent="-228600" eaLnBrk="0" hangingPunct="0">
              <a:defRPr sz="7400">
                <a:solidFill>
                  <a:schemeClr val="tx1"/>
                </a:solidFill>
                <a:latin typeface="Arial" charset="0"/>
                <a:ea typeface="ＭＳ Ｐゴシック" charset="0"/>
              </a:defRPr>
            </a:lvl3pPr>
            <a:lvl4pPr marL="1600200" indent="-228600" eaLnBrk="0" hangingPunct="0">
              <a:defRPr sz="7400">
                <a:solidFill>
                  <a:schemeClr val="tx1"/>
                </a:solidFill>
                <a:latin typeface="Arial" charset="0"/>
                <a:ea typeface="ＭＳ Ｐゴシック" charset="0"/>
              </a:defRPr>
            </a:lvl4pPr>
            <a:lvl5pPr marL="2057400" indent="-228600" eaLnBrk="0" hangingPunct="0">
              <a:defRPr sz="7400">
                <a:solidFill>
                  <a:schemeClr val="tx1"/>
                </a:solidFill>
                <a:latin typeface="Arial" charset="0"/>
                <a:ea typeface="ＭＳ Ｐゴシック" charset="0"/>
              </a:defRPr>
            </a:lvl5pPr>
            <a:lvl6pPr marL="2514600" indent="-228600" defTabSz="3760788" eaLnBrk="0" fontAlgn="base" hangingPunct="0">
              <a:spcBef>
                <a:spcPct val="0"/>
              </a:spcBef>
              <a:spcAft>
                <a:spcPct val="0"/>
              </a:spcAft>
              <a:defRPr sz="7400">
                <a:solidFill>
                  <a:schemeClr val="tx1"/>
                </a:solidFill>
                <a:latin typeface="Arial" charset="0"/>
                <a:ea typeface="ＭＳ Ｐゴシック" charset="0"/>
              </a:defRPr>
            </a:lvl6pPr>
            <a:lvl7pPr marL="2971800" indent="-228600" defTabSz="3760788" eaLnBrk="0" fontAlgn="base" hangingPunct="0">
              <a:spcBef>
                <a:spcPct val="0"/>
              </a:spcBef>
              <a:spcAft>
                <a:spcPct val="0"/>
              </a:spcAft>
              <a:defRPr sz="7400">
                <a:solidFill>
                  <a:schemeClr val="tx1"/>
                </a:solidFill>
                <a:latin typeface="Arial" charset="0"/>
                <a:ea typeface="ＭＳ Ｐゴシック" charset="0"/>
              </a:defRPr>
            </a:lvl7pPr>
            <a:lvl8pPr marL="3429000" indent="-228600" defTabSz="3760788" eaLnBrk="0" fontAlgn="base" hangingPunct="0">
              <a:spcBef>
                <a:spcPct val="0"/>
              </a:spcBef>
              <a:spcAft>
                <a:spcPct val="0"/>
              </a:spcAft>
              <a:defRPr sz="7400">
                <a:solidFill>
                  <a:schemeClr val="tx1"/>
                </a:solidFill>
                <a:latin typeface="Arial" charset="0"/>
                <a:ea typeface="ＭＳ Ｐゴシック" charset="0"/>
              </a:defRPr>
            </a:lvl8pPr>
            <a:lvl9pPr marL="3886200" indent="-228600" defTabSz="3760788" eaLnBrk="0" fontAlgn="base" hangingPunct="0">
              <a:spcBef>
                <a:spcPct val="0"/>
              </a:spcBef>
              <a:spcAft>
                <a:spcPct val="0"/>
              </a:spcAft>
              <a:defRPr sz="7400">
                <a:solidFill>
                  <a:schemeClr val="tx1"/>
                </a:solidFill>
                <a:latin typeface="Arial" charset="0"/>
                <a:ea typeface="ＭＳ Ｐゴシック" charset="0"/>
              </a:defRPr>
            </a:lvl9pPr>
          </a:lstStyle>
          <a:p>
            <a:pPr eaLnBrk="1" hangingPunct="1">
              <a:lnSpc>
                <a:spcPct val="150000"/>
              </a:lnSpc>
            </a:pPr>
            <a:r>
              <a:rPr lang="en-AU" sz="4800" b="1" dirty="0" smtClean="0">
                <a:cs typeface="Arial" charset="0"/>
              </a:rPr>
              <a:t>Objectives</a:t>
            </a:r>
            <a:endParaRPr lang="en-AU" sz="4800" dirty="0" smtClean="0">
              <a:cs typeface="Arial" charset="0"/>
            </a:endParaRPr>
          </a:p>
          <a:p>
            <a:pPr eaLnBrk="1" hangingPunct="1">
              <a:lnSpc>
                <a:spcPct val="150000"/>
              </a:lnSpc>
            </a:pPr>
            <a:r>
              <a:rPr lang="en-AU" sz="3600" dirty="0" smtClean="0">
                <a:cs typeface="Arial" charset="0"/>
              </a:rPr>
              <a:t>Goals for Environmental Engineers range from cleaning up large, worldwide environmental problems to problems of a single community or household. These goals include, but are not limited to, safe disposal of solid waste, air pollution dispersion, water quality and treatment, and soil quality and treatment. The “Grand Challenge” for environmental chemistry is to develop a capability for monitoring air, soil, and water on a much more extensive and frequent basis than is now possible. This involves looking at environmental issues on a much more global level because, as of now, attention to environmental issues is much too low in some places.</a:t>
            </a:r>
            <a:endParaRPr lang="en-AU" sz="3600" dirty="0">
              <a:cs typeface="Arial" charset="0"/>
            </a:endParaRPr>
          </a:p>
          <a:p>
            <a:pPr eaLnBrk="1" hangingPunct="1">
              <a:lnSpc>
                <a:spcPct val="150000"/>
              </a:lnSpc>
            </a:pPr>
            <a:endParaRPr lang="en-AU" sz="4800" b="1" dirty="0">
              <a:cs typeface="Arial" charset="0"/>
            </a:endParaRPr>
          </a:p>
        </p:txBody>
      </p:sp>
      <p:sp>
        <p:nvSpPr>
          <p:cNvPr id="1031" name="TextBox 7"/>
          <p:cNvSpPr txBox="1">
            <a:spLocks noChangeArrowheads="1"/>
          </p:cNvSpPr>
          <p:nvPr/>
        </p:nvSpPr>
        <p:spPr bwMode="auto">
          <a:xfrm>
            <a:off x="20738653" y="21044668"/>
            <a:ext cx="13476287" cy="4765721"/>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lIns="376230" tIns="188115" rIns="376230" bIns="188115">
            <a:spAutoFit/>
          </a:bodyPr>
          <a:lstStyle>
            <a:lvl1pPr eaLnBrk="0" hangingPunct="0">
              <a:defRPr sz="7400">
                <a:solidFill>
                  <a:schemeClr val="tx1"/>
                </a:solidFill>
                <a:latin typeface="Arial" charset="0"/>
                <a:ea typeface="ＭＳ Ｐゴシック" charset="0"/>
              </a:defRPr>
            </a:lvl1pPr>
            <a:lvl2pPr marL="742950" indent="-285750" eaLnBrk="0" hangingPunct="0">
              <a:defRPr sz="7400">
                <a:solidFill>
                  <a:schemeClr val="tx1"/>
                </a:solidFill>
                <a:latin typeface="Arial" charset="0"/>
                <a:ea typeface="ＭＳ Ｐゴシック" charset="0"/>
              </a:defRPr>
            </a:lvl2pPr>
            <a:lvl3pPr marL="1143000" indent="-228600" eaLnBrk="0" hangingPunct="0">
              <a:defRPr sz="7400">
                <a:solidFill>
                  <a:schemeClr val="tx1"/>
                </a:solidFill>
                <a:latin typeface="Arial" charset="0"/>
                <a:ea typeface="ＭＳ Ｐゴシック" charset="0"/>
              </a:defRPr>
            </a:lvl3pPr>
            <a:lvl4pPr marL="1600200" indent="-228600" eaLnBrk="0" hangingPunct="0">
              <a:defRPr sz="7400">
                <a:solidFill>
                  <a:schemeClr val="tx1"/>
                </a:solidFill>
                <a:latin typeface="Arial" charset="0"/>
                <a:ea typeface="ＭＳ Ｐゴシック" charset="0"/>
              </a:defRPr>
            </a:lvl4pPr>
            <a:lvl5pPr marL="2057400" indent="-228600" eaLnBrk="0" hangingPunct="0">
              <a:defRPr sz="7400">
                <a:solidFill>
                  <a:schemeClr val="tx1"/>
                </a:solidFill>
                <a:latin typeface="Arial" charset="0"/>
                <a:ea typeface="ＭＳ Ｐゴシック" charset="0"/>
              </a:defRPr>
            </a:lvl5pPr>
            <a:lvl6pPr marL="2514600" indent="-228600" defTabSz="3760788" eaLnBrk="0" fontAlgn="base" hangingPunct="0">
              <a:spcBef>
                <a:spcPct val="0"/>
              </a:spcBef>
              <a:spcAft>
                <a:spcPct val="0"/>
              </a:spcAft>
              <a:defRPr sz="7400">
                <a:solidFill>
                  <a:schemeClr val="tx1"/>
                </a:solidFill>
                <a:latin typeface="Arial" charset="0"/>
                <a:ea typeface="ＭＳ Ｐゴシック" charset="0"/>
              </a:defRPr>
            </a:lvl6pPr>
            <a:lvl7pPr marL="2971800" indent="-228600" defTabSz="3760788" eaLnBrk="0" fontAlgn="base" hangingPunct="0">
              <a:spcBef>
                <a:spcPct val="0"/>
              </a:spcBef>
              <a:spcAft>
                <a:spcPct val="0"/>
              </a:spcAft>
              <a:defRPr sz="7400">
                <a:solidFill>
                  <a:schemeClr val="tx1"/>
                </a:solidFill>
                <a:latin typeface="Arial" charset="0"/>
                <a:ea typeface="ＭＳ Ｐゴシック" charset="0"/>
              </a:defRPr>
            </a:lvl7pPr>
            <a:lvl8pPr marL="3429000" indent="-228600" defTabSz="3760788" eaLnBrk="0" fontAlgn="base" hangingPunct="0">
              <a:spcBef>
                <a:spcPct val="0"/>
              </a:spcBef>
              <a:spcAft>
                <a:spcPct val="0"/>
              </a:spcAft>
              <a:defRPr sz="7400">
                <a:solidFill>
                  <a:schemeClr val="tx1"/>
                </a:solidFill>
                <a:latin typeface="Arial" charset="0"/>
                <a:ea typeface="ＭＳ Ｐゴシック" charset="0"/>
              </a:defRPr>
            </a:lvl8pPr>
            <a:lvl9pPr marL="3886200" indent="-228600" defTabSz="3760788" eaLnBrk="0" fontAlgn="base" hangingPunct="0">
              <a:spcBef>
                <a:spcPct val="0"/>
              </a:spcBef>
              <a:spcAft>
                <a:spcPct val="0"/>
              </a:spcAft>
              <a:defRPr sz="7400">
                <a:solidFill>
                  <a:schemeClr val="tx1"/>
                </a:solidFill>
                <a:latin typeface="Arial" charset="0"/>
                <a:ea typeface="ＭＳ Ｐゴシック" charset="0"/>
              </a:defRPr>
            </a:lvl9pPr>
          </a:lstStyle>
          <a:p>
            <a:pPr eaLnBrk="1" hangingPunct="1">
              <a:lnSpc>
                <a:spcPct val="150000"/>
              </a:lnSpc>
            </a:pPr>
            <a:r>
              <a:rPr lang="en-AU" sz="4800" b="1" dirty="0" smtClean="0">
                <a:cs typeface="Arial" charset="0"/>
              </a:rPr>
              <a:t>Future Work</a:t>
            </a:r>
          </a:p>
          <a:p>
            <a:pPr eaLnBrk="1" hangingPunct="1">
              <a:lnSpc>
                <a:spcPct val="150000"/>
              </a:lnSpc>
            </a:pPr>
            <a:r>
              <a:rPr lang="en-AU" sz="3600" dirty="0" smtClean="0">
                <a:cs typeface="Arial" charset="0"/>
              </a:rPr>
              <a:t>I plan on working in New Orleans testing if the water is safe for agricultural use. Urban farms are starting to pop up all over this city to deal with the lack of nutritious food. However, the public water supply in a lot of these areas is still </a:t>
            </a:r>
            <a:r>
              <a:rPr lang="en-AU" sz="3600" smtClean="0">
                <a:cs typeface="Arial" charset="0"/>
              </a:rPr>
              <a:t>in question.</a:t>
            </a:r>
            <a:endParaRPr lang="en-AU" sz="3600" dirty="0">
              <a:cs typeface="Arial" charset="0"/>
            </a:endParaRPr>
          </a:p>
        </p:txBody>
      </p:sp>
      <p:sp>
        <p:nvSpPr>
          <p:cNvPr id="1032" name="TextBox 8"/>
          <p:cNvSpPr txBox="1">
            <a:spLocks noChangeArrowheads="1"/>
          </p:cNvSpPr>
          <p:nvPr/>
        </p:nvSpPr>
        <p:spPr bwMode="auto">
          <a:xfrm>
            <a:off x="3744913" y="27060525"/>
            <a:ext cx="5545137" cy="135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76230" tIns="188115" rIns="376230" bIns="188115">
            <a:spAutoFit/>
          </a:bodyPr>
          <a:lstStyle>
            <a:lvl1pPr eaLnBrk="0" hangingPunct="0">
              <a:defRPr sz="7400">
                <a:solidFill>
                  <a:schemeClr val="tx1"/>
                </a:solidFill>
                <a:latin typeface="Arial" charset="0"/>
                <a:ea typeface="ＭＳ Ｐゴシック" charset="0"/>
              </a:defRPr>
            </a:lvl1pPr>
            <a:lvl2pPr marL="742950" indent="-285750" eaLnBrk="0" hangingPunct="0">
              <a:defRPr sz="7400">
                <a:solidFill>
                  <a:schemeClr val="tx1"/>
                </a:solidFill>
                <a:latin typeface="Arial" charset="0"/>
                <a:ea typeface="ＭＳ Ｐゴシック" charset="0"/>
              </a:defRPr>
            </a:lvl2pPr>
            <a:lvl3pPr marL="1143000" indent="-228600" eaLnBrk="0" hangingPunct="0">
              <a:defRPr sz="7400">
                <a:solidFill>
                  <a:schemeClr val="tx1"/>
                </a:solidFill>
                <a:latin typeface="Arial" charset="0"/>
                <a:ea typeface="ＭＳ Ｐゴシック" charset="0"/>
              </a:defRPr>
            </a:lvl3pPr>
            <a:lvl4pPr marL="1600200" indent="-228600" eaLnBrk="0" hangingPunct="0">
              <a:defRPr sz="7400">
                <a:solidFill>
                  <a:schemeClr val="tx1"/>
                </a:solidFill>
                <a:latin typeface="Arial" charset="0"/>
                <a:ea typeface="ＭＳ Ｐゴシック" charset="0"/>
              </a:defRPr>
            </a:lvl4pPr>
            <a:lvl5pPr marL="2057400" indent="-228600" eaLnBrk="0" hangingPunct="0">
              <a:defRPr sz="7400">
                <a:solidFill>
                  <a:schemeClr val="tx1"/>
                </a:solidFill>
                <a:latin typeface="Arial" charset="0"/>
                <a:ea typeface="ＭＳ Ｐゴシック" charset="0"/>
              </a:defRPr>
            </a:lvl5pPr>
            <a:lvl6pPr marL="2514600" indent="-228600" defTabSz="3760788" eaLnBrk="0" fontAlgn="base" hangingPunct="0">
              <a:spcBef>
                <a:spcPct val="0"/>
              </a:spcBef>
              <a:spcAft>
                <a:spcPct val="0"/>
              </a:spcAft>
              <a:defRPr sz="7400">
                <a:solidFill>
                  <a:schemeClr val="tx1"/>
                </a:solidFill>
                <a:latin typeface="Arial" charset="0"/>
                <a:ea typeface="ＭＳ Ｐゴシック" charset="0"/>
              </a:defRPr>
            </a:lvl6pPr>
            <a:lvl7pPr marL="2971800" indent="-228600" defTabSz="3760788" eaLnBrk="0" fontAlgn="base" hangingPunct="0">
              <a:spcBef>
                <a:spcPct val="0"/>
              </a:spcBef>
              <a:spcAft>
                <a:spcPct val="0"/>
              </a:spcAft>
              <a:defRPr sz="7400">
                <a:solidFill>
                  <a:schemeClr val="tx1"/>
                </a:solidFill>
                <a:latin typeface="Arial" charset="0"/>
                <a:ea typeface="ＭＳ Ｐゴシック" charset="0"/>
              </a:defRPr>
            </a:lvl7pPr>
            <a:lvl8pPr marL="3429000" indent="-228600" defTabSz="3760788" eaLnBrk="0" fontAlgn="base" hangingPunct="0">
              <a:spcBef>
                <a:spcPct val="0"/>
              </a:spcBef>
              <a:spcAft>
                <a:spcPct val="0"/>
              </a:spcAft>
              <a:defRPr sz="7400">
                <a:solidFill>
                  <a:schemeClr val="tx1"/>
                </a:solidFill>
                <a:latin typeface="Arial" charset="0"/>
                <a:ea typeface="ＭＳ Ｐゴシック" charset="0"/>
              </a:defRPr>
            </a:lvl8pPr>
            <a:lvl9pPr marL="3886200" indent="-228600" defTabSz="3760788" eaLnBrk="0" fontAlgn="base" hangingPunct="0">
              <a:spcBef>
                <a:spcPct val="0"/>
              </a:spcBef>
              <a:spcAft>
                <a:spcPct val="0"/>
              </a:spcAft>
              <a:defRPr sz="7400">
                <a:solidFill>
                  <a:schemeClr val="tx1"/>
                </a:solidFill>
                <a:latin typeface="Arial" charset="0"/>
                <a:ea typeface="ＭＳ Ｐゴシック" charset="0"/>
              </a:defRPr>
            </a:lvl9pPr>
          </a:lstStyle>
          <a:p>
            <a:pPr eaLnBrk="1" hangingPunct="1">
              <a:lnSpc>
                <a:spcPct val="150000"/>
              </a:lnSpc>
            </a:pPr>
            <a:r>
              <a:rPr lang="en-AU" sz="4800" b="1" dirty="0">
                <a:cs typeface="Arial" charset="0"/>
              </a:rPr>
              <a:t>References</a:t>
            </a:r>
            <a:endParaRPr lang="en-US" sz="4800" dirty="0">
              <a:cs typeface="Arial" charset="0"/>
            </a:endParaRPr>
          </a:p>
        </p:txBody>
      </p:sp>
      <p:sp>
        <p:nvSpPr>
          <p:cNvPr id="1033" name="TextBox 9"/>
          <p:cNvSpPr txBox="1">
            <a:spLocks noChangeArrowheads="1"/>
          </p:cNvSpPr>
          <p:nvPr/>
        </p:nvSpPr>
        <p:spPr bwMode="auto">
          <a:xfrm>
            <a:off x="20772438" y="10512425"/>
            <a:ext cx="13393737" cy="9751701"/>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lIns="376230" tIns="188115" rIns="376230" bIns="188115">
            <a:spAutoFit/>
          </a:bodyPr>
          <a:lstStyle>
            <a:lvl1pPr eaLnBrk="0" hangingPunct="0">
              <a:defRPr sz="7400">
                <a:solidFill>
                  <a:schemeClr val="tx1"/>
                </a:solidFill>
                <a:latin typeface="Arial" charset="0"/>
                <a:ea typeface="ＭＳ Ｐゴシック" charset="0"/>
              </a:defRPr>
            </a:lvl1pPr>
            <a:lvl2pPr marL="742950" indent="-285750" eaLnBrk="0" hangingPunct="0">
              <a:defRPr sz="7400">
                <a:solidFill>
                  <a:schemeClr val="tx1"/>
                </a:solidFill>
                <a:latin typeface="Arial" charset="0"/>
                <a:ea typeface="ＭＳ Ｐゴシック" charset="0"/>
              </a:defRPr>
            </a:lvl2pPr>
            <a:lvl3pPr marL="1143000" indent="-228600" eaLnBrk="0" hangingPunct="0">
              <a:defRPr sz="7400">
                <a:solidFill>
                  <a:schemeClr val="tx1"/>
                </a:solidFill>
                <a:latin typeface="Arial" charset="0"/>
                <a:ea typeface="ＭＳ Ｐゴシック" charset="0"/>
              </a:defRPr>
            </a:lvl3pPr>
            <a:lvl4pPr marL="1600200" indent="-228600" eaLnBrk="0" hangingPunct="0">
              <a:defRPr sz="7400">
                <a:solidFill>
                  <a:schemeClr val="tx1"/>
                </a:solidFill>
                <a:latin typeface="Arial" charset="0"/>
                <a:ea typeface="ＭＳ Ｐゴシック" charset="0"/>
              </a:defRPr>
            </a:lvl4pPr>
            <a:lvl5pPr marL="2057400" indent="-228600" eaLnBrk="0" hangingPunct="0">
              <a:defRPr sz="7400">
                <a:solidFill>
                  <a:schemeClr val="tx1"/>
                </a:solidFill>
                <a:latin typeface="Arial" charset="0"/>
                <a:ea typeface="ＭＳ Ｐゴシック" charset="0"/>
              </a:defRPr>
            </a:lvl5pPr>
            <a:lvl6pPr marL="2514600" indent="-228600" defTabSz="3760788" eaLnBrk="0" fontAlgn="base" hangingPunct="0">
              <a:spcBef>
                <a:spcPct val="0"/>
              </a:spcBef>
              <a:spcAft>
                <a:spcPct val="0"/>
              </a:spcAft>
              <a:defRPr sz="7400">
                <a:solidFill>
                  <a:schemeClr val="tx1"/>
                </a:solidFill>
                <a:latin typeface="Arial" charset="0"/>
                <a:ea typeface="ＭＳ Ｐゴシック" charset="0"/>
              </a:defRPr>
            </a:lvl6pPr>
            <a:lvl7pPr marL="2971800" indent="-228600" defTabSz="3760788" eaLnBrk="0" fontAlgn="base" hangingPunct="0">
              <a:spcBef>
                <a:spcPct val="0"/>
              </a:spcBef>
              <a:spcAft>
                <a:spcPct val="0"/>
              </a:spcAft>
              <a:defRPr sz="7400">
                <a:solidFill>
                  <a:schemeClr val="tx1"/>
                </a:solidFill>
                <a:latin typeface="Arial" charset="0"/>
                <a:ea typeface="ＭＳ Ｐゴシック" charset="0"/>
              </a:defRPr>
            </a:lvl7pPr>
            <a:lvl8pPr marL="3429000" indent="-228600" defTabSz="3760788" eaLnBrk="0" fontAlgn="base" hangingPunct="0">
              <a:spcBef>
                <a:spcPct val="0"/>
              </a:spcBef>
              <a:spcAft>
                <a:spcPct val="0"/>
              </a:spcAft>
              <a:defRPr sz="7400">
                <a:solidFill>
                  <a:schemeClr val="tx1"/>
                </a:solidFill>
                <a:latin typeface="Arial" charset="0"/>
                <a:ea typeface="ＭＳ Ｐゴシック" charset="0"/>
              </a:defRPr>
            </a:lvl8pPr>
            <a:lvl9pPr marL="3886200" indent="-228600" defTabSz="3760788" eaLnBrk="0" fontAlgn="base" hangingPunct="0">
              <a:spcBef>
                <a:spcPct val="0"/>
              </a:spcBef>
              <a:spcAft>
                <a:spcPct val="0"/>
              </a:spcAft>
              <a:defRPr sz="7400">
                <a:solidFill>
                  <a:schemeClr val="tx1"/>
                </a:solidFill>
                <a:latin typeface="Arial" charset="0"/>
                <a:ea typeface="ＭＳ Ｐゴシック" charset="0"/>
              </a:defRPr>
            </a:lvl9pPr>
          </a:lstStyle>
          <a:p>
            <a:pPr eaLnBrk="1" hangingPunct="1">
              <a:lnSpc>
                <a:spcPct val="150000"/>
              </a:lnSpc>
            </a:pPr>
            <a:r>
              <a:rPr lang="en-AU" sz="4800" b="1" dirty="0" smtClean="0">
                <a:cs typeface="Arial" charset="0"/>
              </a:rPr>
              <a:t>Analytical Chemistry</a:t>
            </a:r>
          </a:p>
          <a:p>
            <a:pPr eaLnBrk="1" hangingPunct="1">
              <a:lnSpc>
                <a:spcPct val="150000"/>
              </a:lnSpc>
            </a:pPr>
            <a:r>
              <a:rPr lang="en-AU" sz="3600" dirty="0" smtClean="0">
                <a:cs typeface="Arial" charset="0"/>
              </a:rPr>
              <a:t>The backbone of Environmental Engineering is analytical chemistry. Government run programs frequently test the water, air and soil supply of communities around the U.S. checking for contaminants. Private companies also allow for people to bring in samples of their own tap water, soil, etc. for testing.  Common analytical techniques in Environmental Engineering include simple techniques such as gravimetric, titrimetric, and electrochemical methods as well as more complex techniques  such as atomic spectroscopy, mass spectrometry, GC/MS, and LC/MS.</a:t>
            </a:r>
            <a:endParaRPr lang="en-AU" sz="3600" dirty="0">
              <a:cs typeface="Arial" charset="0"/>
            </a:endParaRPr>
          </a:p>
        </p:txBody>
      </p:sp>
      <p:pic>
        <p:nvPicPr>
          <p:cNvPr id="1034" name="Picture 2"/>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947738" y="928688"/>
            <a:ext cx="4033837"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5" name="Rectangle 10"/>
          <p:cNvSpPr>
            <a:spLocks noChangeArrowheads="1"/>
          </p:cNvSpPr>
          <p:nvPr/>
        </p:nvSpPr>
        <p:spPr bwMode="auto">
          <a:xfrm>
            <a:off x="7851775" y="27446288"/>
            <a:ext cx="18288000"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514350" indent="-514350">
              <a:lnSpc>
                <a:spcPct val="150000"/>
              </a:lnSpc>
              <a:buFontTx/>
              <a:buAutoNum type="arabicPeriod"/>
            </a:pPr>
            <a:r>
              <a:rPr lang="en-AU" sz="2000" dirty="0" smtClean="0">
                <a:solidFill>
                  <a:srgbClr val="000000"/>
                </a:solidFill>
                <a:cs typeface="Arial" charset="0"/>
              </a:rPr>
              <a:t>Clement, Ray; Yang, Paul. Environmental Analysis. </a:t>
            </a:r>
            <a:r>
              <a:rPr lang="en-AU" sz="2000" i="1" dirty="0" smtClean="0">
                <a:solidFill>
                  <a:srgbClr val="000000"/>
                </a:solidFill>
                <a:cs typeface="Arial" charset="0"/>
              </a:rPr>
              <a:t>J. of Analytical Chemistry. </a:t>
            </a:r>
            <a:r>
              <a:rPr lang="en-AU" sz="2000" b="1" dirty="0" smtClean="0">
                <a:solidFill>
                  <a:srgbClr val="000000"/>
                </a:solidFill>
                <a:cs typeface="Arial" charset="0"/>
              </a:rPr>
              <a:t>2001</a:t>
            </a:r>
            <a:r>
              <a:rPr lang="en-AU" sz="2000" dirty="0" smtClean="0">
                <a:solidFill>
                  <a:srgbClr val="000000"/>
                </a:solidFill>
                <a:cs typeface="Arial" charset="0"/>
              </a:rPr>
              <a:t>, </a:t>
            </a:r>
            <a:r>
              <a:rPr lang="en-AU" sz="2000" i="1" dirty="0" smtClean="0">
                <a:solidFill>
                  <a:srgbClr val="000000"/>
                </a:solidFill>
                <a:cs typeface="Arial" charset="0"/>
              </a:rPr>
              <a:t>73</a:t>
            </a:r>
            <a:r>
              <a:rPr lang="en-AU" sz="2000" dirty="0" smtClean="0">
                <a:solidFill>
                  <a:srgbClr val="000000"/>
                </a:solidFill>
                <a:cs typeface="Arial" charset="0"/>
              </a:rPr>
              <a:t>, 2761-2790.</a:t>
            </a:r>
            <a:endParaRPr lang="en-AU" sz="2000" dirty="0">
              <a:solidFill>
                <a:srgbClr val="000000"/>
              </a:solidFill>
              <a:cs typeface="Arial" charset="0"/>
            </a:endParaRPr>
          </a:p>
          <a:p>
            <a:pPr marL="514350" indent="-514350">
              <a:lnSpc>
                <a:spcPct val="150000"/>
              </a:lnSpc>
              <a:buFontTx/>
              <a:buAutoNum type="arabicPeriod"/>
            </a:pPr>
            <a:r>
              <a:rPr lang="en-AU" sz="2000" dirty="0" smtClean="0">
                <a:solidFill>
                  <a:srgbClr val="000000"/>
                </a:solidFill>
                <a:cs typeface="Arial" charset="0"/>
              </a:rPr>
              <a:t>Murray, Royce. Challenges in Environmental Analytical Chemistry. </a:t>
            </a:r>
            <a:r>
              <a:rPr lang="en-AU" sz="2000" i="1" dirty="0" smtClean="0">
                <a:solidFill>
                  <a:srgbClr val="000000"/>
                </a:solidFill>
                <a:cs typeface="Arial" charset="0"/>
              </a:rPr>
              <a:t>J. </a:t>
            </a:r>
            <a:r>
              <a:rPr lang="en-AU" sz="2000" i="1" dirty="0">
                <a:solidFill>
                  <a:srgbClr val="000000"/>
                </a:solidFill>
                <a:cs typeface="Arial" charset="0"/>
              </a:rPr>
              <a:t>o</a:t>
            </a:r>
            <a:r>
              <a:rPr lang="en-AU" sz="2000" i="1" dirty="0" smtClean="0">
                <a:solidFill>
                  <a:srgbClr val="000000"/>
                </a:solidFill>
                <a:cs typeface="Arial" charset="0"/>
              </a:rPr>
              <a:t>f  Analytical Chemistry. </a:t>
            </a:r>
            <a:r>
              <a:rPr lang="en-AU" sz="2000" b="1" dirty="0" smtClean="0">
                <a:solidFill>
                  <a:srgbClr val="000000"/>
                </a:solidFill>
                <a:cs typeface="Arial" charset="0"/>
              </a:rPr>
              <a:t>2010</a:t>
            </a:r>
            <a:r>
              <a:rPr lang="en-AU" sz="2000" dirty="0" smtClean="0">
                <a:solidFill>
                  <a:srgbClr val="000000"/>
                </a:solidFill>
                <a:cs typeface="Arial" charset="0"/>
              </a:rPr>
              <a:t>, </a:t>
            </a:r>
            <a:r>
              <a:rPr lang="en-AU" sz="2000" i="1" dirty="0" smtClean="0">
                <a:solidFill>
                  <a:srgbClr val="000000"/>
                </a:solidFill>
                <a:cs typeface="Arial" charset="0"/>
              </a:rPr>
              <a:t>82</a:t>
            </a:r>
            <a:r>
              <a:rPr lang="en-AU" sz="2000" dirty="0" smtClean="0">
                <a:solidFill>
                  <a:srgbClr val="000000"/>
                </a:solidFill>
                <a:cs typeface="Arial" charset="0"/>
              </a:rPr>
              <a:t>, 1569.</a:t>
            </a:r>
            <a:endParaRPr lang="en-AU" sz="2000" dirty="0">
              <a:solidFill>
                <a:srgbClr val="000000"/>
              </a:solidFill>
              <a:cs typeface="Arial" charset="0"/>
            </a:endParaRPr>
          </a:p>
        </p:txBody>
      </p:sp>
      <p:pic>
        <p:nvPicPr>
          <p:cNvPr id="8" name="Picture 7" descr="environmental-engineer-72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56733" y="20035540"/>
            <a:ext cx="4176464" cy="6264696"/>
          </a:xfrm>
          <a:prstGeom prst="rect">
            <a:avLst/>
          </a:prstGeom>
        </p:spPr>
      </p:pic>
      <p:pic>
        <p:nvPicPr>
          <p:cNvPr id="9" name="Picture 8" descr="shutterstock_59591527-300x200.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78013" y="19460492"/>
            <a:ext cx="4968552" cy="3312368"/>
          </a:xfrm>
          <a:prstGeom prst="rect">
            <a:avLst/>
          </a:prstGeom>
        </p:spPr>
      </p:pic>
      <p:pic>
        <p:nvPicPr>
          <p:cNvPr id="12" name="Picture 11" descr="ee.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41109" y="18956436"/>
            <a:ext cx="5695950" cy="3981450"/>
          </a:xfrm>
          <a:prstGeom prst="rect">
            <a:avLst/>
          </a:prstGeom>
        </p:spPr>
      </p:pic>
      <p:pic>
        <p:nvPicPr>
          <p:cNvPr id="13" name="Picture 12" descr="Environmental-Engineering-Jobs.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53477" y="21620732"/>
            <a:ext cx="6677422" cy="4429356"/>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998</TotalTime>
  <Words>399</Words>
  <Application>Microsoft Macintosh PowerPoint</Application>
  <PresentationFormat>Custom</PresentationFormat>
  <Paragraphs>12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Civic</vt:lpstr>
      <vt:lpstr>Environmental Engineering Sam Foster scj36@wildcats.unh.edu; Parsons Hall, 23 Academic Way, Durham NH 03824</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Chem 756 Special Project</dc:title>
  <dc:creator>.</dc:creator>
  <cp:lastModifiedBy>Sam Foster</cp:lastModifiedBy>
  <cp:revision>53</cp:revision>
  <dcterms:created xsi:type="dcterms:W3CDTF">2010-11-22T19:55:53Z</dcterms:created>
  <dcterms:modified xsi:type="dcterms:W3CDTF">2013-05-02T19:19:08Z</dcterms:modified>
</cp:coreProperties>
</file>