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2918400"/>
  <p:notesSz cx="32918400" cy="51206400"/>
  <p:defaultTextStyle>
    <a:defPPr>
      <a:defRPr lang="en-US"/>
    </a:defPPr>
    <a:lvl1pPr algn="l" rtl="0" fontAlgn="base">
      <a:spcBef>
        <a:spcPct val="0"/>
      </a:spcBef>
      <a:spcAft>
        <a:spcPct val="0"/>
      </a:spcAft>
      <a:defRPr sz="3200" kern="1200">
        <a:solidFill>
          <a:schemeClr val="tx1"/>
        </a:solidFill>
        <a:latin typeface="Helvetica" charset="0"/>
        <a:ea typeface="MS PGothic" pitchFamily="34" charset="-128"/>
        <a:cs typeface="+mn-cs"/>
      </a:defRPr>
    </a:lvl1pPr>
    <a:lvl2pPr marL="457200" algn="l" rtl="0" fontAlgn="base">
      <a:spcBef>
        <a:spcPct val="0"/>
      </a:spcBef>
      <a:spcAft>
        <a:spcPct val="0"/>
      </a:spcAft>
      <a:defRPr sz="3200" kern="1200">
        <a:solidFill>
          <a:schemeClr val="tx1"/>
        </a:solidFill>
        <a:latin typeface="Helvetica" charset="0"/>
        <a:ea typeface="MS PGothic" pitchFamily="34" charset="-128"/>
        <a:cs typeface="+mn-cs"/>
      </a:defRPr>
    </a:lvl2pPr>
    <a:lvl3pPr marL="914400" algn="l" rtl="0" fontAlgn="base">
      <a:spcBef>
        <a:spcPct val="0"/>
      </a:spcBef>
      <a:spcAft>
        <a:spcPct val="0"/>
      </a:spcAft>
      <a:defRPr sz="3200" kern="1200">
        <a:solidFill>
          <a:schemeClr val="tx1"/>
        </a:solidFill>
        <a:latin typeface="Helvetica" charset="0"/>
        <a:ea typeface="MS PGothic" pitchFamily="34" charset="-128"/>
        <a:cs typeface="+mn-cs"/>
      </a:defRPr>
    </a:lvl3pPr>
    <a:lvl4pPr marL="1371600" algn="l" rtl="0" fontAlgn="base">
      <a:spcBef>
        <a:spcPct val="0"/>
      </a:spcBef>
      <a:spcAft>
        <a:spcPct val="0"/>
      </a:spcAft>
      <a:defRPr sz="3200" kern="1200">
        <a:solidFill>
          <a:schemeClr val="tx1"/>
        </a:solidFill>
        <a:latin typeface="Helvetica" charset="0"/>
        <a:ea typeface="MS PGothic" pitchFamily="34" charset="-128"/>
        <a:cs typeface="+mn-cs"/>
      </a:defRPr>
    </a:lvl4pPr>
    <a:lvl5pPr marL="1828800" algn="l" rtl="0" fontAlgn="base">
      <a:spcBef>
        <a:spcPct val="0"/>
      </a:spcBef>
      <a:spcAft>
        <a:spcPct val="0"/>
      </a:spcAft>
      <a:defRPr sz="3200" kern="1200">
        <a:solidFill>
          <a:schemeClr val="tx1"/>
        </a:solidFill>
        <a:latin typeface="Helvetica" charset="0"/>
        <a:ea typeface="MS PGothic" pitchFamily="34" charset="-128"/>
        <a:cs typeface="+mn-cs"/>
      </a:defRPr>
    </a:lvl5pPr>
    <a:lvl6pPr marL="2286000" algn="l" defTabSz="914400" rtl="0" eaLnBrk="1" latinLnBrk="0" hangingPunct="1">
      <a:defRPr sz="3200" kern="1200">
        <a:solidFill>
          <a:schemeClr val="tx1"/>
        </a:solidFill>
        <a:latin typeface="Helvetica" charset="0"/>
        <a:ea typeface="MS PGothic" pitchFamily="34" charset="-128"/>
        <a:cs typeface="+mn-cs"/>
      </a:defRPr>
    </a:lvl6pPr>
    <a:lvl7pPr marL="2743200" algn="l" defTabSz="914400" rtl="0" eaLnBrk="1" latinLnBrk="0" hangingPunct="1">
      <a:defRPr sz="3200" kern="1200">
        <a:solidFill>
          <a:schemeClr val="tx1"/>
        </a:solidFill>
        <a:latin typeface="Helvetica" charset="0"/>
        <a:ea typeface="MS PGothic" pitchFamily="34" charset="-128"/>
        <a:cs typeface="+mn-cs"/>
      </a:defRPr>
    </a:lvl7pPr>
    <a:lvl8pPr marL="3200400" algn="l" defTabSz="914400" rtl="0" eaLnBrk="1" latinLnBrk="0" hangingPunct="1">
      <a:defRPr sz="3200" kern="1200">
        <a:solidFill>
          <a:schemeClr val="tx1"/>
        </a:solidFill>
        <a:latin typeface="Helvetica" charset="0"/>
        <a:ea typeface="MS PGothic" pitchFamily="34" charset="-128"/>
        <a:cs typeface="+mn-cs"/>
      </a:defRPr>
    </a:lvl8pPr>
    <a:lvl9pPr marL="3657600" algn="l" defTabSz="914400" rtl="0" eaLnBrk="1" latinLnBrk="0" hangingPunct="1">
      <a:defRPr sz="3200" kern="1200">
        <a:solidFill>
          <a:schemeClr val="tx1"/>
        </a:solidFill>
        <a:latin typeface="Helvetica" charset="0"/>
        <a:ea typeface="MS PGothic" pitchFamily="34" charset="-128"/>
        <a:cs typeface="+mn-cs"/>
      </a:defRPr>
    </a:lvl9pPr>
  </p:defaultTextStyle>
  <p:extLst>
    <p:ext uri="{EFAFB233-063F-42B5-8137-9DF3F51BA10A}">
      <p15:sldGuideLst xmlns:p15="http://schemas.microsoft.com/office/powerpoint/2012/main" xmlns="">
        <p15:guide id="1" orient="horz" pos="717">
          <p15:clr>
            <a:srgbClr val="A4A3A4"/>
          </p15:clr>
        </p15:guide>
        <p15:guide id="2" orient="horz" pos="19632">
          <p15:clr>
            <a:srgbClr val="A4A3A4"/>
          </p15:clr>
        </p15:guide>
        <p15:guide id="3" orient="horz" pos="3729">
          <p15:clr>
            <a:srgbClr val="A4A3A4"/>
          </p15:clr>
        </p15:guide>
        <p15:guide id="4" orient="horz" pos="2129">
          <p15:clr>
            <a:srgbClr val="A4A3A4"/>
          </p15:clr>
        </p15:guide>
        <p15:guide id="5" pos="6376">
          <p15:clr>
            <a:srgbClr val="A4A3A4"/>
          </p15:clr>
        </p15:guide>
        <p15:guide id="6" pos="7210">
          <p15:clr>
            <a:srgbClr val="A4A3A4"/>
          </p15:clr>
        </p15:guide>
        <p15:guide id="7" pos="13124">
          <p15:clr>
            <a:srgbClr val="A4A3A4"/>
          </p15:clr>
        </p15:guide>
        <p15:guide id="8" pos="21030">
          <p15:clr>
            <a:srgbClr val="A4A3A4"/>
          </p15:clr>
        </p15:guide>
        <p15:guide id="9" pos="986">
          <p15:clr>
            <a:srgbClr val="A4A3A4"/>
          </p15:clr>
        </p15:guide>
        <p15:guide id="10" pos="13997">
          <p15:clr>
            <a:srgbClr val="A4A3A4"/>
          </p15:clr>
        </p15:guide>
        <p15:guide id="11" pos="20197">
          <p15:clr>
            <a:srgbClr val="A4A3A4"/>
          </p15:clr>
        </p15:guide>
        <p15:guide id="12" pos="2646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E3ED"/>
    <a:srgbClr val="D1D1FF"/>
    <a:srgbClr val="7171FF"/>
    <a:srgbClr val="99FF33"/>
    <a:srgbClr val="FFFF66"/>
    <a:srgbClr val="191919"/>
    <a:srgbClr val="FFFFE1"/>
    <a:srgbClr val="FFF3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snapToGrid="0">
      <p:cViewPr varScale="1">
        <p:scale>
          <a:sx n="24" d="100"/>
          <a:sy n="24" d="100"/>
        </p:scale>
        <p:origin x="-2382" y="-138"/>
      </p:cViewPr>
      <p:guideLst>
        <p:guide orient="horz" pos="717"/>
        <p:guide orient="horz" pos="19632"/>
        <p:guide orient="horz" pos="3729"/>
        <p:guide orient="horz" pos="2129"/>
        <p:guide pos="6376"/>
        <p:guide pos="7210"/>
        <p:guide pos="13124"/>
        <p:guide pos="21030"/>
        <p:guide pos="986"/>
        <p:guide pos="13997"/>
        <p:guide pos="20197"/>
        <p:guide pos="26461"/>
      </p:guideLst>
    </p:cSldViewPr>
  </p:slideViewPr>
  <p:outlineViewPr>
    <p:cViewPr>
      <p:scale>
        <a:sx n="33" d="100"/>
        <a:sy n="33" d="100"/>
      </p:scale>
      <p:origin x="0" y="0"/>
    </p:cViewPr>
  </p:outlineViewPr>
  <p:notesTextViewPr>
    <p:cViewPr>
      <p:scale>
        <a:sx n="50" d="100"/>
        <a:sy n="5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14265275" cy="2560638"/>
          </a:xfrm>
          <a:prstGeom prst="rect">
            <a:avLst/>
          </a:prstGeom>
        </p:spPr>
        <p:txBody>
          <a:bodyPr vert="horz" wrap="square" lIns="91440" tIns="45720" rIns="91440" bIns="45720" numCol="1" anchor="t" anchorCtr="0" compatLnSpc="1">
            <a:prstTxWarp prst="textNoShape">
              <a:avLst/>
            </a:prstTxWarp>
          </a:bodyPr>
          <a:lstStyle>
            <a:lvl1pPr>
              <a:defRPr sz="1200">
                <a:latin typeface="Calibri"/>
                <a:ea typeface="ＭＳ Ｐゴシック" charset="0"/>
                <a:cs typeface="ＭＳ Ｐゴシック" charset="0"/>
              </a:defRPr>
            </a:lvl1pPr>
          </a:lstStyle>
          <a:p>
            <a:pPr>
              <a:defRPr/>
            </a:pPr>
            <a:endParaRPr lang="en-US"/>
          </a:p>
        </p:txBody>
      </p:sp>
      <p:sp>
        <p:nvSpPr>
          <p:cNvPr id="3" name="Date Placeholder 2"/>
          <p:cNvSpPr>
            <a:spLocks noGrp="1"/>
          </p:cNvSpPr>
          <p:nvPr>
            <p:ph type="dt" idx="1"/>
          </p:nvPr>
        </p:nvSpPr>
        <p:spPr>
          <a:xfrm>
            <a:off x="18646775" y="0"/>
            <a:ext cx="14263688" cy="2560638"/>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defRPr>
            </a:lvl1pPr>
          </a:lstStyle>
          <a:p>
            <a:pPr>
              <a:defRPr/>
            </a:pPr>
            <a:fld id="{AD9E273A-AB67-467E-BA46-5CFEDC59777F}" type="datetime1">
              <a:rPr lang="en-US"/>
              <a:pPr>
                <a:defRPr/>
              </a:pPr>
              <a:t>6/14/2013</a:t>
            </a:fld>
            <a:endParaRPr lang="en-US"/>
          </a:p>
        </p:txBody>
      </p:sp>
      <p:sp>
        <p:nvSpPr>
          <p:cNvPr id="4" name="Slide Image Placeholder 3"/>
          <p:cNvSpPr>
            <a:spLocks noGrp="1" noRot="1" noChangeAspect="1"/>
          </p:cNvSpPr>
          <p:nvPr>
            <p:ph type="sldImg" idx="2"/>
          </p:nvPr>
        </p:nvSpPr>
        <p:spPr>
          <a:xfrm>
            <a:off x="3657600" y="3840163"/>
            <a:ext cx="25603200" cy="19202400"/>
          </a:xfrm>
          <a:prstGeom prst="rect">
            <a:avLst/>
          </a:prstGeom>
          <a:noFill/>
          <a:ln w="12700">
            <a:solidFill>
              <a:prstClr val="black"/>
            </a:solidFill>
          </a:ln>
        </p:spPr>
        <p:txBody>
          <a:bodyPr vert="horz" wrap="square" lIns="91440" tIns="45720" rIns="91440" bIns="45720" numCol="1" anchor="ctr" anchorCtr="0" compatLnSpc="1">
            <a:prstTxWarp prst="textNoShape">
              <a:avLst/>
            </a:prstTxWarp>
          </a:bodyPr>
          <a:lstStyle/>
          <a:p>
            <a:pPr lvl="0"/>
            <a:endParaRPr lang="en-US" noProof="0"/>
          </a:p>
        </p:txBody>
      </p:sp>
      <p:sp>
        <p:nvSpPr>
          <p:cNvPr id="5" name="Notes Placeholder 4"/>
          <p:cNvSpPr>
            <a:spLocks noGrp="1"/>
          </p:cNvSpPr>
          <p:nvPr>
            <p:ph type="body" sz="quarter" idx="3"/>
          </p:nvPr>
        </p:nvSpPr>
        <p:spPr>
          <a:xfrm>
            <a:off x="3292475" y="24323675"/>
            <a:ext cx="26333450" cy="23042563"/>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48637825"/>
            <a:ext cx="14265275" cy="2559050"/>
          </a:xfrm>
          <a:prstGeom prst="rect">
            <a:avLst/>
          </a:prstGeom>
        </p:spPr>
        <p:txBody>
          <a:bodyPr vert="horz" wrap="square" lIns="91440" tIns="45720" rIns="91440" bIns="45720" numCol="1" anchor="b" anchorCtr="0" compatLnSpc="1">
            <a:prstTxWarp prst="textNoShape">
              <a:avLst/>
            </a:prstTxWarp>
          </a:bodyPr>
          <a:lstStyle>
            <a:lvl1pPr>
              <a:defRPr sz="1200">
                <a:latin typeface="Calibri"/>
                <a:ea typeface="ＭＳ Ｐゴシック" charset="0"/>
                <a:cs typeface="ＭＳ Ｐゴシック" charset="0"/>
              </a:defRPr>
            </a:lvl1pPr>
          </a:lstStyle>
          <a:p>
            <a:pPr>
              <a:defRPr/>
            </a:pPr>
            <a:endParaRPr lang="en-US"/>
          </a:p>
        </p:txBody>
      </p:sp>
      <p:sp>
        <p:nvSpPr>
          <p:cNvPr id="7" name="Slide Number Placeholder 6"/>
          <p:cNvSpPr>
            <a:spLocks noGrp="1"/>
          </p:cNvSpPr>
          <p:nvPr>
            <p:ph type="sldNum" sz="quarter" idx="5"/>
          </p:nvPr>
        </p:nvSpPr>
        <p:spPr>
          <a:xfrm>
            <a:off x="18646775" y="48637825"/>
            <a:ext cx="14263688" cy="2559050"/>
          </a:xfrm>
          <a:prstGeom prst="rect">
            <a:avLst/>
          </a:prstGeom>
        </p:spPr>
        <p:txBody>
          <a:bodyPr vert="horz" wrap="square" lIns="91440" tIns="45720" rIns="91440" bIns="45720" numCol="1" anchor="b" anchorCtr="0" compatLnSpc="1">
            <a:prstTxWarp prst="textNoShape">
              <a:avLst/>
            </a:prstTxWarp>
          </a:bodyPr>
          <a:lstStyle>
            <a:lvl1pPr algn="r">
              <a:defRPr sz="1200" smtClean="0">
                <a:latin typeface="Calibri" pitchFamily="34" charset="0"/>
              </a:defRPr>
            </a:lvl1pPr>
          </a:lstStyle>
          <a:p>
            <a:pPr>
              <a:defRPr/>
            </a:pPr>
            <a:fld id="{5F0B7331-E023-4E64-9405-3DCBC75D3D6F}" type="slidenum">
              <a:rPr lang="en-US"/>
              <a:pPr>
                <a:defRPr/>
              </a:pPr>
              <a:t>‹#›</a:t>
            </a:fld>
            <a:endParaRPr lang="en-US"/>
          </a:p>
        </p:txBody>
      </p:sp>
    </p:spTree>
    <p:extLst>
      <p:ext uri="{BB962C8B-B14F-4D97-AF65-F5344CB8AC3E}">
        <p14:creationId xmlns:p14="http://schemas.microsoft.com/office/powerpoint/2010/main" val="2429712633"/>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MS PGothic" pitchFamily="34" charset="-128"/>
        <a:cs typeface="ＭＳ Ｐゴシック" pitchFamily="-111" charset="-128"/>
      </a:defRPr>
    </a:lvl1pPr>
    <a:lvl2pPr marL="4572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sz="9600" smtClean="0">
                <a:solidFill>
                  <a:srgbClr val="000000"/>
                </a:solidFill>
              </a:rPr>
              <a:t>Copyright Colin Purrington (</a:t>
            </a:r>
            <a:r>
              <a:rPr lang="en-US" sz="9600" smtClean="0">
                <a:solidFill>
                  <a:srgbClr val="000000"/>
                </a:solidFill>
                <a:latin typeface="Times New Roman" pitchFamily="18" charset="0"/>
              </a:rPr>
              <a:t>http://colinpurrington.com/tips/academic/posterdesign).</a:t>
            </a:r>
            <a:endParaRPr lang="en-US" sz="9600" smtClean="0">
              <a:solidFill>
                <a:srgbClr val="000000"/>
              </a:solidFill>
            </a:endParaRPr>
          </a:p>
        </p:txBody>
      </p:sp>
      <p:sp>
        <p:nvSpPr>
          <p:cNvPr id="4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Helvetica" charset="0"/>
                <a:ea typeface="MS PGothic" pitchFamily="34" charset="-128"/>
              </a:defRPr>
            </a:lvl1pPr>
            <a:lvl2pPr marL="742950" indent="-285750" eaLnBrk="0" hangingPunct="0">
              <a:defRPr sz="3200">
                <a:solidFill>
                  <a:schemeClr val="tx1"/>
                </a:solidFill>
                <a:latin typeface="Helvetica" charset="0"/>
                <a:ea typeface="MS PGothic" pitchFamily="34" charset="-128"/>
              </a:defRPr>
            </a:lvl2pPr>
            <a:lvl3pPr marL="1143000" indent="-228600" eaLnBrk="0" hangingPunct="0">
              <a:defRPr sz="3200">
                <a:solidFill>
                  <a:schemeClr val="tx1"/>
                </a:solidFill>
                <a:latin typeface="Helvetica" charset="0"/>
                <a:ea typeface="MS PGothic" pitchFamily="34" charset="-128"/>
              </a:defRPr>
            </a:lvl3pPr>
            <a:lvl4pPr marL="1600200" indent="-228600" eaLnBrk="0" hangingPunct="0">
              <a:defRPr sz="3200">
                <a:solidFill>
                  <a:schemeClr val="tx1"/>
                </a:solidFill>
                <a:latin typeface="Helvetica" charset="0"/>
                <a:ea typeface="MS PGothic" pitchFamily="34" charset="-128"/>
              </a:defRPr>
            </a:lvl4pPr>
            <a:lvl5pPr marL="2057400" indent="-228600" eaLnBrk="0" hangingPunct="0">
              <a:defRPr sz="3200">
                <a:solidFill>
                  <a:schemeClr val="tx1"/>
                </a:solidFill>
                <a:latin typeface="Helvetica" charset="0"/>
                <a:ea typeface="MS PGothic" pitchFamily="34" charset="-128"/>
              </a:defRPr>
            </a:lvl5pPr>
            <a:lvl6pPr marL="2514600" indent="-228600" eaLnBrk="0" fontAlgn="base" hangingPunct="0">
              <a:spcBef>
                <a:spcPct val="0"/>
              </a:spcBef>
              <a:spcAft>
                <a:spcPct val="0"/>
              </a:spcAft>
              <a:defRPr sz="3200">
                <a:solidFill>
                  <a:schemeClr val="tx1"/>
                </a:solidFill>
                <a:latin typeface="Helvetica" charset="0"/>
                <a:ea typeface="MS PGothic" pitchFamily="34" charset="-128"/>
              </a:defRPr>
            </a:lvl6pPr>
            <a:lvl7pPr marL="2971800" indent="-228600" eaLnBrk="0" fontAlgn="base" hangingPunct="0">
              <a:spcBef>
                <a:spcPct val="0"/>
              </a:spcBef>
              <a:spcAft>
                <a:spcPct val="0"/>
              </a:spcAft>
              <a:defRPr sz="3200">
                <a:solidFill>
                  <a:schemeClr val="tx1"/>
                </a:solidFill>
                <a:latin typeface="Helvetica" charset="0"/>
                <a:ea typeface="MS PGothic" pitchFamily="34" charset="-128"/>
              </a:defRPr>
            </a:lvl7pPr>
            <a:lvl8pPr marL="3429000" indent="-228600" eaLnBrk="0" fontAlgn="base" hangingPunct="0">
              <a:spcBef>
                <a:spcPct val="0"/>
              </a:spcBef>
              <a:spcAft>
                <a:spcPct val="0"/>
              </a:spcAft>
              <a:defRPr sz="3200">
                <a:solidFill>
                  <a:schemeClr val="tx1"/>
                </a:solidFill>
                <a:latin typeface="Helvetica" charset="0"/>
                <a:ea typeface="MS PGothic" pitchFamily="34" charset="-128"/>
              </a:defRPr>
            </a:lvl8pPr>
            <a:lvl9pPr marL="3886200" indent="-228600" eaLnBrk="0" fontAlgn="base" hangingPunct="0">
              <a:spcBef>
                <a:spcPct val="0"/>
              </a:spcBef>
              <a:spcAft>
                <a:spcPct val="0"/>
              </a:spcAft>
              <a:defRPr sz="3200">
                <a:solidFill>
                  <a:schemeClr val="tx1"/>
                </a:solidFill>
                <a:latin typeface="Helvetica" charset="0"/>
                <a:ea typeface="MS PGothic" pitchFamily="34" charset="-128"/>
              </a:defRPr>
            </a:lvl9pPr>
          </a:lstStyle>
          <a:p>
            <a:pPr eaLnBrk="1" hangingPunct="1"/>
            <a:fld id="{03A20B84-A530-445E-A3D2-4B634796F4AB}" type="slidenum">
              <a:rPr lang="en-US" sz="1200">
                <a:latin typeface="Calibri" pitchFamily="34" charset="0"/>
              </a:rPr>
              <a:pPr eaLnBrk="1" hangingPunct="1"/>
              <a:t>1</a:t>
            </a:fld>
            <a:endParaRPr lang="en-US" sz="1200">
              <a:latin typeface="Calibri" pitchFamily="34" charset="0"/>
            </a:endParaRPr>
          </a:p>
        </p:txBody>
      </p:sp>
    </p:spTree>
    <p:extLst>
      <p:ext uri="{BB962C8B-B14F-4D97-AF65-F5344CB8AC3E}">
        <p14:creationId xmlns:p14="http://schemas.microsoft.com/office/powerpoint/2010/main" val="15026852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570" y="10226675"/>
            <a:ext cx="37308064"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136" y="18653126"/>
            <a:ext cx="30724929"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34675E3-F0A4-4F90-96E1-36518B4BCED0}" type="slidenum">
              <a:rPr lang="en-US"/>
              <a:pPr>
                <a:defRPr/>
              </a:pPr>
              <a:t>‹#›</a:t>
            </a:fld>
            <a:endParaRPr lang="en-US"/>
          </a:p>
        </p:txBody>
      </p:sp>
    </p:spTree>
    <p:extLst>
      <p:ext uri="{BB962C8B-B14F-4D97-AF65-F5344CB8AC3E}">
        <p14:creationId xmlns:p14="http://schemas.microsoft.com/office/powerpoint/2010/main" val="4193701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97C6F32-AF86-4AE5-9B09-51AA156CD5A6}" type="slidenum">
              <a:rPr lang="en-US"/>
              <a:pPr>
                <a:defRPr/>
              </a:pPr>
              <a:t>‹#›</a:t>
            </a:fld>
            <a:endParaRPr lang="en-US"/>
          </a:p>
        </p:txBody>
      </p:sp>
    </p:spTree>
    <p:extLst>
      <p:ext uri="{BB962C8B-B14F-4D97-AF65-F5344CB8AC3E}">
        <p14:creationId xmlns:p14="http://schemas.microsoft.com/office/powerpoint/2010/main" val="40911076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1" y="21153439"/>
            <a:ext cx="37308064"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1" y="13952539"/>
            <a:ext cx="37308064"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D37D952-C6CB-4615-A424-D67CBFCA9F0C}" type="slidenum">
              <a:rPr lang="en-US"/>
              <a:pPr>
                <a:defRPr/>
              </a:pPr>
              <a:t>‹#›</a:t>
            </a:fld>
            <a:endParaRPr lang="en-US"/>
          </a:p>
        </p:txBody>
      </p:sp>
    </p:spTree>
    <p:extLst>
      <p:ext uri="{BB962C8B-B14F-4D97-AF65-F5344CB8AC3E}">
        <p14:creationId xmlns:p14="http://schemas.microsoft.com/office/powerpoint/2010/main" val="2179892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291570" y="9510714"/>
            <a:ext cx="18588717" cy="197500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10914" y="9510714"/>
            <a:ext cx="18588718" cy="197500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933F022-E3CC-4AAC-9C00-6F7F08D08522}" type="slidenum">
              <a:rPr lang="en-US"/>
              <a:pPr>
                <a:defRPr/>
              </a:pPr>
              <a:t>‹#›</a:t>
            </a:fld>
            <a:endParaRPr lang="en-US"/>
          </a:p>
        </p:txBody>
      </p:sp>
    </p:spTree>
    <p:extLst>
      <p:ext uri="{BB962C8B-B14F-4D97-AF65-F5344CB8AC3E}">
        <p14:creationId xmlns:p14="http://schemas.microsoft.com/office/powerpoint/2010/main" val="33295522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834" y="1317625"/>
            <a:ext cx="39501536"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833" y="7369176"/>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4833" y="10439401"/>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664" y="7369176"/>
            <a:ext cx="19399704"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664" y="10439401"/>
            <a:ext cx="19399704"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5C07875C-8224-4D74-BB6A-27A0FC614183}" type="slidenum">
              <a:rPr lang="en-US"/>
              <a:pPr>
                <a:defRPr/>
              </a:pPr>
              <a:t>‹#›</a:t>
            </a:fld>
            <a:endParaRPr lang="en-US"/>
          </a:p>
        </p:txBody>
      </p:sp>
    </p:spTree>
    <p:extLst>
      <p:ext uri="{BB962C8B-B14F-4D97-AF65-F5344CB8AC3E}">
        <p14:creationId xmlns:p14="http://schemas.microsoft.com/office/powerpoint/2010/main" val="1822670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69ED8B61-A8DE-4F85-93CA-C2B4C5A5375D}" type="slidenum">
              <a:rPr lang="en-US"/>
              <a:pPr>
                <a:defRPr/>
              </a:pPr>
              <a:t>‹#›</a:t>
            </a:fld>
            <a:endParaRPr lang="en-US"/>
          </a:p>
        </p:txBody>
      </p:sp>
    </p:spTree>
    <p:extLst>
      <p:ext uri="{BB962C8B-B14F-4D97-AF65-F5344CB8AC3E}">
        <p14:creationId xmlns:p14="http://schemas.microsoft.com/office/powerpoint/2010/main" val="4067603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34EEBB87-C79B-4173-BDA2-41F40BE0DEE7}" type="slidenum">
              <a:rPr lang="en-US"/>
              <a:pPr>
                <a:defRPr/>
              </a:pPr>
              <a:t>‹#›</a:t>
            </a:fld>
            <a:endParaRPr lang="en-US"/>
          </a:p>
        </p:txBody>
      </p:sp>
    </p:spTree>
    <p:extLst>
      <p:ext uri="{BB962C8B-B14F-4D97-AF65-F5344CB8AC3E}">
        <p14:creationId xmlns:p14="http://schemas.microsoft.com/office/powerpoint/2010/main" val="33054970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833"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59968" y="1311276"/>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833"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351BD86-1A4F-4605-A3C6-141623174793}" type="slidenum">
              <a:rPr lang="en-US"/>
              <a:pPr>
                <a:defRPr/>
              </a:pPr>
              <a:t>‹#›</a:t>
            </a:fld>
            <a:endParaRPr lang="en-US"/>
          </a:p>
        </p:txBody>
      </p:sp>
    </p:spTree>
    <p:extLst>
      <p:ext uri="{BB962C8B-B14F-4D97-AF65-F5344CB8AC3E}">
        <p14:creationId xmlns:p14="http://schemas.microsoft.com/office/powerpoint/2010/main" val="3939823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437" y="23042563"/>
            <a:ext cx="26335264"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437" y="2941639"/>
            <a:ext cx="26335264"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437" y="25763539"/>
            <a:ext cx="26335264"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7A1B523-0C12-41AF-9287-9AB27C540F92}" type="slidenum">
              <a:rPr lang="en-US"/>
              <a:pPr>
                <a:defRPr/>
              </a:pPr>
              <a:t>‹#›</a:t>
            </a:fld>
            <a:endParaRPr lang="en-US"/>
          </a:p>
        </p:txBody>
      </p:sp>
    </p:spTree>
    <p:extLst>
      <p:ext uri="{BB962C8B-B14F-4D97-AF65-F5344CB8AC3E}">
        <p14:creationId xmlns:p14="http://schemas.microsoft.com/office/powerpoint/2010/main" val="28246125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2C384F1-2032-4C61-A941-0024BE15F784}" type="slidenum">
              <a:rPr lang="en-US"/>
              <a:pPr>
                <a:defRPr/>
              </a:pPr>
              <a:t>‹#›</a:t>
            </a:fld>
            <a:endParaRPr lang="en-US"/>
          </a:p>
        </p:txBody>
      </p:sp>
    </p:spTree>
    <p:extLst>
      <p:ext uri="{BB962C8B-B14F-4D97-AF65-F5344CB8AC3E}">
        <p14:creationId xmlns:p14="http://schemas.microsoft.com/office/powerpoint/2010/main" val="14685998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3298" y="2925763"/>
            <a:ext cx="9326336" cy="263350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291568" y="2925763"/>
            <a:ext cx="27851100" cy="263350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75F8858-BA45-480C-933A-06FB92E60329}" type="slidenum">
              <a:rPr lang="en-US"/>
              <a:pPr>
                <a:defRPr/>
              </a:pPr>
              <a:t>‹#›</a:t>
            </a:fld>
            <a:endParaRPr lang="en-US"/>
          </a:p>
        </p:txBody>
      </p:sp>
    </p:spTree>
    <p:extLst>
      <p:ext uri="{BB962C8B-B14F-4D97-AF65-F5344CB8AC3E}">
        <p14:creationId xmlns:p14="http://schemas.microsoft.com/office/powerpoint/2010/main" val="363837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90888" y="2925763"/>
            <a:ext cx="37309425"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07557" tIns="203779" rIns="407557" bIns="203779"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3290888" y="9510713"/>
            <a:ext cx="37309425" cy="1975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07557" tIns="203779" rIns="407557" bIns="203779"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3290888" y="29992638"/>
            <a:ext cx="9144000" cy="2193925"/>
          </a:xfrm>
          <a:prstGeom prst="rect">
            <a:avLst/>
          </a:prstGeom>
          <a:noFill/>
          <a:ln w="9525">
            <a:noFill/>
            <a:miter lim="800000"/>
            <a:headEnd/>
            <a:tailEnd/>
          </a:ln>
          <a:effectLst/>
        </p:spPr>
        <p:txBody>
          <a:bodyPr vert="horz" wrap="square" lIns="407557" tIns="203779" rIns="407557" bIns="203779" numCol="1" anchor="t" anchorCtr="0" compatLnSpc="1">
            <a:prstTxWarp prst="textNoShape">
              <a:avLst/>
            </a:prstTxWarp>
          </a:bodyPr>
          <a:lstStyle>
            <a:lvl1pPr>
              <a:defRPr sz="6200">
                <a:latin typeface="Times New Roman" charset="0"/>
                <a:ea typeface="ＭＳ Ｐゴシック" charset="0"/>
                <a:cs typeface="ＭＳ Ｐゴシック" charset="0"/>
              </a:defRPr>
            </a:lvl1pPr>
          </a:lstStyle>
          <a:p>
            <a:pPr>
              <a:defRPr/>
            </a:pPr>
            <a:endParaRPr lang="en-US"/>
          </a:p>
        </p:txBody>
      </p:sp>
      <p:sp>
        <p:nvSpPr>
          <p:cNvPr id="1029" name="Rectangle 5"/>
          <p:cNvSpPr>
            <a:spLocks noGrp="1" noChangeArrowheads="1"/>
          </p:cNvSpPr>
          <p:nvPr>
            <p:ph type="ftr" sz="quarter" idx="3"/>
          </p:nvPr>
        </p:nvSpPr>
        <p:spPr bwMode="auto">
          <a:xfrm>
            <a:off x="14997113" y="29992638"/>
            <a:ext cx="13896975" cy="2193925"/>
          </a:xfrm>
          <a:prstGeom prst="rect">
            <a:avLst/>
          </a:prstGeom>
          <a:noFill/>
          <a:ln w="9525">
            <a:noFill/>
            <a:miter lim="800000"/>
            <a:headEnd/>
            <a:tailEnd/>
          </a:ln>
          <a:effectLst/>
        </p:spPr>
        <p:txBody>
          <a:bodyPr vert="horz" wrap="square" lIns="407557" tIns="203779" rIns="407557" bIns="203779" numCol="1" anchor="t" anchorCtr="0" compatLnSpc="1">
            <a:prstTxWarp prst="textNoShape">
              <a:avLst/>
            </a:prstTxWarp>
          </a:bodyPr>
          <a:lstStyle>
            <a:lvl1pPr algn="ctr">
              <a:defRPr sz="6200">
                <a:latin typeface="Times New Roman" charset="0"/>
                <a:ea typeface="ＭＳ Ｐゴシック" charset="0"/>
                <a:cs typeface="ＭＳ Ｐゴシック" charset="0"/>
              </a:defRPr>
            </a:lvl1pPr>
          </a:lstStyle>
          <a:p>
            <a:pPr>
              <a:defRPr/>
            </a:pPr>
            <a:endParaRPr lang="en-US"/>
          </a:p>
        </p:txBody>
      </p:sp>
      <p:sp>
        <p:nvSpPr>
          <p:cNvPr id="1030" name="Rectangle 6"/>
          <p:cNvSpPr>
            <a:spLocks noGrp="1" noChangeArrowheads="1"/>
          </p:cNvSpPr>
          <p:nvPr>
            <p:ph type="sldNum" sz="quarter" idx="4"/>
          </p:nvPr>
        </p:nvSpPr>
        <p:spPr bwMode="auto">
          <a:xfrm>
            <a:off x="31456313" y="29992638"/>
            <a:ext cx="9144000" cy="2193925"/>
          </a:xfrm>
          <a:prstGeom prst="rect">
            <a:avLst/>
          </a:prstGeom>
          <a:noFill/>
          <a:ln w="9525">
            <a:noFill/>
            <a:miter lim="800000"/>
            <a:headEnd/>
            <a:tailEnd/>
          </a:ln>
          <a:effectLst/>
        </p:spPr>
        <p:txBody>
          <a:bodyPr vert="horz" wrap="square" lIns="407557" tIns="203779" rIns="407557" bIns="203779" numCol="1" anchor="t" anchorCtr="0" compatLnSpc="1">
            <a:prstTxWarp prst="textNoShape">
              <a:avLst/>
            </a:prstTxWarp>
          </a:bodyPr>
          <a:lstStyle>
            <a:lvl1pPr algn="r">
              <a:defRPr sz="6200" smtClean="0">
                <a:latin typeface="Times New Roman" pitchFamily="18" charset="0"/>
              </a:defRPr>
            </a:lvl1pPr>
          </a:lstStyle>
          <a:p>
            <a:pPr>
              <a:defRPr/>
            </a:pPr>
            <a:fld id="{C24880D1-0358-414F-9877-CB801CD15D4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075113" rtl="0" eaLnBrk="0" fontAlgn="base" hangingPunct="0">
        <a:spcBef>
          <a:spcPct val="0"/>
        </a:spcBef>
        <a:spcAft>
          <a:spcPct val="0"/>
        </a:spcAft>
        <a:defRPr sz="19600">
          <a:solidFill>
            <a:schemeClr val="tx2"/>
          </a:solidFill>
          <a:latin typeface="+mj-lt"/>
          <a:ea typeface="MS PGothic" pitchFamily="34" charset="-128"/>
          <a:cs typeface="ＭＳ Ｐゴシック" pitchFamily="-65" charset="-128"/>
        </a:defRPr>
      </a:lvl1pPr>
      <a:lvl2pPr algn="ctr" defTabSz="4075113" rtl="0" eaLnBrk="0" fontAlgn="base" hangingPunct="0">
        <a:spcBef>
          <a:spcPct val="0"/>
        </a:spcBef>
        <a:spcAft>
          <a:spcPct val="0"/>
        </a:spcAft>
        <a:defRPr sz="19600">
          <a:solidFill>
            <a:schemeClr val="tx2"/>
          </a:solidFill>
          <a:latin typeface="Times New Roman" pitchFamily="-65" charset="0"/>
          <a:ea typeface="MS PGothic" pitchFamily="34" charset="-128"/>
          <a:cs typeface="ＭＳ Ｐゴシック" pitchFamily="-65" charset="-128"/>
        </a:defRPr>
      </a:lvl2pPr>
      <a:lvl3pPr algn="ctr" defTabSz="4075113" rtl="0" eaLnBrk="0" fontAlgn="base" hangingPunct="0">
        <a:spcBef>
          <a:spcPct val="0"/>
        </a:spcBef>
        <a:spcAft>
          <a:spcPct val="0"/>
        </a:spcAft>
        <a:defRPr sz="19600">
          <a:solidFill>
            <a:schemeClr val="tx2"/>
          </a:solidFill>
          <a:latin typeface="Times New Roman" pitchFamily="-65" charset="0"/>
          <a:ea typeface="MS PGothic" pitchFamily="34" charset="-128"/>
          <a:cs typeface="ＭＳ Ｐゴシック" pitchFamily="-65" charset="-128"/>
        </a:defRPr>
      </a:lvl3pPr>
      <a:lvl4pPr algn="ctr" defTabSz="4075113" rtl="0" eaLnBrk="0" fontAlgn="base" hangingPunct="0">
        <a:spcBef>
          <a:spcPct val="0"/>
        </a:spcBef>
        <a:spcAft>
          <a:spcPct val="0"/>
        </a:spcAft>
        <a:defRPr sz="19600">
          <a:solidFill>
            <a:schemeClr val="tx2"/>
          </a:solidFill>
          <a:latin typeface="Times New Roman" pitchFamily="-65" charset="0"/>
          <a:ea typeface="MS PGothic" pitchFamily="34" charset="-128"/>
          <a:cs typeface="ＭＳ Ｐゴシック" pitchFamily="-65" charset="-128"/>
        </a:defRPr>
      </a:lvl4pPr>
      <a:lvl5pPr algn="ctr" defTabSz="4075113" rtl="0" eaLnBrk="0" fontAlgn="base" hangingPunct="0">
        <a:spcBef>
          <a:spcPct val="0"/>
        </a:spcBef>
        <a:spcAft>
          <a:spcPct val="0"/>
        </a:spcAft>
        <a:defRPr sz="19600">
          <a:solidFill>
            <a:schemeClr val="tx2"/>
          </a:solidFill>
          <a:latin typeface="Times New Roman" pitchFamily="-65" charset="0"/>
          <a:ea typeface="MS PGothic" pitchFamily="34" charset="-128"/>
          <a:cs typeface="ＭＳ Ｐゴシック" pitchFamily="-65" charset="-128"/>
        </a:defRPr>
      </a:lvl5pPr>
      <a:lvl6pPr marL="457200" algn="ctr" defTabSz="4075113" rtl="0" fontAlgn="base">
        <a:spcBef>
          <a:spcPct val="0"/>
        </a:spcBef>
        <a:spcAft>
          <a:spcPct val="0"/>
        </a:spcAft>
        <a:defRPr sz="19600">
          <a:solidFill>
            <a:schemeClr val="tx2"/>
          </a:solidFill>
          <a:latin typeface="Times New Roman" pitchFamily="-65" charset="0"/>
        </a:defRPr>
      </a:lvl6pPr>
      <a:lvl7pPr marL="914400" algn="ctr" defTabSz="4075113" rtl="0" fontAlgn="base">
        <a:spcBef>
          <a:spcPct val="0"/>
        </a:spcBef>
        <a:spcAft>
          <a:spcPct val="0"/>
        </a:spcAft>
        <a:defRPr sz="19600">
          <a:solidFill>
            <a:schemeClr val="tx2"/>
          </a:solidFill>
          <a:latin typeface="Times New Roman" pitchFamily="-65" charset="0"/>
        </a:defRPr>
      </a:lvl7pPr>
      <a:lvl8pPr marL="1371600" algn="ctr" defTabSz="4075113" rtl="0" fontAlgn="base">
        <a:spcBef>
          <a:spcPct val="0"/>
        </a:spcBef>
        <a:spcAft>
          <a:spcPct val="0"/>
        </a:spcAft>
        <a:defRPr sz="19600">
          <a:solidFill>
            <a:schemeClr val="tx2"/>
          </a:solidFill>
          <a:latin typeface="Times New Roman" pitchFamily="-65" charset="0"/>
        </a:defRPr>
      </a:lvl8pPr>
      <a:lvl9pPr marL="1828800" algn="ctr" defTabSz="4075113" rtl="0" fontAlgn="base">
        <a:spcBef>
          <a:spcPct val="0"/>
        </a:spcBef>
        <a:spcAft>
          <a:spcPct val="0"/>
        </a:spcAft>
        <a:defRPr sz="19600">
          <a:solidFill>
            <a:schemeClr val="tx2"/>
          </a:solidFill>
          <a:latin typeface="Times New Roman" pitchFamily="-65" charset="0"/>
        </a:defRPr>
      </a:lvl9pPr>
    </p:titleStyle>
    <p:bodyStyle>
      <a:lvl1pPr marL="1528763" indent="-1528763" algn="l" defTabSz="4075113" rtl="0" eaLnBrk="0" fontAlgn="base" hangingPunct="0">
        <a:spcBef>
          <a:spcPct val="20000"/>
        </a:spcBef>
        <a:spcAft>
          <a:spcPct val="0"/>
        </a:spcAft>
        <a:buChar char="•"/>
        <a:defRPr sz="14300">
          <a:solidFill>
            <a:schemeClr val="tx1"/>
          </a:solidFill>
          <a:latin typeface="+mn-lt"/>
          <a:ea typeface="MS PGothic" pitchFamily="34" charset="-128"/>
          <a:cs typeface="ＭＳ Ｐゴシック" pitchFamily="-65" charset="-128"/>
        </a:defRPr>
      </a:lvl1pPr>
      <a:lvl2pPr marL="3311525" indent="-1273175" algn="l" defTabSz="4075113" rtl="0" eaLnBrk="0" fontAlgn="base" hangingPunct="0">
        <a:spcBef>
          <a:spcPct val="20000"/>
        </a:spcBef>
        <a:spcAft>
          <a:spcPct val="0"/>
        </a:spcAft>
        <a:buChar char="–"/>
        <a:defRPr sz="12500">
          <a:solidFill>
            <a:schemeClr val="tx1"/>
          </a:solidFill>
          <a:latin typeface="+mn-lt"/>
          <a:ea typeface="MS PGothic" pitchFamily="34" charset="-128"/>
        </a:defRPr>
      </a:lvl2pPr>
      <a:lvl3pPr marL="5094288" indent="-1019175" algn="l" defTabSz="4075113" rtl="0" eaLnBrk="0" fontAlgn="base" hangingPunct="0">
        <a:spcBef>
          <a:spcPct val="20000"/>
        </a:spcBef>
        <a:spcAft>
          <a:spcPct val="0"/>
        </a:spcAft>
        <a:buChar char="•"/>
        <a:defRPr sz="10700">
          <a:solidFill>
            <a:schemeClr val="tx1"/>
          </a:solidFill>
          <a:latin typeface="+mn-lt"/>
          <a:ea typeface="MS PGothic" pitchFamily="34" charset="-128"/>
        </a:defRPr>
      </a:lvl3pPr>
      <a:lvl4pPr marL="7132638" indent="-1019175" algn="l" defTabSz="4075113" rtl="0" eaLnBrk="0" fontAlgn="base" hangingPunct="0">
        <a:spcBef>
          <a:spcPct val="20000"/>
        </a:spcBef>
        <a:spcAft>
          <a:spcPct val="0"/>
        </a:spcAft>
        <a:buChar char="–"/>
        <a:defRPr sz="8900">
          <a:solidFill>
            <a:schemeClr val="tx1"/>
          </a:solidFill>
          <a:latin typeface="+mn-lt"/>
          <a:ea typeface="MS PGothic" pitchFamily="34" charset="-128"/>
        </a:defRPr>
      </a:lvl4pPr>
      <a:lvl5pPr marL="9169400" indent="-1017588" algn="l" defTabSz="4075113" rtl="0" eaLnBrk="0" fontAlgn="base" hangingPunct="0">
        <a:spcBef>
          <a:spcPct val="20000"/>
        </a:spcBef>
        <a:spcAft>
          <a:spcPct val="0"/>
        </a:spcAft>
        <a:buChar char="»"/>
        <a:defRPr sz="8900">
          <a:solidFill>
            <a:schemeClr val="tx1"/>
          </a:solidFill>
          <a:latin typeface="+mn-lt"/>
          <a:ea typeface="MS PGothic" pitchFamily="34" charset="-128"/>
        </a:defRPr>
      </a:lvl5pPr>
      <a:lvl6pPr marL="9626600" indent="-1017588" algn="l" defTabSz="4075113" rtl="0" fontAlgn="base">
        <a:spcBef>
          <a:spcPct val="20000"/>
        </a:spcBef>
        <a:spcAft>
          <a:spcPct val="0"/>
        </a:spcAft>
        <a:buChar char="»"/>
        <a:defRPr sz="8900">
          <a:solidFill>
            <a:schemeClr val="tx1"/>
          </a:solidFill>
          <a:latin typeface="+mn-lt"/>
          <a:ea typeface="ＭＳ Ｐゴシック" pitchFamily="-65" charset="-128"/>
        </a:defRPr>
      </a:lvl6pPr>
      <a:lvl7pPr marL="10083800" indent="-1017588" algn="l" defTabSz="4075113" rtl="0" fontAlgn="base">
        <a:spcBef>
          <a:spcPct val="20000"/>
        </a:spcBef>
        <a:spcAft>
          <a:spcPct val="0"/>
        </a:spcAft>
        <a:buChar char="»"/>
        <a:defRPr sz="8900">
          <a:solidFill>
            <a:schemeClr val="tx1"/>
          </a:solidFill>
          <a:latin typeface="+mn-lt"/>
          <a:ea typeface="ＭＳ Ｐゴシック" pitchFamily="-65" charset="-128"/>
        </a:defRPr>
      </a:lvl7pPr>
      <a:lvl8pPr marL="10541000" indent="-1017588" algn="l" defTabSz="4075113" rtl="0" fontAlgn="base">
        <a:spcBef>
          <a:spcPct val="20000"/>
        </a:spcBef>
        <a:spcAft>
          <a:spcPct val="0"/>
        </a:spcAft>
        <a:buChar char="»"/>
        <a:defRPr sz="8900">
          <a:solidFill>
            <a:schemeClr val="tx1"/>
          </a:solidFill>
          <a:latin typeface="+mn-lt"/>
          <a:ea typeface="ＭＳ Ｐゴシック" pitchFamily="-65" charset="-128"/>
        </a:defRPr>
      </a:lvl8pPr>
      <a:lvl9pPr marL="10998200" indent="-1017588" algn="l" defTabSz="4075113" rtl="0" fontAlgn="base">
        <a:spcBef>
          <a:spcPct val="20000"/>
        </a:spcBef>
        <a:spcAft>
          <a:spcPct val="0"/>
        </a:spcAft>
        <a:buChar char="»"/>
        <a:defRPr sz="8900">
          <a:solidFill>
            <a:schemeClr val="tx1"/>
          </a:solidFill>
          <a:latin typeface="+mn-lt"/>
          <a:ea typeface="ＭＳ Ｐゴシック" pitchFamily="-65"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g"/><Relationship Id="rId3" Type="http://schemas.openxmlformats.org/officeDocument/2006/relationships/notesSlide" Target="../notesSlides/notesSlide1.xml"/><Relationship Id="rId7" Type="http://schemas.openxmlformats.org/officeDocument/2006/relationships/image" Target="../media/image4.png"/><Relationship Id="rId12"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hemeOverride" Target="../theme/themeOverride1.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jpeg"/><Relationship Id="rId10" Type="http://schemas.openxmlformats.org/officeDocument/2006/relationships/image" Target="../media/image7.png"/><Relationship Id="rId4" Type="http://schemas.openxmlformats.org/officeDocument/2006/relationships/image" Target="../media/image1.png"/><Relationship Id="rId9" Type="http://schemas.openxmlformats.org/officeDocument/2006/relationships/image" Target="../media/image6.png"/><Relationship Id="rId14" Type="http://schemas.openxmlformats.org/officeDocument/2006/relationships/image" Target="../media/image11.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3E3ED"/>
        </a:solidFill>
        <a:effectLst/>
      </p:bgPr>
    </p:bg>
    <p:spTree>
      <p:nvGrpSpPr>
        <p:cNvPr id="1" name=""/>
        <p:cNvGrpSpPr/>
        <p:nvPr/>
      </p:nvGrpSpPr>
      <p:grpSpPr>
        <a:xfrm>
          <a:off x="0" y="0"/>
          <a:ext cx="0" cy="0"/>
          <a:chOff x="0" y="0"/>
          <a:chExt cx="0" cy="0"/>
        </a:xfrm>
      </p:grpSpPr>
      <p:sp>
        <p:nvSpPr>
          <p:cNvPr id="2050" name="Text Box 12"/>
          <p:cNvSpPr txBox="1">
            <a:spLocks noChangeArrowheads="1"/>
          </p:cNvSpPr>
          <p:nvPr/>
        </p:nvSpPr>
        <p:spPr bwMode="auto">
          <a:xfrm>
            <a:off x="11939588" y="4864100"/>
            <a:ext cx="20012025" cy="7346950"/>
          </a:xfrm>
          <a:prstGeom prst="rect">
            <a:avLst/>
          </a:prstGeom>
          <a:solidFill>
            <a:schemeClr val="bg1"/>
          </a:solidFill>
          <a:ln w="38100">
            <a:solidFill>
              <a:srgbClr val="000000"/>
            </a:solidFill>
            <a:round/>
            <a:headEnd/>
            <a:tailEnd/>
          </a:ln>
        </p:spPr>
        <p:txBody>
          <a:bodyPr lIns="914400" tIns="457200" rIns="914400" bIns="914400"/>
          <a:lstStyle>
            <a:lvl1pPr eaLnBrk="0" hangingPunct="0">
              <a:tabLst>
                <a:tab pos="500063" algn="l"/>
              </a:tabLst>
              <a:defRPr sz="3200">
                <a:solidFill>
                  <a:schemeClr val="tx1"/>
                </a:solidFill>
                <a:latin typeface="Helvetica" charset="0"/>
                <a:ea typeface="MS PGothic" pitchFamily="34" charset="-128"/>
              </a:defRPr>
            </a:lvl1pPr>
            <a:lvl2pPr marL="742950" indent="-285750" eaLnBrk="0" hangingPunct="0">
              <a:tabLst>
                <a:tab pos="500063" algn="l"/>
              </a:tabLst>
              <a:defRPr sz="3200">
                <a:solidFill>
                  <a:schemeClr val="tx1"/>
                </a:solidFill>
                <a:latin typeface="Helvetica" charset="0"/>
                <a:ea typeface="MS PGothic" pitchFamily="34" charset="-128"/>
              </a:defRPr>
            </a:lvl2pPr>
            <a:lvl3pPr marL="1143000" indent="-228600" eaLnBrk="0" hangingPunct="0">
              <a:tabLst>
                <a:tab pos="500063" algn="l"/>
              </a:tabLst>
              <a:defRPr sz="3200">
                <a:solidFill>
                  <a:schemeClr val="tx1"/>
                </a:solidFill>
                <a:latin typeface="Helvetica" charset="0"/>
                <a:ea typeface="MS PGothic" pitchFamily="34" charset="-128"/>
              </a:defRPr>
            </a:lvl3pPr>
            <a:lvl4pPr marL="1600200" indent="-228600" eaLnBrk="0" hangingPunct="0">
              <a:tabLst>
                <a:tab pos="500063" algn="l"/>
              </a:tabLst>
              <a:defRPr sz="3200">
                <a:solidFill>
                  <a:schemeClr val="tx1"/>
                </a:solidFill>
                <a:latin typeface="Helvetica" charset="0"/>
                <a:ea typeface="MS PGothic" pitchFamily="34" charset="-128"/>
              </a:defRPr>
            </a:lvl4pPr>
            <a:lvl5pPr marL="2057400" indent="-228600" eaLnBrk="0" hangingPunct="0">
              <a:tabLst>
                <a:tab pos="500063" algn="l"/>
              </a:tabLst>
              <a:defRPr sz="3200">
                <a:solidFill>
                  <a:schemeClr val="tx1"/>
                </a:solidFill>
                <a:latin typeface="Helvetica" charset="0"/>
                <a:ea typeface="MS PGothic" pitchFamily="34" charset="-128"/>
              </a:defRPr>
            </a:lvl5pPr>
            <a:lvl6pPr marL="2514600" indent="-228600" eaLnBrk="0" fontAlgn="base" hangingPunct="0">
              <a:spcBef>
                <a:spcPct val="0"/>
              </a:spcBef>
              <a:spcAft>
                <a:spcPct val="0"/>
              </a:spcAft>
              <a:tabLst>
                <a:tab pos="500063" algn="l"/>
              </a:tabLst>
              <a:defRPr sz="3200">
                <a:solidFill>
                  <a:schemeClr val="tx1"/>
                </a:solidFill>
                <a:latin typeface="Helvetica" charset="0"/>
                <a:ea typeface="MS PGothic" pitchFamily="34" charset="-128"/>
              </a:defRPr>
            </a:lvl6pPr>
            <a:lvl7pPr marL="2971800" indent="-228600" eaLnBrk="0" fontAlgn="base" hangingPunct="0">
              <a:spcBef>
                <a:spcPct val="0"/>
              </a:spcBef>
              <a:spcAft>
                <a:spcPct val="0"/>
              </a:spcAft>
              <a:tabLst>
                <a:tab pos="500063" algn="l"/>
              </a:tabLst>
              <a:defRPr sz="3200">
                <a:solidFill>
                  <a:schemeClr val="tx1"/>
                </a:solidFill>
                <a:latin typeface="Helvetica" charset="0"/>
                <a:ea typeface="MS PGothic" pitchFamily="34" charset="-128"/>
              </a:defRPr>
            </a:lvl7pPr>
            <a:lvl8pPr marL="3429000" indent="-228600" eaLnBrk="0" fontAlgn="base" hangingPunct="0">
              <a:spcBef>
                <a:spcPct val="0"/>
              </a:spcBef>
              <a:spcAft>
                <a:spcPct val="0"/>
              </a:spcAft>
              <a:tabLst>
                <a:tab pos="500063" algn="l"/>
              </a:tabLst>
              <a:defRPr sz="3200">
                <a:solidFill>
                  <a:schemeClr val="tx1"/>
                </a:solidFill>
                <a:latin typeface="Helvetica" charset="0"/>
                <a:ea typeface="MS PGothic" pitchFamily="34" charset="-128"/>
              </a:defRPr>
            </a:lvl8pPr>
            <a:lvl9pPr marL="3886200" indent="-228600" eaLnBrk="0" fontAlgn="base" hangingPunct="0">
              <a:spcBef>
                <a:spcPct val="0"/>
              </a:spcBef>
              <a:spcAft>
                <a:spcPct val="0"/>
              </a:spcAft>
              <a:tabLst>
                <a:tab pos="500063" algn="l"/>
              </a:tabLst>
              <a:defRPr sz="3200">
                <a:solidFill>
                  <a:schemeClr val="tx1"/>
                </a:solidFill>
                <a:latin typeface="Helvetica" charset="0"/>
                <a:ea typeface="MS PGothic" pitchFamily="34" charset="-128"/>
              </a:defRPr>
            </a:lvl9pPr>
          </a:lstStyle>
          <a:p>
            <a:pPr algn="just" eaLnBrk="1" hangingPunct="1"/>
            <a:r>
              <a:rPr lang="en-US" sz="4800" b="1" dirty="0" smtClean="0">
                <a:solidFill>
                  <a:srgbClr val="000000"/>
                </a:solidFill>
              </a:rPr>
              <a:t>Methods</a:t>
            </a:r>
            <a:endParaRPr lang="en-US" sz="2800" b="1" dirty="0">
              <a:solidFill>
                <a:srgbClr val="000000"/>
              </a:solidFill>
            </a:endParaRPr>
          </a:p>
          <a:p>
            <a:pPr eaLnBrk="1" hangingPunct="1">
              <a:spcBef>
                <a:spcPct val="10000"/>
              </a:spcBef>
            </a:pPr>
            <a:endParaRPr lang="en-US" sz="3400" dirty="0"/>
          </a:p>
          <a:p>
            <a:pPr eaLnBrk="1" hangingPunct="1">
              <a:spcBef>
                <a:spcPct val="10000"/>
              </a:spcBef>
            </a:pPr>
            <a:endParaRPr lang="en-US" sz="3400" dirty="0"/>
          </a:p>
        </p:txBody>
      </p:sp>
      <p:sp>
        <p:nvSpPr>
          <p:cNvPr id="2053" name="Text Box 7"/>
          <p:cNvSpPr txBox="1">
            <a:spLocks noChangeArrowheads="1"/>
          </p:cNvSpPr>
          <p:nvPr/>
        </p:nvSpPr>
        <p:spPr bwMode="auto">
          <a:xfrm>
            <a:off x="1073150" y="4864100"/>
            <a:ext cx="9647238" cy="26787475"/>
          </a:xfrm>
          <a:prstGeom prst="rect">
            <a:avLst/>
          </a:prstGeom>
          <a:solidFill>
            <a:schemeClr val="bg1"/>
          </a:solidFill>
          <a:ln w="38100">
            <a:solidFill>
              <a:srgbClr val="000000"/>
            </a:solidFill>
            <a:round/>
            <a:headEnd/>
            <a:tailEnd/>
          </a:ln>
        </p:spPr>
        <p:txBody>
          <a:bodyPr lIns="914400" tIns="457200" rIns="914400" bIns="914400"/>
          <a:lstStyle>
            <a:lvl1pPr eaLnBrk="0" hangingPunct="0">
              <a:tabLst>
                <a:tab pos="500063" algn="l"/>
              </a:tabLst>
              <a:defRPr sz="3200">
                <a:solidFill>
                  <a:schemeClr val="tx1"/>
                </a:solidFill>
                <a:latin typeface="Helvetica" charset="0"/>
                <a:ea typeface="MS PGothic" pitchFamily="34" charset="-128"/>
              </a:defRPr>
            </a:lvl1pPr>
            <a:lvl2pPr marL="742950" indent="-285750" eaLnBrk="0" hangingPunct="0">
              <a:tabLst>
                <a:tab pos="500063" algn="l"/>
              </a:tabLst>
              <a:defRPr sz="3200">
                <a:solidFill>
                  <a:schemeClr val="tx1"/>
                </a:solidFill>
                <a:latin typeface="Helvetica" charset="0"/>
                <a:ea typeface="MS PGothic" pitchFamily="34" charset="-128"/>
              </a:defRPr>
            </a:lvl2pPr>
            <a:lvl3pPr marL="1143000" indent="-228600" eaLnBrk="0" hangingPunct="0">
              <a:tabLst>
                <a:tab pos="500063" algn="l"/>
              </a:tabLst>
              <a:defRPr sz="3200">
                <a:solidFill>
                  <a:schemeClr val="tx1"/>
                </a:solidFill>
                <a:latin typeface="Helvetica" charset="0"/>
                <a:ea typeface="MS PGothic" pitchFamily="34" charset="-128"/>
              </a:defRPr>
            </a:lvl3pPr>
            <a:lvl4pPr marL="1600200" indent="-228600" eaLnBrk="0" hangingPunct="0">
              <a:tabLst>
                <a:tab pos="500063" algn="l"/>
              </a:tabLst>
              <a:defRPr sz="3200">
                <a:solidFill>
                  <a:schemeClr val="tx1"/>
                </a:solidFill>
                <a:latin typeface="Helvetica" charset="0"/>
                <a:ea typeface="MS PGothic" pitchFamily="34" charset="-128"/>
              </a:defRPr>
            </a:lvl4pPr>
            <a:lvl5pPr marL="2057400" indent="-228600" eaLnBrk="0" hangingPunct="0">
              <a:tabLst>
                <a:tab pos="500063" algn="l"/>
              </a:tabLst>
              <a:defRPr sz="3200">
                <a:solidFill>
                  <a:schemeClr val="tx1"/>
                </a:solidFill>
                <a:latin typeface="Helvetica" charset="0"/>
                <a:ea typeface="MS PGothic" pitchFamily="34" charset="-128"/>
              </a:defRPr>
            </a:lvl5pPr>
            <a:lvl6pPr marL="2514600" indent="-228600" eaLnBrk="0" fontAlgn="base" hangingPunct="0">
              <a:spcBef>
                <a:spcPct val="0"/>
              </a:spcBef>
              <a:spcAft>
                <a:spcPct val="0"/>
              </a:spcAft>
              <a:tabLst>
                <a:tab pos="500063" algn="l"/>
              </a:tabLst>
              <a:defRPr sz="3200">
                <a:solidFill>
                  <a:schemeClr val="tx1"/>
                </a:solidFill>
                <a:latin typeface="Helvetica" charset="0"/>
                <a:ea typeface="MS PGothic" pitchFamily="34" charset="-128"/>
              </a:defRPr>
            </a:lvl6pPr>
            <a:lvl7pPr marL="2971800" indent="-228600" eaLnBrk="0" fontAlgn="base" hangingPunct="0">
              <a:spcBef>
                <a:spcPct val="0"/>
              </a:spcBef>
              <a:spcAft>
                <a:spcPct val="0"/>
              </a:spcAft>
              <a:tabLst>
                <a:tab pos="500063" algn="l"/>
              </a:tabLst>
              <a:defRPr sz="3200">
                <a:solidFill>
                  <a:schemeClr val="tx1"/>
                </a:solidFill>
                <a:latin typeface="Helvetica" charset="0"/>
                <a:ea typeface="MS PGothic" pitchFamily="34" charset="-128"/>
              </a:defRPr>
            </a:lvl7pPr>
            <a:lvl8pPr marL="3429000" indent="-228600" eaLnBrk="0" fontAlgn="base" hangingPunct="0">
              <a:spcBef>
                <a:spcPct val="0"/>
              </a:spcBef>
              <a:spcAft>
                <a:spcPct val="0"/>
              </a:spcAft>
              <a:tabLst>
                <a:tab pos="500063" algn="l"/>
              </a:tabLst>
              <a:defRPr sz="3200">
                <a:solidFill>
                  <a:schemeClr val="tx1"/>
                </a:solidFill>
                <a:latin typeface="Helvetica" charset="0"/>
                <a:ea typeface="MS PGothic" pitchFamily="34" charset="-128"/>
              </a:defRPr>
            </a:lvl8pPr>
            <a:lvl9pPr marL="3886200" indent="-228600" eaLnBrk="0" fontAlgn="base" hangingPunct="0">
              <a:spcBef>
                <a:spcPct val="0"/>
              </a:spcBef>
              <a:spcAft>
                <a:spcPct val="0"/>
              </a:spcAft>
              <a:tabLst>
                <a:tab pos="500063" algn="l"/>
              </a:tabLst>
              <a:defRPr sz="3200">
                <a:solidFill>
                  <a:schemeClr val="tx1"/>
                </a:solidFill>
                <a:latin typeface="Helvetica" charset="0"/>
                <a:ea typeface="MS PGothic" pitchFamily="34" charset="-128"/>
              </a:defRPr>
            </a:lvl9pPr>
          </a:lstStyle>
          <a:p>
            <a:pPr algn="just" eaLnBrk="1" hangingPunct="1">
              <a:spcBef>
                <a:spcPct val="50000"/>
              </a:spcBef>
            </a:pPr>
            <a:r>
              <a:rPr lang="en-US" sz="4800" b="1" dirty="0" smtClean="0"/>
              <a:t>Importance</a:t>
            </a:r>
            <a:endParaRPr lang="en-US" sz="2800" i="1" dirty="0">
              <a:solidFill>
                <a:schemeClr val="accent2"/>
              </a:solidFill>
            </a:endParaRPr>
          </a:p>
          <a:p>
            <a:pPr eaLnBrk="1" hangingPunct="1">
              <a:spcBef>
                <a:spcPct val="10000"/>
              </a:spcBef>
            </a:pPr>
            <a:r>
              <a:rPr lang="en-US" sz="3400" dirty="0"/>
              <a:t>Algae </a:t>
            </a:r>
            <a:r>
              <a:rPr lang="en-US" sz="3400" dirty="0" smtClean="0"/>
              <a:t>oils, obtained from harvested algae are used </a:t>
            </a:r>
            <a:r>
              <a:rPr lang="en-US" sz="3400" dirty="0"/>
              <a:t>in the manufacture of biodiesel and food products</a:t>
            </a:r>
            <a:r>
              <a:rPr lang="en-US" sz="3400" dirty="0" smtClean="0"/>
              <a:t>.  </a:t>
            </a:r>
          </a:p>
          <a:p>
            <a:pPr lvl="0" algn="just" eaLnBrk="1" hangingPunct="1">
              <a:spcBef>
                <a:spcPct val="50000"/>
              </a:spcBef>
              <a:tabLst/>
            </a:pPr>
            <a:r>
              <a:rPr lang="en-US" sz="4800" b="1" dirty="0" smtClean="0">
                <a:solidFill>
                  <a:srgbClr val="000000"/>
                </a:solidFill>
              </a:rPr>
              <a:t>Objectives</a:t>
            </a:r>
            <a:endParaRPr lang="en-US" sz="2800" i="1" dirty="0" smtClean="0">
              <a:solidFill>
                <a:srgbClr val="808080"/>
              </a:solidFill>
            </a:endParaRPr>
          </a:p>
          <a:p>
            <a:pPr eaLnBrk="1" hangingPunct="1">
              <a:spcBef>
                <a:spcPct val="10000"/>
              </a:spcBef>
            </a:pPr>
            <a:r>
              <a:rPr lang="en-US" sz="3400" dirty="0" smtClean="0"/>
              <a:t>Develop an LED array to produce only the wavelengths most useful for algae growth. A “smart” lighting prototype was developed to change lighting according to culture turbidity in the photobioreactor (PBR), allowing the </a:t>
            </a:r>
            <a:r>
              <a:rPr lang="en-US" sz="3400" dirty="0" smtClean="0"/>
              <a:t>energy cost </a:t>
            </a:r>
            <a:r>
              <a:rPr lang="en-US" sz="3400" dirty="0" smtClean="0"/>
              <a:t>of algae-based products to be reduced.</a:t>
            </a:r>
          </a:p>
          <a:p>
            <a:pPr eaLnBrk="1" hangingPunct="1">
              <a:spcBef>
                <a:spcPct val="10000"/>
              </a:spcBef>
            </a:pPr>
            <a:endParaRPr lang="en-US" sz="3400" dirty="0" smtClean="0"/>
          </a:p>
          <a:p>
            <a:pPr algn="ctr" eaLnBrk="1" hangingPunct="1">
              <a:spcBef>
                <a:spcPct val="10000"/>
              </a:spcBef>
            </a:pPr>
            <a:r>
              <a:rPr lang="en-US" sz="3400" b="1" dirty="0" smtClean="0"/>
              <a:t>Light absorption </a:t>
            </a:r>
            <a:r>
              <a:rPr lang="en-US" sz="3400" b="1" dirty="0"/>
              <a:t>in photosynthetic pigments</a:t>
            </a:r>
          </a:p>
          <a:p>
            <a:pPr eaLnBrk="1" hangingPunct="1">
              <a:spcBef>
                <a:spcPct val="10000"/>
              </a:spcBef>
            </a:pPr>
            <a:endParaRPr lang="en-US" sz="3400" dirty="0"/>
          </a:p>
          <a:p>
            <a:pPr eaLnBrk="1" hangingPunct="1">
              <a:spcBef>
                <a:spcPct val="10000"/>
              </a:spcBef>
            </a:pPr>
            <a:endParaRPr lang="en-US" sz="3400" dirty="0"/>
          </a:p>
          <a:p>
            <a:pPr eaLnBrk="1" hangingPunct="1">
              <a:spcBef>
                <a:spcPct val="10000"/>
              </a:spcBef>
            </a:pPr>
            <a:endParaRPr lang="en-US" sz="3400" dirty="0"/>
          </a:p>
          <a:p>
            <a:pPr eaLnBrk="1" hangingPunct="1">
              <a:spcBef>
                <a:spcPct val="10000"/>
              </a:spcBef>
            </a:pPr>
            <a:endParaRPr lang="en-US" sz="3400" dirty="0"/>
          </a:p>
          <a:p>
            <a:pPr eaLnBrk="1" hangingPunct="1">
              <a:spcBef>
                <a:spcPct val="10000"/>
              </a:spcBef>
            </a:pPr>
            <a:endParaRPr lang="en-US" sz="3400" dirty="0"/>
          </a:p>
          <a:p>
            <a:pPr eaLnBrk="1" hangingPunct="1">
              <a:spcBef>
                <a:spcPct val="10000"/>
              </a:spcBef>
            </a:pPr>
            <a:endParaRPr lang="en-US" sz="3400" dirty="0"/>
          </a:p>
          <a:p>
            <a:pPr eaLnBrk="1" hangingPunct="1">
              <a:spcBef>
                <a:spcPct val="10000"/>
              </a:spcBef>
            </a:pPr>
            <a:endParaRPr lang="en-US" sz="3400" dirty="0"/>
          </a:p>
          <a:p>
            <a:pPr eaLnBrk="1" hangingPunct="1">
              <a:spcBef>
                <a:spcPct val="10000"/>
              </a:spcBef>
            </a:pPr>
            <a:endParaRPr lang="en-US" sz="3400" dirty="0"/>
          </a:p>
          <a:p>
            <a:pPr eaLnBrk="1" hangingPunct="1">
              <a:spcBef>
                <a:spcPct val="10000"/>
              </a:spcBef>
            </a:pPr>
            <a:endParaRPr lang="en-US" sz="3400" dirty="0"/>
          </a:p>
          <a:p>
            <a:pPr eaLnBrk="1" hangingPunct="1">
              <a:spcBef>
                <a:spcPct val="10000"/>
              </a:spcBef>
            </a:pPr>
            <a:r>
              <a:rPr lang="en-US" sz="3400" dirty="0"/>
              <a:t>Research confirms that red and blue light increase production and reduce energy costs</a:t>
            </a:r>
            <a:r>
              <a:rPr lang="en-US" sz="3400" dirty="0" smtClean="0"/>
              <a:t>.</a:t>
            </a:r>
            <a:endParaRPr lang="en-US" sz="3400" dirty="0"/>
          </a:p>
          <a:p>
            <a:pPr algn="ctr" eaLnBrk="1" hangingPunct="1">
              <a:spcBef>
                <a:spcPct val="10000"/>
              </a:spcBef>
            </a:pPr>
            <a:endParaRPr lang="en-US" sz="3400" b="1" dirty="0" smtClean="0"/>
          </a:p>
          <a:p>
            <a:pPr algn="ctr" eaLnBrk="1" hangingPunct="1">
              <a:spcBef>
                <a:spcPct val="10000"/>
              </a:spcBef>
            </a:pPr>
            <a:r>
              <a:rPr lang="en-US" sz="3400" b="1" dirty="0" smtClean="0"/>
              <a:t>Turbidity and batch culture age</a:t>
            </a:r>
          </a:p>
          <a:p>
            <a:pPr eaLnBrk="1" hangingPunct="1">
              <a:spcBef>
                <a:spcPct val="10000"/>
              </a:spcBef>
            </a:pPr>
            <a:endParaRPr lang="en-US" sz="3400" b="1" dirty="0"/>
          </a:p>
          <a:p>
            <a:pPr eaLnBrk="1" hangingPunct="1">
              <a:spcBef>
                <a:spcPct val="10000"/>
              </a:spcBef>
            </a:pPr>
            <a:endParaRPr lang="en-US" sz="3400" b="1" dirty="0" smtClean="0"/>
          </a:p>
          <a:p>
            <a:pPr eaLnBrk="1" hangingPunct="1">
              <a:spcBef>
                <a:spcPct val="10000"/>
              </a:spcBef>
            </a:pPr>
            <a:endParaRPr lang="en-US" sz="3400" b="1" dirty="0"/>
          </a:p>
          <a:p>
            <a:pPr eaLnBrk="1" hangingPunct="1">
              <a:spcBef>
                <a:spcPct val="10000"/>
              </a:spcBef>
            </a:pPr>
            <a:endParaRPr lang="en-US" sz="3400" b="1" dirty="0" smtClean="0"/>
          </a:p>
          <a:p>
            <a:pPr eaLnBrk="1" hangingPunct="1">
              <a:spcBef>
                <a:spcPct val="10000"/>
              </a:spcBef>
            </a:pPr>
            <a:endParaRPr lang="en-US" sz="3400" b="1" dirty="0" smtClean="0"/>
          </a:p>
          <a:p>
            <a:pPr eaLnBrk="1" hangingPunct="1">
              <a:spcBef>
                <a:spcPct val="10000"/>
              </a:spcBef>
            </a:pPr>
            <a:endParaRPr lang="en-US" sz="3400" b="1" dirty="0"/>
          </a:p>
          <a:p>
            <a:pPr eaLnBrk="1" hangingPunct="1">
              <a:spcBef>
                <a:spcPct val="10000"/>
              </a:spcBef>
            </a:pPr>
            <a:endParaRPr lang="en-US" sz="3400" b="1" dirty="0" smtClean="0"/>
          </a:p>
          <a:p>
            <a:pPr eaLnBrk="1" hangingPunct="1">
              <a:spcBef>
                <a:spcPct val="10000"/>
              </a:spcBef>
            </a:pPr>
            <a:endParaRPr lang="en-US" sz="3400" b="1" dirty="0"/>
          </a:p>
          <a:p>
            <a:pPr eaLnBrk="1" hangingPunct="1">
              <a:spcBef>
                <a:spcPct val="10000"/>
              </a:spcBef>
            </a:pPr>
            <a:r>
              <a:rPr lang="en-US" sz="3400" dirty="0" smtClean="0"/>
              <a:t>Ideally, algae will be harvested at the point of maximum lipid richness, which occurs immediately before the stationary phase. It is easy identify the end of the exponential phase after the stationary phase has been reached, but much more challenging to predict when the batch will enter the stationary phase.</a:t>
            </a:r>
            <a:endParaRPr lang="en-US" sz="3400" dirty="0"/>
          </a:p>
          <a:p>
            <a:pPr eaLnBrk="1" hangingPunct="1">
              <a:spcBef>
                <a:spcPct val="10000"/>
              </a:spcBef>
            </a:pPr>
            <a:endParaRPr lang="en-US" sz="3400" b="1" dirty="0" smtClean="0"/>
          </a:p>
          <a:p>
            <a:pPr eaLnBrk="1" hangingPunct="1">
              <a:spcBef>
                <a:spcPct val="10000"/>
              </a:spcBef>
            </a:pPr>
            <a:endParaRPr lang="en-US" sz="3400" b="1" dirty="0"/>
          </a:p>
          <a:p>
            <a:pPr eaLnBrk="1" hangingPunct="1">
              <a:spcBef>
                <a:spcPct val="10000"/>
              </a:spcBef>
            </a:pPr>
            <a:endParaRPr lang="en-US" sz="3400" b="1" dirty="0"/>
          </a:p>
          <a:p>
            <a:pPr eaLnBrk="1" hangingPunct="1">
              <a:spcBef>
                <a:spcPct val="10000"/>
              </a:spcBef>
            </a:pPr>
            <a:endParaRPr lang="en-US" sz="2800" b="1" dirty="0" smtClean="0"/>
          </a:p>
          <a:p>
            <a:pPr eaLnBrk="1" hangingPunct="1">
              <a:spcBef>
                <a:spcPct val="10000"/>
              </a:spcBef>
            </a:pPr>
            <a:endParaRPr lang="en-US" sz="2800" b="1" dirty="0"/>
          </a:p>
          <a:p>
            <a:pPr eaLnBrk="1" hangingPunct="1">
              <a:spcBef>
                <a:spcPct val="10000"/>
              </a:spcBef>
            </a:pPr>
            <a:endParaRPr lang="en-US" sz="2800" b="1" dirty="0" smtClean="0"/>
          </a:p>
          <a:p>
            <a:pPr eaLnBrk="1" hangingPunct="1">
              <a:spcBef>
                <a:spcPct val="10000"/>
              </a:spcBef>
            </a:pPr>
            <a:endParaRPr lang="en-US" sz="2800" b="1" dirty="0"/>
          </a:p>
          <a:p>
            <a:pPr eaLnBrk="1" hangingPunct="1">
              <a:spcBef>
                <a:spcPct val="10000"/>
              </a:spcBef>
            </a:pPr>
            <a:endParaRPr lang="en-US" sz="2800" b="1" dirty="0" smtClean="0"/>
          </a:p>
          <a:p>
            <a:pPr eaLnBrk="1" hangingPunct="1">
              <a:spcBef>
                <a:spcPct val="10000"/>
              </a:spcBef>
            </a:pPr>
            <a:endParaRPr lang="en-US" sz="2800" b="1" dirty="0"/>
          </a:p>
          <a:p>
            <a:pPr eaLnBrk="1" hangingPunct="1">
              <a:spcBef>
                <a:spcPct val="10000"/>
              </a:spcBef>
            </a:pPr>
            <a:endParaRPr lang="en-US" sz="2800" dirty="0"/>
          </a:p>
        </p:txBody>
      </p:sp>
      <p:sp>
        <p:nvSpPr>
          <p:cNvPr id="2055" name="Text Box 12"/>
          <p:cNvSpPr txBox="1">
            <a:spLocks noChangeArrowheads="1"/>
          </p:cNvSpPr>
          <p:nvPr/>
        </p:nvSpPr>
        <p:spPr bwMode="auto">
          <a:xfrm>
            <a:off x="11839574" y="13106400"/>
            <a:ext cx="20012025" cy="18545173"/>
          </a:xfrm>
          <a:prstGeom prst="rect">
            <a:avLst/>
          </a:prstGeom>
          <a:solidFill>
            <a:schemeClr val="bg1"/>
          </a:solidFill>
          <a:ln w="38100">
            <a:solidFill>
              <a:srgbClr val="000000"/>
            </a:solidFill>
            <a:round/>
            <a:headEnd/>
            <a:tailEnd/>
          </a:ln>
        </p:spPr>
        <p:txBody>
          <a:bodyPr lIns="914400" tIns="457200" rIns="914400" bIns="914400"/>
          <a:lstStyle>
            <a:lvl1pPr eaLnBrk="0" hangingPunct="0">
              <a:tabLst>
                <a:tab pos="500063" algn="l"/>
              </a:tabLst>
              <a:defRPr sz="3200">
                <a:solidFill>
                  <a:schemeClr val="tx1"/>
                </a:solidFill>
                <a:latin typeface="Helvetica" charset="0"/>
                <a:ea typeface="MS PGothic" pitchFamily="34" charset="-128"/>
              </a:defRPr>
            </a:lvl1pPr>
            <a:lvl2pPr marL="742950" indent="-285750" eaLnBrk="0" hangingPunct="0">
              <a:tabLst>
                <a:tab pos="500063" algn="l"/>
              </a:tabLst>
              <a:defRPr sz="3200">
                <a:solidFill>
                  <a:schemeClr val="tx1"/>
                </a:solidFill>
                <a:latin typeface="Helvetica" charset="0"/>
                <a:ea typeface="MS PGothic" pitchFamily="34" charset="-128"/>
              </a:defRPr>
            </a:lvl2pPr>
            <a:lvl3pPr marL="1143000" indent="-228600" eaLnBrk="0" hangingPunct="0">
              <a:tabLst>
                <a:tab pos="500063" algn="l"/>
              </a:tabLst>
              <a:defRPr sz="3200">
                <a:solidFill>
                  <a:schemeClr val="tx1"/>
                </a:solidFill>
                <a:latin typeface="Helvetica" charset="0"/>
                <a:ea typeface="MS PGothic" pitchFamily="34" charset="-128"/>
              </a:defRPr>
            </a:lvl3pPr>
            <a:lvl4pPr marL="1600200" indent="-228600" eaLnBrk="0" hangingPunct="0">
              <a:tabLst>
                <a:tab pos="500063" algn="l"/>
              </a:tabLst>
              <a:defRPr sz="3200">
                <a:solidFill>
                  <a:schemeClr val="tx1"/>
                </a:solidFill>
                <a:latin typeface="Helvetica" charset="0"/>
                <a:ea typeface="MS PGothic" pitchFamily="34" charset="-128"/>
              </a:defRPr>
            </a:lvl4pPr>
            <a:lvl5pPr marL="2057400" indent="-228600" eaLnBrk="0" hangingPunct="0">
              <a:tabLst>
                <a:tab pos="500063" algn="l"/>
              </a:tabLst>
              <a:defRPr sz="3200">
                <a:solidFill>
                  <a:schemeClr val="tx1"/>
                </a:solidFill>
                <a:latin typeface="Helvetica" charset="0"/>
                <a:ea typeface="MS PGothic" pitchFamily="34" charset="-128"/>
              </a:defRPr>
            </a:lvl5pPr>
            <a:lvl6pPr marL="2514600" indent="-228600" eaLnBrk="0" fontAlgn="base" hangingPunct="0">
              <a:spcBef>
                <a:spcPct val="0"/>
              </a:spcBef>
              <a:spcAft>
                <a:spcPct val="0"/>
              </a:spcAft>
              <a:tabLst>
                <a:tab pos="500063" algn="l"/>
              </a:tabLst>
              <a:defRPr sz="3200">
                <a:solidFill>
                  <a:schemeClr val="tx1"/>
                </a:solidFill>
                <a:latin typeface="Helvetica" charset="0"/>
                <a:ea typeface="MS PGothic" pitchFamily="34" charset="-128"/>
              </a:defRPr>
            </a:lvl6pPr>
            <a:lvl7pPr marL="2971800" indent="-228600" eaLnBrk="0" fontAlgn="base" hangingPunct="0">
              <a:spcBef>
                <a:spcPct val="0"/>
              </a:spcBef>
              <a:spcAft>
                <a:spcPct val="0"/>
              </a:spcAft>
              <a:tabLst>
                <a:tab pos="500063" algn="l"/>
              </a:tabLst>
              <a:defRPr sz="3200">
                <a:solidFill>
                  <a:schemeClr val="tx1"/>
                </a:solidFill>
                <a:latin typeface="Helvetica" charset="0"/>
                <a:ea typeface="MS PGothic" pitchFamily="34" charset="-128"/>
              </a:defRPr>
            </a:lvl7pPr>
            <a:lvl8pPr marL="3429000" indent="-228600" eaLnBrk="0" fontAlgn="base" hangingPunct="0">
              <a:spcBef>
                <a:spcPct val="0"/>
              </a:spcBef>
              <a:spcAft>
                <a:spcPct val="0"/>
              </a:spcAft>
              <a:tabLst>
                <a:tab pos="500063" algn="l"/>
              </a:tabLst>
              <a:defRPr sz="3200">
                <a:solidFill>
                  <a:schemeClr val="tx1"/>
                </a:solidFill>
                <a:latin typeface="Helvetica" charset="0"/>
                <a:ea typeface="MS PGothic" pitchFamily="34" charset="-128"/>
              </a:defRPr>
            </a:lvl8pPr>
            <a:lvl9pPr marL="3886200" indent="-228600" eaLnBrk="0" fontAlgn="base" hangingPunct="0">
              <a:spcBef>
                <a:spcPct val="0"/>
              </a:spcBef>
              <a:spcAft>
                <a:spcPct val="0"/>
              </a:spcAft>
              <a:tabLst>
                <a:tab pos="500063" algn="l"/>
              </a:tabLst>
              <a:defRPr sz="3200">
                <a:solidFill>
                  <a:schemeClr val="tx1"/>
                </a:solidFill>
                <a:latin typeface="Helvetica" charset="0"/>
                <a:ea typeface="MS PGothic" pitchFamily="34" charset="-128"/>
              </a:defRPr>
            </a:lvl9pPr>
          </a:lstStyle>
          <a:p>
            <a:pPr algn="just" eaLnBrk="1" hangingPunct="1"/>
            <a:r>
              <a:rPr lang="en-US" sz="4800" b="1" dirty="0" smtClean="0">
                <a:solidFill>
                  <a:srgbClr val="000000"/>
                </a:solidFill>
              </a:rPr>
              <a:t>Results and System Design</a:t>
            </a:r>
            <a:endParaRPr lang="en-US" sz="2800" b="1" dirty="0">
              <a:solidFill>
                <a:srgbClr val="000000"/>
              </a:solidFill>
            </a:endParaRPr>
          </a:p>
          <a:p>
            <a:pPr eaLnBrk="1" hangingPunct="1">
              <a:spcBef>
                <a:spcPct val="10000"/>
              </a:spcBef>
            </a:pPr>
            <a:endParaRPr lang="en-US" sz="3400" dirty="0"/>
          </a:p>
          <a:p>
            <a:pPr eaLnBrk="1" hangingPunct="1">
              <a:spcBef>
                <a:spcPct val="10000"/>
              </a:spcBef>
            </a:pPr>
            <a:endParaRPr lang="en-US" sz="3400" dirty="0"/>
          </a:p>
          <a:p>
            <a:pPr eaLnBrk="1" hangingPunct="1">
              <a:spcBef>
                <a:spcPct val="10000"/>
              </a:spcBef>
            </a:pPr>
            <a:endParaRPr lang="en-US" sz="3400" dirty="0"/>
          </a:p>
          <a:p>
            <a:pPr eaLnBrk="1" hangingPunct="1">
              <a:spcBef>
                <a:spcPct val="10000"/>
              </a:spcBef>
            </a:pPr>
            <a:endParaRPr lang="en-US" sz="3400" dirty="0"/>
          </a:p>
        </p:txBody>
      </p:sp>
      <p:sp>
        <p:nvSpPr>
          <p:cNvPr id="2056" name="Text Box 13"/>
          <p:cNvSpPr txBox="1">
            <a:spLocks noChangeArrowheads="1"/>
          </p:cNvSpPr>
          <p:nvPr/>
        </p:nvSpPr>
        <p:spPr bwMode="auto">
          <a:xfrm>
            <a:off x="33029525" y="4864100"/>
            <a:ext cx="9788525" cy="12644437"/>
          </a:xfrm>
          <a:prstGeom prst="rect">
            <a:avLst/>
          </a:prstGeom>
          <a:solidFill>
            <a:schemeClr val="bg1"/>
          </a:solidFill>
          <a:ln w="38100">
            <a:solidFill>
              <a:srgbClr val="000000"/>
            </a:solidFill>
            <a:round/>
            <a:headEnd/>
            <a:tailEnd/>
          </a:ln>
        </p:spPr>
        <p:txBody>
          <a:bodyPr lIns="914400" tIns="457200" rIns="914400" bIns="914400"/>
          <a:lstStyle>
            <a:lvl1pPr eaLnBrk="0" hangingPunct="0">
              <a:tabLst>
                <a:tab pos="635000" algn="l"/>
              </a:tabLst>
              <a:defRPr sz="3200">
                <a:solidFill>
                  <a:schemeClr val="tx1"/>
                </a:solidFill>
                <a:latin typeface="Helvetica" charset="0"/>
                <a:ea typeface="MS PGothic" pitchFamily="34" charset="-128"/>
              </a:defRPr>
            </a:lvl1pPr>
            <a:lvl2pPr marL="742950" indent="-285750" eaLnBrk="0" hangingPunct="0">
              <a:tabLst>
                <a:tab pos="635000" algn="l"/>
              </a:tabLst>
              <a:defRPr sz="3200">
                <a:solidFill>
                  <a:schemeClr val="tx1"/>
                </a:solidFill>
                <a:latin typeface="Helvetica" charset="0"/>
                <a:ea typeface="MS PGothic" pitchFamily="34" charset="-128"/>
              </a:defRPr>
            </a:lvl2pPr>
            <a:lvl3pPr marL="1143000" indent="-228600" eaLnBrk="0" hangingPunct="0">
              <a:tabLst>
                <a:tab pos="635000" algn="l"/>
              </a:tabLst>
              <a:defRPr sz="3200">
                <a:solidFill>
                  <a:schemeClr val="tx1"/>
                </a:solidFill>
                <a:latin typeface="Helvetica" charset="0"/>
                <a:ea typeface="MS PGothic" pitchFamily="34" charset="-128"/>
              </a:defRPr>
            </a:lvl3pPr>
            <a:lvl4pPr marL="1600200" indent="-228600" eaLnBrk="0" hangingPunct="0">
              <a:tabLst>
                <a:tab pos="635000" algn="l"/>
              </a:tabLst>
              <a:defRPr sz="3200">
                <a:solidFill>
                  <a:schemeClr val="tx1"/>
                </a:solidFill>
                <a:latin typeface="Helvetica" charset="0"/>
                <a:ea typeface="MS PGothic" pitchFamily="34" charset="-128"/>
              </a:defRPr>
            </a:lvl4pPr>
            <a:lvl5pPr marL="2057400" indent="-228600" eaLnBrk="0" hangingPunct="0">
              <a:tabLst>
                <a:tab pos="635000" algn="l"/>
              </a:tabLst>
              <a:defRPr sz="3200">
                <a:solidFill>
                  <a:schemeClr val="tx1"/>
                </a:solidFill>
                <a:latin typeface="Helvetica" charset="0"/>
                <a:ea typeface="MS PGothic" pitchFamily="34" charset="-128"/>
              </a:defRPr>
            </a:lvl5pPr>
            <a:lvl6pPr marL="2514600" indent="-228600" eaLnBrk="0" fontAlgn="base" hangingPunct="0">
              <a:spcBef>
                <a:spcPct val="0"/>
              </a:spcBef>
              <a:spcAft>
                <a:spcPct val="0"/>
              </a:spcAft>
              <a:tabLst>
                <a:tab pos="635000" algn="l"/>
              </a:tabLst>
              <a:defRPr sz="3200">
                <a:solidFill>
                  <a:schemeClr val="tx1"/>
                </a:solidFill>
                <a:latin typeface="Helvetica" charset="0"/>
                <a:ea typeface="MS PGothic" pitchFamily="34" charset="-128"/>
              </a:defRPr>
            </a:lvl6pPr>
            <a:lvl7pPr marL="2971800" indent="-228600" eaLnBrk="0" fontAlgn="base" hangingPunct="0">
              <a:spcBef>
                <a:spcPct val="0"/>
              </a:spcBef>
              <a:spcAft>
                <a:spcPct val="0"/>
              </a:spcAft>
              <a:tabLst>
                <a:tab pos="635000" algn="l"/>
              </a:tabLst>
              <a:defRPr sz="3200">
                <a:solidFill>
                  <a:schemeClr val="tx1"/>
                </a:solidFill>
                <a:latin typeface="Helvetica" charset="0"/>
                <a:ea typeface="MS PGothic" pitchFamily="34" charset="-128"/>
              </a:defRPr>
            </a:lvl7pPr>
            <a:lvl8pPr marL="3429000" indent="-228600" eaLnBrk="0" fontAlgn="base" hangingPunct="0">
              <a:spcBef>
                <a:spcPct val="0"/>
              </a:spcBef>
              <a:spcAft>
                <a:spcPct val="0"/>
              </a:spcAft>
              <a:tabLst>
                <a:tab pos="635000" algn="l"/>
              </a:tabLst>
              <a:defRPr sz="3200">
                <a:solidFill>
                  <a:schemeClr val="tx1"/>
                </a:solidFill>
                <a:latin typeface="Helvetica" charset="0"/>
                <a:ea typeface="MS PGothic" pitchFamily="34" charset="-128"/>
              </a:defRPr>
            </a:lvl8pPr>
            <a:lvl9pPr marL="3886200" indent="-228600" eaLnBrk="0" fontAlgn="base" hangingPunct="0">
              <a:spcBef>
                <a:spcPct val="0"/>
              </a:spcBef>
              <a:spcAft>
                <a:spcPct val="0"/>
              </a:spcAft>
              <a:tabLst>
                <a:tab pos="635000" algn="l"/>
              </a:tabLst>
              <a:defRPr sz="3200">
                <a:solidFill>
                  <a:schemeClr val="tx1"/>
                </a:solidFill>
                <a:latin typeface="Helvetica" charset="0"/>
                <a:ea typeface="MS PGothic" pitchFamily="34" charset="-128"/>
              </a:defRPr>
            </a:lvl9pPr>
          </a:lstStyle>
          <a:p>
            <a:pPr eaLnBrk="1" hangingPunct="1">
              <a:spcBef>
                <a:spcPct val="50000"/>
              </a:spcBef>
            </a:pPr>
            <a:r>
              <a:rPr lang="en-US" sz="4400" b="1" dirty="0" smtClean="0">
                <a:solidFill>
                  <a:srgbClr val="000000"/>
                </a:solidFill>
              </a:rPr>
              <a:t>Conclusions</a:t>
            </a:r>
          </a:p>
          <a:p>
            <a:pPr marL="457200" indent="-457200" eaLnBrk="1" hangingPunct="1">
              <a:spcBef>
                <a:spcPct val="50000"/>
              </a:spcBef>
              <a:buFont typeface="Arial" pitchFamily="34" charset="0"/>
              <a:buChar char="•"/>
            </a:pPr>
            <a:r>
              <a:rPr lang="en-US" sz="3400" dirty="0" smtClean="0"/>
              <a:t>Light </a:t>
            </a:r>
            <a:r>
              <a:rPr lang="en-US" sz="3400" dirty="0" smtClean="0"/>
              <a:t>spectrum </a:t>
            </a:r>
            <a:r>
              <a:rPr lang="en-US" sz="3400" dirty="0" smtClean="0"/>
              <a:t>affects lipid production</a:t>
            </a:r>
          </a:p>
          <a:p>
            <a:pPr marL="457200" indent="-457200" eaLnBrk="1" hangingPunct="1">
              <a:spcBef>
                <a:spcPct val="50000"/>
              </a:spcBef>
              <a:buFont typeface="Arial" pitchFamily="34" charset="0"/>
              <a:buChar char="•"/>
            </a:pPr>
            <a:r>
              <a:rPr lang="en-US" sz="3400" dirty="0" smtClean="0"/>
              <a:t>Selected wavelengths are superior to full-spectrum light</a:t>
            </a:r>
          </a:p>
          <a:p>
            <a:pPr marL="457200" indent="-457200" eaLnBrk="1" hangingPunct="1">
              <a:spcBef>
                <a:spcPct val="50000"/>
              </a:spcBef>
              <a:buFont typeface="Arial" pitchFamily="34" charset="0"/>
              <a:buChar char="•"/>
            </a:pPr>
            <a:r>
              <a:rPr lang="en-US" sz="3400" dirty="0" smtClean="0"/>
              <a:t>LEDs are an ideal source of  selected-wavelength light</a:t>
            </a:r>
          </a:p>
          <a:p>
            <a:pPr marL="457200" indent="-457200" eaLnBrk="1" hangingPunct="1">
              <a:spcBef>
                <a:spcPct val="50000"/>
              </a:spcBef>
              <a:buFont typeface="Arial" pitchFamily="34" charset="0"/>
              <a:buChar char="•"/>
            </a:pPr>
            <a:r>
              <a:rPr lang="en-US" sz="3400" dirty="0" smtClean="0"/>
              <a:t>Real-time decision making </a:t>
            </a:r>
            <a:r>
              <a:rPr lang="en-US" sz="3400" dirty="0" smtClean="0"/>
              <a:t>increases </a:t>
            </a:r>
            <a:r>
              <a:rPr lang="en-US" sz="3400" dirty="0" smtClean="0"/>
              <a:t>lipid richness in harvested algae</a:t>
            </a:r>
          </a:p>
          <a:p>
            <a:pPr marL="457200" indent="-457200" eaLnBrk="1" hangingPunct="1">
              <a:spcBef>
                <a:spcPct val="50000"/>
              </a:spcBef>
              <a:buFont typeface="Arial" pitchFamily="34" charset="0"/>
              <a:buChar char="•"/>
            </a:pPr>
            <a:r>
              <a:rPr lang="en-US" sz="3400" dirty="0" smtClean="0"/>
              <a:t>Blue light is most well utilized early in growth; red light becomes more useful later; green light may be useful due to its abilities to penetrate turbid cultures.</a:t>
            </a:r>
          </a:p>
          <a:p>
            <a:pPr algn="ctr" eaLnBrk="1" hangingPunct="1">
              <a:spcBef>
                <a:spcPct val="50000"/>
              </a:spcBef>
            </a:pPr>
            <a:endParaRPr lang="en-US" sz="1050" b="1" dirty="0">
              <a:solidFill>
                <a:srgbClr val="000000"/>
              </a:solidFill>
            </a:endParaRPr>
          </a:p>
          <a:p>
            <a:pPr algn="ctr" eaLnBrk="1" hangingPunct="1">
              <a:spcBef>
                <a:spcPct val="50000"/>
              </a:spcBef>
            </a:pPr>
            <a:r>
              <a:rPr lang="en-US" sz="3400" b="1" dirty="0" smtClean="0">
                <a:solidFill>
                  <a:srgbClr val="000000"/>
                </a:solidFill>
              </a:rPr>
              <a:t>Ideal </a:t>
            </a:r>
            <a:r>
              <a:rPr lang="en-US" sz="3400" b="1" dirty="0" smtClean="0">
                <a:solidFill>
                  <a:srgbClr val="000000"/>
                </a:solidFill>
              </a:rPr>
              <a:t>lighting</a:t>
            </a:r>
            <a:endParaRPr lang="en-US" sz="3400" b="1" dirty="0">
              <a:solidFill>
                <a:srgbClr val="000000"/>
              </a:solidFill>
            </a:endParaRPr>
          </a:p>
        </p:txBody>
      </p:sp>
      <p:sp>
        <p:nvSpPr>
          <p:cNvPr id="2057" name="Text Box 14"/>
          <p:cNvSpPr txBox="1">
            <a:spLocks noChangeArrowheads="1"/>
          </p:cNvSpPr>
          <p:nvPr/>
        </p:nvSpPr>
        <p:spPr bwMode="auto">
          <a:xfrm>
            <a:off x="26262012" y="512536"/>
            <a:ext cx="16556038"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274320" tIns="274320" rIns="274320" bIns="274320" anchor="ctr">
            <a:spAutoFit/>
          </a:bodyPr>
          <a:lstStyle>
            <a:lvl1pPr eaLnBrk="0" hangingPunct="0">
              <a:defRPr sz="3200">
                <a:solidFill>
                  <a:schemeClr val="tx1"/>
                </a:solidFill>
                <a:latin typeface="Helvetica" charset="0"/>
                <a:ea typeface="MS PGothic" pitchFamily="34" charset="-128"/>
              </a:defRPr>
            </a:lvl1pPr>
            <a:lvl2pPr marL="742950" indent="-285750" eaLnBrk="0" hangingPunct="0">
              <a:defRPr sz="3200">
                <a:solidFill>
                  <a:schemeClr val="tx1"/>
                </a:solidFill>
                <a:latin typeface="Helvetica" charset="0"/>
                <a:ea typeface="MS PGothic" pitchFamily="34" charset="-128"/>
              </a:defRPr>
            </a:lvl2pPr>
            <a:lvl3pPr marL="1143000" indent="-228600" eaLnBrk="0" hangingPunct="0">
              <a:defRPr sz="3200">
                <a:solidFill>
                  <a:schemeClr val="tx1"/>
                </a:solidFill>
                <a:latin typeface="Helvetica" charset="0"/>
                <a:ea typeface="MS PGothic" pitchFamily="34" charset="-128"/>
              </a:defRPr>
            </a:lvl3pPr>
            <a:lvl4pPr marL="1600200" indent="-228600" eaLnBrk="0" hangingPunct="0">
              <a:defRPr sz="3200">
                <a:solidFill>
                  <a:schemeClr val="tx1"/>
                </a:solidFill>
                <a:latin typeface="Helvetica" charset="0"/>
                <a:ea typeface="MS PGothic" pitchFamily="34" charset="-128"/>
              </a:defRPr>
            </a:lvl4pPr>
            <a:lvl5pPr marL="2057400" indent="-228600" eaLnBrk="0" hangingPunct="0">
              <a:defRPr sz="3200">
                <a:solidFill>
                  <a:schemeClr val="tx1"/>
                </a:solidFill>
                <a:latin typeface="Helvetica" charset="0"/>
                <a:ea typeface="MS PGothic" pitchFamily="34" charset="-128"/>
              </a:defRPr>
            </a:lvl5pPr>
            <a:lvl6pPr marL="2514600" indent="-228600" eaLnBrk="0" fontAlgn="base" hangingPunct="0">
              <a:spcBef>
                <a:spcPct val="0"/>
              </a:spcBef>
              <a:spcAft>
                <a:spcPct val="0"/>
              </a:spcAft>
              <a:defRPr sz="3200">
                <a:solidFill>
                  <a:schemeClr val="tx1"/>
                </a:solidFill>
                <a:latin typeface="Helvetica" charset="0"/>
                <a:ea typeface="MS PGothic" pitchFamily="34" charset="-128"/>
              </a:defRPr>
            </a:lvl6pPr>
            <a:lvl7pPr marL="2971800" indent="-228600" eaLnBrk="0" fontAlgn="base" hangingPunct="0">
              <a:spcBef>
                <a:spcPct val="0"/>
              </a:spcBef>
              <a:spcAft>
                <a:spcPct val="0"/>
              </a:spcAft>
              <a:defRPr sz="3200">
                <a:solidFill>
                  <a:schemeClr val="tx1"/>
                </a:solidFill>
                <a:latin typeface="Helvetica" charset="0"/>
                <a:ea typeface="MS PGothic" pitchFamily="34" charset="-128"/>
              </a:defRPr>
            </a:lvl7pPr>
            <a:lvl8pPr marL="3429000" indent="-228600" eaLnBrk="0" fontAlgn="base" hangingPunct="0">
              <a:spcBef>
                <a:spcPct val="0"/>
              </a:spcBef>
              <a:spcAft>
                <a:spcPct val="0"/>
              </a:spcAft>
              <a:defRPr sz="3200">
                <a:solidFill>
                  <a:schemeClr val="tx1"/>
                </a:solidFill>
                <a:latin typeface="Helvetica" charset="0"/>
                <a:ea typeface="MS PGothic" pitchFamily="34" charset="-128"/>
              </a:defRPr>
            </a:lvl8pPr>
            <a:lvl9pPr marL="3886200" indent="-228600" eaLnBrk="0" fontAlgn="base" hangingPunct="0">
              <a:spcBef>
                <a:spcPct val="0"/>
              </a:spcBef>
              <a:spcAft>
                <a:spcPct val="0"/>
              </a:spcAft>
              <a:defRPr sz="3200">
                <a:solidFill>
                  <a:schemeClr val="tx1"/>
                </a:solidFill>
                <a:latin typeface="Helvetica" charset="0"/>
                <a:ea typeface="MS PGothic" pitchFamily="34" charset="-128"/>
              </a:defRPr>
            </a:lvl9pPr>
          </a:lstStyle>
          <a:p>
            <a:pPr algn="r" eaLnBrk="1" hangingPunct="1">
              <a:spcBef>
                <a:spcPct val="50000"/>
              </a:spcBef>
              <a:spcAft>
                <a:spcPts val="600"/>
              </a:spcAft>
            </a:pPr>
            <a:r>
              <a:rPr lang="en-US" sz="7200" b="1" dirty="0">
                <a:latin typeface="Calibri" pitchFamily="34" charset="0"/>
              </a:rPr>
              <a:t>Daniel </a:t>
            </a:r>
            <a:r>
              <a:rPr lang="en-US" sz="7200" b="1" dirty="0" err="1">
                <a:latin typeface="Calibri" pitchFamily="34" charset="0"/>
              </a:rPr>
              <a:t>Eltringham</a:t>
            </a:r>
            <a:r>
              <a:rPr lang="en-US" sz="6000" b="1" dirty="0">
                <a:latin typeface="Calibri" pitchFamily="34" charset="0"/>
              </a:rPr>
              <a:t/>
            </a:r>
            <a:br>
              <a:rPr lang="en-US" sz="6000" b="1" dirty="0">
                <a:latin typeface="Calibri" pitchFamily="34" charset="0"/>
              </a:rPr>
            </a:br>
            <a:endParaRPr lang="en-US" sz="6000" dirty="0">
              <a:latin typeface="Calibri" pitchFamily="34" charset="0"/>
            </a:endParaRPr>
          </a:p>
        </p:txBody>
      </p:sp>
      <p:sp>
        <p:nvSpPr>
          <p:cNvPr id="2059" name="Text Box 70"/>
          <p:cNvSpPr txBox="1">
            <a:spLocks noChangeArrowheads="1"/>
          </p:cNvSpPr>
          <p:nvPr/>
        </p:nvSpPr>
        <p:spPr bwMode="auto">
          <a:xfrm>
            <a:off x="33029525" y="25417670"/>
            <a:ext cx="9788525" cy="6233905"/>
          </a:xfrm>
          <a:prstGeom prst="rect">
            <a:avLst/>
          </a:prstGeom>
          <a:solidFill>
            <a:schemeClr val="bg1"/>
          </a:solidFill>
          <a:ln w="38100">
            <a:solidFill>
              <a:srgbClr val="000000"/>
            </a:solidFill>
            <a:round/>
            <a:headEnd/>
            <a:tailEnd/>
          </a:ln>
        </p:spPr>
        <p:txBody>
          <a:bodyPr lIns="914400" tIns="457200" rIns="914400" bIns="914400"/>
          <a:lstStyle>
            <a:lvl1pPr eaLnBrk="0" hangingPunct="0">
              <a:defRPr sz="3200">
                <a:solidFill>
                  <a:schemeClr val="tx1"/>
                </a:solidFill>
                <a:latin typeface="Helvetica" charset="0"/>
                <a:ea typeface="MS PGothic" pitchFamily="34" charset="-128"/>
              </a:defRPr>
            </a:lvl1pPr>
            <a:lvl2pPr marL="742950" indent="-285750" eaLnBrk="0" hangingPunct="0">
              <a:defRPr sz="3200">
                <a:solidFill>
                  <a:schemeClr val="tx1"/>
                </a:solidFill>
                <a:latin typeface="Helvetica" charset="0"/>
                <a:ea typeface="MS PGothic" pitchFamily="34" charset="-128"/>
              </a:defRPr>
            </a:lvl2pPr>
            <a:lvl3pPr marL="1143000" indent="-228600" eaLnBrk="0" hangingPunct="0">
              <a:defRPr sz="3200">
                <a:solidFill>
                  <a:schemeClr val="tx1"/>
                </a:solidFill>
                <a:latin typeface="Helvetica" charset="0"/>
                <a:ea typeface="MS PGothic" pitchFamily="34" charset="-128"/>
              </a:defRPr>
            </a:lvl3pPr>
            <a:lvl4pPr marL="1600200" indent="-228600" eaLnBrk="0" hangingPunct="0">
              <a:defRPr sz="3200">
                <a:solidFill>
                  <a:schemeClr val="tx1"/>
                </a:solidFill>
                <a:latin typeface="Helvetica" charset="0"/>
                <a:ea typeface="MS PGothic" pitchFamily="34" charset="-128"/>
              </a:defRPr>
            </a:lvl4pPr>
            <a:lvl5pPr marL="2057400" indent="-228600" eaLnBrk="0" hangingPunct="0">
              <a:defRPr sz="3200">
                <a:solidFill>
                  <a:schemeClr val="tx1"/>
                </a:solidFill>
                <a:latin typeface="Helvetica" charset="0"/>
                <a:ea typeface="MS PGothic" pitchFamily="34" charset="-128"/>
              </a:defRPr>
            </a:lvl5pPr>
            <a:lvl6pPr marL="2514600" indent="-228600" eaLnBrk="0" fontAlgn="base" hangingPunct="0">
              <a:spcBef>
                <a:spcPct val="0"/>
              </a:spcBef>
              <a:spcAft>
                <a:spcPct val="0"/>
              </a:spcAft>
              <a:defRPr sz="3200">
                <a:solidFill>
                  <a:schemeClr val="tx1"/>
                </a:solidFill>
                <a:latin typeface="Helvetica" charset="0"/>
                <a:ea typeface="MS PGothic" pitchFamily="34" charset="-128"/>
              </a:defRPr>
            </a:lvl6pPr>
            <a:lvl7pPr marL="2971800" indent="-228600" eaLnBrk="0" fontAlgn="base" hangingPunct="0">
              <a:spcBef>
                <a:spcPct val="0"/>
              </a:spcBef>
              <a:spcAft>
                <a:spcPct val="0"/>
              </a:spcAft>
              <a:defRPr sz="3200">
                <a:solidFill>
                  <a:schemeClr val="tx1"/>
                </a:solidFill>
                <a:latin typeface="Helvetica" charset="0"/>
                <a:ea typeface="MS PGothic" pitchFamily="34" charset="-128"/>
              </a:defRPr>
            </a:lvl7pPr>
            <a:lvl8pPr marL="3429000" indent="-228600" eaLnBrk="0" fontAlgn="base" hangingPunct="0">
              <a:spcBef>
                <a:spcPct val="0"/>
              </a:spcBef>
              <a:spcAft>
                <a:spcPct val="0"/>
              </a:spcAft>
              <a:defRPr sz="3200">
                <a:solidFill>
                  <a:schemeClr val="tx1"/>
                </a:solidFill>
                <a:latin typeface="Helvetica" charset="0"/>
                <a:ea typeface="MS PGothic" pitchFamily="34" charset="-128"/>
              </a:defRPr>
            </a:lvl8pPr>
            <a:lvl9pPr marL="3886200" indent="-228600" eaLnBrk="0" fontAlgn="base" hangingPunct="0">
              <a:spcBef>
                <a:spcPct val="0"/>
              </a:spcBef>
              <a:spcAft>
                <a:spcPct val="0"/>
              </a:spcAft>
              <a:defRPr sz="3200">
                <a:solidFill>
                  <a:schemeClr val="tx1"/>
                </a:solidFill>
                <a:latin typeface="Helvetica" charset="0"/>
                <a:ea typeface="MS PGothic" pitchFamily="34" charset="-128"/>
              </a:defRPr>
            </a:lvl9pPr>
          </a:lstStyle>
          <a:p>
            <a:pPr eaLnBrk="1" hangingPunct="1">
              <a:spcBef>
                <a:spcPct val="50000"/>
              </a:spcBef>
              <a:defRPr/>
            </a:pPr>
            <a:r>
              <a:rPr lang="en-US" sz="4400" b="1" dirty="0">
                <a:solidFill>
                  <a:srgbClr val="000000"/>
                </a:solidFill>
                <a:latin typeface="Helvetica" pitchFamily="34" charset="0"/>
                <a:cs typeface="Helvetica" pitchFamily="34" charset="0"/>
              </a:rPr>
              <a:t>Acknowledgments</a:t>
            </a:r>
          </a:p>
          <a:p>
            <a:pPr marL="571500" indent="-571500" eaLnBrk="1" hangingPunct="1">
              <a:spcBef>
                <a:spcPct val="50000"/>
              </a:spcBef>
              <a:buFont typeface="Arial" pitchFamily="34" charset="0"/>
              <a:buChar char="•"/>
              <a:defRPr/>
            </a:pPr>
            <a:r>
              <a:rPr lang="en-US" sz="3400" dirty="0">
                <a:solidFill>
                  <a:srgbClr val="000000"/>
                </a:solidFill>
                <a:latin typeface="Helvetica" pitchFamily="34" charset="0"/>
                <a:cs typeface="Helvetica" pitchFamily="34" charset="0"/>
              </a:rPr>
              <a:t>National Science Foundation</a:t>
            </a:r>
          </a:p>
          <a:p>
            <a:pPr marL="571500" indent="-571500" eaLnBrk="1" hangingPunct="1">
              <a:spcBef>
                <a:spcPct val="50000"/>
              </a:spcBef>
              <a:buFont typeface="Arial" pitchFamily="34" charset="0"/>
              <a:buChar char="•"/>
              <a:defRPr/>
            </a:pPr>
            <a:r>
              <a:rPr lang="en-US" sz="3400" dirty="0">
                <a:solidFill>
                  <a:srgbClr val="000000"/>
                </a:solidFill>
                <a:latin typeface="Helvetica" pitchFamily="34" charset="0"/>
                <a:cs typeface="Helvetica" pitchFamily="34" charset="0"/>
              </a:rPr>
              <a:t>Hamel Center for Undergraduate Research</a:t>
            </a:r>
          </a:p>
          <a:p>
            <a:pPr marL="571500" indent="-571500" eaLnBrk="1" hangingPunct="1">
              <a:spcBef>
                <a:spcPct val="50000"/>
              </a:spcBef>
              <a:buFont typeface="Arial" pitchFamily="34" charset="0"/>
              <a:buChar char="•"/>
              <a:defRPr/>
            </a:pPr>
            <a:r>
              <a:rPr lang="en-US" sz="3400" dirty="0">
                <a:solidFill>
                  <a:srgbClr val="000000"/>
                </a:solidFill>
                <a:latin typeface="Helvetica" pitchFamily="34" charset="0"/>
                <a:cs typeface="Helvetica" pitchFamily="34" charset="0"/>
              </a:rPr>
              <a:t>Dr. Ihab </a:t>
            </a:r>
            <a:r>
              <a:rPr lang="en-US" sz="3400" dirty="0" smtClean="0">
                <a:solidFill>
                  <a:srgbClr val="000000"/>
                </a:solidFill>
                <a:latin typeface="Helvetica" pitchFamily="34" charset="0"/>
                <a:cs typeface="Helvetica" pitchFamily="34" charset="0"/>
              </a:rPr>
              <a:t>Farag (Mentor)</a:t>
            </a:r>
            <a:endParaRPr lang="en-US" sz="3400" dirty="0">
              <a:solidFill>
                <a:srgbClr val="000000"/>
              </a:solidFill>
              <a:latin typeface="Helvetica" pitchFamily="34" charset="0"/>
              <a:cs typeface="Helvetica" pitchFamily="34" charset="0"/>
            </a:endParaRPr>
          </a:p>
          <a:p>
            <a:pPr marL="571500" indent="-571500" eaLnBrk="1" hangingPunct="1">
              <a:spcBef>
                <a:spcPct val="50000"/>
              </a:spcBef>
              <a:buFont typeface="Arial" pitchFamily="34" charset="0"/>
              <a:buChar char="•"/>
              <a:defRPr/>
            </a:pPr>
            <a:r>
              <a:rPr lang="en-US" sz="3400" dirty="0" smtClean="0">
                <a:solidFill>
                  <a:srgbClr val="000000"/>
                </a:solidFill>
                <a:latin typeface="Helvetica" pitchFamily="34" charset="0"/>
                <a:cs typeface="Helvetica" pitchFamily="34" charset="0"/>
              </a:rPr>
              <a:t>Marian </a:t>
            </a:r>
            <a:r>
              <a:rPr lang="en-US" sz="3400" dirty="0" err="1" smtClean="0">
                <a:solidFill>
                  <a:srgbClr val="000000"/>
                </a:solidFill>
                <a:latin typeface="Helvetica" pitchFamily="34" charset="0"/>
                <a:cs typeface="Helvetica" pitchFamily="34" charset="0"/>
              </a:rPr>
              <a:t>Elmoraghy</a:t>
            </a:r>
            <a:endParaRPr lang="en-US" sz="3400" dirty="0" smtClean="0">
              <a:solidFill>
                <a:srgbClr val="000000"/>
              </a:solidFill>
              <a:latin typeface="Helvetica" pitchFamily="34" charset="0"/>
              <a:cs typeface="Helvetica" pitchFamily="34" charset="0"/>
            </a:endParaRPr>
          </a:p>
          <a:p>
            <a:pPr marL="571500" indent="-571500" eaLnBrk="1" hangingPunct="1">
              <a:spcBef>
                <a:spcPct val="50000"/>
              </a:spcBef>
              <a:buFont typeface="Arial" pitchFamily="34" charset="0"/>
              <a:buChar char="•"/>
              <a:defRPr/>
            </a:pPr>
            <a:r>
              <a:rPr lang="en-US" sz="3400" dirty="0" smtClean="0">
                <a:solidFill>
                  <a:srgbClr val="000000"/>
                </a:solidFill>
                <a:latin typeface="Helvetica" pitchFamily="34" charset="0"/>
                <a:cs typeface="Helvetica" pitchFamily="34" charset="0"/>
              </a:rPr>
              <a:t>Kelsey </a:t>
            </a:r>
            <a:r>
              <a:rPr lang="en-US" sz="3400" dirty="0">
                <a:solidFill>
                  <a:srgbClr val="000000"/>
                </a:solidFill>
                <a:latin typeface="Helvetica" pitchFamily="34" charset="0"/>
                <a:cs typeface="Helvetica" pitchFamily="34" charset="0"/>
              </a:rPr>
              <a:t>Price</a:t>
            </a:r>
          </a:p>
          <a:p>
            <a:pPr eaLnBrk="1" hangingPunct="1">
              <a:spcBef>
                <a:spcPct val="10000"/>
              </a:spcBef>
            </a:pPr>
            <a:endParaRPr lang="en-US" sz="2800" dirty="0">
              <a:latin typeface="Helvetica" pitchFamily="34" charset="0"/>
              <a:cs typeface="Helvetica" pitchFamily="34" charset="0"/>
            </a:endParaRPr>
          </a:p>
        </p:txBody>
      </p:sp>
      <p:sp>
        <p:nvSpPr>
          <p:cNvPr id="3" name="Rectangle 180"/>
          <p:cNvSpPr>
            <a:spLocks noChangeArrowheads="1"/>
          </p:cNvSpPr>
          <p:nvPr/>
        </p:nvSpPr>
        <p:spPr bwMode="auto">
          <a:xfrm>
            <a:off x="5538618" y="512536"/>
            <a:ext cx="24339807"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defRPr/>
            </a:pPr>
            <a:r>
              <a:rPr lang="en-US" sz="10000" dirty="0"/>
              <a:t>Greener algae growth in </a:t>
            </a:r>
            <a:r>
              <a:rPr lang="en-US" sz="10000" dirty="0" err="1"/>
              <a:t>photobioreactors</a:t>
            </a:r>
            <a:r>
              <a:rPr lang="en-US" sz="10000" dirty="0"/>
              <a:t> using LEDs and smart </a:t>
            </a:r>
            <a:r>
              <a:rPr lang="en-US" sz="10000" dirty="0" err="1"/>
              <a:t>photokinetics</a:t>
            </a:r>
            <a:endParaRPr lang="en-US" sz="10000" b="1" dirty="0">
              <a:ln>
                <a:solidFill>
                  <a:schemeClr val="bg1"/>
                </a:solidFill>
              </a:ln>
              <a:latin typeface="Calibri"/>
              <a:ea typeface="ＭＳ Ｐゴシック" charset="0"/>
              <a:cs typeface="ＭＳ Ｐゴシック" charset="0"/>
            </a:endParaRPr>
          </a:p>
        </p:txBody>
      </p:sp>
      <p:pic>
        <p:nvPicPr>
          <p:cNvPr id="2061"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12144" y="14219243"/>
            <a:ext cx="7969250" cy="430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3"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7832373" y="20979667"/>
            <a:ext cx="3184655" cy="3186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4" name="TextBox 8"/>
          <p:cNvSpPr txBox="1">
            <a:spLocks noChangeArrowheads="1"/>
          </p:cNvSpPr>
          <p:nvPr/>
        </p:nvSpPr>
        <p:spPr bwMode="auto">
          <a:xfrm>
            <a:off x="28459079" y="1903071"/>
            <a:ext cx="14392275"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Helvetica" charset="0"/>
                <a:ea typeface="MS PGothic" pitchFamily="34" charset="-128"/>
              </a:defRPr>
            </a:lvl1pPr>
            <a:lvl2pPr marL="742950" indent="-285750" eaLnBrk="0" hangingPunct="0">
              <a:defRPr sz="3200">
                <a:solidFill>
                  <a:schemeClr val="tx1"/>
                </a:solidFill>
                <a:latin typeface="Helvetica" charset="0"/>
                <a:ea typeface="MS PGothic" pitchFamily="34" charset="-128"/>
              </a:defRPr>
            </a:lvl2pPr>
            <a:lvl3pPr marL="1143000" indent="-228600" eaLnBrk="0" hangingPunct="0">
              <a:defRPr sz="3200">
                <a:solidFill>
                  <a:schemeClr val="tx1"/>
                </a:solidFill>
                <a:latin typeface="Helvetica" charset="0"/>
                <a:ea typeface="MS PGothic" pitchFamily="34" charset="-128"/>
              </a:defRPr>
            </a:lvl3pPr>
            <a:lvl4pPr marL="1600200" indent="-228600" eaLnBrk="0" hangingPunct="0">
              <a:defRPr sz="3200">
                <a:solidFill>
                  <a:schemeClr val="tx1"/>
                </a:solidFill>
                <a:latin typeface="Helvetica" charset="0"/>
                <a:ea typeface="MS PGothic" pitchFamily="34" charset="-128"/>
              </a:defRPr>
            </a:lvl4pPr>
            <a:lvl5pPr marL="2057400" indent="-228600" eaLnBrk="0" hangingPunct="0">
              <a:defRPr sz="3200">
                <a:solidFill>
                  <a:schemeClr val="tx1"/>
                </a:solidFill>
                <a:latin typeface="Helvetica" charset="0"/>
                <a:ea typeface="MS PGothic" pitchFamily="34" charset="-128"/>
              </a:defRPr>
            </a:lvl5pPr>
            <a:lvl6pPr marL="2514600" indent="-228600" eaLnBrk="0" fontAlgn="base" hangingPunct="0">
              <a:spcBef>
                <a:spcPct val="0"/>
              </a:spcBef>
              <a:spcAft>
                <a:spcPct val="0"/>
              </a:spcAft>
              <a:defRPr sz="3200">
                <a:solidFill>
                  <a:schemeClr val="tx1"/>
                </a:solidFill>
                <a:latin typeface="Helvetica" charset="0"/>
                <a:ea typeface="MS PGothic" pitchFamily="34" charset="-128"/>
              </a:defRPr>
            </a:lvl6pPr>
            <a:lvl7pPr marL="2971800" indent="-228600" eaLnBrk="0" fontAlgn="base" hangingPunct="0">
              <a:spcBef>
                <a:spcPct val="0"/>
              </a:spcBef>
              <a:spcAft>
                <a:spcPct val="0"/>
              </a:spcAft>
              <a:defRPr sz="3200">
                <a:solidFill>
                  <a:schemeClr val="tx1"/>
                </a:solidFill>
                <a:latin typeface="Helvetica" charset="0"/>
                <a:ea typeface="MS PGothic" pitchFamily="34" charset="-128"/>
              </a:defRPr>
            </a:lvl7pPr>
            <a:lvl8pPr marL="3429000" indent="-228600" eaLnBrk="0" fontAlgn="base" hangingPunct="0">
              <a:spcBef>
                <a:spcPct val="0"/>
              </a:spcBef>
              <a:spcAft>
                <a:spcPct val="0"/>
              </a:spcAft>
              <a:defRPr sz="3200">
                <a:solidFill>
                  <a:schemeClr val="tx1"/>
                </a:solidFill>
                <a:latin typeface="Helvetica" charset="0"/>
                <a:ea typeface="MS PGothic" pitchFamily="34" charset="-128"/>
              </a:defRPr>
            </a:lvl8pPr>
            <a:lvl9pPr marL="3886200" indent="-228600" eaLnBrk="0" fontAlgn="base" hangingPunct="0">
              <a:spcBef>
                <a:spcPct val="0"/>
              </a:spcBef>
              <a:spcAft>
                <a:spcPct val="0"/>
              </a:spcAft>
              <a:defRPr sz="3200">
                <a:solidFill>
                  <a:schemeClr val="tx1"/>
                </a:solidFill>
                <a:latin typeface="Helvetica" charset="0"/>
                <a:ea typeface="MS PGothic" pitchFamily="34" charset="-128"/>
              </a:defRPr>
            </a:lvl9pPr>
          </a:lstStyle>
          <a:p>
            <a:pPr algn="r" eaLnBrk="1" hangingPunct="1"/>
            <a:r>
              <a:rPr lang="en-US" sz="6000" dirty="0">
                <a:latin typeface="Calibri" pitchFamily="34" charset="0"/>
              </a:rPr>
              <a:t>Department of Chemical Engineering</a:t>
            </a:r>
          </a:p>
          <a:p>
            <a:pPr algn="r" eaLnBrk="1" hangingPunct="1"/>
            <a:r>
              <a:rPr lang="en-US" sz="6000" dirty="0">
                <a:latin typeface="Calibri" pitchFamily="34" charset="0"/>
              </a:rPr>
              <a:t>University of New </a:t>
            </a:r>
            <a:r>
              <a:rPr lang="en-US" sz="6000" dirty="0" smtClean="0">
                <a:latin typeface="Calibri" pitchFamily="34" charset="0"/>
              </a:rPr>
              <a:t>Hampshire, Durham, NH</a:t>
            </a:r>
            <a:endParaRPr lang="en-US" sz="6000" dirty="0">
              <a:latin typeface="Calibri" pitchFamily="34" charset="0"/>
            </a:endParaRPr>
          </a:p>
        </p:txBody>
      </p:sp>
      <p:sp>
        <p:nvSpPr>
          <p:cNvPr id="10" name="TextBox 9"/>
          <p:cNvSpPr txBox="1"/>
          <p:nvPr/>
        </p:nvSpPr>
        <p:spPr>
          <a:xfrm>
            <a:off x="21858516" y="14297572"/>
            <a:ext cx="9274626" cy="5410712"/>
          </a:xfrm>
          <a:prstGeom prst="rect">
            <a:avLst/>
          </a:prstGeom>
          <a:noFill/>
        </p:spPr>
        <p:txBody>
          <a:bodyPr wrap="square">
            <a:spAutoFit/>
          </a:bodyPr>
          <a:lstStyle/>
          <a:p>
            <a:pPr>
              <a:spcBef>
                <a:spcPct val="10000"/>
              </a:spcBef>
              <a:defRPr/>
            </a:pPr>
            <a:r>
              <a:rPr lang="en-US" b="1" dirty="0">
                <a:latin typeface="Helvetica" pitchFamily="34" charset="0"/>
                <a:cs typeface="Helvetica" pitchFamily="34" charset="0"/>
              </a:rPr>
              <a:t>Design Goals</a:t>
            </a:r>
          </a:p>
          <a:p>
            <a:pPr marL="457200" indent="-457200">
              <a:spcBef>
                <a:spcPct val="10000"/>
              </a:spcBef>
              <a:buFont typeface="Arial" pitchFamily="34" charset="0"/>
              <a:buChar char="•"/>
              <a:defRPr/>
            </a:pPr>
            <a:r>
              <a:rPr lang="en-US" dirty="0">
                <a:latin typeface="Helvetica" pitchFamily="34" charset="0"/>
                <a:cs typeface="Helvetica" pitchFamily="34" charset="0"/>
              </a:rPr>
              <a:t>Data </a:t>
            </a:r>
            <a:r>
              <a:rPr lang="en-US" dirty="0" smtClean="0">
                <a:latin typeface="Helvetica" pitchFamily="34" charset="0"/>
                <a:cs typeface="Helvetica" pitchFamily="34" charset="0"/>
              </a:rPr>
              <a:t>logging</a:t>
            </a:r>
          </a:p>
          <a:p>
            <a:pPr marL="457200" indent="-457200">
              <a:spcBef>
                <a:spcPct val="10000"/>
              </a:spcBef>
              <a:buFont typeface="Arial" pitchFamily="34" charset="0"/>
              <a:buChar char="•"/>
              <a:defRPr/>
            </a:pPr>
            <a:r>
              <a:rPr lang="en-US" dirty="0" smtClean="0">
                <a:latin typeface="Helvetica" pitchFamily="34" charset="0"/>
                <a:cs typeface="Helvetica" pitchFamily="34" charset="0"/>
              </a:rPr>
              <a:t>Decision algorithm </a:t>
            </a:r>
            <a:r>
              <a:rPr lang="en-US" dirty="0" smtClean="0">
                <a:latin typeface="Helvetica" pitchFamily="34" charset="0"/>
                <a:cs typeface="Helvetica" pitchFamily="34" charset="0"/>
              </a:rPr>
              <a:t>ignores </a:t>
            </a:r>
            <a:r>
              <a:rPr lang="en-US" dirty="0" smtClean="0">
                <a:latin typeface="Helvetica" pitchFamily="34" charset="0"/>
                <a:cs typeface="Helvetica" pitchFamily="34" charset="0"/>
              </a:rPr>
              <a:t>minor fluctuations</a:t>
            </a:r>
            <a:endParaRPr lang="en-US" dirty="0">
              <a:latin typeface="Helvetica" pitchFamily="34" charset="0"/>
              <a:cs typeface="Helvetica" pitchFamily="34" charset="0"/>
            </a:endParaRPr>
          </a:p>
          <a:p>
            <a:pPr marL="457200" indent="-457200">
              <a:spcBef>
                <a:spcPct val="10000"/>
              </a:spcBef>
              <a:buFont typeface="Arial" pitchFamily="34" charset="0"/>
              <a:buChar char="•"/>
              <a:defRPr/>
            </a:pPr>
            <a:r>
              <a:rPr lang="en-US" dirty="0" smtClean="0">
                <a:latin typeface="Helvetica" pitchFamily="34" charset="0"/>
                <a:cs typeface="Helvetica" pitchFamily="34" charset="0"/>
              </a:rPr>
              <a:t>Turbidity-response </a:t>
            </a:r>
            <a:r>
              <a:rPr lang="en-US" dirty="0">
                <a:latin typeface="Helvetica" pitchFamily="34" charset="0"/>
                <a:cs typeface="Helvetica" pitchFamily="34" charset="0"/>
              </a:rPr>
              <a:t>lighting</a:t>
            </a:r>
          </a:p>
          <a:p>
            <a:pPr marL="457200" indent="-457200">
              <a:spcBef>
                <a:spcPct val="10000"/>
              </a:spcBef>
              <a:buFont typeface="Arial" pitchFamily="34" charset="0"/>
              <a:buChar char="•"/>
              <a:defRPr/>
            </a:pPr>
            <a:r>
              <a:rPr lang="en-US" dirty="0">
                <a:latin typeface="Helvetica" pitchFamily="34" charset="0"/>
                <a:cs typeface="Helvetica" pitchFamily="34" charset="0"/>
              </a:rPr>
              <a:t>Prediction </a:t>
            </a:r>
            <a:r>
              <a:rPr lang="en-US" dirty="0" smtClean="0">
                <a:latin typeface="Helvetica" pitchFamily="34" charset="0"/>
                <a:cs typeface="Helvetica" pitchFamily="34" charset="0"/>
              </a:rPr>
              <a:t>of ideal harvest time</a:t>
            </a:r>
            <a:endParaRPr lang="en-US" dirty="0">
              <a:latin typeface="Helvetica" pitchFamily="34" charset="0"/>
              <a:cs typeface="Helvetica" pitchFamily="34" charset="0"/>
            </a:endParaRPr>
          </a:p>
          <a:p>
            <a:pPr marL="457200" indent="-457200">
              <a:spcBef>
                <a:spcPct val="10000"/>
              </a:spcBef>
              <a:buFont typeface="Arial" pitchFamily="34" charset="0"/>
              <a:buChar char="•"/>
              <a:defRPr/>
            </a:pPr>
            <a:r>
              <a:rPr lang="en-US" dirty="0">
                <a:latin typeface="Helvetica" pitchFamily="34" charset="0"/>
                <a:cs typeface="Helvetica" pitchFamily="34" charset="0"/>
              </a:rPr>
              <a:t>Minimize </a:t>
            </a:r>
            <a:r>
              <a:rPr lang="en-US" dirty="0" smtClean="0">
                <a:latin typeface="Helvetica" pitchFamily="34" charset="0"/>
                <a:cs typeface="Helvetica" pitchFamily="34" charset="0"/>
              </a:rPr>
              <a:t>labor</a:t>
            </a:r>
          </a:p>
          <a:p>
            <a:pPr marL="457200" indent="-457200">
              <a:spcBef>
                <a:spcPct val="10000"/>
              </a:spcBef>
              <a:buFont typeface="Arial" pitchFamily="34" charset="0"/>
              <a:buChar char="•"/>
              <a:defRPr/>
            </a:pPr>
            <a:r>
              <a:rPr lang="en-US" dirty="0" smtClean="0">
                <a:latin typeface="Helvetica" pitchFamily="34" charset="0"/>
                <a:cs typeface="Helvetica" pitchFamily="34" charset="0"/>
              </a:rPr>
              <a:t>Program easily adapted based on observations</a:t>
            </a:r>
          </a:p>
          <a:p>
            <a:pPr marL="457200" indent="-457200">
              <a:spcBef>
                <a:spcPct val="10000"/>
              </a:spcBef>
              <a:buFont typeface="Arial" pitchFamily="34" charset="0"/>
              <a:buChar char="•"/>
              <a:defRPr/>
            </a:pPr>
            <a:r>
              <a:rPr lang="en-US" dirty="0" smtClean="0">
                <a:latin typeface="Helvetica" pitchFamily="34" charset="0"/>
                <a:cs typeface="Helvetica" pitchFamily="34" charset="0"/>
              </a:rPr>
              <a:t>Automatic shutoff if overheating occurs</a:t>
            </a:r>
          </a:p>
          <a:p>
            <a:pPr marL="457200" indent="-457200">
              <a:spcBef>
                <a:spcPct val="10000"/>
              </a:spcBef>
              <a:buFont typeface="Arial" pitchFamily="34" charset="0"/>
              <a:buChar char="•"/>
              <a:defRPr/>
            </a:pPr>
            <a:r>
              <a:rPr lang="en-US" dirty="0" smtClean="0">
                <a:latin typeface="Helvetica" pitchFamily="34" charset="0"/>
                <a:cs typeface="Helvetica" pitchFamily="34" charset="0"/>
              </a:rPr>
              <a:t>Notification mechanism indicating when it is time to harvest</a:t>
            </a:r>
          </a:p>
        </p:txBody>
      </p:sp>
      <p:sp>
        <p:nvSpPr>
          <p:cNvPr id="2067" name="TextBox 28"/>
          <p:cNvSpPr txBox="1">
            <a:spLocks noChangeArrowheads="1"/>
          </p:cNvSpPr>
          <p:nvPr/>
        </p:nvSpPr>
        <p:spPr bwMode="auto">
          <a:xfrm>
            <a:off x="24276516" y="20158126"/>
            <a:ext cx="461551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Helvetica" charset="0"/>
                <a:ea typeface="MS PGothic" pitchFamily="34" charset="-128"/>
              </a:defRPr>
            </a:lvl1pPr>
            <a:lvl2pPr marL="742950" indent="-285750" eaLnBrk="0" hangingPunct="0">
              <a:defRPr sz="3200">
                <a:solidFill>
                  <a:schemeClr val="tx1"/>
                </a:solidFill>
                <a:latin typeface="Helvetica" charset="0"/>
                <a:ea typeface="MS PGothic" pitchFamily="34" charset="-128"/>
              </a:defRPr>
            </a:lvl2pPr>
            <a:lvl3pPr marL="1143000" indent="-228600" eaLnBrk="0" hangingPunct="0">
              <a:defRPr sz="3200">
                <a:solidFill>
                  <a:schemeClr val="tx1"/>
                </a:solidFill>
                <a:latin typeface="Helvetica" charset="0"/>
                <a:ea typeface="MS PGothic" pitchFamily="34" charset="-128"/>
              </a:defRPr>
            </a:lvl3pPr>
            <a:lvl4pPr marL="1600200" indent="-228600" eaLnBrk="0" hangingPunct="0">
              <a:defRPr sz="3200">
                <a:solidFill>
                  <a:schemeClr val="tx1"/>
                </a:solidFill>
                <a:latin typeface="Helvetica" charset="0"/>
                <a:ea typeface="MS PGothic" pitchFamily="34" charset="-128"/>
              </a:defRPr>
            </a:lvl4pPr>
            <a:lvl5pPr marL="2057400" indent="-228600" eaLnBrk="0" hangingPunct="0">
              <a:defRPr sz="3200">
                <a:solidFill>
                  <a:schemeClr val="tx1"/>
                </a:solidFill>
                <a:latin typeface="Helvetica" charset="0"/>
                <a:ea typeface="MS PGothic" pitchFamily="34" charset="-128"/>
              </a:defRPr>
            </a:lvl5pPr>
            <a:lvl6pPr marL="2514600" indent="-228600" eaLnBrk="0" fontAlgn="base" hangingPunct="0">
              <a:spcBef>
                <a:spcPct val="0"/>
              </a:spcBef>
              <a:spcAft>
                <a:spcPct val="0"/>
              </a:spcAft>
              <a:defRPr sz="3200">
                <a:solidFill>
                  <a:schemeClr val="tx1"/>
                </a:solidFill>
                <a:latin typeface="Helvetica" charset="0"/>
                <a:ea typeface="MS PGothic" pitchFamily="34" charset="-128"/>
              </a:defRPr>
            </a:lvl6pPr>
            <a:lvl7pPr marL="2971800" indent="-228600" eaLnBrk="0" fontAlgn="base" hangingPunct="0">
              <a:spcBef>
                <a:spcPct val="0"/>
              </a:spcBef>
              <a:spcAft>
                <a:spcPct val="0"/>
              </a:spcAft>
              <a:defRPr sz="3200">
                <a:solidFill>
                  <a:schemeClr val="tx1"/>
                </a:solidFill>
                <a:latin typeface="Helvetica" charset="0"/>
                <a:ea typeface="MS PGothic" pitchFamily="34" charset="-128"/>
              </a:defRPr>
            </a:lvl7pPr>
            <a:lvl8pPr marL="3429000" indent="-228600" eaLnBrk="0" fontAlgn="base" hangingPunct="0">
              <a:spcBef>
                <a:spcPct val="0"/>
              </a:spcBef>
              <a:spcAft>
                <a:spcPct val="0"/>
              </a:spcAft>
              <a:defRPr sz="3200">
                <a:solidFill>
                  <a:schemeClr val="tx1"/>
                </a:solidFill>
                <a:latin typeface="Helvetica" charset="0"/>
                <a:ea typeface="MS PGothic" pitchFamily="34" charset="-128"/>
              </a:defRPr>
            </a:lvl8pPr>
            <a:lvl9pPr marL="3886200" indent="-228600" eaLnBrk="0" fontAlgn="base" hangingPunct="0">
              <a:spcBef>
                <a:spcPct val="0"/>
              </a:spcBef>
              <a:spcAft>
                <a:spcPct val="0"/>
              </a:spcAft>
              <a:defRPr sz="3200">
                <a:solidFill>
                  <a:schemeClr val="tx1"/>
                </a:solidFill>
                <a:latin typeface="Helvetica" charset="0"/>
                <a:ea typeface="MS PGothic" pitchFamily="34" charset="-128"/>
              </a:defRPr>
            </a:lvl9pPr>
          </a:lstStyle>
          <a:p>
            <a:pPr eaLnBrk="1" hangingPunct="1">
              <a:spcBef>
                <a:spcPct val="10000"/>
              </a:spcBef>
            </a:pPr>
            <a:r>
              <a:rPr lang="en-US" b="1" dirty="0" smtClean="0"/>
              <a:t>Smart lighting system</a:t>
            </a:r>
            <a:endParaRPr lang="en-US" b="1" dirty="0"/>
          </a:p>
        </p:txBody>
      </p:sp>
      <p:grpSp>
        <p:nvGrpSpPr>
          <p:cNvPr id="2069" name="Group 10"/>
          <p:cNvGrpSpPr>
            <a:grpSpLocks/>
          </p:cNvGrpSpPr>
          <p:nvPr/>
        </p:nvGrpSpPr>
        <p:grpSpPr bwMode="auto">
          <a:xfrm>
            <a:off x="12746726" y="15048320"/>
            <a:ext cx="6491634" cy="4772751"/>
            <a:chOff x="15561524" y="12328556"/>
            <a:chExt cx="5744474" cy="4638675"/>
          </a:xfrm>
        </p:grpSpPr>
        <p:sp>
          <p:nvSpPr>
            <p:cNvPr id="2070" name="TextBox 18"/>
            <p:cNvSpPr txBox="1">
              <a:spLocks noChangeArrowheads="1"/>
            </p:cNvSpPr>
            <p:nvPr/>
          </p:nvSpPr>
          <p:spPr bwMode="auto">
            <a:xfrm>
              <a:off x="17149818" y="13944499"/>
              <a:ext cx="17526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Helvetica" charset="0"/>
                  <a:ea typeface="MS PGothic" pitchFamily="34" charset="-128"/>
                </a:defRPr>
              </a:lvl1pPr>
              <a:lvl2pPr marL="742950" indent="-285750" eaLnBrk="0" hangingPunct="0">
                <a:defRPr sz="3200">
                  <a:solidFill>
                    <a:schemeClr val="tx1"/>
                  </a:solidFill>
                  <a:latin typeface="Helvetica" charset="0"/>
                  <a:ea typeface="MS PGothic" pitchFamily="34" charset="-128"/>
                </a:defRPr>
              </a:lvl2pPr>
              <a:lvl3pPr marL="1143000" indent="-228600" eaLnBrk="0" hangingPunct="0">
                <a:defRPr sz="3200">
                  <a:solidFill>
                    <a:schemeClr val="tx1"/>
                  </a:solidFill>
                  <a:latin typeface="Helvetica" charset="0"/>
                  <a:ea typeface="MS PGothic" pitchFamily="34" charset="-128"/>
                </a:defRPr>
              </a:lvl3pPr>
              <a:lvl4pPr marL="1600200" indent="-228600" eaLnBrk="0" hangingPunct="0">
                <a:defRPr sz="3200">
                  <a:solidFill>
                    <a:schemeClr val="tx1"/>
                  </a:solidFill>
                  <a:latin typeface="Helvetica" charset="0"/>
                  <a:ea typeface="MS PGothic" pitchFamily="34" charset="-128"/>
                </a:defRPr>
              </a:lvl4pPr>
              <a:lvl5pPr marL="2057400" indent="-228600" eaLnBrk="0" hangingPunct="0">
                <a:defRPr sz="3200">
                  <a:solidFill>
                    <a:schemeClr val="tx1"/>
                  </a:solidFill>
                  <a:latin typeface="Helvetica" charset="0"/>
                  <a:ea typeface="MS PGothic" pitchFamily="34" charset="-128"/>
                </a:defRPr>
              </a:lvl5pPr>
              <a:lvl6pPr marL="2514600" indent="-228600" eaLnBrk="0" fontAlgn="base" hangingPunct="0">
                <a:spcBef>
                  <a:spcPct val="0"/>
                </a:spcBef>
                <a:spcAft>
                  <a:spcPct val="0"/>
                </a:spcAft>
                <a:defRPr sz="3200">
                  <a:solidFill>
                    <a:schemeClr val="tx1"/>
                  </a:solidFill>
                  <a:latin typeface="Helvetica" charset="0"/>
                  <a:ea typeface="MS PGothic" pitchFamily="34" charset="-128"/>
                </a:defRPr>
              </a:lvl6pPr>
              <a:lvl7pPr marL="2971800" indent="-228600" eaLnBrk="0" fontAlgn="base" hangingPunct="0">
                <a:spcBef>
                  <a:spcPct val="0"/>
                </a:spcBef>
                <a:spcAft>
                  <a:spcPct val="0"/>
                </a:spcAft>
                <a:defRPr sz="3200">
                  <a:solidFill>
                    <a:schemeClr val="tx1"/>
                  </a:solidFill>
                  <a:latin typeface="Helvetica" charset="0"/>
                  <a:ea typeface="MS PGothic" pitchFamily="34" charset="-128"/>
                </a:defRPr>
              </a:lvl7pPr>
              <a:lvl8pPr marL="3429000" indent="-228600" eaLnBrk="0" fontAlgn="base" hangingPunct="0">
                <a:spcBef>
                  <a:spcPct val="0"/>
                </a:spcBef>
                <a:spcAft>
                  <a:spcPct val="0"/>
                </a:spcAft>
                <a:defRPr sz="3200">
                  <a:solidFill>
                    <a:schemeClr val="tx1"/>
                  </a:solidFill>
                  <a:latin typeface="Helvetica" charset="0"/>
                  <a:ea typeface="MS PGothic" pitchFamily="34" charset="-128"/>
                </a:defRPr>
              </a:lvl8pPr>
              <a:lvl9pPr marL="3886200" indent="-228600" eaLnBrk="0" fontAlgn="base" hangingPunct="0">
                <a:spcBef>
                  <a:spcPct val="0"/>
                </a:spcBef>
                <a:spcAft>
                  <a:spcPct val="0"/>
                </a:spcAft>
                <a:defRPr sz="3200">
                  <a:solidFill>
                    <a:schemeClr val="tx1"/>
                  </a:solidFill>
                  <a:latin typeface="Helvetica" charset="0"/>
                  <a:ea typeface="MS PGothic" pitchFamily="34" charset="-128"/>
                </a:defRPr>
              </a:lvl9pPr>
            </a:lstStyle>
            <a:p>
              <a:pPr algn="ctr" eaLnBrk="1" hangingPunct="1"/>
              <a:r>
                <a:rPr lang="en-US" sz="2800" b="1"/>
                <a:t>2000 Lux</a:t>
              </a:r>
            </a:p>
          </p:txBody>
        </p:sp>
        <p:pic>
          <p:nvPicPr>
            <p:cNvPr id="2071" name="Picture 17"/>
            <p:cNvPicPr>
              <a:picLocks noChangeAspect="1" noChangeArrowheads="1"/>
            </p:cNvPicPr>
            <p:nvPr/>
          </p:nvPicPr>
          <p:blipFill rotWithShape="1">
            <a:blip r:embed="rId6">
              <a:extLst>
                <a:ext uri="{28A0092B-C50C-407E-A947-70E740481C1C}">
                  <a14:useLocalDpi xmlns:a14="http://schemas.microsoft.com/office/drawing/2010/main" val="0"/>
                </a:ext>
              </a:extLst>
            </a:blip>
            <a:srcRect r="14028"/>
            <a:stretch/>
          </p:blipFill>
          <p:spPr bwMode="auto">
            <a:xfrm>
              <a:off x="15561524" y="12328556"/>
              <a:ext cx="5744474" cy="4638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858585"/>
                    </a:outerShdw>
                  </a:effectLst>
                </a14:hiddenEffects>
              </a:ext>
            </a:extLst>
          </p:spPr>
        </p:pic>
      </p:grpSp>
      <p:sp>
        <p:nvSpPr>
          <p:cNvPr id="24" name="TextBox 28"/>
          <p:cNvSpPr txBox="1">
            <a:spLocks noChangeArrowheads="1"/>
          </p:cNvSpPr>
          <p:nvPr/>
        </p:nvSpPr>
        <p:spPr bwMode="auto">
          <a:xfrm>
            <a:off x="12758185" y="14524043"/>
            <a:ext cx="631231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Helvetica" charset="0"/>
                <a:ea typeface="MS PGothic" pitchFamily="34" charset="-128"/>
              </a:defRPr>
            </a:lvl1pPr>
            <a:lvl2pPr marL="742950" indent="-285750" eaLnBrk="0" hangingPunct="0">
              <a:defRPr sz="3200">
                <a:solidFill>
                  <a:schemeClr val="tx1"/>
                </a:solidFill>
                <a:latin typeface="Helvetica" charset="0"/>
                <a:ea typeface="MS PGothic" pitchFamily="34" charset="-128"/>
              </a:defRPr>
            </a:lvl2pPr>
            <a:lvl3pPr marL="1143000" indent="-228600" eaLnBrk="0" hangingPunct="0">
              <a:defRPr sz="3200">
                <a:solidFill>
                  <a:schemeClr val="tx1"/>
                </a:solidFill>
                <a:latin typeface="Helvetica" charset="0"/>
                <a:ea typeface="MS PGothic" pitchFamily="34" charset="-128"/>
              </a:defRPr>
            </a:lvl3pPr>
            <a:lvl4pPr marL="1600200" indent="-228600" eaLnBrk="0" hangingPunct="0">
              <a:defRPr sz="3200">
                <a:solidFill>
                  <a:schemeClr val="tx1"/>
                </a:solidFill>
                <a:latin typeface="Helvetica" charset="0"/>
                <a:ea typeface="MS PGothic" pitchFamily="34" charset="-128"/>
              </a:defRPr>
            </a:lvl4pPr>
            <a:lvl5pPr marL="2057400" indent="-228600" eaLnBrk="0" hangingPunct="0">
              <a:defRPr sz="3200">
                <a:solidFill>
                  <a:schemeClr val="tx1"/>
                </a:solidFill>
                <a:latin typeface="Helvetica" charset="0"/>
                <a:ea typeface="MS PGothic" pitchFamily="34" charset="-128"/>
              </a:defRPr>
            </a:lvl5pPr>
            <a:lvl6pPr marL="2514600" indent="-228600" eaLnBrk="0" fontAlgn="base" hangingPunct="0">
              <a:spcBef>
                <a:spcPct val="0"/>
              </a:spcBef>
              <a:spcAft>
                <a:spcPct val="0"/>
              </a:spcAft>
              <a:defRPr sz="3200">
                <a:solidFill>
                  <a:schemeClr val="tx1"/>
                </a:solidFill>
                <a:latin typeface="Helvetica" charset="0"/>
                <a:ea typeface="MS PGothic" pitchFamily="34" charset="-128"/>
              </a:defRPr>
            </a:lvl6pPr>
            <a:lvl7pPr marL="2971800" indent="-228600" eaLnBrk="0" fontAlgn="base" hangingPunct="0">
              <a:spcBef>
                <a:spcPct val="0"/>
              </a:spcBef>
              <a:spcAft>
                <a:spcPct val="0"/>
              </a:spcAft>
              <a:defRPr sz="3200">
                <a:solidFill>
                  <a:schemeClr val="tx1"/>
                </a:solidFill>
                <a:latin typeface="Helvetica" charset="0"/>
                <a:ea typeface="MS PGothic" pitchFamily="34" charset="-128"/>
              </a:defRPr>
            </a:lvl7pPr>
            <a:lvl8pPr marL="3429000" indent="-228600" eaLnBrk="0" fontAlgn="base" hangingPunct="0">
              <a:spcBef>
                <a:spcPct val="0"/>
              </a:spcBef>
              <a:spcAft>
                <a:spcPct val="0"/>
              </a:spcAft>
              <a:defRPr sz="3200">
                <a:solidFill>
                  <a:schemeClr val="tx1"/>
                </a:solidFill>
                <a:latin typeface="Helvetica" charset="0"/>
                <a:ea typeface="MS PGothic" pitchFamily="34" charset="-128"/>
              </a:defRPr>
            </a:lvl8pPr>
            <a:lvl9pPr marL="3886200" indent="-228600" eaLnBrk="0" fontAlgn="base" hangingPunct="0">
              <a:spcBef>
                <a:spcPct val="0"/>
              </a:spcBef>
              <a:spcAft>
                <a:spcPct val="0"/>
              </a:spcAft>
              <a:defRPr sz="3200">
                <a:solidFill>
                  <a:schemeClr val="tx1"/>
                </a:solidFill>
                <a:latin typeface="Helvetica" charset="0"/>
                <a:ea typeface="MS PGothic" pitchFamily="34" charset="-128"/>
              </a:defRPr>
            </a:lvl9pPr>
          </a:lstStyle>
          <a:p>
            <a:pPr eaLnBrk="1" hangingPunct="1">
              <a:spcBef>
                <a:spcPct val="10000"/>
              </a:spcBef>
            </a:pPr>
            <a:r>
              <a:rPr lang="en-US" b="1" dirty="0" smtClean="0"/>
              <a:t>Effect of Light on Lipid Content</a:t>
            </a:r>
            <a:endParaRPr lang="en-US" b="1" dirty="0"/>
          </a:p>
        </p:txBody>
      </p:sp>
      <p:sp>
        <p:nvSpPr>
          <p:cNvPr id="25" name="Text Box 70"/>
          <p:cNvSpPr txBox="1">
            <a:spLocks noChangeArrowheads="1"/>
          </p:cNvSpPr>
          <p:nvPr/>
        </p:nvSpPr>
        <p:spPr bwMode="auto">
          <a:xfrm>
            <a:off x="33029525" y="18290277"/>
            <a:ext cx="9788525" cy="6233905"/>
          </a:xfrm>
          <a:prstGeom prst="rect">
            <a:avLst/>
          </a:prstGeom>
          <a:solidFill>
            <a:schemeClr val="bg1"/>
          </a:solidFill>
          <a:ln w="38100">
            <a:solidFill>
              <a:srgbClr val="000000"/>
            </a:solidFill>
            <a:round/>
            <a:headEnd/>
            <a:tailEnd/>
          </a:ln>
        </p:spPr>
        <p:txBody>
          <a:bodyPr lIns="914400" tIns="457200" rIns="914400" bIns="914400"/>
          <a:lstStyle>
            <a:lvl1pPr eaLnBrk="0" hangingPunct="0">
              <a:defRPr sz="3200">
                <a:solidFill>
                  <a:schemeClr val="tx1"/>
                </a:solidFill>
                <a:latin typeface="Helvetica" charset="0"/>
                <a:ea typeface="MS PGothic" pitchFamily="34" charset="-128"/>
              </a:defRPr>
            </a:lvl1pPr>
            <a:lvl2pPr marL="742950" indent="-285750" eaLnBrk="0" hangingPunct="0">
              <a:defRPr sz="3200">
                <a:solidFill>
                  <a:schemeClr val="tx1"/>
                </a:solidFill>
                <a:latin typeface="Helvetica" charset="0"/>
                <a:ea typeface="MS PGothic" pitchFamily="34" charset="-128"/>
              </a:defRPr>
            </a:lvl2pPr>
            <a:lvl3pPr marL="1143000" indent="-228600" eaLnBrk="0" hangingPunct="0">
              <a:defRPr sz="3200">
                <a:solidFill>
                  <a:schemeClr val="tx1"/>
                </a:solidFill>
                <a:latin typeface="Helvetica" charset="0"/>
                <a:ea typeface="MS PGothic" pitchFamily="34" charset="-128"/>
              </a:defRPr>
            </a:lvl3pPr>
            <a:lvl4pPr marL="1600200" indent="-228600" eaLnBrk="0" hangingPunct="0">
              <a:defRPr sz="3200">
                <a:solidFill>
                  <a:schemeClr val="tx1"/>
                </a:solidFill>
                <a:latin typeface="Helvetica" charset="0"/>
                <a:ea typeface="MS PGothic" pitchFamily="34" charset="-128"/>
              </a:defRPr>
            </a:lvl4pPr>
            <a:lvl5pPr marL="2057400" indent="-228600" eaLnBrk="0" hangingPunct="0">
              <a:defRPr sz="3200">
                <a:solidFill>
                  <a:schemeClr val="tx1"/>
                </a:solidFill>
                <a:latin typeface="Helvetica" charset="0"/>
                <a:ea typeface="MS PGothic" pitchFamily="34" charset="-128"/>
              </a:defRPr>
            </a:lvl5pPr>
            <a:lvl6pPr marL="2514600" indent="-228600" eaLnBrk="0" fontAlgn="base" hangingPunct="0">
              <a:spcBef>
                <a:spcPct val="0"/>
              </a:spcBef>
              <a:spcAft>
                <a:spcPct val="0"/>
              </a:spcAft>
              <a:defRPr sz="3200">
                <a:solidFill>
                  <a:schemeClr val="tx1"/>
                </a:solidFill>
                <a:latin typeface="Helvetica" charset="0"/>
                <a:ea typeface="MS PGothic" pitchFamily="34" charset="-128"/>
              </a:defRPr>
            </a:lvl6pPr>
            <a:lvl7pPr marL="2971800" indent="-228600" eaLnBrk="0" fontAlgn="base" hangingPunct="0">
              <a:spcBef>
                <a:spcPct val="0"/>
              </a:spcBef>
              <a:spcAft>
                <a:spcPct val="0"/>
              </a:spcAft>
              <a:defRPr sz="3200">
                <a:solidFill>
                  <a:schemeClr val="tx1"/>
                </a:solidFill>
                <a:latin typeface="Helvetica" charset="0"/>
                <a:ea typeface="MS PGothic" pitchFamily="34" charset="-128"/>
              </a:defRPr>
            </a:lvl7pPr>
            <a:lvl8pPr marL="3429000" indent="-228600" eaLnBrk="0" fontAlgn="base" hangingPunct="0">
              <a:spcBef>
                <a:spcPct val="0"/>
              </a:spcBef>
              <a:spcAft>
                <a:spcPct val="0"/>
              </a:spcAft>
              <a:defRPr sz="3200">
                <a:solidFill>
                  <a:schemeClr val="tx1"/>
                </a:solidFill>
                <a:latin typeface="Helvetica" charset="0"/>
                <a:ea typeface="MS PGothic" pitchFamily="34" charset="-128"/>
              </a:defRPr>
            </a:lvl8pPr>
            <a:lvl9pPr marL="3886200" indent="-228600" eaLnBrk="0" fontAlgn="base" hangingPunct="0">
              <a:spcBef>
                <a:spcPct val="0"/>
              </a:spcBef>
              <a:spcAft>
                <a:spcPct val="0"/>
              </a:spcAft>
              <a:defRPr sz="3200">
                <a:solidFill>
                  <a:schemeClr val="tx1"/>
                </a:solidFill>
                <a:latin typeface="Helvetica" charset="0"/>
                <a:ea typeface="MS PGothic" pitchFamily="34" charset="-128"/>
              </a:defRPr>
            </a:lvl9pPr>
          </a:lstStyle>
          <a:p>
            <a:pPr eaLnBrk="1" hangingPunct="1">
              <a:spcBef>
                <a:spcPct val="50000"/>
              </a:spcBef>
              <a:defRPr/>
            </a:pPr>
            <a:r>
              <a:rPr lang="en-US" sz="4400" b="1" dirty="0" smtClean="0">
                <a:solidFill>
                  <a:srgbClr val="000000"/>
                </a:solidFill>
                <a:latin typeface="Helvetica" pitchFamily="34" charset="0"/>
                <a:cs typeface="Helvetica" pitchFamily="34" charset="0"/>
              </a:rPr>
              <a:t>Ongoing Investigation</a:t>
            </a:r>
          </a:p>
          <a:p>
            <a:pPr marL="457200" indent="-457200" eaLnBrk="1" hangingPunct="1">
              <a:spcBef>
                <a:spcPct val="50000"/>
              </a:spcBef>
              <a:buFont typeface="Arial" pitchFamily="34" charset="0"/>
              <a:buChar char="•"/>
              <a:defRPr/>
            </a:pPr>
            <a:r>
              <a:rPr lang="en-US" sz="3400" dirty="0" smtClean="0">
                <a:solidFill>
                  <a:srgbClr val="000000"/>
                </a:solidFill>
                <a:latin typeface="Helvetica" pitchFamily="34" charset="0"/>
                <a:cs typeface="Helvetica" pitchFamily="34" charset="0"/>
              </a:rPr>
              <a:t>Construction of an integrated data logging and real-time decision system</a:t>
            </a:r>
          </a:p>
          <a:p>
            <a:pPr marL="457200" indent="-457200" eaLnBrk="1" hangingPunct="1">
              <a:spcBef>
                <a:spcPct val="50000"/>
              </a:spcBef>
              <a:buFont typeface="Arial" pitchFamily="34" charset="0"/>
              <a:buChar char="•"/>
              <a:defRPr/>
            </a:pPr>
            <a:r>
              <a:rPr lang="en-US" sz="3400" dirty="0" smtClean="0">
                <a:latin typeface="Helvetica" pitchFamily="34" charset="0"/>
                <a:cs typeface="Helvetica" pitchFamily="34" charset="0"/>
              </a:rPr>
              <a:t>Identification of the most beneficial lighting profile for each stage of growth</a:t>
            </a:r>
          </a:p>
          <a:p>
            <a:pPr marL="457200" indent="-457200" eaLnBrk="1" hangingPunct="1">
              <a:spcBef>
                <a:spcPct val="50000"/>
              </a:spcBef>
              <a:buFont typeface="Arial" pitchFamily="34" charset="0"/>
              <a:buChar char="•"/>
              <a:defRPr/>
            </a:pPr>
            <a:r>
              <a:rPr lang="en-US" sz="3400" dirty="0" smtClean="0">
                <a:latin typeface="Helvetica" pitchFamily="34" charset="0"/>
                <a:cs typeface="Helvetica" pitchFamily="34" charset="0"/>
              </a:rPr>
              <a:t>Assessment of the efficacy and cost efficiency of green light as a component of late-stage PBR lighting</a:t>
            </a:r>
            <a:endParaRPr lang="en-US" sz="3400" dirty="0">
              <a:latin typeface="Helvetica" pitchFamily="34" charset="0"/>
              <a:cs typeface="Helvetica" pitchFamily="34" charset="0"/>
            </a:endParaRPr>
          </a:p>
        </p:txBody>
      </p:sp>
      <p:sp>
        <p:nvSpPr>
          <p:cNvPr id="4" name="TextBox 3"/>
          <p:cNvSpPr txBox="1"/>
          <p:nvPr/>
        </p:nvSpPr>
        <p:spPr>
          <a:xfrm>
            <a:off x="12325351" y="6095999"/>
            <a:ext cx="9161392" cy="7331238"/>
          </a:xfrm>
          <a:prstGeom prst="rect">
            <a:avLst/>
          </a:prstGeom>
          <a:noFill/>
        </p:spPr>
        <p:txBody>
          <a:bodyPr wrap="square" rtlCol="0">
            <a:spAutoFit/>
          </a:bodyPr>
          <a:lstStyle/>
          <a:p>
            <a:pPr marL="457200" indent="-457200" eaLnBrk="1" hangingPunct="1">
              <a:spcBef>
                <a:spcPct val="10000"/>
              </a:spcBef>
              <a:buFont typeface="Arial" pitchFamily="34" charset="0"/>
              <a:buChar char="•"/>
            </a:pPr>
            <a:r>
              <a:rPr lang="en-US" dirty="0" smtClean="0"/>
              <a:t>Algae grown in 2L and 80L batch PBR</a:t>
            </a:r>
          </a:p>
          <a:p>
            <a:pPr marL="457200" indent="-457200" eaLnBrk="1" hangingPunct="1">
              <a:spcBef>
                <a:spcPct val="10000"/>
              </a:spcBef>
              <a:buFont typeface="Arial" pitchFamily="34" charset="0"/>
              <a:buChar char="•"/>
            </a:pPr>
            <a:r>
              <a:rPr lang="en-US" dirty="0" smtClean="0"/>
              <a:t>Spectrophotometer readings are used to assess turbidity at each stage of growth</a:t>
            </a:r>
          </a:p>
          <a:p>
            <a:pPr marL="457200" indent="-457200" eaLnBrk="1" hangingPunct="1">
              <a:spcBef>
                <a:spcPct val="10000"/>
              </a:spcBef>
              <a:buFont typeface="Arial" pitchFamily="34" charset="0"/>
              <a:buChar char="•"/>
            </a:pPr>
            <a:r>
              <a:rPr lang="en-US" dirty="0" smtClean="0"/>
              <a:t>Growth monitored using </a:t>
            </a:r>
            <a:r>
              <a:rPr lang="en-US" dirty="0" smtClean="0"/>
              <a:t>turbidity and cell counts</a:t>
            </a:r>
          </a:p>
          <a:p>
            <a:pPr marL="457200" indent="-457200" eaLnBrk="1" hangingPunct="1">
              <a:spcBef>
                <a:spcPct val="10000"/>
              </a:spcBef>
              <a:buFont typeface="Arial" pitchFamily="34" charset="0"/>
              <a:buChar char="•"/>
            </a:pPr>
            <a:r>
              <a:rPr lang="en-US" dirty="0" smtClean="0"/>
              <a:t>Grams lipids </a:t>
            </a:r>
            <a:r>
              <a:rPr lang="en-US" dirty="0" smtClean="0"/>
              <a:t>extracted per </a:t>
            </a:r>
            <a:r>
              <a:rPr lang="en-US" dirty="0" smtClean="0"/>
              <a:t>gram of dry algal </a:t>
            </a:r>
            <a:r>
              <a:rPr lang="en-US" dirty="0" smtClean="0"/>
              <a:t>mass is used </a:t>
            </a:r>
            <a:r>
              <a:rPr lang="en-US" dirty="0" smtClean="0"/>
              <a:t>to assess </a:t>
            </a:r>
            <a:r>
              <a:rPr lang="en-US" dirty="0" smtClean="0"/>
              <a:t>lipid richness</a:t>
            </a:r>
          </a:p>
          <a:p>
            <a:pPr marL="457200" indent="-457200" eaLnBrk="1" hangingPunct="1">
              <a:spcBef>
                <a:spcPct val="10000"/>
              </a:spcBef>
              <a:buFont typeface="Arial" pitchFamily="34" charset="0"/>
              <a:buChar char="•"/>
            </a:pPr>
            <a:r>
              <a:rPr lang="en-US" dirty="0" smtClean="0"/>
              <a:t>Rates of </a:t>
            </a:r>
            <a:r>
              <a:rPr lang="en-US" dirty="0" smtClean="0"/>
              <a:t>growth </a:t>
            </a:r>
            <a:r>
              <a:rPr lang="en-US" dirty="0" smtClean="0"/>
              <a:t>for each lighting profile are compared</a:t>
            </a:r>
          </a:p>
          <a:p>
            <a:pPr marL="457200" indent="-457200" eaLnBrk="1" hangingPunct="1">
              <a:spcBef>
                <a:spcPct val="10000"/>
              </a:spcBef>
              <a:buFont typeface="Arial" pitchFamily="34" charset="0"/>
              <a:buChar char="•"/>
            </a:pPr>
            <a:r>
              <a:rPr lang="en-US" dirty="0" smtClean="0"/>
              <a:t>Light type and intensity are the independent variables</a:t>
            </a:r>
          </a:p>
          <a:p>
            <a:pPr eaLnBrk="1" hangingPunct="1">
              <a:spcBef>
                <a:spcPct val="10000"/>
              </a:spcBef>
            </a:pPr>
            <a:endParaRPr lang="en-US" dirty="0" smtClean="0"/>
          </a:p>
          <a:p>
            <a:pPr marL="457200" indent="-457200" eaLnBrk="1" hangingPunct="1">
              <a:spcBef>
                <a:spcPct val="10000"/>
              </a:spcBef>
              <a:buFont typeface="Arial" pitchFamily="34" charset="0"/>
              <a:buChar char="•"/>
            </a:pPr>
            <a:endParaRPr lang="en-US" dirty="0" smtClean="0"/>
          </a:p>
          <a:p>
            <a:endParaRPr lang="en-US" dirty="0"/>
          </a:p>
        </p:txBody>
      </p:sp>
      <p:pic>
        <p:nvPicPr>
          <p:cNvPr id="2072" name="Picture 24"/>
          <p:cNvPicPr>
            <a:picLocks noChangeAspect="1" noChangeArrowheads="1"/>
          </p:cNvPicPr>
          <p:nvPr/>
        </p:nvPicPr>
        <p:blipFill rotWithShape="1">
          <a:blip r:embed="rId7">
            <a:extLst>
              <a:ext uri="{28A0092B-C50C-407E-A947-70E740481C1C}">
                <a14:useLocalDpi xmlns:a14="http://schemas.microsoft.com/office/drawing/2010/main" val="0"/>
              </a:ext>
            </a:extLst>
          </a:blip>
          <a:srcRect b="2673"/>
          <a:stretch/>
        </p:blipFill>
        <p:spPr bwMode="auto">
          <a:xfrm>
            <a:off x="21486742" y="5233879"/>
            <a:ext cx="10284284" cy="5992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accent1">
                      <a:gamma/>
                      <a:shade val="60000"/>
                      <a:invGamma/>
                    </a:schemeClr>
                  </a:outerShdw>
                </a:effectLst>
              </a14:hiddenEffects>
            </a:ext>
          </a:extLst>
        </p:spPr>
      </p:pic>
      <p:grpSp>
        <p:nvGrpSpPr>
          <p:cNvPr id="13" name="Group 12"/>
          <p:cNvGrpSpPr/>
          <p:nvPr/>
        </p:nvGrpSpPr>
        <p:grpSpPr>
          <a:xfrm>
            <a:off x="1625891" y="22336163"/>
            <a:ext cx="7954963" cy="4080933"/>
            <a:chOff x="1912143" y="22224942"/>
            <a:chExt cx="7954963" cy="4080933"/>
          </a:xfrm>
        </p:grpSpPr>
        <p:pic>
          <p:nvPicPr>
            <p:cNvPr id="2065" name="Picture 16"/>
            <p:cNvPicPr>
              <a:picLocks noChangeAspect="1" noChangeArrowheads="1"/>
            </p:cNvPicPr>
            <p:nvPr/>
          </p:nvPicPr>
          <p:blipFill rotWithShape="1">
            <a:blip r:embed="rId8">
              <a:extLst>
                <a:ext uri="{28A0092B-C50C-407E-A947-70E740481C1C}">
                  <a14:useLocalDpi xmlns:a14="http://schemas.microsoft.com/office/drawing/2010/main" val="0"/>
                </a:ext>
              </a:extLst>
            </a:blip>
            <a:srcRect t="5380" b="4935"/>
            <a:stretch/>
          </p:blipFill>
          <p:spPr bwMode="auto">
            <a:xfrm>
              <a:off x="1912143" y="22224942"/>
              <a:ext cx="7585661" cy="4080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858585"/>
                    </a:outerShdw>
                  </a:effectLst>
                </a14:hiddenEffects>
              </a:ext>
            </a:extLst>
          </p:spPr>
        </p:pic>
        <p:cxnSp>
          <p:nvCxnSpPr>
            <p:cNvPr id="6" name="Straight Arrow Connector 5"/>
            <p:cNvCxnSpPr/>
            <p:nvPr/>
          </p:nvCxnSpPr>
          <p:spPr>
            <a:xfrm flipH="1" flipV="1">
              <a:off x="6105232" y="22959030"/>
              <a:ext cx="1057275" cy="1714500"/>
            </a:xfrm>
            <a:prstGeom prst="straightConnector1">
              <a:avLst/>
            </a:prstGeom>
            <a:ln w="47625">
              <a:tailEnd type="arrow"/>
            </a:ln>
          </p:spPr>
          <p:style>
            <a:lnRef idx="2">
              <a:schemeClr val="dk1"/>
            </a:lnRef>
            <a:fillRef idx="0">
              <a:schemeClr val="dk1"/>
            </a:fillRef>
            <a:effectRef idx="1">
              <a:schemeClr val="dk1"/>
            </a:effectRef>
            <a:fontRef idx="minor">
              <a:schemeClr val="tx1"/>
            </a:fontRef>
          </p:style>
        </p:cxnSp>
        <p:sp>
          <p:nvSpPr>
            <p:cNvPr id="11" name="TextBox 10"/>
            <p:cNvSpPr txBox="1"/>
            <p:nvPr/>
          </p:nvSpPr>
          <p:spPr>
            <a:xfrm>
              <a:off x="5609431" y="24673530"/>
              <a:ext cx="4257675" cy="523220"/>
            </a:xfrm>
            <a:prstGeom prst="rect">
              <a:avLst/>
            </a:prstGeom>
            <a:noFill/>
          </p:spPr>
          <p:txBody>
            <a:bodyPr wrap="square" rtlCol="0">
              <a:spAutoFit/>
            </a:bodyPr>
            <a:lstStyle/>
            <a:p>
              <a:r>
                <a:rPr lang="en-US" sz="2800" b="1" dirty="0" smtClean="0"/>
                <a:t>Ideal harvest time</a:t>
              </a:r>
              <a:endParaRPr lang="en-US" sz="2800" b="1" dirty="0"/>
            </a:p>
          </p:txBody>
        </p:sp>
      </p:grpSp>
      <p:grpSp>
        <p:nvGrpSpPr>
          <p:cNvPr id="37" name="Group 36"/>
          <p:cNvGrpSpPr/>
          <p:nvPr/>
        </p:nvGrpSpPr>
        <p:grpSpPr>
          <a:xfrm>
            <a:off x="33933190" y="14482194"/>
            <a:ext cx="2163034" cy="2011224"/>
            <a:chOff x="6589469" y="1886514"/>
            <a:chExt cx="1163200" cy="932886"/>
          </a:xfrm>
        </p:grpSpPr>
        <p:pic>
          <p:nvPicPr>
            <p:cNvPr id="38" name="Picture 37"/>
            <p:cNvPicPr>
              <a:picLocks noChangeAspect="1"/>
            </p:cNvPicPr>
            <p:nvPr/>
          </p:nvPicPr>
          <p:blipFill rotWithShape="1">
            <a:blip r:embed="rId9" cstate="print">
              <a:extLst>
                <a:ext uri="{28A0092B-C50C-407E-A947-70E740481C1C}">
                  <a14:useLocalDpi xmlns:a14="http://schemas.microsoft.com/office/drawing/2010/main" val="0"/>
                </a:ext>
              </a:extLst>
            </a:blip>
            <a:srcRect l="65629" r="17185"/>
            <a:stretch/>
          </p:blipFill>
          <p:spPr>
            <a:xfrm>
              <a:off x="6589469" y="1905000"/>
              <a:ext cx="275694" cy="914400"/>
            </a:xfrm>
            <a:prstGeom prst="rect">
              <a:avLst/>
            </a:prstGeom>
          </p:spPr>
        </p:pic>
        <p:pic>
          <p:nvPicPr>
            <p:cNvPr id="39" name="Picture 38"/>
            <p:cNvPicPr>
              <a:picLocks noChangeAspect="1"/>
            </p:cNvPicPr>
            <p:nvPr/>
          </p:nvPicPr>
          <p:blipFill rotWithShape="1">
            <a:blip r:embed="rId9" cstate="print">
              <a:extLst>
                <a:ext uri="{28A0092B-C50C-407E-A947-70E740481C1C}">
                  <a14:useLocalDpi xmlns:a14="http://schemas.microsoft.com/office/drawing/2010/main" val="0"/>
                </a:ext>
              </a:extLst>
            </a:blip>
            <a:srcRect l="65629" r="17185"/>
            <a:stretch/>
          </p:blipFill>
          <p:spPr>
            <a:xfrm>
              <a:off x="7005840" y="1905000"/>
              <a:ext cx="275694" cy="914400"/>
            </a:xfrm>
            <a:prstGeom prst="rect">
              <a:avLst/>
            </a:prstGeom>
          </p:spPr>
        </p:pic>
        <p:pic>
          <p:nvPicPr>
            <p:cNvPr id="40" name="Picture 39"/>
            <p:cNvPicPr>
              <a:picLocks noChangeAspect="1"/>
            </p:cNvPicPr>
            <p:nvPr/>
          </p:nvPicPr>
          <p:blipFill rotWithShape="1">
            <a:blip r:embed="rId9" cstate="print">
              <a:extLst>
                <a:ext uri="{28A0092B-C50C-407E-A947-70E740481C1C}">
                  <a14:useLocalDpi xmlns:a14="http://schemas.microsoft.com/office/drawing/2010/main" val="0"/>
                </a:ext>
              </a:extLst>
            </a:blip>
            <a:srcRect r="84193"/>
            <a:stretch/>
          </p:blipFill>
          <p:spPr>
            <a:xfrm>
              <a:off x="7499093" y="1886514"/>
              <a:ext cx="253576" cy="914400"/>
            </a:xfrm>
            <a:prstGeom prst="rect">
              <a:avLst/>
            </a:prstGeom>
          </p:spPr>
        </p:pic>
      </p:grpSp>
      <p:grpSp>
        <p:nvGrpSpPr>
          <p:cNvPr id="41" name="Group 40"/>
          <p:cNvGrpSpPr/>
          <p:nvPr/>
        </p:nvGrpSpPr>
        <p:grpSpPr>
          <a:xfrm>
            <a:off x="36938733" y="14524931"/>
            <a:ext cx="2010973" cy="1931515"/>
            <a:chOff x="7160296" y="3429000"/>
            <a:chExt cx="1081427" cy="895914"/>
          </a:xfrm>
        </p:grpSpPr>
        <p:pic>
          <p:nvPicPr>
            <p:cNvPr id="42" name="Picture 41"/>
            <p:cNvPicPr>
              <a:picLocks noChangeAspect="1"/>
            </p:cNvPicPr>
            <p:nvPr/>
          </p:nvPicPr>
          <p:blipFill rotWithShape="1">
            <a:blip r:embed="rId9" cstate="print">
              <a:extLst>
                <a:ext uri="{28A0092B-C50C-407E-A947-70E740481C1C}">
                  <a14:useLocalDpi xmlns:a14="http://schemas.microsoft.com/office/drawing/2010/main" val="0"/>
                </a:ext>
              </a:extLst>
            </a:blip>
            <a:srcRect r="84193"/>
            <a:stretch/>
          </p:blipFill>
          <p:spPr>
            <a:xfrm>
              <a:off x="7993274" y="3429000"/>
              <a:ext cx="248449" cy="895914"/>
            </a:xfrm>
            <a:prstGeom prst="rect">
              <a:avLst/>
            </a:prstGeom>
          </p:spPr>
        </p:pic>
        <p:pic>
          <p:nvPicPr>
            <p:cNvPr id="43" name="Picture 42"/>
            <p:cNvPicPr>
              <a:picLocks noChangeAspect="1"/>
            </p:cNvPicPr>
            <p:nvPr/>
          </p:nvPicPr>
          <p:blipFill rotWithShape="1">
            <a:blip r:embed="rId9" cstate="print">
              <a:extLst>
                <a:ext uri="{28A0092B-C50C-407E-A947-70E740481C1C}">
                  <a14:useLocalDpi xmlns:a14="http://schemas.microsoft.com/office/drawing/2010/main" val="0"/>
                </a:ext>
              </a:extLst>
            </a:blip>
            <a:srcRect r="84193"/>
            <a:stretch/>
          </p:blipFill>
          <p:spPr>
            <a:xfrm>
              <a:off x="7612274" y="3429000"/>
              <a:ext cx="248449" cy="895914"/>
            </a:xfrm>
            <a:prstGeom prst="rect">
              <a:avLst/>
            </a:prstGeom>
          </p:spPr>
        </p:pic>
        <p:pic>
          <p:nvPicPr>
            <p:cNvPr id="44" name="Picture 43"/>
            <p:cNvPicPr>
              <a:picLocks noChangeAspect="1"/>
            </p:cNvPicPr>
            <p:nvPr/>
          </p:nvPicPr>
          <p:blipFill rotWithShape="1">
            <a:blip r:embed="rId9" cstate="print">
              <a:extLst>
                <a:ext uri="{28A0092B-C50C-407E-A947-70E740481C1C}">
                  <a14:useLocalDpi xmlns:a14="http://schemas.microsoft.com/office/drawing/2010/main" val="0"/>
                </a:ext>
              </a:extLst>
            </a:blip>
            <a:srcRect l="65629" r="17185"/>
            <a:stretch/>
          </p:blipFill>
          <p:spPr>
            <a:xfrm>
              <a:off x="7160296" y="3429000"/>
              <a:ext cx="270121" cy="895914"/>
            </a:xfrm>
            <a:prstGeom prst="rect">
              <a:avLst/>
            </a:prstGeom>
          </p:spPr>
        </p:pic>
      </p:grpSp>
      <p:grpSp>
        <p:nvGrpSpPr>
          <p:cNvPr id="45" name="Group 44"/>
          <p:cNvGrpSpPr/>
          <p:nvPr/>
        </p:nvGrpSpPr>
        <p:grpSpPr>
          <a:xfrm>
            <a:off x="40095628" y="14524931"/>
            <a:ext cx="1888229" cy="1931515"/>
            <a:chOff x="7237677" y="5056372"/>
            <a:chExt cx="1015420" cy="895914"/>
          </a:xfrm>
        </p:grpSpPr>
        <p:pic>
          <p:nvPicPr>
            <p:cNvPr id="46" name="Picture 45"/>
            <p:cNvPicPr>
              <a:picLocks noChangeAspect="1"/>
            </p:cNvPicPr>
            <p:nvPr/>
          </p:nvPicPr>
          <p:blipFill rotWithShape="1">
            <a:blip r:embed="rId9" cstate="print">
              <a:extLst>
                <a:ext uri="{28A0092B-C50C-407E-A947-70E740481C1C}">
                  <a14:useLocalDpi xmlns:a14="http://schemas.microsoft.com/office/drawing/2010/main" val="0"/>
                </a:ext>
              </a:extLst>
            </a:blip>
            <a:srcRect l="50000" r="34371"/>
            <a:stretch/>
          </p:blipFill>
          <p:spPr>
            <a:xfrm>
              <a:off x="8007450" y="5056372"/>
              <a:ext cx="245647" cy="895914"/>
            </a:xfrm>
            <a:prstGeom prst="rect">
              <a:avLst/>
            </a:prstGeom>
          </p:spPr>
        </p:pic>
        <p:pic>
          <p:nvPicPr>
            <p:cNvPr id="47" name="Picture 46"/>
            <p:cNvPicPr>
              <a:picLocks noChangeAspect="1"/>
            </p:cNvPicPr>
            <p:nvPr/>
          </p:nvPicPr>
          <p:blipFill rotWithShape="1">
            <a:blip r:embed="rId9" cstate="print">
              <a:extLst>
                <a:ext uri="{28A0092B-C50C-407E-A947-70E740481C1C}">
                  <a14:useLocalDpi xmlns:a14="http://schemas.microsoft.com/office/drawing/2010/main" val="0"/>
                </a:ext>
              </a:extLst>
            </a:blip>
            <a:srcRect r="84193"/>
            <a:stretch/>
          </p:blipFill>
          <p:spPr>
            <a:xfrm>
              <a:off x="7237677" y="5056372"/>
              <a:ext cx="248449" cy="895914"/>
            </a:xfrm>
            <a:prstGeom prst="rect">
              <a:avLst/>
            </a:prstGeom>
          </p:spPr>
        </p:pic>
        <p:pic>
          <p:nvPicPr>
            <p:cNvPr id="48" name="Picture 47"/>
            <p:cNvPicPr>
              <a:picLocks noChangeAspect="1"/>
            </p:cNvPicPr>
            <p:nvPr/>
          </p:nvPicPr>
          <p:blipFill rotWithShape="1">
            <a:blip r:embed="rId9" cstate="print">
              <a:extLst>
                <a:ext uri="{28A0092B-C50C-407E-A947-70E740481C1C}">
                  <a14:useLocalDpi xmlns:a14="http://schemas.microsoft.com/office/drawing/2010/main" val="0"/>
                </a:ext>
              </a:extLst>
            </a:blip>
            <a:srcRect r="84193"/>
            <a:stretch/>
          </p:blipFill>
          <p:spPr>
            <a:xfrm>
              <a:off x="7638604" y="5056372"/>
              <a:ext cx="248449" cy="895914"/>
            </a:xfrm>
            <a:prstGeom prst="rect">
              <a:avLst/>
            </a:prstGeom>
          </p:spPr>
        </p:pic>
      </p:grpSp>
      <p:sp>
        <p:nvSpPr>
          <p:cNvPr id="14" name="TextBox 13"/>
          <p:cNvSpPr txBox="1"/>
          <p:nvPr/>
        </p:nvSpPr>
        <p:spPr>
          <a:xfrm>
            <a:off x="33407940" y="16618381"/>
            <a:ext cx="2745570" cy="584775"/>
          </a:xfrm>
          <a:prstGeom prst="rect">
            <a:avLst/>
          </a:prstGeom>
          <a:noFill/>
        </p:spPr>
        <p:txBody>
          <a:bodyPr wrap="square" rtlCol="0">
            <a:spAutoFit/>
          </a:bodyPr>
          <a:lstStyle/>
          <a:p>
            <a:pPr algn="ctr"/>
            <a:r>
              <a:rPr lang="en-US" dirty="0" smtClean="0"/>
              <a:t>Early-growth</a:t>
            </a:r>
            <a:endParaRPr lang="en-US" dirty="0"/>
          </a:p>
        </p:txBody>
      </p:sp>
      <p:sp>
        <p:nvSpPr>
          <p:cNvPr id="50" name="TextBox 49"/>
          <p:cNvSpPr txBox="1"/>
          <p:nvPr/>
        </p:nvSpPr>
        <p:spPr>
          <a:xfrm>
            <a:off x="36512331" y="16618381"/>
            <a:ext cx="2564597" cy="584775"/>
          </a:xfrm>
          <a:prstGeom prst="rect">
            <a:avLst/>
          </a:prstGeom>
          <a:noFill/>
        </p:spPr>
        <p:txBody>
          <a:bodyPr wrap="square" rtlCol="0">
            <a:spAutoFit/>
          </a:bodyPr>
          <a:lstStyle/>
          <a:p>
            <a:pPr algn="ctr"/>
            <a:r>
              <a:rPr lang="en-US" dirty="0" smtClean="0"/>
              <a:t>Mid-growth</a:t>
            </a:r>
            <a:endParaRPr lang="en-US" dirty="0"/>
          </a:p>
        </p:txBody>
      </p:sp>
      <p:sp>
        <p:nvSpPr>
          <p:cNvPr id="51" name="TextBox 50"/>
          <p:cNvSpPr txBox="1"/>
          <p:nvPr/>
        </p:nvSpPr>
        <p:spPr>
          <a:xfrm>
            <a:off x="39738573" y="16618381"/>
            <a:ext cx="2564597" cy="584775"/>
          </a:xfrm>
          <a:prstGeom prst="rect">
            <a:avLst/>
          </a:prstGeom>
          <a:noFill/>
        </p:spPr>
        <p:txBody>
          <a:bodyPr wrap="square" rtlCol="0">
            <a:spAutoFit/>
          </a:bodyPr>
          <a:lstStyle/>
          <a:p>
            <a:pPr algn="ctr"/>
            <a:r>
              <a:rPr lang="en-US" dirty="0" smtClean="0"/>
              <a:t>Late-growth</a:t>
            </a:r>
            <a:endParaRPr lang="en-US" dirty="0"/>
          </a:p>
        </p:txBody>
      </p:sp>
      <p:sp>
        <p:nvSpPr>
          <p:cNvPr id="52" name="TextBox 51"/>
          <p:cNvSpPr txBox="1"/>
          <p:nvPr/>
        </p:nvSpPr>
        <p:spPr>
          <a:xfrm>
            <a:off x="12575521" y="20258167"/>
            <a:ext cx="7697787" cy="6691062"/>
          </a:xfrm>
          <a:prstGeom prst="rect">
            <a:avLst/>
          </a:prstGeom>
          <a:noFill/>
        </p:spPr>
        <p:txBody>
          <a:bodyPr wrap="square">
            <a:spAutoFit/>
          </a:bodyPr>
          <a:lstStyle/>
          <a:p>
            <a:pPr>
              <a:spcBef>
                <a:spcPct val="10000"/>
              </a:spcBef>
              <a:defRPr/>
            </a:pPr>
            <a:r>
              <a:rPr lang="en-US" dirty="0" smtClean="0">
                <a:latin typeface="Helvetica" pitchFamily="34" charset="0"/>
                <a:cs typeface="Helvetica" pitchFamily="34" charset="0"/>
              </a:rPr>
              <a:t>Although greater light intensity improves growth, it costs more energy. Smarter systems produce only wavelengths of light that will be useful to growth.</a:t>
            </a:r>
          </a:p>
          <a:p>
            <a:pPr>
              <a:spcBef>
                <a:spcPct val="10000"/>
              </a:spcBef>
              <a:defRPr/>
            </a:pPr>
            <a:endParaRPr lang="en-US" dirty="0">
              <a:latin typeface="Helvetica" pitchFamily="34" charset="0"/>
              <a:cs typeface="Helvetica" pitchFamily="34" charset="0"/>
            </a:endParaRPr>
          </a:p>
          <a:p>
            <a:pPr>
              <a:spcBef>
                <a:spcPct val="10000"/>
              </a:spcBef>
              <a:defRPr/>
            </a:pPr>
            <a:r>
              <a:rPr lang="en-US" dirty="0" smtClean="0">
                <a:latin typeface="Helvetica" pitchFamily="34" charset="0"/>
                <a:cs typeface="Helvetica" pitchFamily="34" charset="0"/>
              </a:rPr>
              <a:t>LEDs use less energy than conventional lighting sources and produce light in a narrow range of wavelengths; lighting profiles can be carefully tailored.</a:t>
            </a:r>
          </a:p>
          <a:p>
            <a:pPr>
              <a:spcBef>
                <a:spcPct val="10000"/>
              </a:spcBef>
              <a:defRPr/>
            </a:pPr>
            <a:endParaRPr lang="en-US" dirty="0">
              <a:latin typeface="Helvetica" pitchFamily="34" charset="0"/>
              <a:cs typeface="Helvetica" pitchFamily="34" charset="0"/>
            </a:endParaRPr>
          </a:p>
          <a:p>
            <a:pPr>
              <a:spcBef>
                <a:spcPct val="10000"/>
              </a:spcBef>
              <a:defRPr/>
            </a:pPr>
            <a:r>
              <a:rPr lang="en-US" dirty="0" smtClean="0">
                <a:latin typeface="Helvetica" pitchFamily="34" charset="0"/>
                <a:cs typeface="Helvetica" pitchFamily="34" charset="0"/>
              </a:rPr>
              <a:t>As the algal population increases, less light penetrates to the center. Hence, blue light is not well-utilized later in growth.</a:t>
            </a:r>
          </a:p>
        </p:txBody>
      </p:sp>
      <p:sp>
        <p:nvSpPr>
          <p:cNvPr id="53" name="TextBox 52"/>
          <p:cNvSpPr txBox="1"/>
          <p:nvPr/>
        </p:nvSpPr>
        <p:spPr>
          <a:xfrm>
            <a:off x="21945600" y="27200455"/>
            <a:ext cx="8886031" cy="3539430"/>
          </a:xfrm>
          <a:prstGeom prst="rect">
            <a:avLst/>
          </a:prstGeom>
          <a:noFill/>
        </p:spPr>
        <p:txBody>
          <a:bodyPr wrap="square">
            <a:spAutoFit/>
          </a:bodyPr>
          <a:lstStyle/>
          <a:p>
            <a:pPr>
              <a:spcBef>
                <a:spcPct val="10000"/>
              </a:spcBef>
              <a:defRPr/>
            </a:pPr>
            <a:r>
              <a:rPr lang="en-US" dirty="0" smtClean="0">
                <a:latin typeface="Helvetica" pitchFamily="34" charset="0"/>
                <a:cs typeface="Helvetica" pitchFamily="34" charset="0"/>
              </a:rPr>
              <a:t>The sensor array detects light </a:t>
            </a:r>
            <a:r>
              <a:rPr lang="en-US" dirty="0" smtClean="0">
                <a:latin typeface="Helvetica" pitchFamily="34" charset="0"/>
                <a:cs typeface="Helvetica" pitchFamily="34" charset="0"/>
              </a:rPr>
              <a:t>intensity </a:t>
            </a:r>
            <a:r>
              <a:rPr lang="en-US" dirty="0" smtClean="0">
                <a:latin typeface="Helvetica" pitchFamily="34" charset="0"/>
                <a:cs typeface="Helvetica" pitchFamily="34" charset="0"/>
              </a:rPr>
              <a:t>and temperature. The microcontroller </a:t>
            </a:r>
            <a:r>
              <a:rPr lang="en-US" dirty="0" smtClean="0">
                <a:latin typeface="Helvetica" pitchFamily="34" charset="0"/>
                <a:cs typeface="Helvetica" pitchFamily="34" charset="0"/>
              </a:rPr>
              <a:t>uses a </a:t>
            </a:r>
            <a:r>
              <a:rPr lang="en-US" dirty="0" smtClean="0">
                <a:latin typeface="Helvetica" pitchFamily="34" charset="0"/>
                <a:cs typeface="Helvetica" pitchFamily="34" charset="0"/>
              </a:rPr>
              <a:t>decision algorithm to determine </a:t>
            </a:r>
            <a:r>
              <a:rPr lang="en-US" dirty="0" smtClean="0">
                <a:latin typeface="Helvetica" pitchFamily="34" charset="0"/>
                <a:cs typeface="Helvetica" pitchFamily="34" charset="0"/>
              </a:rPr>
              <a:t>the </a:t>
            </a:r>
            <a:r>
              <a:rPr lang="en-US" dirty="0" smtClean="0">
                <a:latin typeface="Helvetica" pitchFamily="34" charset="0"/>
                <a:cs typeface="Helvetica" pitchFamily="34" charset="0"/>
              </a:rPr>
              <a:t>best lighting </a:t>
            </a:r>
            <a:r>
              <a:rPr lang="en-US" dirty="0" smtClean="0">
                <a:latin typeface="Helvetica" pitchFamily="34" charset="0"/>
                <a:cs typeface="Helvetica" pitchFamily="34" charset="0"/>
              </a:rPr>
              <a:t>profile </a:t>
            </a:r>
            <a:r>
              <a:rPr lang="en-US" dirty="0" smtClean="0">
                <a:latin typeface="Helvetica" pitchFamily="34" charset="0"/>
                <a:cs typeface="Helvetica" pitchFamily="34" charset="0"/>
              </a:rPr>
              <a:t>at any particular time and immediately adjust the lighting to ideal levels and composition. The sensor is color-independent so it always accurately records light penetration.</a:t>
            </a:r>
          </a:p>
        </p:txBody>
      </p:sp>
      <p:pic>
        <p:nvPicPr>
          <p:cNvPr id="54" name="Picture 5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798911" y="24486618"/>
            <a:ext cx="1334230" cy="1693960"/>
          </a:xfrm>
          <a:prstGeom prst="rect">
            <a:avLst/>
          </a:prstGeom>
        </p:spPr>
      </p:pic>
      <p:pic>
        <p:nvPicPr>
          <p:cNvPr id="17" name="Picture 1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1858515" y="21079594"/>
            <a:ext cx="5824036" cy="5507291"/>
          </a:xfrm>
          <a:prstGeom prst="rect">
            <a:avLst/>
          </a:prstGeom>
        </p:spPr>
      </p:pic>
      <p:pic>
        <p:nvPicPr>
          <p:cNvPr id="2073" name="Picture 25"/>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2758185" y="27850877"/>
            <a:ext cx="7264414" cy="30417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accent1">
                      <a:gamma/>
                      <a:shade val="60000"/>
                      <a:invGamma/>
                    </a:schemeClr>
                  </a:outerShdw>
                </a:effectLst>
              </a14:hiddenEffects>
            </a:ext>
          </a:extLst>
        </p:spPr>
      </p:pic>
      <p:sp>
        <p:nvSpPr>
          <p:cNvPr id="59" name="TextBox 28"/>
          <p:cNvSpPr txBox="1">
            <a:spLocks noChangeArrowheads="1"/>
          </p:cNvSpPr>
          <p:nvPr/>
        </p:nvSpPr>
        <p:spPr bwMode="auto">
          <a:xfrm>
            <a:off x="13261035" y="27192562"/>
            <a:ext cx="63267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Helvetica" charset="0"/>
                <a:ea typeface="MS PGothic" pitchFamily="34" charset="-128"/>
              </a:defRPr>
            </a:lvl1pPr>
            <a:lvl2pPr marL="742950" indent="-285750" eaLnBrk="0" hangingPunct="0">
              <a:defRPr sz="3200">
                <a:solidFill>
                  <a:schemeClr val="tx1"/>
                </a:solidFill>
                <a:latin typeface="Helvetica" charset="0"/>
                <a:ea typeface="MS PGothic" pitchFamily="34" charset="-128"/>
              </a:defRPr>
            </a:lvl2pPr>
            <a:lvl3pPr marL="1143000" indent="-228600" eaLnBrk="0" hangingPunct="0">
              <a:defRPr sz="3200">
                <a:solidFill>
                  <a:schemeClr val="tx1"/>
                </a:solidFill>
                <a:latin typeface="Helvetica" charset="0"/>
                <a:ea typeface="MS PGothic" pitchFamily="34" charset="-128"/>
              </a:defRPr>
            </a:lvl3pPr>
            <a:lvl4pPr marL="1600200" indent="-228600" eaLnBrk="0" hangingPunct="0">
              <a:defRPr sz="3200">
                <a:solidFill>
                  <a:schemeClr val="tx1"/>
                </a:solidFill>
                <a:latin typeface="Helvetica" charset="0"/>
                <a:ea typeface="MS PGothic" pitchFamily="34" charset="-128"/>
              </a:defRPr>
            </a:lvl4pPr>
            <a:lvl5pPr marL="2057400" indent="-228600" eaLnBrk="0" hangingPunct="0">
              <a:defRPr sz="3200">
                <a:solidFill>
                  <a:schemeClr val="tx1"/>
                </a:solidFill>
                <a:latin typeface="Helvetica" charset="0"/>
                <a:ea typeface="MS PGothic" pitchFamily="34" charset="-128"/>
              </a:defRPr>
            </a:lvl5pPr>
            <a:lvl6pPr marL="2514600" indent="-228600" eaLnBrk="0" fontAlgn="base" hangingPunct="0">
              <a:spcBef>
                <a:spcPct val="0"/>
              </a:spcBef>
              <a:spcAft>
                <a:spcPct val="0"/>
              </a:spcAft>
              <a:defRPr sz="3200">
                <a:solidFill>
                  <a:schemeClr val="tx1"/>
                </a:solidFill>
                <a:latin typeface="Helvetica" charset="0"/>
                <a:ea typeface="MS PGothic" pitchFamily="34" charset="-128"/>
              </a:defRPr>
            </a:lvl6pPr>
            <a:lvl7pPr marL="2971800" indent="-228600" eaLnBrk="0" fontAlgn="base" hangingPunct="0">
              <a:spcBef>
                <a:spcPct val="0"/>
              </a:spcBef>
              <a:spcAft>
                <a:spcPct val="0"/>
              </a:spcAft>
              <a:defRPr sz="3200">
                <a:solidFill>
                  <a:schemeClr val="tx1"/>
                </a:solidFill>
                <a:latin typeface="Helvetica" charset="0"/>
                <a:ea typeface="MS PGothic" pitchFamily="34" charset="-128"/>
              </a:defRPr>
            </a:lvl7pPr>
            <a:lvl8pPr marL="3429000" indent="-228600" eaLnBrk="0" fontAlgn="base" hangingPunct="0">
              <a:spcBef>
                <a:spcPct val="0"/>
              </a:spcBef>
              <a:spcAft>
                <a:spcPct val="0"/>
              </a:spcAft>
              <a:defRPr sz="3200">
                <a:solidFill>
                  <a:schemeClr val="tx1"/>
                </a:solidFill>
                <a:latin typeface="Helvetica" charset="0"/>
                <a:ea typeface="MS PGothic" pitchFamily="34" charset="-128"/>
              </a:defRPr>
            </a:lvl8pPr>
            <a:lvl9pPr marL="3886200" indent="-228600" eaLnBrk="0" fontAlgn="base" hangingPunct="0">
              <a:spcBef>
                <a:spcPct val="0"/>
              </a:spcBef>
              <a:spcAft>
                <a:spcPct val="0"/>
              </a:spcAft>
              <a:defRPr sz="3200">
                <a:solidFill>
                  <a:schemeClr val="tx1"/>
                </a:solidFill>
                <a:latin typeface="Helvetica" charset="0"/>
                <a:ea typeface="MS PGothic" pitchFamily="34" charset="-128"/>
              </a:defRPr>
            </a:lvl9pPr>
          </a:lstStyle>
          <a:p>
            <a:pPr eaLnBrk="1" hangingPunct="1">
              <a:spcBef>
                <a:spcPct val="10000"/>
              </a:spcBef>
            </a:pPr>
            <a:r>
              <a:rPr lang="en-US" b="1" dirty="0" smtClean="0"/>
              <a:t>Light penetration in a PBR</a:t>
            </a:r>
            <a:endParaRPr lang="en-US" b="1" dirty="0"/>
          </a:p>
        </p:txBody>
      </p:sp>
      <p:pic>
        <p:nvPicPr>
          <p:cNvPr id="60" name="Picture 59"/>
          <p:cNvPicPr>
            <a:picLocks noChangeAspect="1"/>
          </p:cNvPicPr>
          <p:nvPr/>
        </p:nvPicPr>
        <p:blipFill rotWithShape="1">
          <a:blip r:embed="rId13">
            <a:extLst>
              <a:ext uri="{28A0092B-C50C-407E-A947-70E740481C1C}">
                <a14:useLocalDpi xmlns:a14="http://schemas.microsoft.com/office/drawing/2010/main" val="0"/>
              </a:ext>
            </a:extLst>
          </a:blip>
          <a:srcRect l="20032" t="6782" r="20111" b="6808"/>
          <a:stretch/>
        </p:blipFill>
        <p:spPr>
          <a:xfrm>
            <a:off x="27792917" y="24446954"/>
            <a:ext cx="1824506" cy="1752674"/>
          </a:xfrm>
          <a:prstGeom prst="rect">
            <a:avLst/>
          </a:prstGeom>
          <a:noFill/>
          <a:ln>
            <a:noFill/>
          </a:ln>
        </p:spPr>
      </p:pic>
      <p:pic>
        <p:nvPicPr>
          <p:cNvPr id="49" name="Picture 48" descr="Macintosh HD:Users:mdy4:Documents:Current Projects:02_UNHGID_Marks_rev2010:02_UNH_Depts_print:UNH_logos_HamelCenter:UNH_stacked_HamelCtr_cmyk.eps"/>
          <p:cNvPicPr/>
          <p:nvPr/>
        </p:nvPicPr>
        <p:blipFill>
          <a:blip r:embed="rId14">
            <a:extLst>
              <a:ext uri="{28A0092B-C50C-407E-A947-70E740481C1C}">
                <a14:useLocalDpi xmlns:a14="http://schemas.microsoft.com/office/drawing/2010/main" val="0"/>
              </a:ext>
            </a:extLst>
          </a:blip>
          <a:srcRect/>
          <a:stretch>
            <a:fillRect/>
          </a:stretch>
        </p:blipFill>
        <p:spPr bwMode="auto">
          <a:xfrm>
            <a:off x="278297" y="656905"/>
            <a:ext cx="4898725" cy="2617329"/>
          </a:xfrm>
          <a:prstGeom prst="rect">
            <a:avLst/>
          </a:prstGeom>
          <a:noFill/>
          <a:ln>
            <a:noFill/>
          </a:ln>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themeOverride>
</file>

<file path=docProps/app.xml><?xml version="1.0" encoding="utf-8"?>
<Properties xmlns="http://schemas.openxmlformats.org/officeDocument/2006/extended-properties" xmlns:vt="http://schemas.openxmlformats.org/officeDocument/2006/docPropsVTypes">
  <TotalTime>6087</TotalTime>
  <Words>550</Words>
  <Application>Microsoft Office PowerPoint</Application>
  <PresentationFormat>Custom</PresentationFormat>
  <Paragraphs>93</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PowerPoint Presentation</vt:lpstr>
    </vt:vector>
  </TitlesOfParts>
  <LinksUpToDate>false</LinksUpToDate>
  <SharedDoc>false</SharedDoc>
  <HyperlinkBase>http://colinpurrington.com/tips/academic/posterdesign</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template</dc:title>
  <dc:subject>conference poster</dc:subject>
  <dc:creator>Colin Purrington</dc:creator>
  <cp:keywords>poster, conference, session, meeting, symposium, research, presentation</cp:keywords>
  <dc:description>This template is free for you to use to create your poster.  Do not host this file on your own server, even in adapted form. If you need to post a template, please steal somebody else's or just make your own (it's easy).  Thanks!</dc:description>
  <cp:lastModifiedBy> </cp:lastModifiedBy>
  <cp:revision>587</cp:revision>
  <cp:lastPrinted>2011-10-30T12:54:45Z</cp:lastPrinted>
  <dcterms:created xsi:type="dcterms:W3CDTF">2012-06-12T14:08:55Z</dcterms:created>
  <dcterms:modified xsi:type="dcterms:W3CDTF">2013-06-14T16:26:41Z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wner">
    <vt:lpwstr>Colin Purrington</vt:lpwstr>
  </property>
</Properties>
</file>