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7" r:id="rId2"/>
  </p:sldIdLst>
  <p:sldSz cx="43891200" cy="38404800"/>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FF"/>
    <a:srgbClr val="33CCFF"/>
    <a:srgbClr val="0033CC"/>
    <a:srgbClr val="D1E8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60E53EAF-2239-4E40-BE50-16CCF943F1FC}">
  <a:tblStyle styleId="{60E53EAF-2239-4E40-BE50-16CCF943F1FC}" styleName="Table_0"/>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928" autoAdjust="0"/>
  </p:normalViewPr>
  <p:slideViewPr>
    <p:cSldViewPr>
      <p:cViewPr>
        <p:scale>
          <a:sx n="60" d="100"/>
          <a:sy n="60" d="100"/>
        </p:scale>
        <p:origin x="7482" y="9414"/>
      </p:cViewPr>
      <p:guideLst>
        <p:guide orient="horz" pos="12096"/>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Documents%20and%20Settings\Administrator\Application%20Data\Microsoft\Excel\Flow%20Cytometer%20Evolution%20for%20606%20and%201206%20(version%201).xlsb"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Data\Beneficial%20Mutations\Bentations%20Data\Excel%20Data\First%20Trials%20of%20Evolutions\First%20Step%20Beneficial%20Mutants%20in%20Selective%20Glucose%20Env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7.3981244806710783E-2"/>
          <c:y val="6.4283718276386501E-2"/>
          <c:w val="0.89112090636911656"/>
          <c:h val="0.82209659872280838"/>
        </c:manualLayout>
      </c:layout>
      <c:scatterChart>
        <c:scatterStyle val="smoothMarker"/>
        <c:ser>
          <c:idx val="0"/>
          <c:order val="0"/>
          <c:spPr>
            <a:ln>
              <a:solidFill>
                <a:schemeClr val="tx1"/>
              </a:solidFill>
            </a:ln>
          </c:spPr>
          <c:marker>
            <c:symbol val="none"/>
          </c:marker>
          <c:dPt>
            <c:idx val="6"/>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CONTROL'!$B$35:$H$35</c:f>
              <c:numCache>
                <c:formatCode>General</c:formatCode>
                <c:ptCount val="7"/>
                <c:pt idx="0">
                  <c:v>0.24928738015029836</c:v>
                </c:pt>
                <c:pt idx="1">
                  <c:v>0.33944954128440419</c:v>
                </c:pt>
                <c:pt idx="2">
                  <c:v>0.48403819918144647</c:v>
                </c:pt>
                <c:pt idx="3">
                  <c:v>0.50543326831986579</c:v>
                </c:pt>
                <c:pt idx="4">
                  <c:v>0.65799421836780181</c:v>
                </c:pt>
                <c:pt idx="5">
                  <c:v>0.54701952723535452</c:v>
                </c:pt>
                <c:pt idx="6">
                  <c:v>0.38828828828828865</c:v>
                </c:pt>
              </c:numCache>
            </c:numRef>
          </c:yVal>
          <c:smooth val="1"/>
        </c:ser>
        <c:ser>
          <c:idx val="1"/>
          <c:order val="1"/>
          <c:tx>
            <c:v>6_2</c:v>
          </c:tx>
          <c:spPr>
            <a:ln>
              <a:solidFill>
                <a:schemeClr val="tx1"/>
              </a:solidFill>
            </a:ln>
          </c:spPr>
          <c:marker>
            <c:symbol val="none"/>
          </c:marker>
          <c:dPt>
            <c:idx val="4"/>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CONTROL'!$B$36:$F$36</c:f>
              <c:numCache>
                <c:formatCode>General</c:formatCode>
                <c:ptCount val="5"/>
                <c:pt idx="0">
                  <c:v>0.28151260504201703</c:v>
                </c:pt>
                <c:pt idx="1">
                  <c:v>0.37826887661141834</c:v>
                </c:pt>
                <c:pt idx="2">
                  <c:v>0.52618657937806856</c:v>
                </c:pt>
                <c:pt idx="3">
                  <c:v>0.64663726571113567</c:v>
                </c:pt>
                <c:pt idx="4">
                  <c:v>0.91549922170335751</c:v>
                </c:pt>
              </c:numCache>
            </c:numRef>
          </c:yVal>
          <c:smooth val="1"/>
        </c:ser>
        <c:ser>
          <c:idx val="2"/>
          <c:order val="2"/>
          <c:spPr>
            <a:ln>
              <a:solidFill>
                <a:schemeClr val="tx1"/>
              </a:solidFill>
            </a:ln>
          </c:spPr>
          <c:marker>
            <c:symbol val="none"/>
          </c:marker>
          <c:dPt>
            <c:idx val="5"/>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CONTROL'!$B$37:$G$37</c:f>
              <c:numCache>
                <c:formatCode>General</c:formatCode>
                <c:ptCount val="6"/>
                <c:pt idx="0">
                  <c:v>0.27175052410901468</c:v>
                </c:pt>
                <c:pt idx="1">
                  <c:v>0.39335476956055793</c:v>
                </c:pt>
                <c:pt idx="2">
                  <c:v>0.52506162695152014</c:v>
                </c:pt>
                <c:pt idx="3">
                  <c:v>0.51016429963798349</c:v>
                </c:pt>
                <c:pt idx="4">
                  <c:v>0.5010160307067052</c:v>
                </c:pt>
                <c:pt idx="5">
                  <c:v>0.25269761606022573</c:v>
                </c:pt>
              </c:numCache>
            </c:numRef>
          </c:yVal>
          <c:smooth val="1"/>
        </c:ser>
        <c:ser>
          <c:idx val="3"/>
          <c:order val="3"/>
          <c:spPr>
            <a:ln>
              <a:solidFill>
                <a:schemeClr val="tx1"/>
              </a:solidFill>
            </a:ln>
          </c:spPr>
          <c:marker>
            <c:symbol val="none"/>
          </c:marker>
          <c:dPt>
            <c:idx val="6"/>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CONTROL'!$B$38:$H$38</c:f>
              <c:numCache>
                <c:formatCode>General</c:formatCode>
                <c:ptCount val="7"/>
                <c:pt idx="0">
                  <c:v>0.28787483702737987</c:v>
                </c:pt>
                <c:pt idx="1">
                  <c:v>0.43850072780203814</c:v>
                </c:pt>
                <c:pt idx="2">
                  <c:v>0.54964344487109162</c:v>
                </c:pt>
                <c:pt idx="3">
                  <c:v>0.56675062972292156</c:v>
                </c:pt>
                <c:pt idx="4">
                  <c:v>0.58756430328785447</c:v>
                </c:pt>
                <c:pt idx="5">
                  <c:v>0.42287301186569087</c:v>
                </c:pt>
                <c:pt idx="6">
                  <c:v>0.25804946336910894</c:v>
                </c:pt>
              </c:numCache>
            </c:numRef>
          </c:yVal>
          <c:smooth val="1"/>
        </c:ser>
        <c:ser>
          <c:idx val="4"/>
          <c:order val="4"/>
          <c:spPr>
            <a:ln>
              <a:solidFill>
                <a:schemeClr val="tx1"/>
              </a:solidFill>
            </a:ln>
          </c:spPr>
          <c:marker>
            <c:symbol val="none"/>
          </c:marker>
          <c:dPt>
            <c:idx val="6"/>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CONTROL'!$B$39:$H$39</c:f>
              <c:numCache>
                <c:formatCode>General</c:formatCode>
                <c:ptCount val="7"/>
                <c:pt idx="0">
                  <c:v>0.3041644702161308</c:v>
                </c:pt>
                <c:pt idx="1">
                  <c:v>0.44823867721063992</c:v>
                </c:pt>
                <c:pt idx="2">
                  <c:v>0.5484314804623005</c:v>
                </c:pt>
                <c:pt idx="3">
                  <c:v>0.54525201893622899</c:v>
                </c:pt>
                <c:pt idx="4">
                  <c:v>0.59784318130757153</c:v>
                </c:pt>
                <c:pt idx="5">
                  <c:v>0.67336814621409979</c:v>
                </c:pt>
                <c:pt idx="6">
                  <c:v>0.89770886368896152</c:v>
                </c:pt>
              </c:numCache>
            </c:numRef>
          </c:yVal>
          <c:smooth val="1"/>
        </c:ser>
        <c:ser>
          <c:idx val="5"/>
          <c:order val="5"/>
          <c:spPr>
            <a:ln>
              <a:solidFill>
                <a:schemeClr val="tx1"/>
              </a:solidFill>
            </a:ln>
          </c:spPr>
          <c:marker>
            <c:symbol val="none"/>
          </c:marker>
          <c:dPt>
            <c:idx val="3"/>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CONTROL'!$B$40:$E$40</c:f>
              <c:numCache>
                <c:formatCode>General</c:formatCode>
                <c:ptCount val="4"/>
                <c:pt idx="0">
                  <c:v>0.30041472265422536</c:v>
                </c:pt>
                <c:pt idx="1">
                  <c:v>0.42385057471264426</c:v>
                </c:pt>
                <c:pt idx="2">
                  <c:v>0.39835390946502092</c:v>
                </c:pt>
                <c:pt idx="3">
                  <c:v>3.7703995498030426E-2</c:v>
                </c:pt>
              </c:numCache>
            </c:numRef>
          </c:yVal>
          <c:smooth val="1"/>
        </c:ser>
        <c:ser>
          <c:idx val="6"/>
          <c:order val="6"/>
          <c:tx>
            <c:v>6_7</c:v>
          </c:tx>
          <c:spPr>
            <a:ln>
              <a:solidFill>
                <a:schemeClr val="tx1"/>
              </a:solidFill>
            </a:ln>
          </c:spPr>
          <c:marker>
            <c:symbol val="none"/>
          </c:marker>
          <c:dPt>
            <c:idx val="4"/>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CONTROL'!$B$41:$F$41</c:f>
              <c:numCache>
                <c:formatCode>General</c:formatCode>
                <c:ptCount val="5"/>
                <c:pt idx="0">
                  <c:v>0.30148226574907427</c:v>
                </c:pt>
                <c:pt idx="1">
                  <c:v>0.56775362318840639</c:v>
                </c:pt>
                <c:pt idx="2">
                  <c:v>0.63845945212910327</c:v>
                </c:pt>
                <c:pt idx="3">
                  <c:v>0.81974965229485519</c:v>
                </c:pt>
                <c:pt idx="4">
                  <c:v>0.9902783915156872</c:v>
                </c:pt>
              </c:numCache>
            </c:numRef>
          </c:yVal>
          <c:smooth val="1"/>
        </c:ser>
        <c:ser>
          <c:idx val="7"/>
          <c:order val="7"/>
          <c:tx>
            <c:v>6_8</c:v>
          </c:tx>
          <c:spPr>
            <a:ln>
              <a:solidFill>
                <a:schemeClr val="tx1"/>
              </a:solidFill>
            </a:ln>
          </c:spPr>
          <c:marker>
            <c:symbol val="none"/>
          </c:marker>
          <c:dPt>
            <c:idx val="4"/>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CONTROL'!$B$42:$F$42</c:f>
              <c:numCache>
                <c:formatCode>General</c:formatCode>
                <c:ptCount val="5"/>
                <c:pt idx="0">
                  <c:v>0.29338293914430036</c:v>
                </c:pt>
                <c:pt idx="1">
                  <c:v>0.54920634920634848</c:v>
                </c:pt>
                <c:pt idx="2">
                  <c:v>0.56688596491228049</c:v>
                </c:pt>
                <c:pt idx="3">
                  <c:v>0.49003089019938245</c:v>
                </c:pt>
                <c:pt idx="4">
                  <c:v>0.18572387558737993</c:v>
                </c:pt>
              </c:numCache>
            </c:numRef>
          </c:yVal>
          <c:smooth val="1"/>
        </c:ser>
        <c:ser>
          <c:idx val="8"/>
          <c:order val="8"/>
          <c:spPr>
            <a:ln>
              <a:solidFill>
                <a:schemeClr val="tx1"/>
              </a:solidFill>
            </a:ln>
          </c:spPr>
          <c:marker>
            <c:symbol val="none"/>
          </c:marker>
          <c:dPt>
            <c:idx val="5"/>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CONTROL'!$B$43:$G$43</c:f>
              <c:numCache>
                <c:formatCode>General</c:formatCode>
                <c:ptCount val="6"/>
                <c:pt idx="0">
                  <c:v>0.30935064935064993</c:v>
                </c:pt>
                <c:pt idx="1">
                  <c:v>0.44651830581478863</c:v>
                </c:pt>
                <c:pt idx="2">
                  <c:v>0.5223516662151183</c:v>
                </c:pt>
                <c:pt idx="3">
                  <c:v>0.61826895968424023</c:v>
                </c:pt>
                <c:pt idx="4">
                  <c:v>0.67353479853479914</c:v>
                </c:pt>
                <c:pt idx="5">
                  <c:v>0.26819296811120197</c:v>
                </c:pt>
              </c:numCache>
            </c:numRef>
          </c:yVal>
          <c:smooth val="1"/>
        </c:ser>
        <c:ser>
          <c:idx val="9"/>
          <c:order val="9"/>
          <c:spPr>
            <a:ln>
              <a:solidFill>
                <a:schemeClr val="tx1"/>
              </a:solidFill>
            </a:ln>
          </c:spPr>
          <c:marker>
            <c:symbol val="none"/>
          </c:marker>
          <c:dPt>
            <c:idx val="5"/>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CONTROL'!$B$44:$G$44</c:f>
              <c:numCache>
                <c:formatCode>General</c:formatCode>
                <c:ptCount val="6"/>
                <c:pt idx="0">
                  <c:v>0.31547149986866346</c:v>
                </c:pt>
                <c:pt idx="1">
                  <c:v>0.50449478604818454</c:v>
                </c:pt>
                <c:pt idx="2">
                  <c:v>0.54671088999447204</c:v>
                </c:pt>
                <c:pt idx="3">
                  <c:v>0.65156206023079088</c:v>
                </c:pt>
                <c:pt idx="4">
                  <c:v>0.74377383890509385</c:v>
                </c:pt>
                <c:pt idx="5">
                  <c:v>0.80455359426963369</c:v>
                </c:pt>
              </c:numCache>
            </c:numRef>
          </c:yVal>
          <c:smooth val="1"/>
        </c:ser>
        <c:ser>
          <c:idx val="10"/>
          <c:order val="10"/>
          <c:spPr>
            <a:ln>
              <a:solidFill>
                <a:schemeClr val="tx1"/>
              </a:solidFill>
            </a:ln>
          </c:spPr>
          <c:marker>
            <c:symbol val="none"/>
          </c:marker>
          <c:dPt>
            <c:idx val="3"/>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CONTROL'!$B$45:$E$45</c:f>
              <c:numCache>
                <c:formatCode>General</c:formatCode>
                <c:ptCount val="4"/>
                <c:pt idx="0">
                  <c:v>0.28349826156726438</c:v>
                </c:pt>
                <c:pt idx="1">
                  <c:v>0.48667850799289569</c:v>
                </c:pt>
                <c:pt idx="2">
                  <c:v>0.42963782139894963</c:v>
                </c:pt>
                <c:pt idx="3">
                  <c:v>4.405162738496074E-2</c:v>
                </c:pt>
              </c:numCache>
            </c:numRef>
          </c:yVal>
          <c:smooth val="1"/>
        </c:ser>
        <c:ser>
          <c:idx val="11"/>
          <c:order val="11"/>
          <c:spPr>
            <a:ln>
              <a:solidFill>
                <a:schemeClr val="tx1"/>
              </a:solidFill>
            </a:ln>
          </c:spPr>
          <c:marker>
            <c:symbol val="none"/>
          </c:marker>
          <c:dPt>
            <c:idx val="7"/>
            <c:marker>
              <c:symbol val="circle"/>
              <c:size val="10"/>
              <c:spPr>
                <a:solidFill>
                  <a:schemeClr val="tx1"/>
                </a:solidFill>
                <a:ln>
                  <a:solidFill>
                    <a:schemeClr val="tx1"/>
                  </a:solidFill>
                </a:ln>
              </c:spPr>
            </c:marker>
          </c:dPt>
          <c:xVal>
            <c:numRef>
              <c:f>'ADJUST FROM YFP CONTROL'!$B$32:$K$32</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CONTROL'!$B$46:$I$46</c:f>
              <c:numCache>
                <c:formatCode>General</c:formatCode>
                <c:ptCount val="8"/>
                <c:pt idx="0">
                  <c:v>0.28165306659647277</c:v>
                </c:pt>
                <c:pt idx="1">
                  <c:v>0.52974910394265229</c:v>
                </c:pt>
                <c:pt idx="2">
                  <c:v>0.57065217391304368</c:v>
                </c:pt>
                <c:pt idx="3">
                  <c:v>0.63537250151423352</c:v>
                </c:pt>
                <c:pt idx="4">
                  <c:v>0.62947131608549034</c:v>
                </c:pt>
                <c:pt idx="5">
                  <c:v>0.56493839835728954</c:v>
                </c:pt>
                <c:pt idx="6">
                  <c:v>0.53143395337885568</c:v>
                </c:pt>
                <c:pt idx="7">
                  <c:v>0.28666496032761762</c:v>
                </c:pt>
              </c:numCache>
            </c:numRef>
          </c:yVal>
          <c:smooth val="1"/>
        </c:ser>
        <c:ser>
          <c:idx val="12"/>
          <c:order val="12"/>
          <c:tx>
            <c:v>Trend Line</c:v>
          </c:tx>
          <c:spPr>
            <a:ln>
              <a:solidFill>
                <a:srgbClr val="FF0000"/>
              </a:solidFill>
              <a:prstDash val="dash"/>
            </a:ln>
          </c:spPr>
          <c:marker>
            <c:symbol val="none"/>
          </c:marker>
          <c:xVal>
            <c:numRef>
              <c:f>'ADJUST FROM YFP CONTROL'!$B$63:$K$63</c:f>
              <c:numCache>
                <c:formatCode>General</c:formatCode>
                <c:ptCount val="10"/>
                <c:pt idx="0">
                  <c:v>13.28</c:v>
                </c:pt>
                <c:pt idx="1">
                  <c:v>26.56</c:v>
                </c:pt>
                <c:pt idx="2">
                  <c:v>39.839999999999996</c:v>
                </c:pt>
                <c:pt idx="3">
                  <c:v>53.120000000000012</c:v>
                </c:pt>
                <c:pt idx="4">
                  <c:v>66.399999999999991</c:v>
                </c:pt>
                <c:pt idx="5">
                  <c:v>79.679999999999978</c:v>
                </c:pt>
                <c:pt idx="6">
                  <c:v>92.960000000000022</c:v>
                </c:pt>
                <c:pt idx="7">
                  <c:v>106.24000000000002</c:v>
                </c:pt>
                <c:pt idx="8">
                  <c:v>119.52</c:v>
                </c:pt>
                <c:pt idx="9">
                  <c:v>132.79999999999998</c:v>
                </c:pt>
              </c:numCache>
            </c:numRef>
          </c:xVal>
          <c:yVal>
            <c:numRef>
              <c:f>'ADJUST FROM YFP CONTROL'!$B$62:$K$62</c:f>
              <c:numCache>
                <c:formatCode>General</c:formatCode>
                <c:ptCount val="10"/>
                <c:pt idx="0">
                  <c:v>0.28998693512295753</c:v>
                </c:pt>
                <c:pt idx="1">
                  <c:v>0.36048091112295766</c:v>
                </c:pt>
                <c:pt idx="2">
                  <c:v>0.43097488712295767</c:v>
                </c:pt>
                <c:pt idx="3">
                  <c:v>0.50146886312295635</c:v>
                </c:pt>
                <c:pt idx="4">
                  <c:v>0.57196283912295642</c:v>
                </c:pt>
                <c:pt idx="5">
                  <c:v>0.64245681512295649</c:v>
                </c:pt>
                <c:pt idx="6">
                  <c:v>0.71295079112295656</c:v>
                </c:pt>
                <c:pt idx="7">
                  <c:v>0.78344476712295619</c:v>
                </c:pt>
                <c:pt idx="8">
                  <c:v>0.85393874312295659</c:v>
                </c:pt>
                <c:pt idx="9">
                  <c:v>0.92443271912295588</c:v>
                </c:pt>
              </c:numCache>
            </c:numRef>
          </c:yVal>
          <c:smooth val="1"/>
        </c:ser>
        <c:axId val="54989568"/>
        <c:axId val="54991488"/>
      </c:scatterChart>
      <c:valAx>
        <c:axId val="54989568"/>
        <c:scaling>
          <c:orientation val="minMax"/>
          <c:max val="110"/>
          <c:min val="10"/>
        </c:scaling>
        <c:axPos val="b"/>
        <c:title>
          <c:tx>
            <c:rich>
              <a:bodyPr/>
              <a:lstStyle/>
              <a:p>
                <a:pPr>
                  <a:defRPr sz="2400" b="0">
                    <a:latin typeface="Times New Roman" pitchFamily="18" charset="0"/>
                    <a:cs typeface="Times New Roman" pitchFamily="18" charset="0"/>
                  </a:defRPr>
                </a:pPr>
                <a:r>
                  <a:rPr lang="en-US" sz="2400" b="0">
                    <a:latin typeface="Times New Roman" pitchFamily="18" charset="0"/>
                    <a:cs typeface="Times New Roman" pitchFamily="18" charset="0"/>
                  </a:rPr>
                  <a:t>Generations</a:t>
                </a:r>
              </a:p>
            </c:rich>
          </c:tx>
          <c:layout>
            <c:manualLayout>
              <c:xMode val="edge"/>
              <c:yMode val="edge"/>
              <c:x val="0.45525696725095338"/>
              <c:y val="0.9463451747677587"/>
            </c:manualLayout>
          </c:layout>
        </c:title>
        <c:numFmt formatCode="General" sourceLinked="1"/>
        <c:tickLblPos val="nextTo"/>
        <c:txPr>
          <a:bodyPr/>
          <a:lstStyle/>
          <a:p>
            <a:pPr>
              <a:defRPr sz="1800">
                <a:latin typeface="Times New Roman" pitchFamily="18" charset="0"/>
                <a:cs typeface="Times New Roman" pitchFamily="18" charset="0"/>
              </a:defRPr>
            </a:pPr>
            <a:endParaRPr lang="en-US"/>
          </a:p>
        </c:txPr>
        <c:crossAx val="54991488"/>
        <c:crosses val="autoZero"/>
        <c:crossBetween val="midCat"/>
      </c:valAx>
      <c:valAx>
        <c:axId val="54991488"/>
        <c:scaling>
          <c:orientation val="minMax"/>
          <c:max val="1"/>
        </c:scaling>
        <c:axPos val="l"/>
        <c:title>
          <c:tx>
            <c:rich>
              <a:bodyPr rot="-5400000" vert="horz"/>
              <a:lstStyle/>
              <a:p>
                <a:pPr>
                  <a:defRPr sz="1200">
                    <a:latin typeface="Times New Roman" pitchFamily="18" charset="0"/>
                    <a:cs typeface="Times New Roman" pitchFamily="18" charset="0"/>
                  </a:defRPr>
                </a:pPr>
                <a:r>
                  <a:rPr lang="en-US" sz="2400" b="0" baseline="0" dirty="0">
                    <a:latin typeface="Times New Roman" pitchFamily="18" charset="0"/>
                    <a:cs typeface="Times New Roman" pitchFamily="18" charset="0"/>
                  </a:rPr>
                  <a:t>Population Frequency</a:t>
                </a:r>
                <a:endParaRPr lang="en-US" sz="2400" b="0" dirty="0">
                  <a:latin typeface="Times New Roman" pitchFamily="18" charset="0"/>
                  <a:cs typeface="Times New Roman" pitchFamily="18" charset="0"/>
                </a:endParaRPr>
              </a:p>
            </c:rich>
          </c:tx>
          <c:layout>
            <c:manualLayout>
              <c:xMode val="edge"/>
              <c:yMode val="edge"/>
              <c:x val="0"/>
              <c:y val="0.31878965956461325"/>
            </c:manualLayout>
          </c:layout>
        </c:title>
        <c:numFmt formatCode="General" sourceLinked="0"/>
        <c:tickLblPos val="none"/>
        <c:crossAx val="54989568"/>
        <c:crosses val="autoZero"/>
        <c:crossBetween val="midCat"/>
      </c:valAx>
      <c:spPr>
        <a:gradFill>
          <a:gsLst>
            <a:gs pos="0">
              <a:srgbClr val="FFFF00"/>
            </a:gs>
            <a:gs pos="50000">
              <a:schemeClr val="bg1"/>
            </a:gs>
            <a:gs pos="100000">
              <a:srgbClr val="00B0F0"/>
            </a:gs>
          </a:gsLst>
          <a:lin ang="5400000" scaled="0"/>
        </a:gradFill>
        <a:ln w="25400">
          <a:noFill/>
        </a:ln>
      </c:spPr>
    </c:plotArea>
    <c:plotVisOnly val="1"/>
    <c:dispBlanksAs val="gap"/>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lang val="en-US"/>
  <c:chart>
    <c:autoTitleDeleted val="1"/>
    <c:plotArea>
      <c:layout/>
      <c:barChart>
        <c:barDir val="col"/>
        <c:grouping val="clustered"/>
        <c:ser>
          <c:idx val="0"/>
          <c:order val="0"/>
          <c:tx>
            <c:v>Bla</c:v>
          </c:tx>
          <c:spPr>
            <a:solidFill>
              <a:srgbClr val="0099FF"/>
            </a:solidFill>
          </c:spPr>
          <c:errBars>
            <c:errBarType val="both"/>
            <c:errValType val="cust"/>
            <c:plus>
              <c:numRef>
                <c:f>(Sheet1!$AV$3,Sheet1!$AV$6,Sheet1!$AV$10,Sheet1!$AV$14,Sheet1!$AV$18,Sheet1!$AV$22,Sheet1!$AV$26,Sheet1!$AV$30)</c:f>
                <c:numCache>
                  <c:formatCode>General</c:formatCode>
                  <c:ptCount val="8"/>
                  <c:pt idx="0">
                    <c:v>9.5839061215013625E-3</c:v>
                  </c:pt>
                  <c:pt idx="1">
                    <c:v>1.1598334047249631E-2</c:v>
                  </c:pt>
                  <c:pt idx="2">
                    <c:v>1.9597011659891375E-2</c:v>
                  </c:pt>
                  <c:pt idx="3">
                    <c:v>1.2164428225078152E-2</c:v>
                  </c:pt>
                  <c:pt idx="4">
                    <c:v>7.5107027922350781E-3</c:v>
                  </c:pt>
                  <c:pt idx="5">
                    <c:v>2.3623260204760882E-2</c:v>
                  </c:pt>
                  <c:pt idx="6">
                    <c:v>2.7669288651892655E-2</c:v>
                  </c:pt>
                  <c:pt idx="7">
                    <c:v>3.9159536266440878E-2</c:v>
                  </c:pt>
                </c:numCache>
              </c:numRef>
            </c:plus>
            <c:minus>
              <c:numRef>
                <c:f>(Sheet1!$AV$3,Sheet1!$AV$6,Sheet1!$AV$10,Sheet1!$AV$14,Sheet1!$AV$18,Sheet1!$AV$22,Sheet1!$AV$26,Sheet1!$AV$30)</c:f>
                <c:numCache>
                  <c:formatCode>General</c:formatCode>
                  <c:ptCount val="8"/>
                  <c:pt idx="0">
                    <c:v>9.5839061215013625E-3</c:v>
                  </c:pt>
                  <c:pt idx="1">
                    <c:v>1.1598334047249631E-2</c:v>
                  </c:pt>
                  <c:pt idx="2">
                    <c:v>1.9597011659891375E-2</c:v>
                  </c:pt>
                  <c:pt idx="3">
                    <c:v>1.2164428225078152E-2</c:v>
                  </c:pt>
                  <c:pt idx="4">
                    <c:v>7.5107027922350781E-3</c:v>
                  </c:pt>
                  <c:pt idx="5">
                    <c:v>2.3623260204760882E-2</c:v>
                  </c:pt>
                  <c:pt idx="6">
                    <c:v>2.7669288651892655E-2</c:v>
                  </c:pt>
                  <c:pt idx="7">
                    <c:v>3.9159536266440878E-2</c:v>
                  </c:pt>
                </c:numCache>
              </c:numRef>
            </c:minus>
          </c:errBars>
          <c:cat>
            <c:strRef>
              <c:f>(Sheet1!$A$3,Sheet1!$A$6,Sheet1!$A$10,Sheet1!$A$14,Sheet1!$A$18,Sheet1!$A$22,Sheet1!$A$26,Sheet1!$A$30)</c:f>
              <c:strCache>
                <c:ptCount val="8"/>
                <c:pt idx="0">
                  <c:v>6G1</c:v>
                </c:pt>
                <c:pt idx="1">
                  <c:v>6G2</c:v>
                </c:pt>
                <c:pt idx="2">
                  <c:v>6G3</c:v>
                </c:pt>
                <c:pt idx="3">
                  <c:v>6G4</c:v>
                </c:pt>
                <c:pt idx="4">
                  <c:v>6G5</c:v>
                </c:pt>
                <c:pt idx="5">
                  <c:v>6G6</c:v>
                </c:pt>
                <c:pt idx="6">
                  <c:v>6G7</c:v>
                </c:pt>
                <c:pt idx="7">
                  <c:v>6G8</c:v>
                </c:pt>
              </c:strCache>
            </c:strRef>
          </c:cat>
          <c:val>
            <c:numRef>
              <c:f>(Sheet1!$AU$3,Sheet1!$AU$6,Sheet1!$AU$10,Sheet1!$AU$14,Sheet1!$AU$18,Sheet1!$AU$22,Sheet1!$AU$26,Sheet1!$AU$30)</c:f>
              <c:numCache>
                <c:formatCode>0.00</c:formatCode>
                <c:ptCount val="8"/>
                <c:pt idx="0">
                  <c:v>1.1282968366258634</c:v>
                </c:pt>
                <c:pt idx="1">
                  <c:v>1.0717006920233096</c:v>
                </c:pt>
                <c:pt idx="2">
                  <c:v>1.0827062512747052</c:v>
                </c:pt>
                <c:pt idx="3">
                  <c:v>1.0499317991453554</c:v>
                </c:pt>
                <c:pt idx="4">
                  <c:v>1.0930167590861646</c:v>
                </c:pt>
                <c:pt idx="5">
                  <c:v>1.0948036578541804</c:v>
                </c:pt>
                <c:pt idx="6">
                  <c:v>1.0784051857967323</c:v>
                </c:pt>
                <c:pt idx="7">
                  <c:v>1.1036537296153341</c:v>
                </c:pt>
              </c:numCache>
            </c:numRef>
          </c:val>
        </c:ser>
        <c:axId val="75534720"/>
        <c:axId val="75536640"/>
      </c:barChart>
      <c:catAx>
        <c:axId val="75534720"/>
        <c:scaling>
          <c:orientation val="minMax"/>
        </c:scaling>
        <c:axPos val="b"/>
        <c:title>
          <c:tx>
            <c:rich>
              <a:bodyPr/>
              <a:lstStyle/>
              <a:p>
                <a:pPr algn="ctr">
                  <a:defRPr sz="2400"/>
                </a:pPr>
                <a:r>
                  <a:rPr lang="en-US" sz="2400" b="0"/>
                  <a:t>Mutants</a:t>
                </a:r>
              </a:p>
            </c:rich>
          </c:tx>
          <c:layout>
            <c:manualLayout>
              <c:xMode val="edge"/>
              <c:yMode val="edge"/>
              <c:x val="0.49691023078073798"/>
              <c:y val="0.95823314768580758"/>
            </c:manualLayout>
          </c:layout>
        </c:title>
        <c:majorTickMark val="none"/>
        <c:tickLblPos val="nextTo"/>
        <c:txPr>
          <a:bodyPr/>
          <a:lstStyle/>
          <a:p>
            <a:pPr>
              <a:defRPr sz="1800"/>
            </a:pPr>
            <a:endParaRPr lang="en-US"/>
          </a:p>
        </c:txPr>
        <c:crossAx val="75536640"/>
        <c:crosses val="autoZero"/>
        <c:auto val="1"/>
        <c:lblAlgn val="ctr"/>
        <c:lblOffset val="100"/>
      </c:catAx>
      <c:valAx>
        <c:axId val="75536640"/>
        <c:scaling>
          <c:orientation val="minMax"/>
        </c:scaling>
        <c:axPos val="l"/>
        <c:title>
          <c:tx>
            <c:rich>
              <a:bodyPr/>
              <a:lstStyle/>
              <a:p>
                <a:pPr>
                  <a:defRPr sz="2400"/>
                </a:pPr>
                <a:r>
                  <a:rPr lang="en-US" sz="2400" b="0" dirty="0"/>
                  <a:t>Relative Fitness</a:t>
                </a:r>
              </a:p>
            </c:rich>
          </c:tx>
          <c:layout>
            <c:manualLayout>
              <c:xMode val="edge"/>
              <c:yMode val="edge"/>
              <c:x val="4.3177892918825561E-3"/>
              <c:y val="0.36038953972216892"/>
            </c:manualLayout>
          </c:layout>
        </c:title>
        <c:numFmt formatCode="0.00" sourceLinked="1"/>
        <c:tickLblPos val="nextTo"/>
        <c:txPr>
          <a:bodyPr/>
          <a:lstStyle/>
          <a:p>
            <a:pPr>
              <a:defRPr sz="1800"/>
            </a:pPr>
            <a:endParaRPr lang="en-US"/>
          </a:p>
        </c:txPr>
        <c:crossAx val="75534720"/>
        <c:crosses val="autoZero"/>
        <c:crossBetween val="between"/>
      </c:valAx>
    </c:plotArea>
    <c:plotVisOnly val="1"/>
  </c:chart>
  <c:txPr>
    <a:bodyPr/>
    <a:lstStyle/>
    <a:p>
      <a:pPr>
        <a:defRPr sz="1200">
          <a:latin typeface="Times New Roman" pitchFamily="18" charset="0"/>
          <a:cs typeface="Times New Roman" pitchFamily="18" charset="0"/>
        </a:defRPr>
      </a:pPr>
      <a:endParaRPr lang="en-US"/>
    </a:p>
  </c:txPr>
  <c:externalData r:id="rId1"/>
</c:chartSpace>
</file>

<file path=ppt/drawings/drawing1.xml><?xml version="1.0" encoding="utf-8"?>
<c:userShapes xmlns:c="http://schemas.openxmlformats.org/drawingml/2006/chart">
  <cdr:relSizeAnchor xmlns:cdr="http://schemas.openxmlformats.org/drawingml/2006/chartDrawing">
    <cdr:from>
      <cdr:x>0.0191</cdr:x>
      <cdr:y>0.04572</cdr:y>
    </cdr:from>
    <cdr:to>
      <cdr:x>0.07035</cdr:x>
      <cdr:y>0.08229</cdr:y>
    </cdr:to>
    <cdr:sp macro="" textlink="">
      <cdr:nvSpPr>
        <cdr:cNvPr id="2" name="TextBox 1"/>
        <cdr:cNvSpPr txBox="1"/>
      </cdr:nvSpPr>
      <cdr:spPr>
        <a:xfrm xmlns:a="http://schemas.openxmlformats.org/drawingml/2006/main">
          <a:off x="180975" y="261940"/>
          <a:ext cx="485775" cy="20955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0.01005</cdr:x>
      <cdr:y>0.04073</cdr:y>
    </cdr:from>
    <cdr:to>
      <cdr:x>0.06432</cdr:x>
      <cdr:y>0.08229</cdr:y>
    </cdr:to>
    <cdr:sp macro="" textlink="">
      <cdr:nvSpPr>
        <cdr:cNvPr id="3" name="TextBox 2"/>
        <cdr:cNvSpPr txBox="1"/>
      </cdr:nvSpPr>
      <cdr:spPr>
        <a:xfrm xmlns:a="http://schemas.openxmlformats.org/drawingml/2006/main">
          <a:off x="95250" y="233364"/>
          <a:ext cx="514351" cy="23812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n-US" sz="1800" dirty="0">
              <a:latin typeface="Times New Roman" pitchFamily="18" charset="0"/>
              <a:cs typeface="Times New Roman" pitchFamily="18" charset="0"/>
            </a:rPr>
            <a:t>100% YFP</a:t>
          </a:r>
        </a:p>
      </cdr:txBody>
    </cdr:sp>
  </cdr:relSizeAnchor>
  <cdr:relSizeAnchor xmlns:cdr="http://schemas.openxmlformats.org/drawingml/2006/chartDrawing">
    <cdr:from>
      <cdr:x>0.01139</cdr:x>
      <cdr:y>0.86007</cdr:y>
    </cdr:from>
    <cdr:to>
      <cdr:x>0.06566</cdr:x>
      <cdr:y>0.90163</cdr:y>
    </cdr:to>
    <cdr:sp macro="" textlink="">
      <cdr:nvSpPr>
        <cdr:cNvPr id="4" name="TextBox 1"/>
        <cdr:cNvSpPr txBox="1"/>
      </cdr:nvSpPr>
      <cdr:spPr>
        <a:xfrm xmlns:a="http://schemas.openxmlformats.org/drawingml/2006/main">
          <a:off x="107950" y="4927600"/>
          <a:ext cx="514351" cy="23812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800" dirty="0">
              <a:latin typeface="Times New Roman" pitchFamily="18" charset="0"/>
              <a:cs typeface="Times New Roman" pitchFamily="18" charset="0"/>
            </a:rPr>
            <a:t>100%</a:t>
          </a:r>
          <a:r>
            <a:rPr lang="en-US" sz="1800" baseline="0" dirty="0">
              <a:latin typeface="Times New Roman" pitchFamily="18" charset="0"/>
              <a:cs typeface="Times New Roman" pitchFamily="18" charset="0"/>
            </a:rPr>
            <a:t> CFP</a:t>
          </a:r>
          <a:endParaRPr lang="en-US" sz="1800" dirty="0">
            <a:latin typeface="Times New Roman" pitchFamily="18" charset="0"/>
            <a:cs typeface="Times New Roman" pitchFamily="18" charset="0"/>
          </a:endParaRPr>
        </a:p>
      </cdr:txBody>
    </cdr:sp>
  </cdr:relSizeAnchor>
  <cdr:relSizeAnchor xmlns:cdr="http://schemas.openxmlformats.org/drawingml/2006/chartDrawing">
    <cdr:from>
      <cdr:x>0.02044</cdr:x>
      <cdr:y>0.44943</cdr:y>
    </cdr:from>
    <cdr:to>
      <cdr:x>0.07471</cdr:x>
      <cdr:y>0.49099</cdr:y>
    </cdr:to>
    <cdr:sp macro="" textlink="">
      <cdr:nvSpPr>
        <cdr:cNvPr id="5" name="TextBox 1"/>
        <cdr:cNvSpPr txBox="1"/>
      </cdr:nvSpPr>
      <cdr:spPr>
        <a:xfrm xmlns:a="http://schemas.openxmlformats.org/drawingml/2006/main">
          <a:off x="193675" y="2574925"/>
          <a:ext cx="514351" cy="23812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800" dirty="0">
              <a:latin typeface="Times New Roman" pitchFamily="18" charset="0"/>
              <a:cs typeface="Times New Roman" pitchFamily="18" charset="0"/>
            </a:rPr>
            <a:t>50:50</a:t>
          </a:r>
        </a:p>
      </cdr:txBody>
    </cdr:sp>
  </cdr:relSizeAnchor>
  <cdr:relSizeAnchor xmlns:cdr="http://schemas.openxmlformats.org/drawingml/2006/chartDrawing">
    <cdr:from>
      <cdr:x>0.8915</cdr:x>
      <cdr:y>0.84874</cdr:y>
    </cdr:from>
    <cdr:to>
      <cdr:x>0.96657</cdr:x>
      <cdr:y>0.88235</cdr:y>
    </cdr:to>
    <cdr:sp macro="" textlink="">
      <cdr:nvSpPr>
        <cdr:cNvPr id="6" name="TextBox 5"/>
        <cdr:cNvSpPr txBox="1"/>
      </cdr:nvSpPr>
      <cdr:spPr>
        <a:xfrm xmlns:a="http://schemas.openxmlformats.org/drawingml/2006/main">
          <a:off x="14478000" y="7696200"/>
          <a:ext cx="1219200" cy="304800"/>
        </a:xfrm>
        <a:prstGeom xmlns:a="http://schemas.openxmlformats.org/drawingml/2006/main" prst="rect">
          <a:avLst/>
        </a:prstGeom>
        <a:noFill xmlns:a="http://schemas.openxmlformats.org/drawingml/2006/main"/>
        <a:ln xmlns:a="http://schemas.openxmlformats.org/drawingml/2006/main">
          <a:noFill/>
        </a:ln>
      </cdr:spPr>
      <cdr:txBody>
        <a:bodyPr xmlns:a="http://schemas.openxmlformats.org/drawingml/2006/main" vertOverflow="clip" wrap="square" rtlCol="0"/>
        <a:lstStyle xmlns:a="http://schemas.openxmlformats.org/drawingml/2006/main"/>
        <a:p xmlns:a="http://schemas.openxmlformats.org/drawingml/2006/main">
          <a:r>
            <a:rPr lang="en-US" sz="1800" dirty="0" smtClean="0">
              <a:latin typeface="Times New Roman" pitchFamily="18" charset="0"/>
              <a:cs typeface="Times New Roman" pitchFamily="18" charset="0"/>
            </a:rPr>
            <a:t>M. Dillon</a:t>
          </a:r>
          <a:endParaRPr lang="en-US" sz="1800" dirty="0">
            <a:latin typeface="Times New Roman" pitchFamily="18" charset="0"/>
            <a:cs typeface="Times New Roman"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spAutoFit/>
          </a:bodyPr>
          <a:lstStyle/>
          <a:p>
            <a:pPr marL="914400" lvl="1" indent="-317500">
              <a:buClr>
                <a:srgbClr val="000000"/>
              </a:buClr>
              <a:buSzPct val="116666"/>
              <a:buFont typeface="Courier New"/>
              <a:buChar char="o"/>
            </a:pPr>
            <a:r>
              <a:rPr lang="x-none" sz="1200" b="0" i="0" u="none" strike="noStrike" cap="none" baseline="0">
                <a:latin typeface="Arial"/>
                <a:ea typeface="Arial"/>
                <a:cs typeface="Arial"/>
                <a:sym typeface="Arial"/>
              </a:rPr>
              <a:t>
</a:t>
            </a:r>
          </a:p>
          <a:p>
            <a:endParaRPr dirty="0"/>
          </a:p>
          <a:p>
            <a:endParaRPr dirty="0"/>
          </a:p>
          <a:p>
            <a:endParaRPr dirty="0"/>
          </a:p>
          <a:p>
            <a:endParaRPr dirty="0"/>
          </a:p>
          <a:p>
            <a:endParaRPr dirty="0"/>
          </a:p>
          <a:p>
            <a:endParaRPr dirty="0"/>
          </a:p>
          <a:p>
            <a:endParaRPr dirty="0"/>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spAutoFit/>
          </a:bodyPr>
          <a:lstStyle/>
          <a:p>
            <a:pPr marL="914400" lvl="1" indent="-317500">
              <a:buClr>
                <a:srgbClr val="000000"/>
              </a:buClr>
              <a:buSzPct val="116666"/>
              <a:buFont typeface="Courier New"/>
              <a:buChar char="o"/>
            </a:pPr>
            <a:r>
              <a:rPr lang="x-none" sz="1200" b="0" i="0" u="none" strike="noStrike" cap="none" baseline="0">
                <a:latin typeface="Arial"/>
                <a:ea typeface="Arial"/>
                <a:cs typeface="Arial"/>
                <a:sym typeface="Arial"/>
              </a:rPr>
              <a:t>
</a:t>
            </a:r>
          </a:p>
          <a:p>
            <a:endParaRPr dirty="0"/>
          </a:p>
          <a:p>
            <a:endParaRPr dirty="0"/>
          </a:p>
          <a:p>
            <a:endParaRPr dirty="0"/>
          </a:p>
          <a:p>
            <a:endParaRPr dirty="0"/>
          </a:p>
          <a:p>
            <a:endParaRPr dirty="0"/>
          </a:p>
          <a:p>
            <a:endParaRPr dirty="0"/>
          </a:p>
          <a:p>
            <a:endParaRPr dirty="0"/>
          </a:p>
        </p:txBody>
      </p:sp>
      <p:sp>
        <p:nvSpPr>
          <p:cNvPr id="4" name="Shape 4"/>
          <p:cNvSpPr>
            <a:spLocks noGrp="1" noRot="1" noChangeAspect="1"/>
          </p:cNvSpPr>
          <p:nvPr>
            <p:ph type="sldImg" idx="3"/>
          </p:nvPr>
        </p:nvSpPr>
        <p:spPr>
          <a:xfrm>
            <a:off x="1470025" y="685800"/>
            <a:ext cx="39179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spAutoFit/>
          </a:bodyPr>
          <a:lstStyle/>
          <a:p>
            <a:pPr marL="914400" lvl="1" indent="-317500">
              <a:buClr>
                <a:srgbClr val="000000"/>
              </a:buClr>
              <a:buSzPct val="100000"/>
              <a:buFont typeface="Courier New"/>
              <a:buChar char="o"/>
            </a:pPr>
            <a:r>
              <a:rPr lang="x-none"/>
              <a:t>
</a:t>
            </a:r>
          </a:p>
          <a:p>
            <a:endParaRPr/>
          </a:p>
          <a:p>
            <a:endParaRPr/>
          </a:p>
          <a:p>
            <a:endParaRPr/>
          </a:p>
          <a:p>
            <a:endParaRPr/>
          </a:p>
          <a:p>
            <a:endParaRPr/>
          </a:p>
          <a:p>
            <a:endParaRPr/>
          </a:p>
          <a:p>
            <a:endParaRPr/>
          </a:p>
        </p:txBody>
      </p:sp>
      <p:sp>
        <p:nvSpPr>
          <p:cNvPr id="6" name="Shape 6"/>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spAutoFit/>
          </a:bodyPr>
          <a:lstStyle/>
          <a:p>
            <a:pPr marL="914400" lvl="1" indent="-317500">
              <a:buClr>
                <a:srgbClr val="000000"/>
              </a:buClr>
              <a:buSzPct val="116666"/>
              <a:buFont typeface="Courier New"/>
              <a:buChar char="o"/>
            </a:pPr>
            <a:r>
              <a:rPr lang="x-none" sz="1200" b="0" i="0" u="none" strike="noStrike" cap="none" baseline="0">
                <a:latin typeface="Arial"/>
                <a:ea typeface="Arial"/>
                <a:cs typeface="Arial"/>
                <a:sym typeface="Arial"/>
              </a:rPr>
              <a:t>
</a:t>
            </a:r>
          </a:p>
          <a:p>
            <a:endParaRPr dirty="0"/>
          </a:p>
          <a:p>
            <a:endParaRPr dirty="0"/>
          </a:p>
          <a:p>
            <a:endParaRPr dirty="0"/>
          </a:p>
          <a:p>
            <a:endParaRPr dirty="0"/>
          </a:p>
          <a:p>
            <a:endParaRPr dirty="0"/>
          </a:p>
          <a:p>
            <a:endParaRPr dirty="0"/>
          </a:p>
          <a:p>
            <a:endParaRPr dirty="0"/>
          </a:p>
        </p:txBody>
      </p:sp>
      <p:sp>
        <p:nvSpPr>
          <p:cNvPr id="7" name="Shape 7"/>
          <p:cNvSpPr txBox="1">
            <a:spLocks noGrp="1"/>
          </p:cNvSpPr>
          <p:nvPr>
            <p:ph type="sldNum" idx="12"/>
          </p:nvPr>
        </p:nvSpPr>
        <p:spPr>
          <a:xfrm>
            <a:off x="3884612" y="8685213"/>
            <a:ext cx="2971799" cy="457200"/>
          </a:xfrm>
          <a:prstGeom prst="rect">
            <a:avLst/>
          </a:prstGeom>
          <a:noFill/>
          <a:ln>
            <a:noFill/>
          </a:ln>
        </p:spPr>
        <p:txBody>
          <a:bodyPr lIns="91425" tIns="91425" rIns="91425" bIns="91425" anchor="b" anchorCtr="0">
            <a:spAutoFit/>
          </a:bodyPr>
          <a:lstStyle/>
          <a:p>
            <a:pPr marL="0" marR="0" lvl="1" indent="-88900" algn="l" rtl="0">
              <a:buClr>
                <a:srgbClr val="000000"/>
              </a:buClr>
              <a:buSzPct val="116666"/>
              <a:buFont typeface="Courier New"/>
              <a:buChar char="o"/>
            </a:pPr>
            <a:r>
              <a:rPr lang="x-none" sz="1200" b="0" i="0" u="none" strike="noStrike" cap="none" baseline="0"/>
              <a:t>
</a:t>
            </a:r>
          </a:p>
          <a:p>
            <a:endParaRPr dirty="0"/>
          </a:p>
          <a:p>
            <a:endParaRPr dirty="0"/>
          </a:p>
          <a:p>
            <a:endParaRPr dirty="0"/>
          </a:p>
          <a:p>
            <a:endParaRPr dirty="0"/>
          </a:p>
          <a:p>
            <a:endParaRPr dirty="0"/>
          </a:p>
          <a:p>
            <a:endParaRPr dirty="0"/>
          </a:p>
          <a:p>
            <a:endParaRPr dirty="0"/>
          </a:p>
        </p:txBody>
      </p:sp>
    </p:spTree>
    <p:extLst>
      <p:ext uri="{BB962C8B-B14F-4D97-AF65-F5344CB8AC3E}">
        <p14:creationId xmlns="" xmlns:p14="http://schemas.microsoft.com/office/powerpoint/2010/main" val="1337287642"/>
      </p:ext>
    </p:extLst>
  </p:cSld>
  <p:clrMap bg1="lt1" tx1="dk1" bg2="dk2" tx2="lt2" accent1="accent1" accent2="accent2" accent3="accent3" accent4="accent4" accent5="accent5" accent6="accent6" hlink="hlink" folHlink="folHlink"/>
  <p:notesStyle>
    <a:lvl1pPr marL="0" algn="l" defTabSz="1001816" rtl="0" eaLnBrk="1" latinLnBrk="0" hangingPunct="1">
      <a:defRPr sz="1300" kern="1200">
        <a:solidFill>
          <a:schemeClr val="tx1"/>
        </a:solidFill>
        <a:latin typeface="+mn-lt"/>
        <a:ea typeface="+mn-ea"/>
        <a:cs typeface="+mn-cs"/>
      </a:defRPr>
    </a:lvl1pPr>
    <a:lvl2pPr marL="500909" algn="l" defTabSz="1001816" rtl="0" eaLnBrk="1" latinLnBrk="0" hangingPunct="1">
      <a:defRPr sz="1300" kern="1200">
        <a:solidFill>
          <a:schemeClr val="tx1"/>
        </a:solidFill>
        <a:latin typeface="+mn-lt"/>
        <a:ea typeface="+mn-ea"/>
        <a:cs typeface="+mn-cs"/>
      </a:defRPr>
    </a:lvl2pPr>
    <a:lvl3pPr marL="1001816" algn="l" defTabSz="1001816" rtl="0" eaLnBrk="1" latinLnBrk="0" hangingPunct="1">
      <a:defRPr sz="1300" kern="1200">
        <a:solidFill>
          <a:schemeClr val="tx1"/>
        </a:solidFill>
        <a:latin typeface="+mn-lt"/>
        <a:ea typeface="+mn-ea"/>
        <a:cs typeface="+mn-cs"/>
      </a:defRPr>
    </a:lvl3pPr>
    <a:lvl4pPr marL="1502725" algn="l" defTabSz="1001816" rtl="0" eaLnBrk="1" latinLnBrk="0" hangingPunct="1">
      <a:defRPr sz="1300" kern="1200">
        <a:solidFill>
          <a:schemeClr val="tx1"/>
        </a:solidFill>
        <a:latin typeface="+mn-lt"/>
        <a:ea typeface="+mn-ea"/>
        <a:cs typeface="+mn-cs"/>
      </a:defRPr>
    </a:lvl4pPr>
    <a:lvl5pPr marL="2003633" algn="l" defTabSz="1001816" rtl="0" eaLnBrk="1" latinLnBrk="0" hangingPunct="1">
      <a:defRPr sz="1300" kern="1200">
        <a:solidFill>
          <a:schemeClr val="tx1"/>
        </a:solidFill>
        <a:latin typeface="+mn-lt"/>
        <a:ea typeface="+mn-ea"/>
        <a:cs typeface="+mn-cs"/>
      </a:defRPr>
    </a:lvl5pPr>
    <a:lvl6pPr marL="2504542" algn="l" defTabSz="1001816" rtl="0" eaLnBrk="1" latinLnBrk="0" hangingPunct="1">
      <a:defRPr sz="1300" kern="1200">
        <a:solidFill>
          <a:schemeClr val="tx1"/>
        </a:solidFill>
        <a:latin typeface="+mn-lt"/>
        <a:ea typeface="+mn-ea"/>
        <a:cs typeface="+mn-cs"/>
      </a:defRPr>
    </a:lvl6pPr>
    <a:lvl7pPr marL="3005450" algn="l" defTabSz="1001816" rtl="0" eaLnBrk="1" latinLnBrk="0" hangingPunct="1">
      <a:defRPr sz="1300" kern="1200">
        <a:solidFill>
          <a:schemeClr val="tx1"/>
        </a:solidFill>
        <a:latin typeface="+mn-lt"/>
        <a:ea typeface="+mn-ea"/>
        <a:cs typeface="+mn-cs"/>
      </a:defRPr>
    </a:lvl7pPr>
    <a:lvl8pPr marL="3506358" algn="l" defTabSz="1001816" rtl="0" eaLnBrk="1" latinLnBrk="0" hangingPunct="1">
      <a:defRPr sz="1300" kern="1200">
        <a:solidFill>
          <a:schemeClr val="tx1"/>
        </a:solidFill>
        <a:latin typeface="+mn-lt"/>
        <a:ea typeface="+mn-ea"/>
        <a:cs typeface="+mn-cs"/>
      </a:defRPr>
    </a:lvl8pPr>
    <a:lvl9pPr marL="4007267" algn="l" defTabSz="1001816"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0025" y="685800"/>
            <a:ext cx="391795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idx="10"/>
          </p:nvPr>
        </p:nvSpPr>
        <p:spPr/>
        <p:txBody>
          <a:bodyPr/>
          <a:lstStyle/>
          <a:p>
            <a:pPr marL="0" marR="0" lvl="1" indent="-88900" algn="l" rtl="0">
              <a:buClr>
                <a:srgbClr val="000000"/>
              </a:buClr>
              <a:buSzPct val="116666"/>
              <a:buFont typeface="Courier New"/>
              <a:buChar char="o"/>
            </a:pPr>
            <a:r>
              <a:rPr lang="x-none" sz="1200" b="0" i="0" u="none" strike="noStrike" cap="none" baseline="0" smtClean="0"/>
              <a:t>
</a:t>
            </a:r>
          </a:p>
          <a:p>
            <a:endParaRPr lang="x-none" smtClean="0"/>
          </a:p>
          <a:p>
            <a:endParaRPr lang="x-none" smtClean="0"/>
          </a:p>
          <a:p>
            <a:endParaRPr lang="x-none" smtClean="0"/>
          </a:p>
          <a:p>
            <a:endParaRPr lang="x-none" smtClean="0"/>
          </a:p>
          <a:p>
            <a:endParaRPr lang="x-none" smtClean="0"/>
          </a:p>
          <a:p>
            <a:endParaRPr lang="x-none" smtClean="0"/>
          </a:p>
          <a:p>
            <a:endParaRPr lang="x-non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4"/>
        <p:cNvGrpSpPr/>
        <p:nvPr/>
      </p:nvGrpSpPr>
      <p:grpSpPr>
        <a:xfrm>
          <a:off x="0" y="0"/>
          <a:ext cx="0" cy="0"/>
          <a:chOff x="0" y="0"/>
          <a:chExt cx="0" cy="0"/>
        </a:xfrm>
      </p:grpSpPr>
      <p:sp>
        <p:nvSpPr>
          <p:cNvPr id="15" name="Shape 15"/>
          <p:cNvSpPr txBox="1">
            <a:spLocks noGrp="1"/>
          </p:cNvSpPr>
          <p:nvPr>
            <p:ph type="ctrTitle"/>
          </p:nvPr>
        </p:nvSpPr>
        <p:spPr>
          <a:xfrm>
            <a:off x="3291842" y="11930903"/>
            <a:ext cx="37307521" cy="8232403"/>
          </a:xfrm>
          <a:prstGeom prst="rect">
            <a:avLst/>
          </a:prstGeom>
          <a:noFill/>
          <a:ln>
            <a:noFill/>
          </a:ln>
        </p:spPr>
        <p:txBody>
          <a:bodyPr lIns="100165" tIns="100165" rIns="100165" bIns="100165" anchor="ctr" anchorCtr="0"/>
          <a:lstStyle>
            <a:lvl1pPr marL="0" marR="0" indent="0" algn="ctr" rtl="0">
              <a:spcBef>
                <a:spcPts val="0"/>
              </a:spcBef>
              <a:spcAft>
                <a:spcPts val="0"/>
              </a:spcAft>
              <a:defRPr sz="23000" b="0" i="0" u="none" strike="noStrike" cap="none" baseline="0">
                <a:solidFill>
                  <a:schemeClr val="dk2"/>
                </a:solidFill>
                <a:latin typeface="Arial"/>
                <a:ea typeface="Arial"/>
                <a:cs typeface="Arial"/>
                <a:sym typeface="Arial"/>
              </a:defRPr>
            </a:lvl1pPr>
            <a:lvl2pPr marL="0" marR="0" indent="0" algn="ctr" rtl="0">
              <a:spcBef>
                <a:spcPts val="0"/>
              </a:spcBef>
              <a:spcAft>
                <a:spcPts val="0"/>
              </a:spcAft>
              <a:defRPr sz="23000" b="0" i="0" u="none" strike="noStrike" cap="none" baseline="0">
                <a:solidFill>
                  <a:schemeClr val="dk2"/>
                </a:solidFill>
                <a:latin typeface="Arial"/>
                <a:ea typeface="Arial"/>
                <a:cs typeface="Arial"/>
                <a:sym typeface="Arial"/>
              </a:defRPr>
            </a:lvl2pPr>
            <a:lvl3pPr marL="0" marR="0" indent="0" algn="ctr" rtl="0">
              <a:spcBef>
                <a:spcPts val="0"/>
              </a:spcBef>
              <a:spcAft>
                <a:spcPts val="0"/>
              </a:spcAft>
              <a:defRPr sz="23000" b="0" i="0" u="none" strike="noStrike" cap="none" baseline="0">
                <a:solidFill>
                  <a:schemeClr val="dk2"/>
                </a:solidFill>
                <a:latin typeface="Arial"/>
                <a:ea typeface="Arial"/>
                <a:cs typeface="Arial"/>
                <a:sym typeface="Arial"/>
              </a:defRPr>
            </a:lvl3pPr>
            <a:lvl4pPr marL="0" marR="0" indent="0" algn="ctr" rtl="0">
              <a:spcBef>
                <a:spcPts val="0"/>
              </a:spcBef>
              <a:spcAft>
                <a:spcPts val="0"/>
              </a:spcAft>
              <a:defRPr sz="23000" b="0" i="0" u="none" strike="noStrike" cap="none" baseline="0">
                <a:solidFill>
                  <a:schemeClr val="dk2"/>
                </a:solidFill>
                <a:latin typeface="Arial"/>
                <a:ea typeface="Arial"/>
                <a:cs typeface="Arial"/>
                <a:sym typeface="Arial"/>
              </a:defRPr>
            </a:lvl4pPr>
            <a:lvl5pPr marL="0" marR="0" indent="0" algn="ctr" rtl="0">
              <a:spcBef>
                <a:spcPts val="0"/>
              </a:spcBef>
              <a:spcAft>
                <a:spcPts val="0"/>
              </a:spcAft>
              <a:defRPr sz="23000" b="0" i="0" u="none" strike="noStrike" cap="none" baseline="0">
                <a:solidFill>
                  <a:schemeClr val="dk2"/>
                </a:solidFill>
                <a:latin typeface="Arial"/>
                <a:ea typeface="Arial"/>
                <a:cs typeface="Arial"/>
                <a:sym typeface="Arial"/>
              </a:defRPr>
            </a:lvl5pPr>
            <a:lvl6pPr marL="550998" marR="0" indent="-8347" algn="ctr" rtl="0">
              <a:spcBef>
                <a:spcPts val="0"/>
              </a:spcBef>
              <a:spcAft>
                <a:spcPts val="0"/>
              </a:spcAft>
              <a:defRPr sz="23000" b="0" i="0" u="none" strike="noStrike" cap="none" baseline="0">
                <a:solidFill>
                  <a:schemeClr val="dk2"/>
                </a:solidFill>
                <a:latin typeface="Arial"/>
                <a:ea typeface="Arial"/>
                <a:cs typeface="Arial"/>
                <a:sym typeface="Arial"/>
              </a:defRPr>
            </a:lvl6pPr>
            <a:lvl7pPr marL="1101997" marR="0" indent="-2782" algn="ctr" rtl="0">
              <a:spcBef>
                <a:spcPts val="0"/>
              </a:spcBef>
              <a:spcAft>
                <a:spcPts val="0"/>
              </a:spcAft>
              <a:defRPr sz="23000" b="0" i="0" u="none" strike="noStrike" cap="none" baseline="0">
                <a:solidFill>
                  <a:schemeClr val="dk2"/>
                </a:solidFill>
                <a:latin typeface="Arial"/>
                <a:ea typeface="Arial"/>
                <a:cs typeface="Arial"/>
                <a:sym typeface="Arial"/>
              </a:defRPr>
            </a:lvl7pPr>
            <a:lvl8pPr marL="1652998" marR="0" indent="-11131" algn="ctr" rtl="0">
              <a:spcBef>
                <a:spcPts val="0"/>
              </a:spcBef>
              <a:spcAft>
                <a:spcPts val="0"/>
              </a:spcAft>
              <a:defRPr sz="23000" b="0" i="0" u="none" strike="noStrike" cap="none" baseline="0">
                <a:solidFill>
                  <a:schemeClr val="dk2"/>
                </a:solidFill>
                <a:latin typeface="Arial"/>
                <a:ea typeface="Arial"/>
                <a:cs typeface="Arial"/>
                <a:sym typeface="Arial"/>
              </a:defRPr>
            </a:lvl8pPr>
            <a:lvl9pPr marL="2203996" marR="0" indent="-5564" algn="ctr" rtl="0">
              <a:spcBef>
                <a:spcPts val="0"/>
              </a:spcBef>
              <a:spcAft>
                <a:spcPts val="0"/>
              </a:spcAft>
              <a:defRPr sz="23000" b="0" i="0" u="none" strike="noStrike" cap="none" baseline="0">
                <a:solidFill>
                  <a:schemeClr val="dk2"/>
                </a:solidFill>
                <a:latin typeface="Arial"/>
                <a:ea typeface="Arial"/>
                <a:cs typeface="Arial"/>
                <a:sym typeface="Arial"/>
              </a:defRPr>
            </a:lvl9pPr>
          </a:lstStyle>
          <a:p>
            <a:endParaRPr/>
          </a:p>
        </p:txBody>
      </p:sp>
      <p:sp>
        <p:nvSpPr>
          <p:cNvPr id="16" name="Shape 16"/>
          <p:cNvSpPr txBox="1">
            <a:spLocks noGrp="1"/>
          </p:cNvSpPr>
          <p:nvPr>
            <p:ph type="subTitle" idx="1"/>
          </p:nvPr>
        </p:nvSpPr>
        <p:spPr>
          <a:xfrm>
            <a:off x="6583683" y="21763513"/>
            <a:ext cx="30723839" cy="9812991"/>
          </a:xfrm>
          <a:prstGeom prst="rect">
            <a:avLst/>
          </a:prstGeom>
          <a:noFill/>
          <a:ln>
            <a:noFill/>
          </a:ln>
        </p:spPr>
        <p:txBody>
          <a:bodyPr lIns="100165" tIns="100165" rIns="100165" bIns="100165" anchor="t" anchorCtr="0"/>
          <a:lstStyle>
            <a:lvl1pPr marL="0" marR="0" indent="0" algn="ctr" rtl="0">
              <a:spcBef>
                <a:spcPts val="3396"/>
              </a:spcBef>
              <a:spcAft>
                <a:spcPts val="0"/>
              </a:spcAft>
              <a:buClr>
                <a:schemeClr val="dk1"/>
              </a:buClr>
              <a:buFont typeface="Arial"/>
              <a:buNone/>
              <a:defRPr sz="17000" b="0" i="0" u="none" strike="noStrike" cap="none" baseline="0">
                <a:solidFill>
                  <a:schemeClr val="dk1"/>
                </a:solidFill>
                <a:latin typeface="Arial"/>
                <a:ea typeface="Arial"/>
                <a:cs typeface="Arial"/>
                <a:sym typeface="Arial"/>
              </a:defRPr>
            </a:lvl1pPr>
            <a:lvl2pPr marL="550998" marR="0" indent="-8347" algn="ctr" rtl="0">
              <a:spcBef>
                <a:spcPts val="2958"/>
              </a:spcBef>
              <a:spcAft>
                <a:spcPts val="0"/>
              </a:spcAft>
              <a:buClr>
                <a:schemeClr val="dk1"/>
              </a:buClr>
              <a:buFont typeface="Arial"/>
              <a:buNone/>
              <a:defRPr sz="14800" b="0" i="0" u="none" strike="noStrike" cap="none" baseline="0">
                <a:solidFill>
                  <a:schemeClr val="dk1"/>
                </a:solidFill>
                <a:latin typeface="Arial"/>
                <a:ea typeface="Arial"/>
                <a:cs typeface="Arial"/>
                <a:sym typeface="Arial"/>
              </a:defRPr>
            </a:lvl2pPr>
            <a:lvl3pPr marL="1101997" marR="0" indent="-2782" algn="ctr" rtl="0">
              <a:spcBef>
                <a:spcPts val="2498"/>
              </a:spcBef>
              <a:spcAft>
                <a:spcPts val="0"/>
              </a:spcAft>
              <a:buClr>
                <a:schemeClr val="dk1"/>
              </a:buClr>
              <a:buFont typeface="Arial"/>
              <a:buNone/>
              <a:defRPr sz="12500" b="0" i="0" u="none" strike="noStrike" cap="none" baseline="0">
                <a:solidFill>
                  <a:schemeClr val="dk1"/>
                </a:solidFill>
                <a:latin typeface="Arial"/>
                <a:ea typeface="Arial"/>
                <a:cs typeface="Arial"/>
                <a:sym typeface="Arial"/>
              </a:defRPr>
            </a:lvl3pPr>
            <a:lvl4pPr marL="1652998" marR="0" indent="-11131" algn="ctr" rtl="0">
              <a:spcBef>
                <a:spcPts val="2082"/>
              </a:spcBef>
              <a:spcAft>
                <a:spcPts val="0"/>
              </a:spcAft>
              <a:buClr>
                <a:schemeClr val="dk1"/>
              </a:buClr>
              <a:buFont typeface="Arial"/>
              <a:buNone/>
              <a:defRPr sz="10400" b="0" i="0" u="none" strike="noStrike" cap="none" baseline="0">
                <a:solidFill>
                  <a:schemeClr val="dk1"/>
                </a:solidFill>
                <a:latin typeface="Arial"/>
                <a:ea typeface="Arial"/>
                <a:cs typeface="Arial"/>
                <a:sym typeface="Arial"/>
              </a:defRPr>
            </a:lvl4pPr>
            <a:lvl5pPr marL="2203996" marR="0" indent="-5564" algn="ctr" rtl="0">
              <a:spcBef>
                <a:spcPts val="2082"/>
              </a:spcBef>
              <a:spcAft>
                <a:spcPts val="0"/>
              </a:spcAft>
              <a:buClr>
                <a:schemeClr val="dk1"/>
              </a:buClr>
              <a:buFont typeface="Arial"/>
              <a:buNone/>
              <a:defRPr sz="10400" b="0" i="0" u="none" strike="noStrike" cap="none" baseline="0">
                <a:solidFill>
                  <a:schemeClr val="dk1"/>
                </a:solidFill>
                <a:latin typeface="Arial"/>
                <a:ea typeface="Arial"/>
                <a:cs typeface="Arial"/>
                <a:sym typeface="Arial"/>
              </a:defRPr>
            </a:lvl5pPr>
            <a:lvl6pPr marL="2754996" marR="0" indent="0" algn="ctr" rtl="0">
              <a:spcBef>
                <a:spcPts val="2082"/>
              </a:spcBef>
              <a:spcAft>
                <a:spcPts val="0"/>
              </a:spcAft>
              <a:buClr>
                <a:schemeClr val="dk1"/>
              </a:buClr>
              <a:buFont typeface="Arial"/>
              <a:buNone/>
              <a:defRPr sz="10400" b="0" i="0" u="none" strike="noStrike" cap="none" baseline="0">
                <a:solidFill>
                  <a:schemeClr val="dk1"/>
                </a:solidFill>
                <a:latin typeface="Arial"/>
                <a:ea typeface="Arial"/>
                <a:cs typeface="Arial"/>
                <a:sym typeface="Arial"/>
              </a:defRPr>
            </a:lvl6pPr>
            <a:lvl7pPr marL="3305995" marR="0" indent="-8348" algn="ctr" rtl="0">
              <a:spcBef>
                <a:spcPts val="2082"/>
              </a:spcBef>
              <a:spcAft>
                <a:spcPts val="0"/>
              </a:spcAft>
              <a:buClr>
                <a:schemeClr val="dk1"/>
              </a:buClr>
              <a:buFont typeface="Arial"/>
              <a:buNone/>
              <a:defRPr sz="10400" b="0" i="0" u="none" strike="noStrike" cap="none" baseline="0">
                <a:solidFill>
                  <a:schemeClr val="dk1"/>
                </a:solidFill>
                <a:latin typeface="Arial"/>
                <a:ea typeface="Arial"/>
                <a:cs typeface="Arial"/>
                <a:sym typeface="Arial"/>
              </a:defRPr>
            </a:lvl7pPr>
            <a:lvl8pPr marL="3856994" marR="0" indent="-2783" algn="ctr" rtl="0">
              <a:spcBef>
                <a:spcPts val="2082"/>
              </a:spcBef>
              <a:spcAft>
                <a:spcPts val="0"/>
              </a:spcAft>
              <a:buClr>
                <a:schemeClr val="dk1"/>
              </a:buClr>
              <a:buFont typeface="Arial"/>
              <a:buNone/>
              <a:defRPr sz="10400" b="0" i="0" u="none" strike="noStrike" cap="none" baseline="0">
                <a:solidFill>
                  <a:schemeClr val="dk1"/>
                </a:solidFill>
                <a:latin typeface="Arial"/>
                <a:ea typeface="Arial"/>
                <a:cs typeface="Arial"/>
                <a:sym typeface="Arial"/>
              </a:defRPr>
            </a:lvl8pPr>
            <a:lvl9pPr marL="4407992" marR="0" indent="-11130" algn="ctr" rtl="0">
              <a:spcBef>
                <a:spcPts val="2082"/>
              </a:spcBef>
              <a:spcAft>
                <a:spcPts val="0"/>
              </a:spcAft>
              <a:buClr>
                <a:schemeClr val="dk1"/>
              </a:buClr>
              <a:buFont typeface="Arial"/>
              <a:buNone/>
              <a:defRPr sz="10400" b="0" i="0" u="none" strike="noStrike" cap="none" baseline="0">
                <a:solidFill>
                  <a:schemeClr val="dk1"/>
                </a:solidFill>
                <a:latin typeface="Arial"/>
                <a:ea typeface="Arial"/>
                <a:cs typeface="Arial"/>
                <a:sym typeface="Arial"/>
              </a:defRPr>
            </a:lvl9pPr>
          </a:lstStyle>
          <a:p>
            <a:endParaRPr/>
          </a:p>
        </p:txBody>
      </p:sp>
      <p:sp>
        <p:nvSpPr>
          <p:cNvPr id="17" name="Shape 17"/>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18" name="Shape 18"/>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19" name="Shape 19"/>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bj" type="obj">
  <p:cSld name="obj">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292188" y="3411538"/>
            <a:ext cx="37306826" cy="6402652"/>
          </a:xfrm>
          <a:prstGeom prst="rect">
            <a:avLst/>
          </a:prstGeom>
          <a:noFill/>
          <a:ln>
            <a:noFill/>
          </a:ln>
        </p:spPr>
        <p:txBody>
          <a:bodyPr lIns="100165" tIns="100165" rIns="100165" bIns="100165" anchor="ctr" anchorCtr="0"/>
          <a:lstStyle>
            <a:lvl1pPr algn="ctr" rtl="0">
              <a:spcBef>
                <a:spcPts val="0"/>
              </a:spcBef>
              <a:spcAft>
                <a:spcPts val="0"/>
              </a:spcAft>
              <a:defRPr sz="23000">
                <a:solidFill>
                  <a:schemeClr val="dk2"/>
                </a:solidFill>
                <a:latin typeface="Arial"/>
                <a:ea typeface="Arial"/>
                <a:cs typeface="Arial"/>
                <a:sym typeface="Arial"/>
              </a:defRPr>
            </a:lvl1pPr>
            <a:lvl2pPr algn="ctr" rtl="0">
              <a:spcBef>
                <a:spcPts val="0"/>
              </a:spcBef>
              <a:spcAft>
                <a:spcPts val="0"/>
              </a:spcAft>
              <a:defRPr sz="23000">
                <a:solidFill>
                  <a:schemeClr val="dk2"/>
                </a:solidFill>
                <a:latin typeface="Arial"/>
                <a:ea typeface="Arial"/>
                <a:cs typeface="Arial"/>
                <a:sym typeface="Arial"/>
              </a:defRPr>
            </a:lvl2pPr>
            <a:lvl3pPr algn="ctr" rtl="0">
              <a:spcBef>
                <a:spcPts val="0"/>
              </a:spcBef>
              <a:spcAft>
                <a:spcPts val="0"/>
              </a:spcAft>
              <a:defRPr sz="23000">
                <a:solidFill>
                  <a:schemeClr val="dk2"/>
                </a:solidFill>
                <a:latin typeface="Arial"/>
                <a:ea typeface="Arial"/>
                <a:cs typeface="Arial"/>
                <a:sym typeface="Arial"/>
              </a:defRPr>
            </a:lvl3pPr>
            <a:lvl4pPr algn="ctr" rtl="0">
              <a:spcBef>
                <a:spcPts val="0"/>
              </a:spcBef>
              <a:spcAft>
                <a:spcPts val="0"/>
              </a:spcAft>
              <a:defRPr sz="23000">
                <a:solidFill>
                  <a:schemeClr val="dk2"/>
                </a:solidFill>
                <a:latin typeface="Arial"/>
                <a:ea typeface="Arial"/>
                <a:cs typeface="Arial"/>
                <a:sym typeface="Arial"/>
              </a:defRPr>
            </a:lvl4pPr>
            <a:lvl5pPr algn="ctr" rtl="0">
              <a:spcBef>
                <a:spcPts val="0"/>
              </a:spcBef>
              <a:spcAft>
                <a:spcPts val="0"/>
              </a:spcAft>
              <a:defRPr sz="23000">
                <a:solidFill>
                  <a:schemeClr val="dk2"/>
                </a:solidFill>
                <a:latin typeface="Arial"/>
                <a:ea typeface="Arial"/>
                <a:cs typeface="Arial"/>
                <a:sym typeface="Arial"/>
              </a:defRPr>
            </a:lvl5pPr>
            <a:lvl6pPr marL="550998" algn="ctr" rtl="0">
              <a:spcBef>
                <a:spcPts val="0"/>
              </a:spcBef>
              <a:spcAft>
                <a:spcPts val="0"/>
              </a:spcAft>
              <a:defRPr sz="23000">
                <a:solidFill>
                  <a:schemeClr val="dk2"/>
                </a:solidFill>
                <a:latin typeface="Arial"/>
                <a:ea typeface="Arial"/>
                <a:cs typeface="Arial"/>
                <a:sym typeface="Arial"/>
              </a:defRPr>
            </a:lvl6pPr>
            <a:lvl7pPr marL="1101997" algn="ctr" rtl="0">
              <a:spcBef>
                <a:spcPts val="0"/>
              </a:spcBef>
              <a:spcAft>
                <a:spcPts val="0"/>
              </a:spcAft>
              <a:defRPr sz="23000">
                <a:solidFill>
                  <a:schemeClr val="dk2"/>
                </a:solidFill>
                <a:latin typeface="Arial"/>
                <a:ea typeface="Arial"/>
                <a:cs typeface="Arial"/>
                <a:sym typeface="Arial"/>
              </a:defRPr>
            </a:lvl7pPr>
            <a:lvl8pPr marL="1652998" algn="ctr" rtl="0">
              <a:spcBef>
                <a:spcPts val="0"/>
              </a:spcBef>
              <a:spcAft>
                <a:spcPts val="0"/>
              </a:spcAft>
              <a:defRPr sz="23000">
                <a:solidFill>
                  <a:schemeClr val="dk2"/>
                </a:solidFill>
                <a:latin typeface="Arial"/>
                <a:ea typeface="Arial"/>
                <a:cs typeface="Arial"/>
                <a:sym typeface="Arial"/>
              </a:defRPr>
            </a:lvl8pPr>
            <a:lvl9pPr marL="2203996" algn="ctr" rtl="0">
              <a:spcBef>
                <a:spcPts val="0"/>
              </a:spcBef>
              <a:spcAft>
                <a:spcPts val="0"/>
              </a:spcAft>
              <a:defRPr sz="23000">
                <a:solidFill>
                  <a:schemeClr val="dk2"/>
                </a:solidFill>
                <a:latin typeface="Arial"/>
                <a:ea typeface="Arial"/>
                <a:cs typeface="Arial"/>
                <a:sym typeface="Arial"/>
              </a:defRPr>
            </a:lvl9pPr>
          </a:lstStyle>
          <a:p>
            <a:endParaRPr/>
          </a:p>
        </p:txBody>
      </p:sp>
      <p:sp>
        <p:nvSpPr>
          <p:cNvPr id="22" name="Shape 22"/>
          <p:cNvSpPr txBox="1">
            <a:spLocks noGrp="1"/>
          </p:cNvSpPr>
          <p:nvPr>
            <p:ph type="body" idx="1"/>
          </p:nvPr>
        </p:nvSpPr>
        <p:spPr>
          <a:xfrm>
            <a:off x="3292188" y="11093984"/>
            <a:ext cx="37306826" cy="23043619"/>
          </a:xfrm>
          <a:prstGeom prst="rect">
            <a:avLst/>
          </a:prstGeom>
          <a:noFill/>
          <a:ln>
            <a:noFill/>
          </a:ln>
        </p:spPr>
        <p:txBody>
          <a:bodyPr lIns="100165" tIns="100165" rIns="100165" bIns="100165" anchor="t" anchorCtr="0"/>
          <a:lstStyle>
            <a:lvl1pPr marL="1796488" indent="-1149480" algn="l" rtl="0">
              <a:spcBef>
                <a:spcPts val="3396"/>
              </a:spcBef>
              <a:spcAft>
                <a:spcPts val="0"/>
              </a:spcAft>
              <a:buClr>
                <a:schemeClr val="dk1"/>
              </a:buClr>
              <a:buFont typeface="Arial"/>
              <a:buChar char="•"/>
              <a:defRPr sz="17000">
                <a:solidFill>
                  <a:schemeClr val="dk1"/>
                </a:solidFill>
                <a:latin typeface="Arial"/>
                <a:ea typeface="Arial"/>
                <a:cs typeface="Arial"/>
                <a:sym typeface="Arial"/>
              </a:defRPr>
            </a:lvl1pPr>
            <a:lvl2pPr marL="3889519" indent="-932768" algn="l" rtl="0">
              <a:spcBef>
                <a:spcPts val="2958"/>
              </a:spcBef>
              <a:spcAft>
                <a:spcPts val="0"/>
              </a:spcAft>
              <a:buClr>
                <a:schemeClr val="dk1"/>
              </a:buClr>
              <a:buFont typeface="Arial"/>
              <a:buChar char="•"/>
              <a:defRPr sz="14800">
                <a:solidFill>
                  <a:schemeClr val="dk1"/>
                </a:solidFill>
                <a:latin typeface="Arial"/>
                <a:ea typeface="Arial"/>
                <a:cs typeface="Arial"/>
                <a:sym typeface="Arial"/>
              </a:defRPr>
            </a:lvl2pPr>
            <a:lvl3pPr marL="5980637" indent="-731536" algn="l" rtl="0">
              <a:spcBef>
                <a:spcPts val="2498"/>
              </a:spcBef>
              <a:spcAft>
                <a:spcPts val="0"/>
              </a:spcAft>
              <a:buClr>
                <a:schemeClr val="dk1"/>
              </a:buClr>
              <a:buFont typeface="Arial"/>
              <a:buChar char="•"/>
              <a:defRPr sz="12500">
                <a:solidFill>
                  <a:schemeClr val="dk1"/>
                </a:solidFill>
                <a:latin typeface="Arial"/>
                <a:ea typeface="Arial"/>
                <a:cs typeface="Arial"/>
                <a:sym typeface="Arial"/>
              </a:defRPr>
            </a:lvl3pPr>
            <a:lvl4pPr marL="8375953" indent="-81362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4pPr>
            <a:lvl5pPr marL="10763616" indent="-79414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5pPr>
            <a:lvl6pPr marL="11314615" indent="-80249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6pPr>
            <a:lvl7pPr marL="11865614" indent="-796931"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7pPr>
            <a:lvl8pPr marL="12416614" indent="-805280"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8pPr>
            <a:lvl9pPr marL="12967613" indent="-799714"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9pPr>
          </a:lstStyle>
          <a:p>
            <a:endParaRPr/>
          </a:p>
        </p:txBody>
      </p:sp>
      <p:sp>
        <p:nvSpPr>
          <p:cNvPr id="23" name="Shape 23"/>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24" name="Shape 24"/>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25" name="Shape 25"/>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Head" type="secHead">
  <p:cSld name="secHead">
    <p:spTree>
      <p:nvGrpSpPr>
        <p:cNvPr id="1" name="Shape 26"/>
        <p:cNvGrpSpPr/>
        <p:nvPr/>
      </p:nvGrpSpPr>
      <p:grpSpPr>
        <a:xfrm>
          <a:off x="0" y="0"/>
          <a:ext cx="0" cy="0"/>
          <a:chOff x="0" y="0"/>
          <a:chExt cx="0" cy="0"/>
        </a:xfrm>
      </p:grpSpPr>
      <p:sp>
        <p:nvSpPr>
          <p:cNvPr id="27" name="Shape 27"/>
          <p:cNvSpPr txBox="1">
            <a:spLocks noGrp="1"/>
          </p:cNvSpPr>
          <p:nvPr>
            <p:ph type="title"/>
          </p:nvPr>
        </p:nvSpPr>
        <p:spPr>
          <a:xfrm>
            <a:off x="3467101" y="24679560"/>
            <a:ext cx="37307521" cy="7626441"/>
          </a:xfrm>
          <a:prstGeom prst="rect">
            <a:avLst/>
          </a:prstGeom>
          <a:noFill/>
          <a:ln>
            <a:noFill/>
          </a:ln>
        </p:spPr>
        <p:txBody>
          <a:bodyPr lIns="100165" tIns="100165" rIns="100165" bIns="100165" anchor="t" anchorCtr="0"/>
          <a:lstStyle>
            <a:lvl1pPr algn="l" rtl="0">
              <a:defRPr sz="4800" b="1" cap="small"/>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28" name="Shape 28"/>
          <p:cNvSpPr txBox="1">
            <a:spLocks noGrp="1"/>
          </p:cNvSpPr>
          <p:nvPr>
            <p:ph type="body" idx="1"/>
          </p:nvPr>
        </p:nvSpPr>
        <p:spPr>
          <a:xfrm>
            <a:off x="3467101" y="16278506"/>
            <a:ext cx="37307521" cy="8401050"/>
          </a:xfrm>
          <a:prstGeom prst="rect">
            <a:avLst/>
          </a:prstGeom>
          <a:noFill/>
          <a:ln>
            <a:noFill/>
          </a:ln>
        </p:spPr>
        <p:txBody>
          <a:bodyPr lIns="100165" tIns="100165" rIns="100165" bIns="100165" anchor="b" anchorCtr="0"/>
          <a:lstStyle>
            <a:lvl1pPr marL="0" indent="0" rtl="0">
              <a:buFont typeface="Arial"/>
              <a:buNone/>
              <a:defRPr sz="2400"/>
            </a:lvl1pPr>
            <a:lvl2pPr marL="550998" indent="-8347" rtl="0">
              <a:buFont typeface="Arial"/>
              <a:buNone/>
              <a:defRPr sz="2200"/>
            </a:lvl2pPr>
            <a:lvl3pPr marL="1101997" indent="-2782" rtl="0">
              <a:buFont typeface="Arial"/>
              <a:buNone/>
              <a:defRPr sz="1900"/>
            </a:lvl3pPr>
            <a:lvl4pPr marL="1652998" indent="-11131" rtl="0">
              <a:buFont typeface="Arial"/>
              <a:buNone/>
              <a:defRPr sz="1700"/>
            </a:lvl4pPr>
            <a:lvl5pPr marL="2203996" indent="-5564" rtl="0">
              <a:buFont typeface="Arial"/>
              <a:buNone/>
              <a:defRPr sz="1700"/>
            </a:lvl5pPr>
            <a:lvl6pPr marL="2754996" indent="0" rtl="0">
              <a:buFont typeface="Arial"/>
              <a:buNone/>
              <a:defRPr sz="1700"/>
            </a:lvl6pPr>
            <a:lvl7pPr marL="3305995" indent="-8348" rtl="0">
              <a:buFont typeface="Arial"/>
              <a:buNone/>
              <a:defRPr sz="1700"/>
            </a:lvl7pPr>
            <a:lvl8pPr marL="3856994" indent="-2783" rtl="0">
              <a:buFont typeface="Arial"/>
              <a:buNone/>
              <a:defRPr sz="1700"/>
            </a:lvl8pPr>
            <a:lvl9pPr marL="4407992" indent="-11130" rtl="0">
              <a:buFont typeface="Arial"/>
              <a:buNone/>
              <a:defRPr sz="1700"/>
            </a:lvl9pPr>
          </a:lstStyle>
          <a:p>
            <a:endParaRPr/>
          </a:p>
        </p:txBody>
      </p:sp>
      <p:sp>
        <p:nvSpPr>
          <p:cNvPr id="29" name="Shape 29"/>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30" name="Shape 30"/>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31" name="Shape 31"/>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Obj" type="twoObj">
  <p:cSld name="twoObj">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3292188" y="3411538"/>
            <a:ext cx="37306826" cy="6402652"/>
          </a:xfrm>
          <a:prstGeom prst="rect">
            <a:avLst/>
          </a:prstGeom>
          <a:noFill/>
          <a:ln>
            <a:noFill/>
          </a:ln>
        </p:spPr>
        <p:txBody>
          <a:bodyPr lIns="100165" tIns="100165" rIns="100165" bIns="100165" anchor="ctr" anchorCtr="0"/>
          <a:lstStyle>
            <a:lvl1pPr algn="ctr" rtl="0">
              <a:spcBef>
                <a:spcPts val="0"/>
              </a:spcBef>
              <a:spcAft>
                <a:spcPts val="0"/>
              </a:spcAft>
              <a:defRPr sz="23000">
                <a:solidFill>
                  <a:schemeClr val="dk2"/>
                </a:solidFill>
                <a:latin typeface="Arial"/>
                <a:ea typeface="Arial"/>
                <a:cs typeface="Arial"/>
                <a:sym typeface="Arial"/>
              </a:defRPr>
            </a:lvl1pPr>
            <a:lvl2pPr algn="ctr" rtl="0">
              <a:spcBef>
                <a:spcPts val="0"/>
              </a:spcBef>
              <a:spcAft>
                <a:spcPts val="0"/>
              </a:spcAft>
              <a:defRPr sz="23000">
                <a:solidFill>
                  <a:schemeClr val="dk2"/>
                </a:solidFill>
                <a:latin typeface="Arial"/>
                <a:ea typeface="Arial"/>
                <a:cs typeface="Arial"/>
                <a:sym typeface="Arial"/>
              </a:defRPr>
            </a:lvl2pPr>
            <a:lvl3pPr algn="ctr" rtl="0">
              <a:spcBef>
                <a:spcPts val="0"/>
              </a:spcBef>
              <a:spcAft>
                <a:spcPts val="0"/>
              </a:spcAft>
              <a:defRPr sz="23000">
                <a:solidFill>
                  <a:schemeClr val="dk2"/>
                </a:solidFill>
                <a:latin typeface="Arial"/>
                <a:ea typeface="Arial"/>
                <a:cs typeface="Arial"/>
                <a:sym typeface="Arial"/>
              </a:defRPr>
            </a:lvl3pPr>
            <a:lvl4pPr algn="ctr" rtl="0">
              <a:spcBef>
                <a:spcPts val="0"/>
              </a:spcBef>
              <a:spcAft>
                <a:spcPts val="0"/>
              </a:spcAft>
              <a:defRPr sz="23000">
                <a:solidFill>
                  <a:schemeClr val="dk2"/>
                </a:solidFill>
                <a:latin typeface="Arial"/>
                <a:ea typeface="Arial"/>
                <a:cs typeface="Arial"/>
                <a:sym typeface="Arial"/>
              </a:defRPr>
            </a:lvl4pPr>
            <a:lvl5pPr algn="ctr" rtl="0">
              <a:spcBef>
                <a:spcPts val="0"/>
              </a:spcBef>
              <a:spcAft>
                <a:spcPts val="0"/>
              </a:spcAft>
              <a:defRPr sz="23000">
                <a:solidFill>
                  <a:schemeClr val="dk2"/>
                </a:solidFill>
                <a:latin typeface="Arial"/>
                <a:ea typeface="Arial"/>
                <a:cs typeface="Arial"/>
                <a:sym typeface="Arial"/>
              </a:defRPr>
            </a:lvl5pPr>
            <a:lvl6pPr marL="550998" algn="ctr" rtl="0">
              <a:spcBef>
                <a:spcPts val="0"/>
              </a:spcBef>
              <a:spcAft>
                <a:spcPts val="0"/>
              </a:spcAft>
              <a:defRPr sz="23000">
                <a:solidFill>
                  <a:schemeClr val="dk2"/>
                </a:solidFill>
                <a:latin typeface="Arial"/>
                <a:ea typeface="Arial"/>
                <a:cs typeface="Arial"/>
                <a:sym typeface="Arial"/>
              </a:defRPr>
            </a:lvl6pPr>
            <a:lvl7pPr marL="1101997" algn="ctr" rtl="0">
              <a:spcBef>
                <a:spcPts val="0"/>
              </a:spcBef>
              <a:spcAft>
                <a:spcPts val="0"/>
              </a:spcAft>
              <a:defRPr sz="23000">
                <a:solidFill>
                  <a:schemeClr val="dk2"/>
                </a:solidFill>
                <a:latin typeface="Arial"/>
                <a:ea typeface="Arial"/>
                <a:cs typeface="Arial"/>
                <a:sym typeface="Arial"/>
              </a:defRPr>
            </a:lvl7pPr>
            <a:lvl8pPr marL="1652998" algn="ctr" rtl="0">
              <a:spcBef>
                <a:spcPts val="0"/>
              </a:spcBef>
              <a:spcAft>
                <a:spcPts val="0"/>
              </a:spcAft>
              <a:defRPr sz="23000">
                <a:solidFill>
                  <a:schemeClr val="dk2"/>
                </a:solidFill>
                <a:latin typeface="Arial"/>
                <a:ea typeface="Arial"/>
                <a:cs typeface="Arial"/>
                <a:sym typeface="Arial"/>
              </a:defRPr>
            </a:lvl8pPr>
            <a:lvl9pPr marL="2203996" algn="ctr" rtl="0">
              <a:spcBef>
                <a:spcPts val="0"/>
              </a:spcBef>
              <a:spcAft>
                <a:spcPts val="0"/>
              </a:spcAft>
              <a:defRPr sz="23000">
                <a:solidFill>
                  <a:schemeClr val="dk2"/>
                </a:solidFill>
                <a:latin typeface="Arial"/>
                <a:ea typeface="Arial"/>
                <a:cs typeface="Arial"/>
                <a:sym typeface="Arial"/>
              </a:defRPr>
            </a:lvl9pPr>
          </a:lstStyle>
          <a:p>
            <a:endParaRPr/>
          </a:p>
        </p:txBody>
      </p:sp>
      <p:sp>
        <p:nvSpPr>
          <p:cNvPr id="34" name="Shape 34"/>
          <p:cNvSpPr txBox="1">
            <a:spLocks noGrp="1"/>
          </p:cNvSpPr>
          <p:nvPr>
            <p:ph type="body" idx="1"/>
          </p:nvPr>
        </p:nvSpPr>
        <p:spPr>
          <a:xfrm>
            <a:off x="3291843" y="11093549"/>
            <a:ext cx="18580607" cy="23044055"/>
          </a:xfrm>
          <a:prstGeom prst="rect">
            <a:avLst/>
          </a:prstGeom>
          <a:noFill/>
          <a:ln>
            <a:noFill/>
          </a:ln>
        </p:spPr>
        <p:txBody>
          <a:bodyPr lIns="100165" tIns="100165" rIns="100165" bIns="100165" anchor="t" anchorCtr="0"/>
          <a:lstStyle>
            <a:lvl1pPr rtl="0">
              <a:defRPr sz="3400"/>
            </a:lvl1pPr>
            <a:lvl2pPr rtl="0">
              <a:defRPr sz="2900"/>
            </a:lvl2pPr>
            <a:lvl3pPr rtl="0">
              <a:defRPr sz="2400"/>
            </a:lvl3pPr>
            <a:lvl4pPr rtl="0">
              <a:defRPr sz="2200"/>
            </a:lvl4pPr>
            <a:lvl5pPr rtl="0">
              <a:defRPr sz="2200"/>
            </a:lvl5pPr>
            <a:lvl6pPr rtl="0">
              <a:defRPr sz="2200"/>
            </a:lvl6pPr>
            <a:lvl7pPr rtl="0">
              <a:defRPr sz="2200"/>
            </a:lvl7pPr>
            <a:lvl8pPr rtl="0">
              <a:defRPr sz="2200"/>
            </a:lvl8pPr>
            <a:lvl9pPr rtl="0">
              <a:defRPr sz="2200"/>
            </a:lvl9pPr>
          </a:lstStyle>
          <a:p>
            <a:endParaRPr/>
          </a:p>
        </p:txBody>
      </p:sp>
      <p:sp>
        <p:nvSpPr>
          <p:cNvPr id="35" name="Shape 35"/>
          <p:cNvSpPr txBox="1">
            <a:spLocks noGrp="1"/>
          </p:cNvSpPr>
          <p:nvPr>
            <p:ph type="body" idx="2"/>
          </p:nvPr>
        </p:nvSpPr>
        <p:spPr>
          <a:xfrm>
            <a:off x="22018756" y="11093549"/>
            <a:ext cx="18580607" cy="23044055"/>
          </a:xfrm>
          <a:prstGeom prst="rect">
            <a:avLst/>
          </a:prstGeom>
          <a:noFill/>
          <a:ln>
            <a:noFill/>
          </a:ln>
        </p:spPr>
        <p:txBody>
          <a:bodyPr lIns="100165" tIns="100165" rIns="100165" bIns="100165" anchor="t" anchorCtr="0"/>
          <a:lstStyle>
            <a:lvl1pPr rtl="0">
              <a:defRPr sz="3400"/>
            </a:lvl1pPr>
            <a:lvl2pPr rtl="0">
              <a:defRPr sz="2900"/>
            </a:lvl2pPr>
            <a:lvl3pPr rtl="0">
              <a:defRPr sz="2400"/>
            </a:lvl3pPr>
            <a:lvl4pPr rtl="0">
              <a:defRPr sz="2200"/>
            </a:lvl4pPr>
            <a:lvl5pPr rtl="0">
              <a:defRPr sz="2200"/>
            </a:lvl5pPr>
            <a:lvl6pPr rtl="0">
              <a:defRPr sz="2200"/>
            </a:lvl6pPr>
            <a:lvl7pPr rtl="0">
              <a:defRPr sz="2200"/>
            </a:lvl7pPr>
            <a:lvl8pPr rtl="0">
              <a:defRPr sz="2200"/>
            </a:lvl8pPr>
            <a:lvl9pPr rtl="0">
              <a:defRPr sz="2200"/>
            </a:lvl9pPr>
          </a:lstStyle>
          <a:p>
            <a:endParaRPr/>
          </a:p>
        </p:txBody>
      </p:sp>
      <p:sp>
        <p:nvSpPr>
          <p:cNvPr id="36" name="Shape 36"/>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37" name="Shape 37"/>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38" name="Shape 38"/>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TxTwoObj" type="twoTxTwoObj">
  <p:cSld name="twoTxTwoObj">
    <p:spTree>
      <p:nvGrpSpPr>
        <p:cNvPr id="1" name="Shape 39"/>
        <p:cNvGrpSpPr/>
        <p:nvPr/>
      </p:nvGrpSpPr>
      <p:grpSpPr>
        <a:xfrm>
          <a:off x="0" y="0"/>
          <a:ext cx="0" cy="0"/>
          <a:chOff x="0" y="0"/>
          <a:chExt cx="0" cy="0"/>
        </a:xfrm>
      </p:grpSpPr>
      <p:sp>
        <p:nvSpPr>
          <p:cNvPr id="40" name="Shape 40"/>
          <p:cNvSpPr txBox="1">
            <a:spLocks noGrp="1"/>
          </p:cNvSpPr>
          <p:nvPr>
            <p:ph type="title"/>
          </p:nvPr>
        </p:nvSpPr>
        <p:spPr>
          <a:xfrm>
            <a:off x="2194563" y="1537449"/>
            <a:ext cx="39502079" cy="6400800"/>
          </a:xfrm>
          <a:prstGeom prst="rect">
            <a:avLst/>
          </a:prstGeom>
          <a:noFill/>
          <a:ln>
            <a:noFill/>
          </a:ln>
        </p:spPr>
        <p:txBody>
          <a:bodyPr lIns="100165" tIns="100165" rIns="100165" bIns="100165" anchor="ctr" anchorCtr="0"/>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41" name="Shape 41"/>
          <p:cNvSpPr txBox="1">
            <a:spLocks noGrp="1"/>
          </p:cNvSpPr>
          <p:nvPr>
            <p:ph type="body" idx="1"/>
          </p:nvPr>
        </p:nvSpPr>
        <p:spPr>
          <a:xfrm>
            <a:off x="2194564" y="8597159"/>
            <a:ext cx="19392901" cy="3582802"/>
          </a:xfrm>
          <a:prstGeom prst="rect">
            <a:avLst/>
          </a:prstGeom>
          <a:noFill/>
          <a:ln>
            <a:noFill/>
          </a:ln>
        </p:spPr>
        <p:txBody>
          <a:bodyPr lIns="100165" tIns="100165" rIns="100165" bIns="100165" anchor="b" anchorCtr="0"/>
          <a:lstStyle>
            <a:lvl1pPr marL="0" indent="0" rtl="0">
              <a:buFont typeface="Arial"/>
              <a:buNone/>
              <a:defRPr sz="2900" b="1"/>
            </a:lvl1pPr>
            <a:lvl2pPr marL="550998" indent="-8347" rtl="0">
              <a:buFont typeface="Arial"/>
              <a:buNone/>
              <a:defRPr sz="2400" b="1"/>
            </a:lvl2pPr>
            <a:lvl3pPr marL="1101997" indent="-2782" rtl="0">
              <a:buFont typeface="Arial"/>
              <a:buNone/>
              <a:defRPr sz="2200" b="1"/>
            </a:lvl3pPr>
            <a:lvl4pPr marL="1652998" indent="-11131" rtl="0">
              <a:buFont typeface="Arial"/>
              <a:buNone/>
              <a:defRPr sz="1900" b="1"/>
            </a:lvl4pPr>
            <a:lvl5pPr marL="2203996" indent="-5564" rtl="0">
              <a:buFont typeface="Arial"/>
              <a:buNone/>
              <a:defRPr sz="1900" b="1"/>
            </a:lvl5pPr>
            <a:lvl6pPr marL="2754996" indent="0" rtl="0">
              <a:buFont typeface="Arial"/>
              <a:buNone/>
              <a:defRPr sz="1900" b="1"/>
            </a:lvl6pPr>
            <a:lvl7pPr marL="3305995" indent="-8348" rtl="0">
              <a:buFont typeface="Arial"/>
              <a:buNone/>
              <a:defRPr sz="1900" b="1"/>
            </a:lvl7pPr>
            <a:lvl8pPr marL="3856994" indent="-2783" rtl="0">
              <a:buFont typeface="Arial"/>
              <a:buNone/>
              <a:defRPr sz="1900" b="1"/>
            </a:lvl8pPr>
            <a:lvl9pPr marL="4407992" indent="-11130" rtl="0">
              <a:buFont typeface="Arial"/>
              <a:buNone/>
              <a:defRPr sz="1900" b="1"/>
            </a:lvl9pPr>
          </a:lstStyle>
          <a:p>
            <a:endParaRPr/>
          </a:p>
        </p:txBody>
      </p:sp>
      <p:sp>
        <p:nvSpPr>
          <p:cNvPr id="42" name="Shape 42"/>
          <p:cNvSpPr txBox="1">
            <a:spLocks noGrp="1"/>
          </p:cNvSpPr>
          <p:nvPr>
            <p:ph type="body" idx="2"/>
          </p:nvPr>
        </p:nvSpPr>
        <p:spPr>
          <a:xfrm>
            <a:off x="2194564" y="12179957"/>
            <a:ext cx="19392901" cy="22126294"/>
          </a:xfrm>
          <a:prstGeom prst="rect">
            <a:avLst/>
          </a:prstGeom>
          <a:noFill/>
          <a:ln>
            <a:noFill/>
          </a:ln>
        </p:spPr>
        <p:txBody>
          <a:bodyPr lIns="100165" tIns="100165" rIns="100165" bIns="100165" anchor="t" anchorCtr="0"/>
          <a:lstStyle>
            <a:lvl1pPr rtl="0">
              <a:defRPr sz="2900"/>
            </a:lvl1pPr>
            <a:lvl2pPr rtl="0">
              <a:defRPr sz="2400"/>
            </a:lvl2pPr>
            <a:lvl3pPr rtl="0">
              <a:defRPr sz="2200"/>
            </a:lvl3pPr>
            <a:lvl4pPr rtl="0">
              <a:defRPr sz="1900"/>
            </a:lvl4pPr>
            <a:lvl5pPr rtl="0">
              <a:defRPr sz="1900"/>
            </a:lvl5pPr>
            <a:lvl6pPr rtl="0">
              <a:defRPr sz="1900"/>
            </a:lvl6pPr>
            <a:lvl7pPr rtl="0">
              <a:defRPr sz="1900"/>
            </a:lvl7pPr>
            <a:lvl8pPr rtl="0">
              <a:defRPr sz="1900"/>
            </a:lvl8pPr>
            <a:lvl9pPr rtl="0">
              <a:defRPr sz="1900"/>
            </a:lvl9pPr>
          </a:lstStyle>
          <a:p>
            <a:endParaRPr/>
          </a:p>
        </p:txBody>
      </p:sp>
      <p:sp>
        <p:nvSpPr>
          <p:cNvPr id="43" name="Shape 43"/>
          <p:cNvSpPr txBox="1">
            <a:spLocks noGrp="1"/>
          </p:cNvSpPr>
          <p:nvPr>
            <p:ph type="body" idx="3"/>
          </p:nvPr>
        </p:nvSpPr>
        <p:spPr>
          <a:xfrm>
            <a:off x="22296122" y="8597159"/>
            <a:ext cx="19400520" cy="3582802"/>
          </a:xfrm>
          <a:prstGeom prst="rect">
            <a:avLst/>
          </a:prstGeom>
          <a:noFill/>
          <a:ln>
            <a:noFill/>
          </a:ln>
        </p:spPr>
        <p:txBody>
          <a:bodyPr lIns="100165" tIns="100165" rIns="100165" bIns="100165" anchor="b" anchorCtr="0"/>
          <a:lstStyle>
            <a:lvl1pPr marL="0" indent="0" rtl="0">
              <a:buFont typeface="Arial"/>
              <a:buNone/>
              <a:defRPr sz="2900" b="1"/>
            </a:lvl1pPr>
            <a:lvl2pPr marL="550998" indent="-8347" rtl="0">
              <a:buFont typeface="Arial"/>
              <a:buNone/>
              <a:defRPr sz="2400" b="1"/>
            </a:lvl2pPr>
            <a:lvl3pPr marL="1101997" indent="-2782" rtl="0">
              <a:buFont typeface="Arial"/>
              <a:buNone/>
              <a:defRPr sz="2200" b="1"/>
            </a:lvl3pPr>
            <a:lvl4pPr marL="1652998" indent="-11131" rtl="0">
              <a:buFont typeface="Arial"/>
              <a:buNone/>
              <a:defRPr sz="1900" b="1"/>
            </a:lvl4pPr>
            <a:lvl5pPr marL="2203996" indent="-5564" rtl="0">
              <a:buFont typeface="Arial"/>
              <a:buNone/>
              <a:defRPr sz="1900" b="1"/>
            </a:lvl5pPr>
            <a:lvl6pPr marL="2754996" indent="0" rtl="0">
              <a:buFont typeface="Arial"/>
              <a:buNone/>
              <a:defRPr sz="1900" b="1"/>
            </a:lvl6pPr>
            <a:lvl7pPr marL="3305995" indent="-8348" rtl="0">
              <a:buFont typeface="Arial"/>
              <a:buNone/>
              <a:defRPr sz="1900" b="1"/>
            </a:lvl7pPr>
            <a:lvl8pPr marL="3856994" indent="-2783" rtl="0">
              <a:buFont typeface="Arial"/>
              <a:buNone/>
              <a:defRPr sz="1900" b="1"/>
            </a:lvl8pPr>
            <a:lvl9pPr marL="4407992" indent="-11130" rtl="0">
              <a:buFont typeface="Arial"/>
              <a:buNone/>
              <a:defRPr sz="1900" b="1"/>
            </a:lvl9pPr>
          </a:lstStyle>
          <a:p>
            <a:endParaRPr/>
          </a:p>
        </p:txBody>
      </p:sp>
      <p:sp>
        <p:nvSpPr>
          <p:cNvPr id="44" name="Shape 44"/>
          <p:cNvSpPr txBox="1">
            <a:spLocks noGrp="1"/>
          </p:cNvSpPr>
          <p:nvPr>
            <p:ph type="body" idx="4"/>
          </p:nvPr>
        </p:nvSpPr>
        <p:spPr>
          <a:xfrm>
            <a:off x="22296122" y="12179957"/>
            <a:ext cx="19400520" cy="22126294"/>
          </a:xfrm>
          <a:prstGeom prst="rect">
            <a:avLst/>
          </a:prstGeom>
          <a:noFill/>
          <a:ln>
            <a:noFill/>
          </a:ln>
        </p:spPr>
        <p:txBody>
          <a:bodyPr lIns="100165" tIns="100165" rIns="100165" bIns="100165" anchor="t" anchorCtr="0"/>
          <a:lstStyle>
            <a:lvl1pPr rtl="0">
              <a:defRPr sz="2900"/>
            </a:lvl1pPr>
            <a:lvl2pPr rtl="0">
              <a:defRPr sz="2400"/>
            </a:lvl2pPr>
            <a:lvl3pPr rtl="0">
              <a:defRPr sz="2200"/>
            </a:lvl3pPr>
            <a:lvl4pPr rtl="0">
              <a:defRPr sz="1900"/>
            </a:lvl4pPr>
            <a:lvl5pPr rtl="0">
              <a:defRPr sz="1900"/>
            </a:lvl5pPr>
            <a:lvl6pPr rtl="0">
              <a:defRPr sz="1900"/>
            </a:lvl6pPr>
            <a:lvl7pPr rtl="0">
              <a:defRPr sz="1900"/>
            </a:lvl7pPr>
            <a:lvl8pPr rtl="0">
              <a:defRPr sz="1900"/>
            </a:lvl8pPr>
            <a:lvl9pPr rtl="0">
              <a:defRPr sz="1900"/>
            </a:lvl9pPr>
          </a:lstStyle>
          <a:p>
            <a:endParaRPr/>
          </a:p>
        </p:txBody>
      </p:sp>
      <p:sp>
        <p:nvSpPr>
          <p:cNvPr id="45" name="Shape 45"/>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46" name="Shape 46"/>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47" name="Shape 47"/>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Only" type="titleOnly">
  <p:cSld name="titleOnly">
    <p:spTree>
      <p:nvGrpSpPr>
        <p:cNvPr id="1" name="Shape 48"/>
        <p:cNvGrpSpPr/>
        <p:nvPr/>
      </p:nvGrpSpPr>
      <p:grpSpPr>
        <a:xfrm>
          <a:off x="0" y="0"/>
          <a:ext cx="0" cy="0"/>
          <a:chOff x="0" y="0"/>
          <a:chExt cx="0" cy="0"/>
        </a:xfrm>
      </p:grpSpPr>
      <p:sp>
        <p:nvSpPr>
          <p:cNvPr id="49" name="Shape 49"/>
          <p:cNvSpPr txBox="1">
            <a:spLocks noGrp="1"/>
          </p:cNvSpPr>
          <p:nvPr>
            <p:ph type="title"/>
          </p:nvPr>
        </p:nvSpPr>
        <p:spPr>
          <a:xfrm>
            <a:off x="3292188" y="3411538"/>
            <a:ext cx="37306826" cy="6402652"/>
          </a:xfrm>
          <a:prstGeom prst="rect">
            <a:avLst/>
          </a:prstGeom>
          <a:noFill/>
          <a:ln>
            <a:noFill/>
          </a:ln>
        </p:spPr>
        <p:txBody>
          <a:bodyPr lIns="100165" tIns="100165" rIns="100165" bIns="100165" anchor="ctr" anchorCtr="0"/>
          <a:lstStyle>
            <a:lvl1pPr algn="ctr" rtl="0">
              <a:spcBef>
                <a:spcPts val="0"/>
              </a:spcBef>
              <a:spcAft>
                <a:spcPts val="0"/>
              </a:spcAft>
              <a:defRPr sz="23000">
                <a:solidFill>
                  <a:schemeClr val="dk2"/>
                </a:solidFill>
                <a:latin typeface="Arial"/>
                <a:ea typeface="Arial"/>
                <a:cs typeface="Arial"/>
                <a:sym typeface="Arial"/>
              </a:defRPr>
            </a:lvl1pPr>
            <a:lvl2pPr algn="ctr" rtl="0">
              <a:spcBef>
                <a:spcPts val="0"/>
              </a:spcBef>
              <a:spcAft>
                <a:spcPts val="0"/>
              </a:spcAft>
              <a:defRPr sz="23000">
                <a:solidFill>
                  <a:schemeClr val="dk2"/>
                </a:solidFill>
                <a:latin typeface="Arial"/>
                <a:ea typeface="Arial"/>
                <a:cs typeface="Arial"/>
                <a:sym typeface="Arial"/>
              </a:defRPr>
            </a:lvl2pPr>
            <a:lvl3pPr algn="ctr" rtl="0">
              <a:spcBef>
                <a:spcPts val="0"/>
              </a:spcBef>
              <a:spcAft>
                <a:spcPts val="0"/>
              </a:spcAft>
              <a:defRPr sz="23000">
                <a:solidFill>
                  <a:schemeClr val="dk2"/>
                </a:solidFill>
                <a:latin typeface="Arial"/>
                <a:ea typeface="Arial"/>
                <a:cs typeface="Arial"/>
                <a:sym typeface="Arial"/>
              </a:defRPr>
            </a:lvl3pPr>
            <a:lvl4pPr algn="ctr" rtl="0">
              <a:spcBef>
                <a:spcPts val="0"/>
              </a:spcBef>
              <a:spcAft>
                <a:spcPts val="0"/>
              </a:spcAft>
              <a:defRPr sz="23000">
                <a:solidFill>
                  <a:schemeClr val="dk2"/>
                </a:solidFill>
                <a:latin typeface="Arial"/>
                <a:ea typeface="Arial"/>
                <a:cs typeface="Arial"/>
                <a:sym typeface="Arial"/>
              </a:defRPr>
            </a:lvl4pPr>
            <a:lvl5pPr algn="ctr" rtl="0">
              <a:spcBef>
                <a:spcPts val="0"/>
              </a:spcBef>
              <a:spcAft>
                <a:spcPts val="0"/>
              </a:spcAft>
              <a:defRPr sz="23000">
                <a:solidFill>
                  <a:schemeClr val="dk2"/>
                </a:solidFill>
                <a:latin typeface="Arial"/>
                <a:ea typeface="Arial"/>
                <a:cs typeface="Arial"/>
                <a:sym typeface="Arial"/>
              </a:defRPr>
            </a:lvl5pPr>
            <a:lvl6pPr marL="550998" algn="ctr" rtl="0">
              <a:spcBef>
                <a:spcPts val="0"/>
              </a:spcBef>
              <a:spcAft>
                <a:spcPts val="0"/>
              </a:spcAft>
              <a:defRPr sz="23000">
                <a:solidFill>
                  <a:schemeClr val="dk2"/>
                </a:solidFill>
                <a:latin typeface="Arial"/>
                <a:ea typeface="Arial"/>
                <a:cs typeface="Arial"/>
                <a:sym typeface="Arial"/>
              </a:defRPr>
            </a:lvl6pPr>
            <a:lvl7pPr marL="1101997" algn="ctr" rtl="0">
              <a:spcBef>
                <a:spcPts val="0"/>
              </a:spcBef>
              <a:spcAft>
                <a:spcPts val="0"/>
              </a:spcAft>
              <a:defRPr sz="23000">
                <a:solidFill>
                  <a:schemeClr val="dk2"/>
                </a:solidFill>
                <a:latin typeface="Arial"/>
                <a:ea typeface="Arial"/>
                <a:cs typeface="Arial"/>
                <a:sym typeface="Arial"/>
              </a:defRPr>
            </a:lvl7pPr>
            <a:lvl8pPr marL="1652998" algn="ctr" rtl="0">
              <a:spcBef>
                <a:spcPts val="0"/>
              </a:spcBef>
              <a:spcAft>
                <a:spcPts val="0"/>
              </a:spcAft>
              <a:defRPr sz="23000">
                <a:solidFill>
                  <a:schemeClr val="dk2"/>
                </a:solidFill>
                <a:latin typeface="Arial"/>
                <a:ea typeface="Arial"/>
                <a:cs typeface="Arial"/>
                <a:sym typeface="Arial"/>
              </a:defRPr>
            </a:lvl8pPr>
            <a:lvl9pPr marL="2203996" algn="ctr" rtl="0">
              <a:spcBef>
                <a:spcPts val="0"/>
              </a:spcBef>
              <a:spcAft>
                <a:spcPts val="0"/>
              </a:spcAft>
              <a:defRPr sz="23000">
                <a:solidFill>
                  <a:schemeClr val="dk2"/>
                </a:solidFill>
                <a:latin typeface="Arial"/>
                <a:ea typeface="Arial"/>
                <a:cs typeface="Arial"/>
                <a:sym typeface="Arial"/>
              </a:defRPr>
            </a:lvl9pPr>
          </a:lstStyle>
          <a:p>
            <a:endParaRPr/>
          </a:p>
        </p:txBody>
      </p:sp>
      <p:sp>
        <p:nvSpPr>
          <p:cNvPr id="50" name="Shape 50"/>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51" name="Shape 51"/>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52" name="Shape 52"/>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Shape 54"/>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55" name="Shape 55"/>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56" name="Shape 56"/>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bjTx" type="objTx">
  <p:cSld name="objTx">
    <p:spTree>
      <p:nvGrpSpPr>
        <p:cNvPr id="1" name="Shape 57"/>
        <p:cNvGrpSpPr/>
        <p:nvPr/>
      </p:nvGrpSpPr>
      <p:grpSpPr>
        <a:xfrm>
          <a:off x="0" y="0"/>
          <a:ext cx="0" cy="0"/>
          <a:chOff x="0" y="0"/>
          <a:chExt cx="0" cy="0"/>
        </a:xfrm>
      </p:grpSpPr>
      <p:sp>
        <p:nvSpPr>
          <p:cNvPr id="58" name="Shape 58"/>
          <p:cNvSpPr txBox="1">
            <a:spLocks noGrp="1"/>
          </p:cNvSpPr>
          <p:nvPr>
            <p:ph type="title"/>
          </p:nvPr>
        </p:nvSpPr>
        <p:spPr>
          <a:xfrm>
            <a:off x="2194563" y="1529609"/>
            <a:ext cx="14439901" cy="6506697"/>
          </a:xfrm>
          <a:prstGeom prst="rect">
            <a:avLst/>
          </a:prstGeom>
          <a:noFill/>
          <a:ln>
            <a:noFill/>
          </a:ln>
        </p:spPr>
        <p:txBody>
          <a:bodyPr lIns="100165" tIns="100165" rIns="100165" bIns="100165" anchor="b" anchorCtr="0"/>
          <a:lstStyle>
            <a:lvl1pPr algn="l" rtl="0">
              <a:defRPr sz="2400" b="1"/>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59" name="Shape 59"/>
          <p:cNvSpPr txBox="1">
            <a:spLocks noGrp="1"/>
          </p:cNvSpPr>
          <p:nvPr>
            <p:ph type="body" idx="1"/>
          </p:nvPr>
        </p:nvSpPr>
        <p:spPr>
          <a:xfrm>
            <a:off x="17160239" y="1529604"/>
            <a:ext cx="24536400" cy="32776647"/>
          </a:xfrm>
          <a:prstGeom prst="rect">
            <a:avLst/>
          </a:prstGeom>
          <a:noFill/>
          <a:ln>
            <a:noFill/>
          </a:ln>
        </p:spPr>
        <p:txBody>
          <a:bodyPr lIns="100165" tIns="100165" rIns="100165" bIns="100165" anchor="t" anchorCtr="0"/>
          <a:lstStyle>
            <a:lvl1pPr rtl="0">
              <a:defRPr sz="3800"/>
            </a:lvl1pPr>
            <a:lvl2pPr rtl="0">
              <a:defRPr sz="3400"/>
            </a:lvl2pPr>
            <a:lvl3pPr rtl="0">
              <a:defRPr sz="2900"/>
            </a:lvl3pPr>
            <a:lvl4pPr rtl="0">
              <a:defRPr sz="2400"/>
            </a:lvl4pPr>
            <a:lvl5pPr rtl="0">
              <a:defRPr sz="2400"/>
            </a:lvl5pPr>
            <a:lvl6pPr rtl="0">
              <a:defRPr sz="2400"/>
            </a:lvl6pPr>
            <a:lvl7pPr rtl="0">
              <a:defRPr sz="2400"/>
            </a:lvl7pPr>
            <a:lvl8pPr rtl="0">
              <a:defRPr sz="2400"/>
            </a:lvl8pPr>
            <a:lvl9pPr rtl="0">
              <a:defRPr sz="2400"/>
            </a:lvl9pPr>
          </a:lstStyle>
          <a:p>
            <a:endParaRPr/>
          </a:p>
        </p:txBody>
      </p:sp>
      <p:sp>
        <p:nvSpPr>
          <p:cNvPr id="60" name="Shape 60"/>
          <p:cNvSpPr txBox="1">
            <a:spLocks noGrp="1"/>
          </p:cNvSpPr>
          <p:nvPr>
            <p:ph type="body" idx="2"/>
          </p:nvPr>
        </p:nvSpPr>
        <p:spPr>
          <a:xfrm>
            <a:off x="2194563" y="8036301"/>
            <a:ext cx="14439901" cy="26269949"/>
          </a:xfrm>
          <a:prstGeom prst="rect">
            <a:avLst/>
          </a:prstGeom>
          <a:noFill/>
          <a:ln>
            <a:noFill/>
          </a:ln>
        </p:spPr>
        <p:txBody>
          <a:bodyPr lIns="100165" tIns="100165" rIns="100165" bIns="100165" anchor="t" anchorCtr="0"/>
          <a:lstStyle>
            <a:lvl1pPr marL="0" indent="0" rtl="0">
              <a:buFont typeface="Arial"/>
              <a:buNone/>
              <a:defRPr sz="1700"/>
            </a:lvl1pPr>
            <a:lvl2pPr marL="550998" indent="-8347" rtl="0">
              <a:buFont typeface="Arial"/>
              <a:buNone/>
              <a:defRPr sz="1400"/>
            </a:lvl2pPr>
            <a:lvl3pPr marL="1101997" indent="-2782" rtl="0">
              <a:buFont typeface="Arial"/>
              <a:buNone/>
              <a:defRPr sz="1200"/>
            </a:lvl3pPr>
            <a:lvl4pPr marL="1652998" indent="-11131" rtl="0">
              <a:buFont typeface="Arial"/>
              <a:buNone/>
              <a:defRPr sz="1100"/>
            </a:lvl4pPr>
            <a:lvl5pPr marL="2203996" indent="-5564" rtl="0">
              <a:buFont typeface="Arial"/>
              <a:buNone/>
              <a:defRPr sz="1100"/>
            </a:lvl5pPr>
            <a:lvl6pPr marL="2754996" indent="0" rtl="0">
              <a:buFont typeface="Arial"/>
              <a:buNone/>
              <a:defRPr sz="1100"/>
            </a:lvl6pPr>
            <a:lvl7pPr marL="3305995" indent="-8348" rtl="0">
              <a:buFont typeface="Arial"/>
              <a:buNone/>
              <a:defRPr sz="1100"/>
            </a:lvl7pPr>
            <a:lvl8pPr marL="3856994" indent="-2783" rtl="0">
              <a:buFont typeface="Arial"/>
              <a:buNone/>
              <a:defRPr sz="1100"/>
            </a:lvl8pPr>
            <a:lvl9pPr marL="4407992" indent="-11130" rtl="0">
              <a:buFont typeface="Arial"/>
              <a:buNone/>
              <a:defRPr sz="1100"/>
            </a:lvl9pPr>
          </a:lstStyle>
          <a:p>
            <a:endParaRPr/>
          </a:p>
        </p:txBody>
      </p:sp>
      <p:sp>
        <p:nvSpPr>
          <p:cNvPr id="61" name="Shape 61"/>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62" name="Shape 62"/>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63" name="Shape 63"/>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x" type="picTx">
  <p:cSld name="picTx">
    <p:spTree>
      <p:nvGrpSpPr>
        <p:cNvPr id="1" name="Shape 64"/>
        <p:cNvGrpSpPr/>
        <p:nvPr/>
      </p:nvGrpSpPr>
      <p:grpSpPr>
        <a:xfrm>
          <a:off x="0" y="0"/>
          <a:ext cx="0" cy="0"/>
          <a:chOff x="0" y="0"/>
          <a:chExt cx="0" cy="0"/>
        </a:xfrm>
      </p:grpSpPr>
      <p:sp>
        <p:nvSpPr>
          <p:cNvPr id="65" name="Shape 65"/>
          <p:cNvSpPr txBox="1">
            <a:spLocks noGrp="1"/>
          </p:cNvSpPr>
          <p:nvPr>
            <p:ph type="title"/>
          </p:nvPr>
        </p:nvSpPr>
        <p:spPr>
          <a:xfrm>
            <a:off x="8602986" y="26883756"/>
            <a:ext cx="26334719" cy="3172946"/>
          </a:xfrm>
          <a:prstGeom prst="rect">
            <a:avLst/>
          </a:prstGeom>
          <a:noFill/>
          <a:ln>
            <a:noFill/>
          </a:ln>
        </p:spPr>
        <p:txBody>
          <a:bodyPr lIns="100165" tIns="100165" rIns="100165" bIns="100165" anchor="b" anchorCtr="0"/>
          <a:lstStyle>
            <a:lvl1pPr algn="l" rtl="0">
              <a:defRPr sz="2400" b="1"/>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66" name="Shape 66"/>
          <p:cNvSpPr>
            <a:spLocks noGrp="1"/>
          </p:cNvSpPr>
          <p:nvPr>
            <p:ph type="pic" idx="2"/>
          </p:nvPr>
        </p:nvSpPr>
        <p:spPr>
          <a:xfrm>
            <a:off x="8602986" y="3431807"/>
            <a:ext cx="26334719" cy="23042097"/>
          </a:xfrm>
          <a:prstGeom prst="rect">
            <a:avLst/>
          </a:prstGeom>
          <a:noFill/>
          <a:ln>
            <a:noFill/>
          </a:ln>
        </p:spPr>
        <p:txBody>
          <a:bodyPr lIns="100165" tIns="100165" rIns="100165" bIns="100165" anchor="t" anchorCtr="0"/>
          <a:lstStyle>
            <a:lvl1pPr marL="0" marR="0" indent="0" algn="l" rtl="0">
              <a:buClr>
                <a:schemeClr val="dk1"/>
              </a:buClr>
              <a:buFont typeface="Arial"/>
              <a:buNone/>
              <a:defRPr sz="3800" b="0" i="0" u="none" strike="noStrike" cap="none" baseline="0">
                <a:solidFill>
                  <a:schemeClr val="dk1"/>
                </a:solidFill>
                <a:latin typeface="Arial"/>
                <a:ea typeface="Arial"/>
                <a:cs typeface="Arial"/>
                <a:sym typeface="Arial"/>
              </a:defRPr>
            </a:lvl1pPr>
            <a:lvl2pPr marL="550998" marR="0" indent="-8347" algn="l" rtl="0">
              <a:buClr>
                <a:schemeClr val="dk1"/>
              </a:buClr>
              <a:buFont typeface="Arial"/>
              <a:buNone/>
              <a:defRPr sz="3400" b="0" i="0" u="none" strike="noStrike" cap="none" baseline="0">
                <a:solidFill>
                  <a:schemeClr val="dk1"/>
                </a:solidFill>
                <a:latin typeface="Arial"/>
                <a:ea typeface="Arial"/>
                <a:cs typeface="Arial"/>
                <a:sym typeface="Arial"/>
              </a:defRPr>
            </a:lvl2pPr>
            <a:lvl3pPr marL="1101997" marR="0" indent="-2782" algn="l" rtl="0">
              <a:buClr>
                <a:schemeClr val="dk1"/>
              </a:buClr>
              <a:buFont typeface="Arial"/>
              <a:buNone/>
              <a:defRPr sz="2900" b="0" i="0" u="none" strike="noStrike" cap="none" baseline="0">
                <a:solidFill>
                  <a:schemeClr val="dk1"/>
                </a:solidFill>
                <a:latin typeface="Arial"/>
                <a:ea typeface="Arial"/>
                <a:cs typeface="Arial"/>
                <a:sym typeface="Arial"/>
              </a:defRPr>
            </a:lvl3pPr>
            <a:lvl4pPr marL="1652998" marR="0" indent="-11131" algn="l" rtl="0">
              <a:buClr>
                <a:schemeClr val="dk1"/>
              </a:buClr>
              <a:buFont typeface="Arial"/>
              <a:buNone/>
              <a:defRPr sz="2400" b="0" i="0" u="none" strike="noStrike" cap="none" baseline="0">
                <a:solidFill>
                  <a:schemeClr val="dk1"/>
                </a:solidFill>
                <a:latin typeface="Arial"/>
                <a:ea typeface="Arial"/>
                <a:cs typeface="Arial"/>
                <a:sym typeface="Arial"/>
              </a:defRPr>
            </a:lvl4pPr>
            <a:lvl5pPr marL="2203996" marR="0" indent="-5564" algn="l" rtl="0">
              <a:buClr>
                <a:schemeClr val="dk1"/>
              </a:buClr>
              <a:buFont typeface="Arial"/>
              <a:buNone/>
              <a:defRPr sz="2400" b="0" i="0" u="none" strike="noStrike" cap="none" baseline="0">
                <a:solidFill>
                  <a:schemeClr val="dk1"/>
                </a:solidFill>
                <a:latin typeface="Arial"/>
                <a:ea typeface="Arial"/>
                <a:cs typeface="Arial"/>
                <a:sym typeface="Arial"/>
              </a:defRPr>
            </a:lvl5pPr>
            <a:lvl6pPr marL="2754996" marR="0" indent="0" algn="l" rtl="0">
              <a:buClr>
                <a:schemeClr val="dk1"/>
              </a:buClr>
              <a:buFont typeface="Arial"/>
              <a:buNone/>
              <a:defRPr sz="2400" b="0" i="0" u="none" strike="noStrike" cap="none" baseline="0">
                <a:solidFill>
                  <a:schemeClr val="dk1"/>
                </a:solidFill>
                <a:latin typeface="Arial"/>
                <a:ea typeface="Arial"/>
                <a:cs typeface="Arial"/>
                <a:sym typeface="Arial"/>
              </a:defRPr>
            </a:lvl6pPr>
            <a:lvl7pPr marL="3305995" marR="0" indent="-8348" algn="l" rtl="0">
              <a:buClr>
                <a:schemeClr val="dk1"/>
              </a:buClr>
              <a:buFont typeface="Arial"/>
              <a:buNone/>
              <a:defRPr sz="2400" b="0" i="0" u="none" strike="noStrike" cap="none" baseline="0">
                <a:solidFill>
                  <a:schemeClr val="dk1"/>
                </a:solidFill>
                <a:latin typeface="Arial"/>
                <a:ea typeface="Arial"/>
                <a:cs typeface="Arial"/>
                <a:sym typeface="Arial"/>
              </a:defRPr>
            </a:lvl7pPr>
            <a:lvl8pPr marL="3856994" marR="0" indent="-2783" algn="l" rtl="0">
              <a:buClr>
                <a:schemeClr val="dk1"/>
              </a:buClr>
              <a:buFont typeface="Arial"/>
              <a:buNone/>
              <a:defRPr sz="2400" b="0" i="0" u="none" strike="noStrike" cap="none" baseline="0">
                <a:solidFill>
                  <a:schemeClr val="dk1"/>
                </a:solidFill>
                <a:latin typeface="Arial"/>
                <a:ea typeface="Arial"/>
                <a:cs typeface="Arial"/>
                <a:sym typeface="Arial"/>
              </a:defRPr>
            </a:lvl8pPr>
            <a:lvl9pPr marL="4407992" marR="0" indent="-11130" algn="l" rtl="0">
              <a:buClr>
                <a:schemeClr val="dk1"/>
              </a:buClr>
              <a:buFont typeface="Arial"/>
              <a:buNone/>
              <a:defRPr sz="2400" b="0" i="0" u="none" strike="noStrike" cap="none" baseline="0">
                <a:solidFill>
                  <a:schemeClr val="dk1"/>
                </a:solidFill>
                <a:latin typeface="Arial"/>
                <a:ea typeface="Arial"/>
                <a:cs typeface="Arial"/>
                <a:sym typeface="Arial"/>
              </a:defRPr>
            </a:lvl9pPr>
          </a:lstStyle>
          <a:p>
            <a:endParaRPr dirty="0"/>
          </a:p>
        </p:txBody>
      </p:sp>
      <p:sp>
        <p:nvSpPr>
          <p:cNvPr id="67" name="Shape 67"/>
          <p:cNvSpPr txBox="1">
            <a:spLocks noGrp="1"/>
          </p:cNvSpPr>
          <p:nvPr>
            <p:ph type="body" idx="1"/>
          </p:nvPr>
        </p:nvSpPr>
        <p:spPr>
          <a:xfrm>
            <a:off x="8602986" y="30056702"/>
            <a:ext cx="26334719" cy="4508405"/>
          </a:xfrm>
          <a:prstGeom prst="rect">
            <a:avLst/>
          </a:prstGeom>
          <a:noFill/>
          <a:ln>
            <a:noFill/>
          </a:ln>
        </p:spPr>
        <p:txBody>
          <a:bodyPr lIns="100165" tIns="100165" rIns="100165" bIns="100165" anchor="t" anchorCtr="0"/>
          <a:lstStyle>
            <a:lvl1pPr marL="0" indent="0" rtl="0">
              <a:buFont typeface="Arial"/>
              <a:buNone/>
              <a:defRPr sz="1700"/>
            </a:lvl1pPr>
            <a:lvl2pPr marL="550998" indent="-8347" rtl="0">
              <a:buFont typeface="Arial"/>
              <a:buNone/>
              <a:defRPr sz="1400"/>
            </a:lvl2pPr>
            <a:lvl3pPr marL="1101997" indent="-2782" rtl="0">
              <a:buFont typeface="Arial"/>
              <a:buNone/>
              <a:defRPr sz="1200"/>
            </a:lvl3pPr>
            <a:lvl4pPr marL="1652998" indent="-11131" rtl="0">
              <a:buFont typeface="Arial"/>
              <a:buNone/>
              <a:defRPr sz="1100"/>
            </a:lvl4pPr>
            <a:lvl5pPr marL="2203996" indent="-5564" rtl="0">
              <a:buFont typeface="Arial"/>
              <a:buNone/>
              <a:defRPr sz="1100"/>
            </a:lvl5pPr>
            <a:lvl6pPr marL="2754996" indent="0" rtl="0">
              <a:buFont typeface="Arial"/>
              <a:buNone/>
              <a:defRPr sz="1100"/>
            </a:lvl6pPr>
            <a:lvl7pPr marL="3305995" indent="-8348" rtl="0">
              <a:buFont typeface="Arial"/>
              <a:buNone/>
              <a:defRPr sz="1100"/>
            </a:lvl7pPr>
            <a:lvl8pPr marL="3856994" indent="-2783" rtl="0">
              <a:buFont typeface="Arial"/>
              <a:buNone/>
              <a:defRPr sz="1100"/>
            </a:lvl8pPr>
            <a:lvl9pPr marL="4407992" indent="-11130" rtl="0">
              <a:buFont typeface="Arial"/>
              <a:buNone/>
              <a:defRPr sz="1100"/>
            </a:lvl9pPr>
          </a:lstStyle>
          <a:p>
            <a:endParaRPr/>
          </a:p>
        </p:txBody>
      </p:sp>
      <p:sp>
        <p:nvSpPr>
          <p:cNvPr id="68" name="Shape 68"/>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69" name="Shape 69"/>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70" name="Shape 70"/>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Tx" type="vertTx">
  <p:cSld name="vertTx">
    <p:spTree>
      <p:nvGrpSpPr>
        <p:cNvPr id="1" name="Shape 71"/>
        <p:cNvGrpSpPr/>
        <p:nvPr/>
      </p:nvGrpSpPr>
      <p:grpSpPr>
        <a:xfrm>
          <a:off x="0" y="0"/>
          <a:ext cx="0" cy="0"/>
          <a:chOff x="0" y="0"/>
          <a:chExt cx="0" cy="0"/>
        </a:xfrm>
      </p:grpSpPr>
      <p:sp>
        <p:nvSpPr>
          <p:cNvPr id="72" name="Shape 72"/>
          <p:cNvSpPr txBox="1">
            <a:spLocks noGrp="1"/>
          </p:cNvSpPr>
          <p:nvPr>
            <p:ph type="title"/>
          </p:nvPr>
        </p:nvSpPr>
        <p:spPr>
          <a:xfrm>
            <a:off x="3292188" y="3411538"/>
            <a:ext cx="37306826" cy="6402652"/>
          </a:xfrm>
          <a:prstGeom prst="rect">
            <a:avLst/>
          </a:prstGeom>
          <a:noFill/>
          <a:ln>
            <a:noFill/>
          </a:ln>
        </p:spPr>
        <p:txBody>
          <a:bodyPr lIns="100165" tIns="100165" rIns="100165" bIns="100165" anchor="ctr" anchorCtr="0"/>
          <a:lstStyle>
            <a:lvl1pPr algn="ctr" rtl="0">
              <a:spcBef>
                <a:spcPts val="0"/>
              </a:spcBef>
              <a:spcAft>
                <a:spcPts val="0"/>
              </a:spcAft>
              <a:defRPr sz="23000">
                <a:solidFill>
                  <a:schemeClr val="dk2"/>
                </a:solidFill>
                <a:latin typeface="Arial"/>
                <a:ea typeface="Arial"/>
                <a:cs typeface="Arial"/>
                <a:sym typeface="Arial"/>
              </a:defRPr>
            </a:lvl1pPr>
            <a:lvl2pPr algn="ctr" rtl="0">
              <a:spcBef>
                <a:spcPts val="0"/>
              </a:spcBef>
              <a:spcAft>
                <a:spcPts val="0"/>
              </a:spcAft>
              <a:defRPr sz="23000">
                <a:solidFill>
                  <a:schemeClr val="dk2"/>
                </a:solidFill>
                <a:latin typeface="Arial"/>
                <a:ea typeface="Arial"/>
                <a:cs typeface="Arial"/>
                <a:sym typeface="Arial"/>
              </a:defRPr>
            </a:lvl2pPr>
            <a:lvl3pPr algn="ctr" rtl="0">
              <a:spcBef>
                <a:spcPts val="0"/>
              </a:spcBef>
              <a:spcAft>
                <a:spcPts val="0"/>
              </a:spcAft>
              <a:defRPr sz="23000">
                <a:solidFill>
                  <a:schemeClr val="dk2"/>
                </a:solidFill>
                <a:latin typeface="Arial"/>
                <a:ea typeface="Arial"/>
                <a:cs typeface="Arial"/>
                <a:sym typeface="Arial"/>
              </a:defRPr>
            </a:lvl3pPr>
            <a:lvl4pPr algn="ctr" rtl="0">
              <a:spcBef>
                <a:spcPts val="0"/>
              </a:spcBef>
              <a:spcAft>
                <a:spcPts val="0"/>
              </a:spcAft>
              <a:defRPr sz="23000">
                <a:solidFill>
                  <a:schemeClr val="dk2"/>
                </a:solidFill>
                <a:latin typeface="Arial"/>
                <a:ea typeface="Arial"/>
                <a:cs typeface="Arial"/>
                <a:sym typeface="Arial"/>
              </a:defRPr>
            </a:lvl4pPr>
            <a:lvl5pPr algn="ctr" rtl="0">
              <a:spcBef>
                <a:spcPts val="0"/>
              </a:spcBef>
              <a:spcAft>
                <a:spcPts val="0"/>
              </a:spcAft>
              <a:defRPr sz="23000">
                <a:solidFill>
                  <a:schemeClr val="dk2"/>
                </a:solidFill>
                <a:latin typeface="Arial"/>
                <a:ea typeface="Arial"/>
                <a:cs typeface="Arial"/>
                <a:sym typeface="Arial"/>
              </a:defRPr>
            </a:lvl5pPr>
            <a:lvl6pPr marL="550998" algn="ctr" rtl="0">
              <a:spcBef>
                <a:spcPts val="0"/>
              </a:spcBef>
              <a:spcAft>
                <a:spcPts val="0"/>
              </a:spcAft>
              <a:defRPr sz="23000">
                <a:solidFill>
                  <a:schemeClr val="dk2"/>
                </a:solidFill>
                <a:latin typeface="Arial"/>
                <a:ea typeface="Arial"/>
                <a:cs typeface="Arial"/>
                <a:sym typeface="Arial"/>
              </a:defRPr>
            </a:lvl6pPr>
            <a:lvl7pPr marL="1101997" algn="ctr" rtl="0">
              <a:spcBef>
                <a:spcPts val="0"/>
              </a:spcBef>
              <a:spcAft>
                <a:spcPts val="0"/>
              </a:spcAft>
              <a:defRPr sz="23000">
                <a:solidFill>
                  <a:schemeClr val="dk2"/>
                </a:solidFill>
                <a:latin typeface="Arial"/>
                <a:ea typeface="Arial"/>
                <a:cs typeface="Arial"/>
                <a:sym typeface="Arial"/>
              </a:defRPr>
            </a:lvl7pPr>
            <a:lvl8pPr marL="1652998" algn="ctr" rtl="0">
              <a:spcBef>
                <a:spcPts val="0"/>
              </a:spcBef>
              <a:spcAft>
                <a:spcPts val="0"/>
              </a:spcAft>
              <a:defRPr sz="23000">
                <a:solidFill>
                  <a:schemeClr val="dk2"/>
                </a:solidFill>
                <a:latin typeface="Arial"/>
                <a:ea typeface="Arial"/>
                <a:cs typeface="Arial"/>
                <a:sym typeface="Arial"/>
              </a:defRPr>
            </a:lvl8pPr>
            <a:lvl9pPr marL="2203996" algn="ctr" rtl="0">
              <a:spcBef>
                <a:spcPts val="0"/>
              </a:spcBef>
              <a:spcAft>
                <a:spcPts val="0"/>
              </a:spcAft>
              <a:defRPr sz="23000">
                <a:solidFill>
                  <a:schemeClr val="dk2"/>
                </a:solidFill>
                <a:latin typeface="Arial"/>
                <a:ea typeface="Arial"/>
                <a:cs typeface="Arial"/>
                <a:sym typeface="Arial"/>
              </a:defRPr>
            </a:lvl9pPr>
          </a:lstStyle>
          <a:p>
            <a:endParaRPr/>
          </a:p>
        </p:txBody>
      </p:sp>
      <p:sp>
        <p:nvSpPr>
          <p:cNvPr id="73" name="Shape 73"/>
          <p:cNvSpPr txBox="1">
            <a:spLocks noGrp="1"/>
          </p:cNvSpPr>
          <p:nvPr>
            <p:ph type="body" idx="1"/>
          </p:nvPr>
        </p:nvSpPr>
        <p:spPr>
          <a:xfrm rot="5400000">
            <a:off x="10423793" y="3962378"/>
            <a:ext cx="23043619" cy="37306826"/>
          </a:xfrm>
          <a:prstGeom prst="rect">
            <a:avLst/>
          </a:prstGeom>
          <a:noFill/>
          <a:ln>
            <a:noFill/>
          </a:ln>
        </p:spPr>
        <p:txBody>
          <a:bodyPr lIns="100165" tIns="100165" rIns="100165" bIns="100165" anchor="t" anchorCtr="0"/>
          <a:lstStyle>
            <a:lvl1pPr marL="1796488" indent="-1149480" algn="l" rtl="0">
              <a:spcBef>
                <a:spcPts val="3396"/>
              </a:spcBef>
              <a:spcAft>
                <a:spcPts val="0"/>
              </a:spcAft>
              <a:buClr>
                <a:schemeClr val="dk1"/>
              </a:buClr>
              <a:buFont typeface="Arial"/>
              <a:buChar char="•"/>
              <a:defRPr sz="17000">
                <a:solidFill>
                  <a:schemeClr val="dk1"/>
                </a:solidFill>
                <a:latin typeface="Arial"/>
                <a:ea typeface="Arial"/>
                <a:cs typeface="Arial"/>
                <a:sym typeface="Arial"/>
              </a:defRPr>
            </a:lvl1pPr>
            <a:lvl2pPr marL="3889519" indent="-932768" algn="l" rtl="0">
              <a:spcBef>
                <a:spcPts val="2958"/>
              </a:spcBef>
              <a:spcAft>
                <a:spcPts val="0"/>
              </a:spcAft>
              <a:buClr>
                <a:schemeClr val="dk1"/>
              </a:buClr>
              <a:buFont typeface="Arial"/>
              <a:buChar char="•"/>
              <a:defRPr sz="14800">
                <a:solidFill>
                  <a:schemeClr val="dk1"/>
                </a:solidFill>
                <a:latin typeface="Arial"/>
                <a:ea typeface="Arial"/>
                <a:cs typeface="Arial"/>
                <a:sym typeface="Arial"/>
              </a:defRPr>
            </a:lvl2pPr>
            <a:lvl3pPr marL="5980637" indent="-731536" algn="l" rtl="0">
              <a:spcBef>
                <a:spcPts val="2498"/>
              </a:spcBef>
              <a:spcAft>
                <a:spcPts val="0"/>
              </a:spcAft>
              <a:buClr>
                <a:schemeClr val="dk1"/>
              </a:buClr>
              <a:buFont typeface="Arial"/>
              <a:buChar char="•"/>
              <a:defRPr sz="12500">
                <a:solidFill>
                  <a:schemeClr val="dk1"/>
                </a:solidFill>
                <a:latin typeface="Arial"/>
                <a:ea typeface="Arial"/>
                <a:cs typeface="Arial"/>
                <a:sym typeface="Arial"/>
              </a:defRPr>
            </a:lvl3pPr>
            <a:lvl4pPr marL="8375953" indent="-81362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4pPr>
            <a:lvl5pPr marL="10763616" indent="-79414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5pPr>
            <a:lvl6pPr marL="11314615" indent="-80249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6pPr>
            <a:lvl7pPr marL="11865614" indent="-796931"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7pPr>
            <a:lvl8pPr marL="12416614" indent="-805280"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8pPr>
            <a:lvl9pPr marL="12967613" indent="-799714"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9pPr>
          </a:lstStyle>
          <a:p>
            <a:endParaRPr/>
          </a:p>
        </p:txBody>
      </p:sp>
      <p:sp>
        <p:nvSpPr>
          <p:cNvPr id="74" name="Shape 74"/>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75" name="Shape 75"/>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76" name="Shape 76"/>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TitleAndTx" type="vertTitleAndTx">
  <p:cSld name="vertTitleAndTx">
    <p:spTree>
      <p:nvGrpSpPr>
        <p:cNvPr id="1" name="Shape 77"/>
        <p:cNvGrpSpPr/>
        <p:nvPr/>
      </p:nvGrpSpPr>
      <p:grpSpPr>
        <a:xfrm>
          <a:off x="0" y="0"/>
          <a:ext cx="0" cy="0"/>
          <a:chOff x="0" y="0"/>
          <a:chExt cx="0" cy="0"/>
        </a:xfrm>
      </p:grpSpPr>
      <p:sp>
        <p:nvSpPr>
          <p:cNvPr id="78" name="Shape 78"/>
          <p:cNvSpPr txBox="1">
            <a:spLocks noGrp="1"/>
          </p:cNvSpPr>
          <p:nvPr>
            <p:ph type="title"/>
          </p:nvPr>
        </p:nvSpPr>
        <p:spPr>
          <a:xfrm rot="5400000">
            <a:off x="20573216" y="14111456"/>
            <a:ext cx="30725408" cy="9326880"/>
          </a:xfrm>
          <a:prstGeom prst="rect">
            <a:avLst/>
          </a:prstGeom>
          <a:noFill/>
          <a:ln>
            <a:noFill/>
          </a:ln>
        </p:spPr>
        <p:txBody>
          <a:bodyPr lIns="100165" tIns="100165" rIns="100165" bIns="100165" anchor="ctr" anchorCtr="0"/>
          <a:lstStyle>
            <a:lvl1pPr algn="ctr" rtl="0">
              <a:spcBef>
                <a:spcPts val="0"/>
              </a:spcBef>
              <a:spcAft>
                <a:spcPts val="0"/>
              </a:spcAft>
              <a:defRPr sz="23000">
                <a:solidFill>
                  <a:schemeClr val="dk2"/>
                </a:solidFill>
                <a:latin typeface="Arial"/>
                <a:ea typeface="Arial"/>
                <a:cs typeface="Arial"/>
                <a:sym typeface="Arial"/>
              </a:defRPr>
            </a:lvl1pPr>
            <a:lvl2pPr algn="ctr" rtl="0">
              <a:spcBef>
                <a:spcPts val="0"/>
              </a:spcBef>
              <a:spcAft>
                <a:spcPts val="0"/>
              </a:spcAft>
              <a:defRPr sz="23000">
                <a:solidFill>
                  <a:schemeClr val="dk2"/>
                </a:solidFill>
                <a:latin typeface="Arial"/>
                <a:ea typeface="Arial"/>
                <a:cs typeface="Arial"/>
                <a:sym typeface="Arial"/>
              </a:defRPr>
            </a:lvl2pPr>
            <a:lvl3pPr algn="ctr" rtl="0">
              <a:spcBef>
                <a:spcPts val="0"/>
              </a:spcBef>
              <a:spcAft>
                <a:spcPts val="0"/>
              </a:spcAft>
              <a:defRPr sz="23000">
                <a:solidFill>
                  <a:schemeClr val="dk2"/>
                </a:solidFill>
                <a:latin typeface="Arial"/>
                <a:ea typeface="Arial"/>
                <a:cs typeface="Arial"/>
                <a:sym typeface="Arial"/>
              </a:defRPr>
            </a:lvl3pPr>
            <a:lvl4pPr algn="ctr" rtl="0">
              <a:spcBef>
                <a:spcPts val="0"/>
              </a:spcBef>
              <a:spcAft>
                <a:spcPts val="0"/>
              </a:spcAft>
              <a:defRPr sz="23000">
                <a:solidFill>
                  <a:schemeClr val="dk2"/>
                </a:solidFill>
                <a:latin typeface="Arial"/>
                <a:ea typeface="Arial"/>
                <a:cs typeface="Arial"/>
                <a:sym typeface="Arial"/>
              </a:defRPr>
            </a:lvl4pPr>
            <a:lvl5pPr algn="ctr" rtl="0">
              <a:spcBef>
                <a:spcPts val="0"/>
              </a:spcBef>
              <a:spcAft>
                <a:spcPts val="0"/>
              </a:spcAft>
              <a:defRPr sz="23000">
                <a:solidFill>
                  <a:schemeClr val="dk2"/>
                </a:solidFill>
                <a:latin typeface="Arial"/>
                <a:ea typeface="Arial"/>
                <a:cs typeface="Arial"/>
                <a:sym typeface="Arial"/>
              </a:defRPr>
            </a:lvl5pPr>
            <a:lvl6pPr marL="550998" algn="ctr" rtl="0">
              <a:spcBef>
                <a:spcPts val="0"/>
              </a:spcBef>
              <a:spcAft>
                <a:spcPts val="0"/>
              </a:spcAft>
              <a:defRPr sz="23000">
                <a:solidFill>
                  <a:schemeClr val="dk2"/>
                </a:solidFill>
                <a:latin typeface="Arial"/>
                <a:ea typeface="Arial"/>
                <a:cs typeface="Arial"/>
                <a:sym typeface="Arial"/>
              </a:defRPr>
            </a:lvl6pPr>
            <a:lvl7pPr marL="1101997" algn="ctr" rtl="0">
              <a:spcBef>
                <a:spcPts val="0"/>
              </a:spcBef>
              <a:spcAft>
                <a:spcPts val="0"/>
              </a:spcAft>
              <a:defRPr sz="23000">
                <a:solidFill>
                  <a:schemeClr val="dk2"/>
                </a:solidFill>
                <a:latin typeface="Arial"/>
                <a:ea typeface="Arial"/>
                <a:cs typeface="Arial"/>
                <a:sym typeface="Arial"/>
              </a:defRPr>
            </a:lvl7pPr>
            <a:lvl8pPr marL="1652998" algn="ctr" rtl="0">
              <a:spcBef>
                <a:spcPts val="0"/>
              </a:spcBef>
              <a:spcAft>
                <a:spcPts val="0"/>
              </a:spcAft>
              <a:defRPr sz="23000">
                <a:solidFill>
                  <a:schemeClr val="dk2"/>
                </a:solidFill>
                <a:latin typeface="Arial"/>
                <a:ea typeface="Arial"/>
                <a:cs typeface="Arial"/>
                <a:sym typeface="Arial"/>
              </a:defRPr>
            </a:lvl8pPr>
            <a:lvl9pPr marL="2203996" algn="ctr" rtl="0">
              <a:spcBef>
                <a:spcPts val="0"/>
              </a:spcBef>
              <a:spcAft>
                <a:spcPts val="0"/>
              </a:spcAft>
              <a:defRPr sz="23000">
                <a:solidFill>
                  <a:schemeClr val="dk2"/>
                </a:solidFill>
                <a:latin typeface="Arial"/>
                <a:ea typeface="Arial"/>
                <a:cs typeface="Arial"/>
                <a:sym typeface="Arial"/>
              </a:defRPr>
            </a:lvl9pPr>
          </a:lstStyle>
          <a:p>
            <a:endParaRPr/>
          </a:p>
        </p:txBody>
      </p:sp>
      <p:sp>
        <p:nvSpPr>
          <p:cNvPr id="79" name="Shape 79"/>
          <p:cNvSpPr txBox="1">
            <a:spLocks noGrp="1"/>
          </p:cNvSpPr>
          <p:nvPr>
            <p:ph type="body" idx="1"/>
          </p:nvPr>
        </p:nvSpPr>
        <p:spPr>
          <a:xfrm rot="5400000">
            <a:off x="1846305" y="4857729"/>
            <a:ext cx="30725408" cy="27834334"/>
          </a:xfrm>
          <a:prstGeom prst="rect">
            <a:avLst/>
          </a:prstGeom>
          <a:noFill/>
          <a:ln>
            <a:noFill/>
          </a:ln>
        </p:spPr>
        <p:txBody>
          <a:bodyPr lIns="100165" tIns="100165" rIns="100165" bIns="100165" anchor="t" anchorCtr="0"/>
          <a:lstStyle>
            <a:lvl1pPr marL="1796488" indent="-1149480" algn="l" rtl="0">
              <a:spcBef>
                <a:spcPts val="3396"/>
              </a:spcBef>
              <a:spcAft>
                <a:spcPts val="0"/>
              </a:spcAft>
              <a:buClr>
                <a:schemeClr val="dk1"/>
              </a:buClr>
              <a:buFont typeface="Arial"/>
              <a:buChar char="•"/>
              <a:defRPr sz="17000">
                <a:solidFill>
                  <a:schemeClr val="dk1"/>
                </a:solidFill>
                <a:latin typeface="Arial"/>
                <a:ea typeface="Arial"/>
                <a:cs typeface="Arial"/>
                <a:sym typeface="Arial"/>
              </a:defRPr>
            </a:lvl1pPr>
            <a:lvl2pPr marL="3889519" indent="-932768" algn="l" rtl="0">
              <a:spcBef>
                <a:spcPts val="2958"/>
              </a:spcBef>
              <a:spcAft>
                <a:spcPts val="0"/>
              </a:spcAft>
              <a:buClr>
                <a:schemeClr val="dk1"/>
              </a:buClr>
              <a:buFont typeface="Arial"/>
              <a:buChar char="•"/>
              <a:defRPr sz="14800">
                <a:solidFill>
                  <a:schemeClr val="dk1"/>
                </a:solidFill>
                <a:latin typeface="Arial"/>
                <a:ea typeface="Arial"/>
                <a:cs typeface="Arial"/>
                <a:sym typeface="Arial"/>
              </a:defRPr>
            </a:lvl2pPr>
            <a:lvl3pPr marL="5980637" indent="-731536" algn="l" rtl="0">
              <a:spcBef>
                <a:spcPts val="2498"/>
              </a:spcBef>
              <a:spcAft>
                <a:spcPts val="0"/>
              </a:spcAft>
              <a:buClr>
                <a:schemeClr val="dk1"/>
              </a:buClr>
              <a:buFont typeface="Arial"/>
              <a:buChar char="•"/>
              <a:defRPr sz="12500">
                <a:solidFill>
                  <a:schemeClr val="dk1"/>
                </a:solidFill>
                <a:latin typeface="Arial"/>
                <a:ea typeface="Arial"/>
                <a:cs typeface="Arial"/>
                <a:sym typeface="Arial"/>
              </a:defRPr>
            </a:lvl3pPr>
            <a:lvl4pPr marL="8375953" indent="-81362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4pPr>
            <a:lvl5pPr marL="10763616" indent="-79414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5pPr>
            <a:lvl6pPr marL="11314615" indent="-802498"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6pPr>
            <a:lvl7pPr marL="11865614" indent="-796931"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7pPr>
            <a:lvl8pPr marL="12416614" indent="-805280"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8pPr>
            <a:lvl9pPr marL="12967613" indent="-799714" algn="l" rtl="0">
              <a:spcBef>
                <a:spcPts val="2082"/>
              </a:spcBef>
              <a:spcAft>
                <a:spcPts val="0"/>
              </a:spcAft>
              <a:buClr>
                <a:schemeClr val="dk1"/>
              </a:buClr>
              <a:buFont typeface="Arial"/>
              <a:buChar char="•"/>
              <a:defRPr sz="10400">
                <a:solidFill>
                  <a:schemeClr val="dk1"/>
                </a:solidFill>
                <a:latin typeface="Arial"/>
                <a:ea typeface="Arial"/>
                <a:cs typeface="Arial"/>
                <a:sym typeface="Arial"/>
              </a:defRPr>
            </a:lvl9pPr>
          </a:lstStyle>
          <a:p>
            <a:endParaRPr/>
          </a:p>
        </p:txBody>
      </p:sp>
      <p:sp>
        <p:nvSpPr>
          <p:cNvPr id="80" name="Shape 80"/>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81" name="Shape 81"/>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82" name="Shape 82"/>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EDFFFB"/>
            </a:gs>
            <a:gs pos="40000">
              <a:srgbClr val="E3FFFA"/>
            </a:gs>
            <a:gs pos="100000">
              <a:srgbClr val="283432"/>
            </a:gs>
          </a:gsLst>
          <a:path path="circle">
            <a:fillToRect l="50000" t="50000" r="50000" b="50000"/>
          </a:path>
          <a:tileRect/>
        </a:gradFill>
        <a:effectLst/>
      </p:bgPr>
    </p:bg>
    <p:spTree>
      <p:nvGrpSpPr>
        <p:cNvPr id="1" name="Shape 8"/>
        <p:cNvGrpSpPr/>
        <p:nvPr/>
      </p:nvGrpSpPr>
      <p:grpSpPr>
        <a:xfrm>
          <a:off x="0" y="0"/>
          <a:ext cx="0" cy="0"/>
          <a:chOff x="0" y="0"/>
          <a:chExt cx="0" cy="0"/>
        </a:xfrm>
      </p:grpSpPr>
      <p:sp>
        <p:nvSpPr>
          <p:cNvPr id="9" name="Shape 9"/>
          <p:cNvSpPr txBox="1">
            <a:spLocks noGrp="1"/>
          </p:cNvSpPr>
          <p:nvPr>
            <p:ph type="title"/>
          </p:nvPr>
        </p:nvSpPr>
        <p:spPr>
          <a:xfrm>
            <a:off x="3292188" y="3411538"/>
            <a:ext cx="37306826" cy="6402652"/>
          </a:xfrm>
          <a:prstGeom prst="rect">
            <a:avLst/>
          </a:prstGeom>
          <a:noFill/>
          <a:ln>
            <a:noFill/>
          </a:ln>
        </p:spPr>
        <p:txBody>
          <a:bodyPr lIns="100165" tIns="100165" rIns="100165" bIns="100165" anchor="ctr" anchorCtr="0"/>
          <a:lstStyle>
            <a:lvl1pPr marL="0" marR="0" indent="0" algn="ctr" rtl="0">
              <a:spcBef>
                <a:spcPts val="0"/>
              </a:spcBef>
              <a:spcAft>
                <a:spcPts val="0"/>
              </a:spcAft>
              <a:defRPr sz="21000" b="0" i="0" u="none" strike="noStrike" cap="none" baseline="0">
                <a:solidFill>
                  <a:schemeClr val="dk2"/>
                </a:solidFill>
                <a:latin typeface="Arial"/>
                <a:ea typeface="Arial"/>
                <a:cs typeface="Arial"/>
                <a:sym typeface="Arial"/>
              </a:defRPr>
            </a:lvl1pPr>
            <a:lvl2pPr marL="0" marR="0" indent="0" algn="ctr" rtl="0">
              <a:spcBef>
                <a:spcPts val="0"/>
              </a:spcBef>
              <a:spcAft>
                <a:spcPts val="0"/>
              </a:spcAft>
              <a:defRPr sz="21000" b="0" i="0" u="none" strike="noStrike" cap="none" baseline="0">
                <a:solidFill>
                  <a:schemeClr val="dk2"/>
                </a:solidFill>
                <a:latin typeface="Arial"/>
                <a:ea typeface="Arial"/>
                <a:cs typeface="Arial"/>
                <a:sym typeface="Arial"/>
              </a:defRPr>
            </a:lvl2pPr>
            <a:lvl3pPr marL="0" marR="0" indent="0" algn="ctr" rtl="0">
              <a:spcBef>
                <a:spcPts val="0"/>
              </a:spcBef>
              <a:spcAft>
                <a:spcPts val="0"/>
              </a:spcAft>
              <a:defRPr sz="21000" b="0" i="0" u="none" strike="noStrike" cap="none" baseline="0">
                <a:solidFill>
                  <a:schemeClr val="dk2"/>
                </a:solidFill>
                <a:latin typeface="Arial"/>
                <a:ea typeface="Arial"/>
                <a:cs typeface="Arial"/>
                <a:sym typeface="Arial"/>
              </a:defRPr>
            </a:lvl3pPr>
            <a:lvl4pPr marL="0" marR="0" indent="0" algn="ctr" rtl="0">
              <a:spcBef>
                <a:spcPts val="0"/>
              </a:spcBef>
              <a:spcAft>
                <a:spcPts val="0"/>
              </a:spcAft>
              <a:defRPr sz="21000" b="0" i="0" u="none" strike="noStrike" cap="none" baseline="0">
                <a:solidFill>
                  <a:schemeClr val="dk2"/>
                </a:solidFill>
                <a:latin typeface="Arial"/>
                <a:ea typeface="Arial"/>
                <a:cs typeface="Arial"/>
                <a:sym typeface="Arial"/>
              </a:defRPr>
            </a:lvl4pPr>
            <a:lvl5pPr marL="0" marR="0" indent="0" algn="ctr" rtl="0">
              <a:spcBef>
                <a:spcPts val="0"/>
              </a:spcBef>
              <a:spcAft>
                <a:spcPts val="0"/>
              </a:spcAft>
              <a:defRPr sz="21000" b="0" i="0" u="none" strike="noStrike" cap="none" baseline="0">
                <a:solidFill>
                  <a:schemeClr val="dk2"/>
                </a:solidFill>
                <a:latin typeface="Arial"/>
                <a:ea typeface="Arial"/>
                <a:cs typeface="Arial"/>
                <a:sym typeface="Arial"/>
              </a:defRPr>
            </a:lvl5pPr>
            <a:lvl6pPr marL="502919" marR="0" indent="-7619" algn="ctr" rtl="0">
              <a:spcBef>
                <a:spcPts val="0"/>
              </a:spcBef>
              <a:spcAft>
                <a:spcPts val="0"/>
              </a:spcAft>
              <a:defRPr sz="21000" b="0" i="0" u="none" strike="noStrike" cap="none" baseline="0">
                <a:solidFill>
                  <a:schemeClr val="dk2"/>
                </a:solidFill>
                <a:latin typeface="Arial"/>
                <a:ea typeface="Arial"/>
                <a:cs typeface="Arial"/>
                <a:sym typeface="Arial"/>
              </a:defRPr>
            </a:lvl6pPr>
            <a:lvl7pPr marL="1005839" marR="0" indent="-2539" algn="ctr" rtl="0">
              <a:spcBef>
                <a:spcPts val="0"/>
              </a:spcBef>
              <a:spcAft>
                <a:spcPts val="0"/>
              </a:spcAft>
              <a:defRPr sz="21000" b="0" i="0" u="none" strike="noStrike" cap="none" baseline="0">
                <a:solidFill>
                  <a:schemeClr val="dk2"/>
                </a:solidFill>
                <a:latin typeface="Arial"/>
                <a:ea typeface="Arial"/>
                <a:cs typeface="Arial"/>
                <a:sym typeface="Arial"/>
              </a:defRPr>
            </a:lvl7pPr>
            <a:lvl8pPr marL="1508760" marR="0" indent="-10160" algn="ctr" rtl="0">
              <a:spcBef>
                <a:spcPts val="0"/>
              </a:spcBef>
              <a:spcAft>
                <a:spcPts val="0"/>
              </a:spcAft>
              <a:defRPr sz="21000" b="0" i="0" u="none" strike="noStrike" cap="none" baseline="0">
                <a:solidFill>
                  <a:schemeClr val="dk2"/>
                </a:solidFill>
                <a:latin typeface="Arial"/>
                <a:ea typeface="Arial"/>
                <a:cs typeface="Arial"/>
                <a:sym typeface="Arial"/>
              </a:defRPr>
            </a:lvl8pPr>
            <a:lvl9pPr marL="2011679" marR="0" indent="-5079" algn="ctr" rtl="0">
              <a:spcBef>
                <a:spcPts val="0"/>
              </a:spcBef>
              <a:spcAft>
                <a:spcPts val="0"/>
              </a:spcAft>
              <a:defRPr sz="21000" b="0" i="0" u="none" strike="noStrike" cap="none" baseline="0">
                <a:solidFill>
                  <a:schemeClr val="dk2"/>
                </a:solidFill>
                <a:latin typeface="Arial"/>
                <a:ea typeface="Arial"/>
                <a:cs typeface="Arial"/>
                <a:sym typeface="Arial"/>
              </a:defRPr>
            </a:lvl9pPr>
          </a:lstStyle>
          <a:p>
            <a:endParaRPr/>
          </a:p>
        </p:txBody>
      </p:sp>
      <p:sp>
        <p:nvSpPr>
          <p:cNvPr id="10" name="Shape 10"/>
          <p:cNvSpPr txBox="1">
            <a:spLocks noGrp="1"/>
          </p:cNvSpPr>
          <p:nvPr>
            <p:ph type="body" idx="1"/>
          </p:nvPr>
        </p:nvSpPr>
        <p:spPr>
          <a:xfrm>
            <a:off x="3292188" y="11093984"/>
            <a:ext cx="37306826" cy="23043619"/>
          </a:xfrm>
          <a:prstGeom prst="rect">
            <a:avLst/>
          </a:prstGeom>
          <a:noFill/>
          <a:ln>
            <a:noFill/>
          </a:ln>
        </p:spPr>
        <p:txBody>
          <a:bodyPr lIns="100165" tIns="100165" rIns="100165" bIns="100165" anchor="t" anchorCtr="0"/>
          <a:lstStyle>
            <a:lvl1pPr marL="1639729" marR="0" indent="-1049179" algn="l" rtl="0">
              <a:spcBef>
                <a:spcPts val="3100"/>
              </a:spcBef>
              <a:spcAft>
                <a:spcPts val="0"/>
              </a:spcAft>
              <a:buClr>
                <a:schemeClr val="dk1"/>
              </a:buClr>
              <a:buFont typeface="Arial"/>
              <a:buChar char="•"/>
              <a:defRPr sz="15500" b="0" i="0" u="none" strike="noStrike" cap="none" baseline="0">
                <a:solidFill>
                  <a:schemeClr val="dk1"/>
                </a:solidFill>
                <a:latin typeface="Arial"/>
                <a:ea typeface="Arial"/>
                <a:cs typeface="Arial"/>
                <a:sym typeface="Arial"/>
              </a:defRPr>
            </a:lvl1pPr>
            <a:lvl2pPr marL="3550127" marR="0" indent="-851377" algn="l" rtl="0">
              <a:spcBef>
                <a:spcPts val="2700"/>
              </a:spcBef>
              <a:spcAft>
                <a:spcPts val="0"/>
              </a:spcAft>
              <a:buClr>
                <a:schemeClr val="dk1"/>
              </a:buClr>
              <a:buFont typeface="Arial"/>
              <a:buChar char="•"/>
              <a:defRPr sz="13500" b="0" i="0" u="none" strike="noStrike" cap="none" baseline="0">
                <a:solidFill>
                  <a:schemeClr val="dk1"/>
                </a:solidFill>
                <a:latin typeface="Arial"/>
                <a:ea typeface="Arial"/>
                <a:cs typeface="Arial"/>
                <a:sym typeface="Arial"/>
              </a:defRPr>
            </a:lvl2pPr>
            <a:lvl3pPr marL="5458778" marR="0" indent="-667703" algn="l" rtl="0">
              <a:spcBef>
                <a:spcPts val="2280"/>
              </a:spcBef>
              <a:spcAft>
                <a:spcPts val="0"/>
              </a:spcAft>
              <a:buClr>
                <a:schemeClr val="dk1"/>
              </a:buClr>
              <a:buFont typeface="Arial"/>
              <a:buChar char="•"/>
              <a:defRPr sz="11400" b="0" i="0" u="none" strike="noStrike" cap="none" baseline="0">
                <a:solidFill>
                  <a:schemeClr val="dk1"/>
                </a:solidFill>
                <a:latin typeface="Arial"/>
                <a:ea typeface="Arial"/>
                <a:cs typeface="Arial"/>
                <a:sym typeface="Arial"/>
              </a:defRPr>
            </a:lvl3pPr>
            <a:lvl4pPr marL="7645083" marR="0" indent="-742632" algn="l" rtl="0">
              <a:spcBef>
                <a:spcPts val="1900"/>
              </a:spcBef>
              <a:spcAft>
                <a:spcPts val="0"/>
              </a:spcAft>
              <a:buClr>
                <a:schemeClr val="dk1"/>
              </a:buClr>
              <a:buFont typeface="Arial"/>
              <a:buChar char="•"/>
              <a:defRPr sz="9500" b="0" i="0" u="none" strike="noStrike" cap="none" baseline="0">
                <a:solidFill>
                  <a:schemeClr val="dk1"/>
                </a:solidFill>
                <a:latin typeface="Arial"/>
                <a:ea typeface="Arial"/>
                <a:cs typeface="Arial"/>
                <a:sym typeface="Arial"/>
              </a:defRPr>
            </a:lvl4pPr>
            <a:lvl5pPr marL="9824403" marR="0" indent="-724852" algn="l" rtl="0">
              <a:spcBef>
                <a:spcPts val="1900"/>
              </a:spcBef>
              <a:spcAft>
                <a:spcPts val="0"/>
              </a:spcAft>
              <a:buClr>
                <a:schemeClr val="dk1"/>
              </a:buClr>
              <a:buFont typeface="Arial"/>
              <a:buChar char="•"/>
              <a:defRPr sz="9500" b="0" i="0" u="none" strike="noStrike" cap="none" baseline="0">
                <a:solidFill>
                  <a:schemeClr val="dk1"/>
                </a:solidFill>
                <a:latin typeface="Arial"/>
                <a:ea typeface="Arial"/>
                <a:cs typeface="Arial"/>
                <a:sym typeface="Arial"/>
              </a:defRPr>
            </a:lvl5pPr>
            <a:lvl6pPr marL="10327323" marR="0" indent="-732473" algn="l" rtl="0">
              <a:spcBef>
                <a:spcPts val="1900"/>
              </a:spcBef>
              <a:spcAft>
                <a:spcPts val="0"/>
              </a:spcAft>
              <a:buClr>
                <a:schemeClr val="dk1"/>
              </a:buClr>
              <a:buFont typeface="Arial"/>
              <a:buChar char="•"/>
              <a:defRPr sz="9500" b="0" i="0" u="none" strike="noStrike" cap="none" baseline="0">
                <a:solidFill>
                  <a:schemeClr val="dk1"/>
                </a:solidFill>
                <a:latin typeface="Arial"/>
                <a:ea typeface="Arial"/>
                <a:cs typeface="Arial"/>
                <a:sym typeface="Arial"/>
              </a:defRPr>
            </a:lvl6pPr>
            <a:lvl7pPr marL="10830243" marR="0" indent="-727392" algn="l" rtl="0">
              <a:spcBef>
                <a:spcPts val="1900"/>
              </a:spcBef>
              <a:spcAft>
                <a:spcPts val="0"/>
              </a:spcAft>
              <a:buClr>
                <a:schemeClr val="dk1"/>
              </a:buClr>
              <a:buFont typeface="Arial"/>
              <a:buChar char="•"/>
              <a:defRPr sz="9500" b="0" i="0" u="none" strike="noStrike" cap="none" baseline="0">
                <a:solidFill>
                  <a:schemeClr val="dk1"/>
                </a:solidFill>
                <a:latin typeface="Arial"/>
                <a:ea typeface="Arial"/>
                <a:cs typeface="Arial"/>
                <a:sym typeface="Arial"/>
              </a:defRPr>
            </a:lvl7pPr>
            <a:lvl8pPr marL="11333163" marR="0" indent="-735013" algn="l" rtl="0">
              <a:spcBef>
                <a:spcPts val="1900"/>
              </a:spcBef>
              <a:spcAft>
                <a:spcPts val="0"/>
              </a:spcAft>
              <a:buClr>
                <a:schemeClr val="dk1"/>
              </a:buClr>
              <a:buFont typeface="Arial"/>
              <a:buChar char="•"/>
              <a:defRPr sz="9500" b="0" i="0" u="none" strike="noStrike" cap="none" baseline="0">
                <a:solidFill>
                  <a:schemeClr val="dk1"/>
                </a:solidFill>
                <a:latin typeface="Arial"/>
                <a:ea typeface="Arial"/>
                <a:cs typeface="Arial"/>
                <a:sym typeface="Arial"/>
              </a:defRPr>
            </a:lvl8pPr>
            <a:lvl9pPr marL="11836083" marR="0" indent="-729932" algn="l" rtl="0">
              <a:spcBef>
                <a:spcPts val="1900"/>
              </a:spcBef>
              <a:spcAft>
                <a:spcPts val="0"/>
              </a:spcAft>
              <a:buClr>
                <a:schemeClr val="dk1"/>
              </a:buClr>
              <a:buFont typeface="Arial"/>
              <a:buChar char="•"/>
              <a:defRPr sz="9500" b="0" i="0" u="none" strike="noStrike" cap="none" baseline="0">
                <a:solidFill>
                  <a:schemeClr val="dk1"/>
                </a:solidFill>
                <a:latin typeface="Arial"/>
                <a:ea typeface="Arial"/>
                <a:cs typeface="Arial"/>
                <a:sym typeface="Arial"/>
              </a:defRPr>
            </a:lvl9pPr>
          </a:lstStyle>
          <a:p>
            <a:endParaRPr/>
          </a:p>
        </p:txBody>
      </p:sp>
      <p:sp>
        <p:nvSpPr>
          <p:cNvPr id="11" name="Shape 11"/>
          <p:cNvSpPr txBox="1">
            <a:spLocks noGrp="1"/>
          </p:cNvSpPr>
          <p:nvPr>
            <p:ph type="dt" idx="10"/>
          </p:nvPr>
        </p:nvSpPr>
        <p:spPr>
          <a:xfrm>
            <a:off x="3292186" y="34993265"/>
            <a:ext cx="9144000" cy="2557727"/>
          </a:xfrm>
          <a:prstGeom prst="rect">
            <a:avLst/>
          </a:prstGeom>
          <a:noFill/>
          <a:ln>
            <a:noFill/>
          </a:ln>
        </p:spPr>
        <p:txBody>
          <a:bodyPr lIns="100165" tIns="100165" rIns="100165" bIns="100165" anchor="t" anchorCtr="0"/>
          <a:lstStyle>
            <a:lvl1pPr marL="0" marR="0" indent="0" algn="l"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14995816" y="34993265"/>
            <a:ext cx="13899573" cy="2557727"/>
          </a:xfrm>
          <a:prstGeom prst="rect">
            <a:avLst/>
          </a:prstGeom>
          <a:noFill/>
          <a:ln>
            <a:noFill/>
          </a:ln>
        </p:spPr>
        <p:txBody>
          <a:bodyPr lIns="100165" tIns="100165" rIns="100165" bIns="100165" anchor="t" anchorCtr="0"/>
          <a:lstStyle>
            <a:lvl1pPr marL="0" marR="0" indent="0" algn="ct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
        <p:nvSpPr>
          <p:cNvPr id="13" name="Shape 13"/>
          <p:cNvSpPr txBox="1">
            <a:spLocks noGrp="1"/>
          </p:cNvSpPr>
          <p:nvPr>
            <p:ph type="sldNum" idx="12"/>
          </p:nvPr>
        </p:nvSpPr>
        <p:spPr>
          <a:xfrm>
            <a:off x="31455014" y="34993265"/>
            <a:ext cx="9144000" cy="2557727"/>
          </a:xfrm>
          <a:prstGeom prst="rect">
            <a:avLst/>
          </a:prstGeom>
          <a:noFill/>
          <a:ln>
            <a:noFill/>
          </a:ln>
        </p:spPr>
        <p:txBody>
          <a:bodyPr lIns="100165" tIns="100165" rIns="100165" bIns="100165" anchor="t" anchorCtr="0"/>
          <a:lstStyle>
            <a:lvl1pPr marL="0" marR="0" indent="0" algn="r" rtl="0">
              <a:defRPr sz="7100" b="0" i="0" u="none" strike="noStrike" cap="none" baseline="0">
                <a:solidFill>
                  <a:schemeClr val="dk1"/>
                </a:solidFill>
                <a:latin typeface="Arial"/>
                <a:ea typeface="Arial"/>
                <a:cs typeface="Arial"/>
                <a:sym typeface="Arial"/>
              </a:defRPr>
            </a:lvl1pPr>
            <a:lvl2pPr marL="550998" marR="0" indent="-8347" algn="l" rtl="0">
              <a:defRPr sz="2200" b="0" i="0" u="none" strike="noStrike" cap="none" baseline="0">
                <a:solidFill>
                  <a:schemeClr val="dk1"/>
                </a:solidFill>
                <a:latin typeface="Arial"/>
                <a:ea typeface="Arial"/>
                <a:cs typeface="Arial"/>
                <a:sym typeface="Arial"/>
              </a:defRPr>
            </a:lvl2pPr>
            <a:lvl3pPr marL="1101997" marR="0" indent="-2782" algn="l" rtl="0">
              <a:defRPr sz="2200" b="0" i="0" u="none" strike="noStrike" cap="none" baseline="0">
                <a:solidFill>
                  <a:schemeClr val="dk1"/>
                </a:solidFill>
                <a:latin typeface="Arial"/>
                <a:ea typeface="Arial"/>
                <a:cs typeface="Arial"/>
                <a:sym typeface="Arial"/>
              </a:defRPr>
            </a:lvl3pPr>
            <a:lvl4pPr marL="1652998" marR="0" indent="-11131" algn="l" rtl="0">
              <a:defRPr sz="2200" b="0" i="0" u="none" strike="noStrike" cap="none" baseline="0">
                <a:solidFill>
                  <a:schemeClr val="dk1"/>
                </a:solidFill>
                <a:latin typeface="Arial"/>
                <a:ea typeface="Arial"/>
                <a:cs typeface="Arial"/>
                <a:sym typeface="Arial"/>
              </a:defRPr>
            </a:lvl4pPr>
            <a:lvl5pPr marL="2203996" marR="0" indent="-5564" algn="l" rtl="0">
              <a:defRPr sz="2200" b="0" i="0" u="none" strike="noStrike" cap="none" baseline="0">
                <a:solidFill>
                  <a:schemeClr val="dk1"/>
                </a:solidFill>
                <a:latin typeface="Arial"/>
                <a:ea typeface="Arial"/>
                <a:cs typeface="Arial"/>
                <a:sym typeface="Arial"/>
              </a:defRPr>
            </a:lvl5pPr>
            <a:lvl6pPr marL="2754996" marR="0" indent="0" algn="l" rtl="0">
              <a:defRPr sz="2200" b="0" i="0" u="none" strike="noStrike" cap="none" baseline="0">
                <a:solidFill>
                  <a:schemeClr val="dk1"/>
                </a:solidFill>
                <a:latin typeface="Arial"/>
                <a:ea typeface="Arial"/>
                <a:cs typeface="Arial"/>
                <a:sym typeface="Arial"/>
              </a:defRPr>
            </a:lvl6pPr>
            <a:lvl7pPr marL="3305995" marR="0" indent="-8348" algn="l" rtl="0">
              <a:defRPr sz="2200" b="0" i="0" u="none" strike="noStrike" cap="none" baseline="0">
                <a:solidFill>
                  <a:schemeClr val="dk1"/>
                </a:solidFill>
                <a:latin typeface="Arial"/>
                <a:ea typeface="Arial"/>
                <a:cs typeface="Arial"/>
                <a:sym typeface="Arial"/>
              </a:defRPr>
            </a:lvl7pPr>
            <a:lvl8pPr marL="3856994" marR="0" indent="-2783" algn="l" rtl="0">
              <a:defRPr sz="2200" b="0" i="0" u="none" strike="noStrike" cap="none" baseline="0">
                <a:solidFill>
                  <a:schemeClr val="dk1"/>
                </a:solidFill>
                <a:latin typeface="Arial"/>
                <a:ea typeface="Arial"/>
                <a:cs typeface="Arial"/>
                <a:sym typeface="Arial"/>
              </a:defRPr>
            </a:lvl8pPr>
            <a:lvl9pPr marL="4407992" marR="0" indent="-11130" algn="l" rtl="0">
              <a:defRPr sz="2200" b="0" i="0" u="none" strike="noStrike" cap="none" baseline="0">
                <a:solidFill>
                  <a:schemeClr val="dk1"/>
                </a:solidFill>
                <a:latin typeface="Arial"/>
                <a:ea typeface="Arial"/>
                <a:cs typeface="Arial"/>
                <a:sym typeface="Arial"/>
              </a:defRPr>
            </a:lvl9pPr>
          </a:lstStyle>
          <a:p>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6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chart" Target="../charts/chart1.xml"/><Relationship Id="rId10" Type="http://schemas.openxmlformats.org/officeDocument/2006/relationships/image" Target="../media/image6.jpeg"/><Relationship Id="rId4" Type="http://schemas.openxmlformats.org/officeDocument/2006/relationships/image" Target="../media/image2.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8" name="Rectangle 57"/>
          <p:cNvSpPr/>
          <p:nvPr/>
        </p:nvSpPr>
        <p:spPr>
          <a:xfrm>
            <a:off x="18211800" y="26593800"/>
            <a:ext cx="24841200" cy="92964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a:off x="18211800" y="5410200"/>
            <a:ext cx="24841200" cy="207264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http://schmidtocean.org/files/unh_logo_lrg.jpg"/>
          <p:cNvPicPr>
            <a:picLocks noChangeAspect="1" noChangeArrowheads="1"/>
          </p:cNvPicPr>
          <p:nvPr/>
        </p:nvPicPr>
        <p:blipFill>
          <a:blip r:embed="rId3"/>
          <a:srcRect/>
          <a:stretch>
            <a:fillRect/>
          </a:stretch>
        </p:blipFill>
        <p:spPr bwMode="auto">
          <a:xfrm>
            <a:off x="762000" y="609600"/>
            <a:ext cx="2438399" cy="2438400"/>
          </a:xfrm>
          <a:prstGeom prst="rect">
            <a:avLst/>
          </a:prstGeom>
          <a:noFill/>
        </p:spPr>
      </p:pic>
      <p:sp>
        <p:nvSpPr>
          <p:cNvPr id="2" name="Shape 84"/>
          <p:cNvSpPr/>
          <p:nvPr/>
        </p:nvSpPr>
        <p:spPr>
          <a:xfrm>
            <a:off x="1600200" y="1143000"/>
            <a:ext cx="40671751" cy="1311566"/>
          </a:xfrm>
          <a:prstGeom prst="rect">
            <a:avLst/>
          </a:prstGeom>
          <a:noFill/>
          <a:ln>
            <a:noFill/>
          </a:ln>
        </p:spPr>
        <p:txBody>
          <a:bodyPr lIns="110190" tIns="55081" rIns="110190" bIns="55081" anchor="t" anchorCtr="0">
            <a:spAutoFit/>
          </a:bodyPr>
          <a:lstStyle/>
          <a:p>
            <a:pPr algn="ctr">
              <a:buSzPct val="25000"/>
            </a:pPr>
            <a:r>
              <a:rPr lang="en-US" sz="7600" b="1" dirty="0" smtClean="0">
                <a:solidFill>
                  <a:schemeClr val="tx1"/>
                </a:solidFill>
                <a:latin typeface="Times New Roman"/>
                <a:ea typeface="Times New Roman"/>
                <a:cs typeface="Times New Roman"/>
                <a:sym typeface="Times New Roman"/>
              </a:rPr>
              <a:t>Evolution in action: The fitness effects of beneficial mutations in alternative environments</a:t>
            </a:r>
            <a:endParaRPr lang="x-none" sz="7600" b="1">
              <a:solidFill>
                <a:schemeClr val="tx1"/>
              </a:solidFill>
              <a:latin typeface="Times New Roman"/>
              <a:ea typeface="Times New Roman"/>
              <a:cs typeface="Times New Roman"/>
              <a:sym typeface="Times New Roman"/>
            </a:endParaRPr>
          </a:p>
        </p:txBody>
      </p:sp>
      <p:sp>
        <p:nvSpPr>
          <p:cNvPr id="3" name="Shape 85"/>
          <p:cNvSpPr/>
          <p:nvPr/>
        </p:nvSpPr>
        <p:spPr>
          <a:xfrm>
            <a:off x="9677400" y="2286000"/>
            <a:ext cx="24141545" cy="1480844"/>
          </a:xfrm>
          <a:prstGeom prst="rect">
            <a:avLst/>
          </a:prstGeom>
          <a:noFill/>
          <a:ln>
            <a:noFill/>
          </a:ln>
        </p:spPr>
        <p:txBody>
          <a:bodyPr lIns="110190" tIns="55081" rIns="110190" bIns="55081" anchor="t" anchorCtr="0">
            <a:spAutoFit/>
          </a:bodyPr>
          <a:lstStyle/>
          <a:p>
            <a:pPr algn="ctr">
              <a:buSzPct val="25000"/>
            </a:pPr>
            <a:r>
              <a:rPr lang="en-US" sz="5500" dirty="0" smtClean="0">
                <a:solidFill>
                  <a:schemeClr val="tx1"/>
                </a:solidFill>
                <a:latin typeface="Times New Roman"/>
                <a:ea typeface="Times New Roman"/>
                <a:cs typeface="Times New Roman"/>
                <a:sym typeface="Times New Roman"/>
              </a:rPr>
              <a:t>Taylor M. Warren</a:t>
            </a:r>
            <a:r>
              <a:rPr lang="x-none" sz="5500" smtClean="0">
                <a:solidFill>
                  <a:schemeClr val="tx1"/>
                </a:solidFill>
                <a:latin typeface="Times New Roman"/>
                <a:ea typeface="Times New Roman"/>
                <a:cs typeface="Times New Roman"/>
                <a:sym typeface="Times New Roman"/>
              </a:rPr>
              <a:t> </a:t>
            </a:r>
            <a:r>
              <a:rPr lang="x-none" sz="5500">
                <a:solidFill>
                  <a:schemeClr val="tx1"/>
                </a:solidFill>
                <a:latin typeface="Times New Roman"/>
                <a:ea typeface="Times New Roman"/>
                <a:cs typeface="Times New Roman"/>
                <a:sym typeface="Times New Roman"/>
              </a:rPr>
              <a:t>and Vaughn S. Cooper* </a:t>
            </a:r>
          </a:p>
          <a:p>
            <a:pPr algn="ctr">
              <a:buSzPct val="25000"/>
            </a:pPr>
            <a:r>
              <a:rPr lang="x-none" sz="3400">
                <a:solidFill>
                  <a:schemeClr val="tx1"/>
                </a:solidFill>
                <a:latin typeface="Times New Roman"/>
                <a:ea typeface="Times New Roman"/>
                <a:cs typeface="Times New Roman"/>
                <a:sym typeface="Times New Roman"/>
              </a:rPr>
              <a:t>University of New Hampshire, Durham, NH, USA.</a:t>
            </a:r>
          </a:p>
        </p:txBody>
      </p:sp>
      <p:sp>
        <p:nvSpPr>
          <p:cNvPr id="4" name="Shape 86"/>
          <p:cNvSpPr/>
          <p:nvPr/>
        </p:nvSpPr>
        <p:spPr>
          <a:xfrm>
            <a:off x="685800" y="5791200"/>
            <a:ext cx="16535400" cy="7959540"/>
          </a:xfrm>
          <a:prstGeom prst="rect">
            <a:avLst/>
          </a:prstGeom>
          <a:noFill/>
          <a:ln>
            <a:noFill/>
          </a:ln>
        </p:spPr>
        <p:txBody>
          <a:bodyPr wrap="square" lIns="0" tIns="55081" rIns="0" bIns="55081" anchor="t" anchorCtr="0">
            <a:spAutoFit/>
          </a:bodyPr>
          <a:lstStyle/>
          <a:p>
            <a:pPr marL="550998" lvl="1" indent="-8347" algn="just">
              <a:buSzPct val="25000"/>
            </a:pPr>
            <a:r>
              <a:rPr lang="en-US" sz="3000" b="1" dirty="0" smtClean="0">
                <a:latin typeface="Times New Roman" pitchFamily="18" charset="0"/>
                <a:cs typeface="Times New Roman" pitchFamily="18" charset="0"/>
              </a:rPr>
              <a:t>Adaptation to new environments is facilitated by beneficial mutations that increase fitness; but how these mutations perform in alternative environments is poorly understood. Theory predicts that most mutations will be neutral or harmful under alternative conditions; however, some may be beneficial. The combined effect of these mutations is critical for determining the success or failure of an organism, particularly in populations that are challenged by dynamic environmental conditions. We predict that different selective environments will favor mutations with varying fitness </a:t>
            </a:r>
            <a:r>
              <a:rPr lang="en-US" sz="3000" b="1" dirty="0" smtClean="0">
                <a:latin typeface="Times New Roman" pitchFamily="18" charset="0"/>
                <a:cs typeface="Times New Roman" pitchFamily="18" charset="0"/>
              </a:rPr>
              <a:t>effects. More </a:t>
            </a:r>
            <a:r>
              <a:rPr lang="en-US" sz="3000" b="1" dirty="0" smtClean="0">
                <a:latin typeface="Times New Roman" pitchFamily="18" charset="0"/>
                <a:cs typeface="Times New Roman" pitchFamily="18" charset="0"/>
              </a:rPr>
              <a:t>specifically, mutants isolated from a more permissive environment will likely be of greater benefit across a range of alternative environments than those collected from a more strenuous environment. A single genotype of </a:t>
            </a:r>
            <a:r>
              <a:rPr lang="en-US" sz="3000" b="1" i="1" dirty="0" smtClean="0">
                <a:latin typeface="Times New Roman" pitchFamily="18" charset="0"/>
                <a:cs typeface="Times New Roman" pitchFamily="18" charset="0"/>
              </a:rPr>
              <a:t>Escherichia coli </a:t>
            </a:r>
            <a:r>
              <a:rPr lang="en-US" sz="3000" b="1" dirty="0" smtClean="0">
                <a:latin typeface="Times New Roman" pitchFamily="18" charset="0"/>
                <a:cs typeface="Times New Roman" pitchFamily="18" charset="0"/>
              </a:rPr>
              <a:t>was marked with two fluorescent markers, and was experimentally evolved in either a glucose or trehalose minimal medium. Mutants differing from their ancestor by a single beneficial mutation were collected through the use of </a:t>
            </a:r>
            <a:r>
              <a:rPr lang="en-US" sz="3000" b="1" dirty="0" smtClean="0">
                <a:latin typeface="Times New Roman" pitchFamily="18" charset="0"/>
                <a:cs typeface="Times New Roman" pitchFamily="18" charset="0"/>
              </a:rPr>
              <a:t>f</a:t>
            </a:r>
            <a:r>
              <a:rPr lang="en-US" sz="3000" b="1" dirty="0" smtClean="0">
                <a:latin typeface="Times New Roman" pitchFamily="18" charset="0"/>
                <a:cs typeface="Times New Roman" pitchFamily="18" charset="0"/>
              </a:rPr>
              <a:t>low </a:t>
            </a:r>
            <a:r>
              <a:rPr lang="en-US" sz="3000" b="1" dirty="0" smtClean="0">
                <a:latin typeface="Times New Roman" pitchFamily="18" charset="0"/>
                <a:cs typeface="Times New Roman" pitchFamily="18" charset="0"/>
              </a:rPr>
              <a:t>c</a:t>
            </a:r>
            <a:r>
              <a:rPr lang="en-US" sz="3000" b="1" dirty="0" smtClean="0">
                <a:latin typeface="Times New Roman" pitchFamily="18" charset="0"/>
                <a:cs typeface="Times New Roman" pitchFamily="18" charset="0"/>
              </a:rPr>
              <a:t>ytometry</a:t>
            </a:r>
            <a:r>
              <a:rPr lang="en-US" sz="3000" b="1" dirty="0" smtClean="0">
                <a:latin typeface="Times New Roman" pitchFamily="18" charset="0"/>
                <a:cs typeface="Times New Roman" pitchFamily="18" charset="0"/>
              </a:rPr>
              <a:t>, and the fitness effect of each was quantified.  We are currently </a:t>
            </a:r>
            <a:r>
              <a:rPr lang="en-US" sz="3000" b="1" dirty="0" smtClean="0">
                <a:latin typeface="Times New Roman" pitchFamily="18" charset="0"/>
                <a:cs typeface="Times New Roman" pitchFamily="18" charset="0"/>
              </a:rPr>
              <a:t>measuring fitness </a:t>
            </a:r>
            <a:r>
              <a:rPr lang="en-US" sz="3000" b="1" dirty="0" smtClean="0">
                <a:latin typeface="Times New Roman" pitchFamily="18" charset="0"/>
                <a:cs typeface="Times New Roman" pitchFamily="18" charset="0"/>
              </a:rPr>
              <a:t>in an assortment of alternative environments, </a:t>
            </a:r>
            <a:r>
              <a:rPr lang="en-US" sz="3000" b="1" dirty="0" smtClean="0">
                <a:latin typeface="Times New Roman" pitchFamily="18" charset="0"/>
                <a:cs typeface="Times New Roman" pitchFamily="18" charset="0"/>
              </a:rPr>
              <a:t>which will </a:t>
            </a:r>
            <a:r>
              <a:rPr lang="en-US" sz="3000" b="1" dirty="0" smtClean="0">
                <a:latin typeface="Times New Roman" pitchFamily="18" charset="0"/>
                <a:cs typeface="Times New Roman" pitchFamily="18" charset="0"/>
              </a:rPr>
              <a:t>ultimately allow us to </a:t>
            </a:r>
            <a:r>
              <a:rPr lang="en-US" sz="3000" b="1" dirty="0" smtClean="0">
                <a:latin typeface="Times New Roman" pitchFamily="18" charset="0"/>
                <a:cs typeface="Times New Roman" pitchFamily="18" charset="0"/>
              </a:rPr>
              <a:t>understand how mutants can be successful in one or many environments. We </a:t>
            </a:r>
            <a:r>
              <a:rPr lang="en-US" sz="3000" b="1" dirty="0" smtClean="0">
                <a:latin typeface="Times New Roman" pitchFamily="18" charset="0"/>
                <a:cs typeface="Times New Roman" pitchFamily="18" charset="0"/>
              </a:rPr>
              <a:t>are also in the process of developing short-term evolution experiments for use in </a:t>
            </a:r>
            <a:r>
              <a:rPr lang="en-US" sz="3000" b="1" dirty="0" smtClean="0">
                <a:latin typeface="Times New Roman" pitchFamily="18" charset="0"/>
                <a:cs typeface="Times New Roman" pitchFamily="18" charset="0"/>
              </a:rPr>
              <a:t>college and high </a:t>
            </a:r>
            <a:r>
              <a:rPr lang="en-US" sz="3000" b="1" dirty="0" smtClean="0">
                <a:latin typeface="Times New Roman" pitchFamily="18" charset="0"/>
                <a:cs typeface="Times New Roman" pitchFamily="18" charset="0"/>
              </a:rPr>
              <a:t>school classrooms, allowing students to gain a broader range of evolutionary processes by studying “evolution in action” in microbial populations. </a:t>
            </a:r>
            <a:endParaRPr lang="x-none" sz="3000" b="1" dirty="0">
              <a:solidFill>
                <a:schemeClr val="tx1"/>
              </a:solidFill>
              <a:latin typeface="Times New Roman" pitchFamily="18" charset="0"/>
              <a:ea typeface="Times New Roman"/>
              <a:cs typeface="Times New Roman" pitchFamily="18" charset="0"/>
              <a:sym typeface="Times New Roman"/>
            </a:endParaRPr>
          </a:p>
        </p:txBody>
      </p:sp>
      <p:sp>
        <p:nvSpPr>
          <p:cNvPr id="6" name="Shape 88"/>
          <p:cNvSpPr/>
          <p:nvPr/>
        </p:nvSpPr>
        <p:spPr>
          <a:xfrm>
            <a:off x="1524000" y="35737800"/>
            <a:ext cx="4800600" cy="757569"/>
          </a:xfrm>
          <a:prstGeom prst="rect">
            <a:avLst/>
          </a:prstGeom>
          <a:noFill/>
          <a:ln>
            <a:noFill/>
          </a:ln>
        </p:spPr>
        <p:txBody>
          <a:bodyPr wrap="square" lIns="110190" tIns="55081" rIns="110190" bIns="55081" anchor="ctr" anchorCtr="0">
            <a:spAutoFit/>
          </a:bodyPr>
          <a:lstStyle/>
          <a:p>
            <a:pPr>
              <a:buSzPct val="25000"/>
            </a:pPr>
            <a:r>
              <a:rPr lang="x-none" sz="4200">
                <a:solidFill>
                  <a:schemeClr val="tx1"/>
                </a:solidFill>
                <a:latin typeface="Times New Roman"/>
                <a:ea typeface="Times New Roman"/>
                <a:cs typeface="Times New Roman"/>
                <a:sym typeface="Times New Roman"/>
              </a:rPr>
              <a:t>Acknowledgments</a:t>
            </a:r>
          </a:p>
        </p:txBody>
      </p:sp>
      <p:sp>
        <p:nvSpPr>
          <p:cNvPr id="9" name="Shape 91"/>
          <p:cNvSpPr/>
          <p:nvPr/>
        </p:nvSpPr>
        <p:spPr>
          <a:xfrm>
            <a:off x="17830800" y="36804600"/>
            <a:ext cx="12344400" cy="788346"/>
          </a:xfrm>
          <a:prstGeom prst="rect">
            <a:avLst/>
          </a:prstGeom>
          <a:noFill/>
          <a:ln>
            <a:noFill/>
          </a:ln>
        </p:spPr>
        <p:txBody>
          <a:bodyPr wrap="square" lIns="110190" tIns="55081" rIns="110190" bIns="55081" anchor="ctr" anchorCtr="0">
            <a:spAutoFit/>
          </a:bodyPr>
          <a:lstStyle/>
          <a:p>
            <a:r>
              <a:rPr lang="en-US" sz="2200" dirty="0" smtClean="0">
                <a:solidFill>
                  <a:schemeClr val="tx1"/>
                </a:solidFill>
                <a:latin typeface="Times New Roman" pitchFamily="18" charset="0"/>
                <a:cs typeface="Times New Roman" pitchFamily="18" charset="0"/>
              </a:rPr>
              <a:t>1.  </a:t>
            </a:r>
            <a:r>
              <a:rPr lang="en-US" sz="2200" b="1" dirty="0" smtClean="0">
                <a:solidFill>
                  <a:schemeClr val="tx1"/>
                </a:solidFill>
                <a:latin typeface="Times New Roman" pitchFamily="18" charset="0"/>
                <a:cs typeface="Times New Roman" pitchFamily="18" charset="0"/>
              </a:rPr>
              <a:t>Fisher, R. </a:t>
            </a:r>
            <a:r>
              <a:rPr lang="en-US" sz="2200" dirty="0" smtClean="0">
                <a:solidFill>
                  <a:schemeClr val="tx1"/>
                </a:solidFill>
                <a:latin typeface="Times New Roman" pitchFamily="18" charset="0"/>
                <a:cs typeface="Times New Roman" pitchFamily="18" charset="0"/>
              </a:rPr>
              <a:t>1930. </a:t>
            </a:r>
            <a:r>
              <a:rPr lang="en-US" sz="2200" i="1" dirty="0" smtClean="0">
                <a:solidFill>
                  <a:schemeClr val="tx1"/>
                </a:solidFill>
                <a:latin typeface="Times New Roman" pitchFamily="18" charset="0"/>
                <a:cs typeface="Times New Roman" pitchFamily="18" charset="0"/>
              </a:rPr>
              <a:t>The genetic theory of natural selection</a:t>
            </a:r>
            <a:r>
              <a:rPr lang="en-US" sz="2200" dirty="0" smtClean="0">
                <a:solidFill>
                  <a:schemeClr val="tx1"/>
                </a:solidFill>
                <a:latin typeface="Times New Roman" pitchFamily="18" charset="0"/>
                <a:cs typeface="Times New Roman" pitchFamily="18" charset="0"/>
              </a:rPr>
              <a:t>.</a:t>
            </a:r>
            <a:r>
              <a:rPr lang="en-US" sz="2200" i="1" dirty="0" smtClean="0">
                <a:solidFill>
                  <a:schemeClr val="tx1"/>
                </a:solidFill>
                <a:latin typeface="Times New Roman" pitchFamily="18" charset="0"/>
                <a:cs typeface="Times New Roman" pitchFamily="18" charset="0"/>
              </a:rPr>
              <a:t> </a:t>
            </a:r>
            <a:r>
              <a:rPr lang="en-US" sz="2200" dirty="0" smtClean="0">
                <a:solidFill>
                  <a:schemeClr val="tx1"/>
                </a:solidFill>
                <a:latin typeface="Times New Roman" pitchFamily="18" charset="0"/>
                <a:cs typeface="Times New Roman" pitchFamily="18" charset="0"/>
              </a:rPr>
              <a:t>Oxford University Press, Oxford, UK.</a:t>
            </a:r>
          </a:p>
          <a:p>
            <a:r>
              <a:rPr lang="en-US" sz="2200" dirty="0" smtClean="0">
                <a:solidFill>
                  <a:schemeClr val="tx1"/>
                </a:solidFill>
                <a:latin typeface="Times New Roman" pitchFamily="18" charset="0"/>
                <a:cs typeface="Times New Roman" pitchFamily="18" charset="0"/>
              </a:rPr>
              <a:t>2.  </a:t>
            </a:r>
            <a:r>
              <a:rPr lang="en-US" sz="2200" b="1" dirty="0" smtClean="0">
                <a:solidFill>
                  <a:schemeClr val="tx1"/>
                </a:solidFill>
                <a:latin typeface="Times New Roman" pitchFamily="18" charset="0"/>
                <a:cs typeface="Times New Roman" pitchFamily="18" charset="0"/>
              </a:rPr>
              <a:t>Wilke, C. </a:t>
            </a:r>
            <a:r>
              <a:rPr lang="en-US" sz="2200" dirty="0" smtClean="0">
                <a:solidFill>
                  <a:schemeClr val="tx1"/>
                </a:solidFill>
                <a:latin typeface="Times New Roman" pitchFamily="18" charset="0"/>
                <a:cs typeface="Times New Roman" pitchFamily="18" charset="0"/>
              </a:rPr>
              <a:t>2004. The speed of adaptation in large asexual populations. </a:t>
            </a:r>
            <a:r>
              <a:rPr lang="en-US" sz="2200" i="1" dirty="0" smtClean="0">
                <a:solidFill>
                  <a:schemeClr val="tx1"/>
                </a:solidFill>
                <a:latin typeface="Times New Roman" pitchFamily="18" charset="0"/>
                <a:cs typeface="Times New Roman" pitchFamily="18" charset="0"/>
              </a:rPr>
              <a:t>Genetics </a:t>
            </a:r>
            <a:r>
              <a:rPr lang="en-US" sz="2200" b="1" dirty="0" smtClean="0">
                <a:solidFill>
                  <a:schemeClr val="tx1"/>
                </a:solidFill>
                <a:latin typeface="Times New Roman" pitchFamily="18" charset="0"/>
                <a:cs typeface="Times New Roman" pitchFamily="18" charset="0"/>
              </a:rPr>
              <a:t>167</a:t>
            </a:r>
            <a:r>
              <a:rPr lang="en-US" sz="2200" dirty="0" smtClean="0">
                <a:solidFill>
                  <a:schemeClr val="tx1"/>
                </a:solidFill>
                <a:latin typeface="Times New Roman" pitchFamily="18" charset="0"/>
                <a:cs typeface="Times New Roman" pitchFamily="18" charset="0"/>
              </a:rPr>
              <a:t>: 2045-2053.</a:t>
            </a:r>
            <a:endParaRPr lang="en-US" sz="2200" b="1" dirty="0" smtClean="0">
              <a:solidFill>
                <a:schemeClr val="tx1"/>
              </a:solidFill>
              <a:latin typeface="Times New Roman" pitchFamily="18" charset="0"/>
              <a:cs typeface="Times New Roman" pitchFamily="18" charset="0"/>
            </a:endParaRPr>
          </a:p>
        </p:txBody>
      </p:sp>
      <p:sp>
        <p:nvSpPr>
          <p:cNvPr id="10" name="Shape 92"/>
          <p:cNvSpPr/>
          <p:nvPr/>
        </p:nvSpPr>
        <p:spPr>
          <a:xfrm>
            <a:off x="30480000" y="36880800"/>
            <a:ext cx="12995569" cy="465181"/>
          </a:xfrm>
          <a:prstGeom prst="rect">
            <a:avLst/>
          </a:prstGeom>
          <a:noFill/>
          <a:ln>
            <a:noFill/>
          </a:ln>
        </p:spPr>
        <p:txBody>
          <a:bodyPr wrap="square" lIns="110190" tIns="55081" rIns="110190" bIns="55081" anchor="t" anchorCtr="0">
            <a:spAutoFit/>
          </a:bodyPr>
          <a:lstStyle/>
          <a:p>
            <a:pPr>
              <a:buSzPct val="25000"/>
            </a:pPr>
            <a:r>
              <a:rPr lang="x-none" sz="2300">
                <a:solidFill>
                  <a:schemeClr val="tx1"/>
                </a:solidFill>
                <a:latin typeface="Times New Roman"/>
                <a:ea typeface="Times New Roman"/>
                <a:cs typeface="Times New Roman"/>
                <a:sym typeface="Times New Roman"/>
              </a:rPr>
              <a:t>*Contact Dr. Vaughn Cooper at: vaughn.cooper@unh.edu and </a:t>
            </a:r>
            <a:r>
              <a:rPr lang="en-US" sz="2300" dirty="0" smtClean="0">
                <a:solidFill>
                  <a:schemeClr val="tx1"/>
                </a:solidFill>
                <a:latin typeface="Times New Roman"/>
                <a:ea typeface="Times New Roman"/>
                <a:cs typeface="Times New Roman"/>
                <a:sym typeface="Times New Roman"/>
              </a:rPr>
              <a:t>Taylor Warren </a:t>
            </a:r>
            <a:r>
              <a:rPr lang="x-none" sz="2300" smtClean="0">
                <a:solidFill>
                  <a:schemeClr val="tx1"/>
                </a:solidFill>
                <a:latin typeface="Times New Roman"/>
                <a:ea typeface="Times New Roman"/>
                <a:cs typeface="Times New Roman"/>
                <a:sym typeface="Times New Roman"/>
              </a:rPr>
              <a:t>at</a:t>
            </a:r>
            <a:r>
              <a:rPr lang="x-none" sz="2300">
                <a:solidFill>
                  <a:schemeClr val="tx1"/>
                </a:solidFill>
                <a:latin typeface="Times New Roman"/>
                <a:ea typeface="Times New Roman"/>
                <a:cs typeface="Times New Roman"/>
                <a:sym typeface="Times New Roman"/>
              </a:rPr>
              <a:t>: </a:t>
            </a:r>
            <a:r>
              <a:rPr lang="en-US" sz="2300" dirty="0" smtClean="0">
                <a:solidFill>
                  <a:schemeClr val="tx1"/>
                </a:solidFill>
                <a:latin typeface="Times New Roman"/>
                <a:ea typeface="Times New Roman"/>
                <a:cs typeface="Times New Roman"/>
                <a:sym typeface="Times New Roman"/>
              </a:rPr>
              <a:t>tmf46</a:t>
            </a:r>
            <a:r>
              <a:rPr lang="x-none" sz="2300" smtClean="0">
                <a:solidFill>
                  <a:schemeClr val="tx1"/>
                </a:solidFill>
                <a:latin typeface="Times New Roman"/>
                <a:ea typeface="Times New Roman"/>
                <a:cs typeface="Times New Roman"/>
                <a:sym typeface="Times New Roman"/>
              </a:rPr>
              <a:t>@wildcats.unh.edu</a:t>
            </a:r>
            <a:endParaRPr lang="x-none" sz="2300">
              <a:solidFill>
                <a:schemeClr val="tx1"/>
              </a:solidFill>
              <a:latin typeface="Times New Roman"/>
              <a:ea typeface="Times New Roman"/>
              <a:cs typeface="Times New Roman"/>
              <a:sym typeface="Times New Roman"/>
            </a:endParaRPr>
          </a:p>
        </p:txBody>
      </p:sp>
      <p:sp>
        <p:nvSpPr>
          <p:cNvPr id="17" name="Shape 99"/>
          <p:cNvSpPr/>
          <p:nvPr/>
        </p:nvSpPr>
        <p:spPr>
          <a:xfrm>
            <a:off x="17907000" y="36042600"/>
            <a:ext cx="3323495" cy="757569"/>
          </a:xfrm>
          <a:prstGeom prst="rect">
            <a:avLst/>
          </a:prstGeom>
          <a:noFill/>
          <a:ln>
            <a:noFill/>
          </a:ln>
        </p:spPr>
        <p:txBody>
          <a:bodyPr wrap="square" lIns="110190" tIns="55081" rIns="110190" bIns="55081" anchor="ctr" anchorCtr="0">
            <a:spAutoFit/>
          </a:bodyPr>
          <a:lstStyle/>
          <a:p>
            <a:pPr>
              <a:buSzPct val="25000"/>
            </a:pPr>
            <a:r>
              <a:rPr lang="x-none" sz="4200">
                <a:solidFill>
                  <a:schemeClr val="tx1"/>
                </a:solidFill>
                <a:latin typeface="Times New Roman"/>
                <a:ea typeface="Times New Roman"/>
                <a:cs typeface="Times New Roman"/>
                <a:sym typeface="Times New Roman"/>
              </a:rPr>
              <a:t>References</a:t>
            </a:r>
          </a:p>
        </p:txBody>
      </p:sp>
      <p:sp>
        <p:nvSpPr>
          <p:cNvPr id="18" name="Shape 100"/>
          <p:cNvSpPr/>
          <p:nvPr/>
        </p:nvSpPr>
        <p:spPr>
          <a:xfrm>
            <a:off x="1524000" y="36499800"/>
            <a:ext cx="15011400" cy="1126900"/>
          </a:xfrm>
          <a:prstGeom prst="rect">
            <a:avLst/>
          </a:prstGeom>
          <a:noFill/>
          <a:ln>
            <a:noFill/>
          </a:ln>
        </p:spPr>
        <p:txBody>
          <a:bodyPr wrap="square" lIns="110190" tIns="55081" rIns="110190" bIns="55081" anchor="t" anchorCtr="0">
            <a:spAutoFit/>
          </a:bodyPr>
          <a:lstStyle/>
          <a:p>
            <a:pPr lvl="0">
              <a:buSzPct val="25000"/>
            </a:pPr>
            <a:r>
              <a:rPr lang="en-US" sz="2200" dirty="0" smtClean="0">
                <a:solidFill>
                  <a:schemeClr val="tx1"/>
                </a:solidFill>
                <a:latin typeface="Times New Roman"/>
                <a:ea typeface="Times New Roman"/>
                <a:cs typeface="Times New Roman"/>
                <a:sym typeface="Times New Roman"/>
              </a:rPr>
              <a:t>Thanks to M. Dillon, R. Staples,</a:t>
            </a:r>
            <a:r>
              <a:rPr lang="x-none" sz="2200" smtClean="0">
                <a:solidFill>
                  <a:schemeClr val="tx1"/>
                </a:solidFill>
                <a:latin typeface="Times New Roman"/>
                <a:ea typeface="Times New Roman"/>
                <a:cs typeface="Times New Roman"/>
                <a:sym typeface="Times New Roman"/>
              </a:rPr>
              <a:t> C. Traverse, K. Flynn</a:t>
            </a:r>
            <a:r>
              <a:rPr lang="en-US" sz="2200" dirty="0" smtClean="0">
                <a:solidFill>
                  <a:schemeClr val="tx1"/>
                </a:solidFill>
                <a:latin typeface="Times New Roman"/>
                <a:ea typeface="Times New Roman"/>
                <a:cs typeface="Times New Roman"/>
                <a:sym typeface="Times New Roman"/>
              </a:rPr>
              <a:t> </a:t>
            </a:r>
            <a:r>
              <a:rPr lang="x-none" sz="2200" smtClean="0">
                <a:solidFill>
                  <a:schemeClr val="tx1"/>
                </a:solidFill>
                <a:latin typeface="Times New Roman"/>
                <a:ea typeface="Times New Roman"/>
                <a:cs typeface="Times New Roman"/>
                <a:sym typeface="Times New Roman"/>
              </a:rPr>
              <a:t>for their assistance and helpful comments. </a:t>
            </a:r>
            <a:r>
              <a:rPr lang="en-US" sz="2200" dirty="0" smtClean="0">
                <a:solidFill>
                  <a:schemeClr val="tx1"/>
                </a:solidFill>
                <a:latin typeface="Times New Roman"/>
                <a:ea typeface="Times New Roman"/>
                <a:cs typeface="Times New Roman"/>
                <a:sym typeface="Times New Roman"/>
              </a:rPr>
              <a:t>A special thanks to </a:t>
            </a:r>
            <a:r>
              <a:rPr lang="en-US" sz="2200" dirty="0" err="1" smtClean="0">
                <a:solidFill>
                  <a:schemeClr val="tx1"/>
                </a:solidFill>
                <a:latin typeface="Times New Roman"/>
                <a:ea typeface="Times New Roman"/>
                <a:cs typeface="Times New Roman"/>
                <a:sym typeface="Times New Roman"/>
              </a:rPr>
              <a:t>Romain</a:t>
            </a:r>
            <a:r>
              <a:rPr lang="en-US" sz="2200" dirty="0" smtClean="0">
                <a:solidFill>
                  <a:schemeClr val="tx1"/>
                </a:solidFill>
                <a:latin typeface="Times New Roman"/>
                <a:ea typeface="Times New Roman"/>
                <a:cs typeface="Times New Roman"/>
                <a:sym typeface="Times New Roman"/>
              </a:rPr>
              <a:t> </a:t>
            </a:r>
            <a:r>
              <a:rPr lang="en-US" sz="2200" dirty="0" err="1" smtClean="0">
                <a:solidFill>
                  <a:schemeClr val="tx1"/>
                </a:solidFill>
                <a:latin typeface="Times New Roman"/>
                <a:ea typeface="Times New Roman"/>
                <a:cs typeface="Times New Roman"/>
                <a:sym typeface="Times New Roman"/>
              </a:rPr>
              <a:t>Gallet</a:t>
            </a:r>
            <a:r>
              <a:rPr lang="en-US" sz="2200" dirty="0" smtClean="0">
                <a:solidFill>
                  <a:schemeClr val="tx1"/>
                </a:solidFill>
                <a:latin typeface="Times New Roman"/>
                <a:ea typeface="Times New Roman"/>
                <a:cs typeface="Times New Roman"/>
                <a:sym typeface="Times New Roman"/>
              </a:rPr>
              <a:t> for constructing the fluorescently marked </a:t>
            </a:r>
            <a:r>
              <a:rPr lang="en-US" sz="2200" i="1" dirty="0" smtClean="0">
                <a:solidFill>
                  <a:schemeClr val="tx1"/>
                </a:solidFill>
                <a:latin typeface="Times New Roman"/>
                <a:ea typeface="Times New Roman"/>
                <a:cs typeface="Times New Roman"/>
                <a:sym typeface="Times New Roman"/>
              </a:rPr>
              <a:t>E. coli</a:t>
            </a:r>
            <a:r>
              <a:rPr lang="en-US" sz="2200" dirty="0" smtClean="0">
                <a:solidFill>
                  <a:schemeClr val="tx1"/>
                </a:solidFill>
                <a:latin typeface="Times New Roman"/>
                <a:ea typeface="Times New Roman"/>
                <a:cs typeface="Times New Roman"/>
                <a:sym typeface="Times New Roman"/>
              </a:rPr>
              <a:t> strains that were used in these experiments. Also, thanks to The Hamel Center for Undergraduate Research  and  </a:t>
            </a:r>
            <a:r>
              <a:rPr lang="x-none" sz="2200" smtClean="0">
                <a:solidFill>
                  <a:schemeClr val="tx1"/>
                </a:solidFill>
                <a:latin typeface="Times New Roman"/>
                <a:ea typeface="Times New Roman"/>
                <a:cs typeface="Times New Roman"/>
                <a:sym typeface="Times New Roman"/>
              </a:rPr>
              <a:t>NSF </a:t>
            </a:r>
            <a:r>
              <a:rPr lang="x-none" sz="2200">
                <a:solidFill>
                  <a:schemeClr val="tx1"/>
                </a:solidFill>
                <a:latin typeface="Times New Roman"/>
                <a:ea typeface="Times New Roman"/>
                <a:cs typeface="Times New Roman"/>
                <a:sym typeface="Times New Roman"/>
              </a:rPr>
              <a:t>CAREER DEB-0845851 for financial </a:t>
            </a:r>
            <a:r>
              <a:rPr lang="x-none" sz="2200" smtClean="0">
                <a:solidFill>
                  <a:schemeClr val="tx1"/>
                </a:solidFill>
                <a:latin typeface="Times New Roman"/>
                <a:ea typeface="Times New Roman"/>
                <a:cs typeface="Times New Roman"/>
                <a:sym typeface="Times New Roman"/>
              </a:rPr>
              <a:t>support</a:t>
            </a:r>
            <a:r>
              <a:rPr lang="en-US" sz="2200" dirty="0" smtClean="0">
                <a:solidFill>
                  <a:schemeClr val="tx1"/>
                </a:solidFill>
                <a:latin typeface="Times New Roman"/>
                <a:ea typeface="Times New Roman"/>
                <a:cs typeface="Times New Roman"/>
                <a:sym typeface="Times New Roman"/>
              </a:rPr>
              <a:t>.</a:t>
            </a:r>
            <a:endParaRPr lang="x-none" sz="2400">
              <a:solidFill>
                <a:schemeClr val="tx1"/>
              </a:solidFill>
              <a:latin typeface="Times New Roman"/>
              <a:ea typeface="Times New Roman"/>
              <a:cs typeface="Times New Roman"/>
              <a:sym typeface="Times New Roman"/>
            </a:endParaRPr>
          </a:p>
        </p:txBody>
      </p:sp>
      <p:sp>
        <p:nvSpPr>
          <p:cNvPr id="20" name="Shape 102"/>
          <p:cNvSpPr/>
          <p:nvPr/>
        </p:nvSpPr>
        <p:spPr>
          <a:xfrm>
            <a:off x="1143000" y="4648200"/>
            <a:ext cx="3276604" cy="957623"/>
          </a:xfrm>
          <a:prstGeom prst="rect">
            <a:avLst/>
          </a:prstGeom>
          <a:noFill/>
          <a:ln>
            <a:noFill/>
          </a:ln>
        </p:spPr>
        <p:txBody>
          <a:bodyPr wrap="square" lIns="110190" tIns="55081" rIns="110190" bIns="55081" anchor="t" anchorCtr="0">
            <a:spAutoFit/>
          </a:bodyPr>
          <a:lstStyle/>
          <a:p>
            <a:pPr>
              <a:buSzPct val="25000"/>
            </a:pPr>
            <a:r>
              <a:rPr lang="x-none" sz="5500">
                <a:solidFill>
                  <a:schemeClr val="tx1"/>
                </a:solidFill>
                <a:latin typeface="Times New Roman"/>
                <a:ea typeface="Times New Roman"/>
                <a:cs typeface="Times New Roman"/>
                <a:sym typeface="Times New Roman"/>
              </a:rPr>
              <a:t>Abstract</a:t>
            </a:r>
          </a:p>
        </p:txBody>
      </p:sp>
      <p:sp>
        <p:nvSpPr>
          <p:cNvPr id="53" name="TextBox 52"/>
          <p:cNvSpPr txBox="1"/>
          <p:nvPr/>
        </p:nvSpPr>
        <p:spPr>
          <a:xfrm>
            <a:off x="1447800" y="31242000"/>
            <a:ext cx="15087600" cy="3979143"/>
          </a:xfrm>
          <a:prstGeom prst="rect">
            <a:avLst/>
          </a:prstGeom>
          <a:noFill/>
        </p:spPr>
        <p:txBody>
          <a:bodyPr wrap="square" lIns="100182" tIns="50090" rIns="100182" bIns="50090" rtlCol="0">
            <a:spAutoFit/>
          </a:bodyPr>
          <a:lstStyle/>
          <a:p>
            <a:pPr lvl="0"/>
            <a:r>
              <a:rPr lang="en-US" sz="2800" dirty="0" smtClean="0">
                <a:solidFill>
                  <a:schemeClr val="tx1"/>
                </a:solidFill>
                <a:latin typeface="Times New Roman" pitchFamily="18" charset="0"/>
                <a:cs typeface="Times New Roman" pitchFamily="18" charset="0"/>
              </a:rPr>
              <a:t>REL606 populations were founded using genetically identical </a:t>
            </a:r>
            <a:r>
              <a:rPr lang="en-US" sz="2800" i="1" dirty="0" smtClean="0">
                <a:solidFill>
                  <a:schemeClr val="tx1"/>
                </a:solidFill>
                <a:latin typeface="Times New Roman" pitchFamily="18" charset="0"/>
                <a:cs typeface="Times New Roman" pitchFamily="18" charset="0"/>
              </a:rPr>
              <a:t>E. coli</a:t>
            </a:r>
            <a:r>
              <a:rPr lang="en-US" sz="2800" dirty="0" smtClean="0">
                <a:solidFill>
                  <a:schemeClr val="tx1"/>
                </a:solidFill>
                <a:latin typeface="Times New Roman" pitchFamily="18" charset="0"/>
                <a:cs typeface="Times New Roman" pitchFamily="18" charset="0"/>
              </a:rPr>
              <a:t> ancestors, each containing a different fluorescent marker. Replicate populations were evolved in a minimal media containing 25 µL/mL glucose or trehalose (DM 25) and incubated at 37</a:t>
            </a:r>
            <a:r>
              <a:rPr lang="en-US" sz="2800" dirty="0" smtClean="0">
                <a:solidFill>
                  <a:schemeClr val="tx1"/>
                </a:solidFill>
                <a:latin typeface="Calibri"/>
                <a:cs typeface="Times New Roman" pitchFamily="18" charset="0"/>
              </a:rPr>
              <a:t>°C</a:t>
            </a:r>
            <a:r>
              <a:rPr lang="en-US" sz="2800" dirty="0" smtClean="0">
                <a:solidFill>
                  <a:schemeClr val="tx1"/>
                </a:solidFill>
                <a:latin typeface="Times New Roman" pitchFamily="18" charset="0"/>
                <a:cs typeface="Times New Roman" pitchFamily="18" charset="0"/>
              </a:rPr>
              <a:t>. Populations were diluted 1:10,000 fold into fresh media every 24 hours</a:t>
            </a:r>
            <a:r>
              <a:rPr lang="en-US" sz="2800" b="1" dirty="0" smtClean="0">
                <a:solidFill>
                  <a:schemeClr val="tx1"/>
                </a:solidFill>
                <a:latin typeface="Times New Roman" pitchFamily="18" charset="0"/>
                <a:cs typeface="Times New Roman" pitchFamily="18" charset="0"/>
              </a:rPr>
              <a:t> </a:t>
            </a:r>
            <a:r>
              <a:rPr lang="en-US" sz="2800" dirty="0" smtClean="0">
                <a:solidFill>
                  <a:schemeClr val="tx1"/>
                </a:solidFill>
                <a:latin typeface="Times New Roman" pitchFamily="18" charset="0"/>
                <a:cs typeface="Times New Roman" pitchFamily="18" charset="0"/>
              </a:rPr>
              <a:t>and</a:t>
            </a:r>
            <a:r>
              <a:rPr lang="en-US" sz="2800" b="1" dirty="0" smtClean="0">
                <a:solidFill>
                  <a:schemeClr val="tx1"/>
                </a:solidFill>
                <a:latin typeface="Times New Roman" pitchFamily="18" charset="0"/>
                <a:cs typeface="Times New Roman" pitchFamily="18" charset="0"/>
              </a:rPr>
              <a:t> </a:t>
            </a:r>
            <a:r>
              <a:rPr lang="en-US" sz="2800" dirty="0" smtClean="0">
                <a:solidFill>
                  <a:schemeClr val="tx1"/>
                </a:solidFill>
                <a:latin typeface="Times New Roman" pitchFamily="18" charset="0"/>
                <a:cs typeface="Times New Roman" pitchFamily="18" charset="0"/>
              </a:rPr>
              <a:t>analyzed every 3 days using </a:t>
            </a:r>
            <a:r>
              <a:rPr lang="en-US" sz="2800" dirty="0" smtClean="0">
                <a:solidFill>
                  <a:schemeClr val="tx1"/>
                </a:solidFill>
                <a:latin typeface="Times New Roman" pitchFamily="18" charset="0"/>
                <a:cs typeface="Times New Roman" pitchFamily="18" charset="0"/>
              </a:rPr>
              <a:t>f</a:t>
            </a:r>
            <a:r>
              <a:rPr lang="en-US" sz="2800" dirty="0" smtClean="0">
                <a:solidFill>
                  <a:schemeClr val="tx1"/>
                </a:solidFill>
                <a:latin typeface="Times New Roman" pitchFamily="18" charset="0"/>
                <a:cs typeface="Times New Roman" pitchFamily="18" charset="0"/>
              </a:rPr>
              <a:t>low </a:t>
            </a:r>
            <a:r>
              <a:rPr lang="en-US" sz="2800" dirty="0" smtClean="0">
                <a:solidFill>
                  <a:schemeClr val="tx1"/>
                </a:solidFill>
                <a:latin typeface="Times New Roman" pitchFamily="18" charset="0"/>
                <a:cs typeface="Times New Roman" pitchFamily="18" charset="0"/>
              </a:rPr>
              <a:t>c</a:t>
            </a:r>
            <a:r>
              <a:rPr lang="en-US" sz="2800" dirty="0" smtClean="0">
                <a:solidFill>
                  <a:schemeClr val="tx1"/>
                </a:solidFill>
                <a:latin typeface="Times New Roman" pitchFamily="18" charset="0"/>
                <a:cs typeface="Times New Roman" pitchFamily="18" charset="0"/>
              </a:rPr>
              <a:t>ytometry </a:t>
            </a:r>
            <a:r>
              <a:rPr lang="en-US" sz="2800" dirty="0" smtClean="0">
                <a:solidFill>
                  <a:schemeClr val="tx1"/>
                </a:solidFill>
                <a:latin typeface="Times New Roman" pitchFamily="18" charset="0"/>
                <a:cs typeface="Times New Roman" pitchFamily="18" charset="0"/>
              </a:rPr>
              <a:t>as depicted in </a:t>
            </a:r>
            <a:r>
              <a:rPr lang="en-US" sz="2800" b="1" dirty="0" smtClean="0">
                <a:solidFill>
                  <a:schemeClr val="tx1"/>
                </a:solidFill>
                <a:latin typeface="Times New Roman" pitchFamily="18" charset="0"/>
                <a:cs typeface="Times New Roman" pitchFamily="18" charset="0"/>
              </a:rPr>
              <a:t>Figure 2</a:t>
            </a:r>
            <a:r>
              <a:rPr lang="en-US" sz="2800" dirty="0" smtClean="0">
                <a:solidFill>
                  <a:schemeClr val="tx1"/>
                </a:solidFill>
                <a:latin typeface="Times New Roman" pitchFamily="18" charset="0"/>
                <a:cs typeface="Times New Roman" pitchFamily="18" charset="0"/>
              </a:rPr>
              <a:t>. A skew towards one fluorescent marker indicated the presence of a first step beneficial mutant. At this point, evolutions were stopped; beneficial mutants were isolated and frozen for later analysis. Mutants were  then directly competed against their ancestor (1:1) with a </a:t>
            </a:r>
            <a:r>
              <a:rPr lang="en-US" sz="2800" dirty="0" smtClean="0">
                <a:solidFill>
                  <a:schemeClr val="tx1"/>
                </a:solidFill>
                <a:latin typeface="Times New Roman" pitchFamily="18" charset="0"/>
                <a:cs typeface="Times New Roman" pitchFamily="18" charset="0"/>
              </a:rPr>
              <a:t>daily 1:100 </a:t>
            </a:r>
            <a:r>
              <a:rPr lang="en-US" sz="2800" dirty="0" smtClean="0">
                <a:solidFill>
                  <a:schemeClr val="tx1"/>
                </a:solidFill>
                <a:latin typeface="Times New Roman" pitchFamily="18" charset="0"/>
                <a:cs typeface="Times New Roman" pitchFamily="18" charset="0"/>
              </a:rPr>
              <a:t>fold dilution, and analyzed via </a:t>
            </a:r>
            <a:r>
              <a:rPr lang="en-US" sz="2800" dirty="0" smtClean="0">
                <a:solidFill>
                  <a:schemeClr val="tx1"/>
                </a:solidFill>
                <a:latin typeface="Times New Roman" pitchFamily="18" charset="0"/>
                <a:cs typeface="Times New Roman" pitchFamily="18" charset="0"/>
              </a:rPr>
              <a:t>f</a:t>
            </a:r>
            <a:r>
              <a:rPr lang="en-US" sz="2800" dirty="0" smtClean="0">
                <a:solidFill>
                  <a:schemeClr val="tx1"/>
                </a:solidFill>
                <a:latin typeface="Times New Roman" pitchFamily="18" charset="0"/>
                <a:cs typeface="Times New Roman" pitchFamily="18" charset="0"/>
              </a:rPr>
              <a:t>low </a:t>
            </a:r>
            <a:r>
              <a:rPr lang="en-US" sz="2800" dirty="0" smtClean="0">
                <a:solidFill>
                  <a:schemeClr val="tx1"/>
                </a:solidFill>
                <a:latin typeface="Times New Roman" pitchFamily="18" charset="0"/>
                <a:cs typeface="Times New Roman" pitchFamily="18" charset="0"/>
              </a:rPr>
              <a:t>c</a:t>
            </a:r>
            <a:r>
              <a:rPr lang="en-US" sz="2800" dirty="0" smtClean="0">
                <a:solidFill>
                  <a:schemeClr val="tx1"/>
                </a:solidFill>
                <a:latin typeface="Times New Roman" pitchFamily="18" charset="0"/>
                <a:cs typeface="Times New Roman" pitchFamily="18" charset="0"/>
              </a:rPr>
              <a:t>ytometry </a:t>
            </a:r>
            <a:r>
              <a:rPr lang="en-US" sz="2800" dirty="0" smtClean="0">
                <a:solidFill>
                  <a:schemeClr val="tx1"/>
                </a:solidFill>
                <a:latin typeface="Times New Roman" pitchFamily="18" charset="0"/>
                <a:cs typeface="Times New Roman" pitchFamily="18" charset="0"/>
              </a:rPr>
              <a:t>to determine frequency over 72 hours. </a:t>
            </a:r>
            <a:r>
              <a:rPr lang="en-US" sz="2800" dirty="0" smtClean="0">
                <a:solidFill>
                  <a:schemeClr val="tx1"/>
                </a:solidFill>
                <a:latin typeface="Times New Roman" pitchFamily="18" charset="0"/>
                <a:ea typeface="Times New Roman"/>
                <a:cs typeface="Times New Roman" pitchFamily="18" charset="0"/>
                <a:sym typeface="Times New Roman"/>
              </a:rPr>
              <a:t>The fitness of each mutant relative to the ancestor was calculated as the natural log of growth over a 72 hour period. </a:t>
            </a:r>
            <a:r>
              <a:rPr lang="en-US" sz="2800" dirty="0" smtClean="0">
                <a:solidFill>
                  <a:schemeClr val="tx1"/>
                </a:solidFill>
                <a:latin typeface="Times New Roman" pitchFamily="18" charset="0"/>
                <a:cs typeface="Times New Roman" pitchFamily="18" charset="0"/>
              </a:rPr>
              <a:t> </a:t>
            </a:r>
            <a:endParaRPr lang="en-US" sz="2800" dirty="0" smtClean="0">
              <a:solidFill>
                <a:schemeClr val="tx1"/>
              </a:solidFill>
            </a:endParaRPr>
          </a:p>
        </p:txBody>
      </p:sp>
      <p:sp>
        <p:nvSpPr>
          <p:cNvPr id="59" name="Shape 116"/>
          <p:cNvSpPr/>
          <p:nvPr/>
        </p:nvSpPr>
        <p:spPr>
          <a:xfrm>
            <a:off x="990600" y="29337000"/>
            <a:ext cx="10363200" cy="378115"/>
          </a:xfrm>
          <a:prstGeom prst="rect">
            <a:avLst/>
          </a:prstGeom>
          <a:noFill/>
          <a:ln>
            <a:noFill/>
          </a:ln>
        </p:spPr>
        <p:txBody>
          <a:bodyPr wrap="square" lIns="100165" tIns="50069" rIns="100165" bIns="50069" anchor="t" anchorCtr="0">
            <a:spAutoFit/>
          </a:bodyPr>
          <a:lstStyle/>
          <a:p>
            <a:pPr algn="ctr">
              <a:buSzPct val="25000"/>
            </a:pPr>
            <a:r>
              <a:rPr lang="x-none" sz="1800" b="1">
                <a:solidFill>
                  <a:schemeClr val="tx1"/>
                </a:solidFill>
                <a:latin typeface="Times New Roman"/>
                <a:ea typeface="Times New Roman"/>
                <a:cs typeface="Times New Roman"/>
                <a:sym typeface="Times New Roman"/>
              </a:rPr>
              <a:t>Figure </a:t>
            </a:r>
            <a:r>
              <a:rPr lang="en-US" sz="1800" b="1" dirty="0" smtClean="0">
                <a:solidFill>
                  <a:schemeClr val="tx1"/>
                </a:solidFill>
                <a:latin typeface="Times New Roman"/>
                <a:ea typeface="Times New Roman"/>
                <a:cs typeface="Times New Roman"/>
                <a:sym typeface="Times New Roman"/>
              </a:rPr>
              <a:t>2: Daily Serial Transfer</a:t>
            </a:r>
            <a:endParaRPr lang="en-US" sz="1800" b="1" dirty="0">
              <a:solidFill>
                <a:schemeClr val="tx1"/>
              </a:solidFill>
              <a:latin typeface="Times New Roman"/>
              <a:ea typeface="Times New Roman"/>
              <a:cs typeface="Times New Roman"/>
              <a:sym typeface="Times New Roman"/>
            </a:endParaRPr>
          </a:p>
        </p:txBody>
      </p:sp>
      <p:sp>
        <p:nvSpPr>
          <p:cNvPr id="66" name="TextBox 65"/>
          <p:cNvSpPr txBox="1"/>
          <p:nvPr/>
        </p:nvSpPr>
        <p:spPr>
          <a:xfrm>
            <a:off x="18516600" y="26746200"/>
            <a:ext cx="11658600" cy="8956298"/>
          </a:xfrm>
          <a:prstGeom prst="rect">
            <a:avLst/>
          </a:prstGeom>
          <a:noFill/>
        </p:spPr>
        <p:txBody>
          <a:bodyPr wrap="square" rtlCol="0">
            <a:spAutoFit/>
          </a:bodyPr>
          <a:lstStyle/>
          <a:p>
            <a:pPr algn="ctr"/>
            <a:r>
              <a:rPr lang="en-US" sz="3600" b="1" dirty="0" smtClean="0">
                <a:latin typeface="Times New Roman" pitchFamily="18" charset="0"/>
                <a:cs typeface="Times New Roman" pitchFamily="18" charset="0"/>
              </a:rPr>
              <a:t>Challenge</a:t>
            </a:r>
          </a:p>
          <a:p>
            <a:pPr algn="ctr"/>
            <a:endParaRPr lang="en-US" sz="12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Evolution is poorly understood, partly because it is not seen or </a:t>
            </a:r>
            <a:r>
              <a:rPr lang="en-US" sz="3600" u="sng" dirty="0" smtClean="0">
                <a:latin typeface="Times New Roman" pitchFamily="18" charset="0"/>
                <a:cs typeface="Times New Roman" pitchFamily="18" charset="0"/>
              </a:rPr>
              <a:t>taught</a:t>
            </a:r>
            <a:r>
              <a:rPr lang="en-US" sz="3600" dirty="0" smtClean="0">
                <a:latin typeface="Times New Roman" pitchFamily="18" charset="0"/>
                <a:cs typeface="Times New Roman" pitchFamily="18" charset="0"/>
              </a:rPr>
              <a:t> as an empirical science. </a:t>
            </a: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r>
              <a:rPr lang="en-US" sz="3600" b="1" dirty="0" smtClean="0">
                <a:latin typeface="Times New Roman" pitchFamily="18" charset="0"/>
                <a:cs typeface="Times New Roman" pitchFamily="18" charset="0"/>
              </a:rPr>
              <a:t>Why Study Evolution by Experimentation with Microbes?</a:t>
            </a:r>
          </a:p>
          <a:p>
            <a:pPr algn="ctr"/>
            <a:endParaRPr lang="en-US" sz="1200" b="1" dirty="0" smtClean="0">
              <a:latin typeface="Times New Roman" pitchFamily="18" charset="0"/>
              <a:cs typeface="Times New Roman" pitchFamily="18" charset="0"/>
            </a:endParaRPr>
          </a:p>
          <a:p>
            <a:pPr algn="ctr">
              <a:buFont typeface="Arial" pitchFamily="34" charset="0"/>
              <a:buChar char="•"/>
            </a:pP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Seeing is not only believing, </a:t>
            </a:r>
            <a:r>
              <a:rPr lang="en-US" sz="3600" dirty="0" smtClean="0">
                <a:latin typeface="Times New Roman" pitchFamily="18" charset="0"/>
                <a:cs typeface="Times New Roman" pitchFamily="18" charset="0"/>
              </a:rPr>
              <a:t>it </a:t>
            </a:r>
            <a:r>
              <a:rPr lang="en-US" sz="3600" dirty="0" smtClean="0">
                <a:latin typeface="Times New Roman" pitchFamily="18" charset="0"/>
                <a:cs typeface="Times New Roman" pitchFamily="18" charset="0"/>
              </a:rPr>
              <a:t>is also understanding.</a:t>
            </a:r>
          </a:p>
          <a:p>
            <a:pPr algn="ctr">
              <a:buFont typeface="Arial" pitchFamily="34" charset="0"/>
              <a:buChar char="•"/>
            </a:pP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Evolution is current, not just historical.</a:t>
            </a:r>
          </a:p>
          <a:p>
            <a:pPr algn="ctr">
              <a:buFont typeface="Arial" pitchFamily="34" charset="0"/>
              <a:buChar char="•"/>
            </a:pP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The outcomes of evolution </a:t>
            </a:r>
            <a:r>
              <a:rPr lang="en-US" sz="3600" dirty="0" smtClean="0">
                <a:latin typeface="Times New Roman" pitchFamily="18" charset="0"/>
                <a:cs typeface="Times New Roman" pitchFamily="18" charset="0"/>
              </a:rPr>
              <a:t>may be predictable.</a:t>
            </a:r>
            <a:endParaRPr lang="en-US" sz="36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Microbes are ubiquitous and </a:t>
            </a:r>
            <a:r>
              <a:rPr lang="en-US" sz="3600" dirty="0" smtClean="0">
                <a:latin typeface="Times New Roman" pitchFamily="18" charset="0"/>
                <a:cs typeface="Times New Roman" pitchFamily="18" charset="0"/>
              </a:rPr>
              <a:t>important!</a:t>
            </a:r>
          </a:p>
          <a:p>
            <a:pPr algn="ctr">
              <a:buFont typeface="Arial" pitchFamily="34" charset="0"/>
              <a:buChar char="•"/>
            </a:pPr>
            <a:endParaRPr lang="en-US" sz="3600" dirty="0" smtClean="0">
              <a:latin typeface="Times New Roman" pitchFamily="18" charset="0"/>
              <a:cs typeface="Times New Roman" pitchFamily="18" charset="0"/>
            </a:endParaRPr>
          </a:p>
          <a:p>
            <a:pPr algn="ctr"/>
            <a:r>
              <a:rPr lang="en-US" sz="3600" b="1" dirty="0" smtClean="0">
                <a:latin typeface="Times New Roman" pitchFamily="18" charset="0"/>
                <a:cs typeface="Times New Roman" pitchFamily="18" charset="0"/>
              </a:rPr>
              <a:t>Objective</a:t>
            </a:r>
          </a:p>
          <a:p>
            <a:pPr algn="ctr"/>
            <a:endParaRPr lang="en-US" sz="1200" b="1"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Promote learning of fundamental aspects of </a:t>
            </a:r>
            <a:r>
              <a:rPr lang="en-US" sz="3600" dirty="0" smtClean="0">
                <a:latin typeface="Times New Roman" pitchFamily="18" charset="0"/>
                <a:cs typeface="Times New Roman" pitchFamily="18" charset="0"/>
              </a:rPr>
              <a:t>evolution and their applications to a broad spectrum of disciplines such as microbiology</a:t>
            </a:r>
            <a:r>
              <a:rPr lang="en-US" sz="3600" dirty="0" smtClean="0">
                <a:latin typeface="Times New Roman" pitchFamily="18" charset="0"/>
                <a:cs typeface="Times New Roman" pitchFamily="18" charset="0"/>
              </a:rPr>
              <a:t>, physiology, engineering, </a:t>
            </a:r>
            <a:r>
              <a:rPr lang="en-US" sz="3600" dirty="0" smtClean="0">
                <a:latin typeface="Times New Roman" pitchFamily="18" charset="0"/>
                <a:cs typeface="Times New Roman" pitchFamily="18" charset="0"/>
              </a:rPr>
              <a:t>medicine, public health, etc.</a:t>
            </a:r>
            <a:endParaRPr lang="en-US" sz="3600" dirty="0" smtClean="0">
              <a:latin typeface="Times New Roman" pitchFamily="18" charset="0"/>
              <a:cs typeface="Times New Roman" pitchFamily="18" charset="0"/>
            </a:endParaRPr>
          </a:p>
        </p:txBody>
      </p:sp>
      <p:pic>
        <p:nvPicPr>
          <p:cNvPr id="69" name="Picture 68" descr="Exponential Distribution of Benificial Mutations.png"/>
          <p:cNvPicPr>
            <a:picLocks noChangeAspect="1"/>
          </p:cNvPicPr>
          <p:nvPr/>
        </p:nvPicPr>
        <p:blipFill>
          <a:blip r:embed="rId4"/>
          <a:stretch>
            <a:fillRect/>
          </a:stretch>
        </p:blipFill>
        <p:spPr>
          <a:xfrm>
            <a:off x="1066800" y="14097000"/>
            <a:ext cx="9677400" cy="6781800"/>
          </a:xfrm>
          <a:prstGeom prst="rect">
            <a:avLst/>
          </a:prstGeom>
        </p:spPr>
      </p:pic>
      <p:sp>
        <p:nvSpPr>
          <p:cNvPr id="70" name="TextBox 69"/>
          <p:cNvSpPr txBox="1"/>
          <p:nvPr/>
        </p:nvSpPr>
        <p:spPr>
          <a:xfrm>
            <a:off x="11049000" y="14554200"/>
            <a:ext cx="5791200" cy="7109639"/>
          </a:xfrm>
          <a:prstGeom prst="rect">
            <a:avLst/>
          </a:prstGeom>
          <a:noFill/>
        </p:spPr>
        <p:txBody>
          <a:bodyPr wrap="square" rtlCol="0">
            <a:spAutoFit/>
          </a:bodyPr>
          <a:lstStyle/>
          <a:p>
            <a:pPr algn="ctr"/>
            <a:r>
              <a:rPr lang="en-US" sz="3600" b="1" dirty="0" smtClean="0">
                <a:latin typeface="Times New Roman" pitchFamily="18" charset="0"/>
                <a:cs typeface="Times New Roman" pitchFamily="18" charset="0"/>
              </a:rPr>
              <a:t>Objective</a:t>
            </a:r>
          </a:p>
          <a:p>
            <a:pPr algn="ctr"/>
            <a:endParaRPr lang="en-US" sz="12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Quantify pleiotropic effects in order to understand the dynamics of specialization and how organisms adapt to particular niches. </a:t>
            </a:r>
          </a:p>
          <a:p>
            <a:pPr algn="ctr"/>
            <a:endParaRPr lang="en-US" sz="3600" dirty="0" smtClean="0">
              <a:latin typeface="Times New Roman" pitchFamily="18" charset="0"/>
              <a:cs typeface="Times New Roman" pitchFamily="18" charset="0"/>
            </a:endParaRPr>
          </a:p>
          <a:p>
            <a:pPr algn="ctr"/>
            <a:r>
              <a:rPr lang="en-US" sz="3600" b="1" dirty="0" smtClean="0">
                <a:latin typeface="Times New Roman" pitchFamily="18" charset="0"/>
                <a:cs typeface="Times New Roman" pitchFamily="18" charset="0"/>
              </a:rPr>
              <a:t>Hypothesis</a:t>
            </a:r>
          </a:p>
          <a:p>
            <a:pPr algn="ctr"/>
            <a:endParaRPr lang="en-US" sz="1200" b="1"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Beneficial mutations isolated from a more challenging environment will tend to produce more tradeoffs. </a:t>
            </a:r>
            <a:endParaRPr lang="en-US" sz="3600" dirty="0" smtClean="0"/>
          </a:p>
        </p:txBody>
      </p:sp>
      <p:sp>
        <p:nvSpPr>
          <p:cNvPr id="71" name="Shape 102"/>
          <p:cNvSpPr/>
          <p:nvPr/>
        </p:nvSpPr>
        <p:spPr>
          <a:xfrm>
            <a:off x="1447800" y="30022800"/>
            <a:ext cx="3962400" cy="957623"/>
          </a:xfrm>
          <a:prstGeom prst="rect">
            <a:avLst/>
          </a:prstGeom>
          <a:noFill/>
          <a:ln>
            <a:noFill/>
          </a:ln>
        </p:spPr>
        <p:txBody>
          <a:bodyPr wrap="square" lIns="110190" tIns="55081" rIns="110190" bIns="55081" anchor="t" anchorCtr="0">
            <a:spAutoFit/>
          </a:bodyPr>
          <a:lstStyle/>
          <a:p>
            <a:pPr>
              <a:buSzPct val="25000"/>
            </a:pPr>
            <a:r>
              <a:rPr lang="en-US" sz="5500" dirty="0" smtClean="0">
                <a:solidFill>
                  <a:schemeClr val="tx1"/>
                </a:solidFill>
                <a:latin typeface="Times New Roman"/>
                <a:ea typeface="Times New Roman"/>
                <a:cs typeface="Times New Roman"/>
                <a:sym typeface="Times New Roman"/>
              </a:rPr>
              <a:t>Methods</a:t>
            </a:r>
            <a:endParaRPr lang="x-none" sz="5500">
              <a:solidFill>
                <a:schemeClr val="tx1"/>
              </a:solidFill>
              <a:latin typeface="Times New Roman"/>
              <a:ea typeface="Times New Roman"/>
              <a:cs typeface="Times New Roman"/>
              <a:sym typeface="Times New Roman"/>
            </a:endParaRPr>
          </a:p>
        </p:txBody>
      </p:sp>
      <p:sp>
        <p:nvSpPr>
          <p:cNvPr id="72" name="Shape 116"/>
          <p:cNvSpPr/>
          <p:nvPr/>
        </p:nvSpPr>
        <p:spPr>
          <a:xfrm>
            <a:off x="1219200" y="21107400"/>
            <a:ext cx="9372600" cy="1561590"/>
          </a:xfrm>
          <a:prstGeom prst="rect">
            <a:avLst/>
          </a:prstGeom>
          <a:noFill/>
          <a:ln>
            <a:noFill/>
          </a:ln>
        </p:spPr>
        <p:txBody>
          <a:bodyPr wrap="square" lIns="83471" tIns="41724" rIns="83471" bIns="41724" anchor="t" anchorCtr="0">
            <a:spAutoFit/>
          </a:bodyPr>
          <a:lstStyle/>
          <a:p>
            <a:pPr>
              <a:buSzPct val="25000"/>
            </a:pPr>
            <a:r>
              <a:rPr lang="x-none" sz="2400" b="1">
                <a:solidFill>
                  <a:schemeClr val="tx1"/>
                </a:solidFill>
                <a:latin typeface="Times New Roman"/>
                <a:ea typeface="Times New Roman"/>
                <a:cs typeface="Times New Roman"/>
                <a:sym typeface="Times New Roman"/>
              </a:rPr>
              <a:t>Figure 1: </a:t>
            </a:r>
            <a:r>
              <a:rPr lang="en-US" sz="2400" dirty="0" smtClean="0">
                <a:latin typeface="Times New Roman" pitchFamily="18" charset="0"/>
                <a:cs typeface="Times New Roman" pitchFamily="18" charset="0"/>
              </a:rPr>
              <a:t>The fitness effects of beneficial mutations are thought to be exponentially distributed in that a majority of all mutations are of low benefit; however, a small number of mutations are of high benefit, and increase the organism’s fitness relative to its ancestor (1,2).</a:t>
            </a:r>
            <a:r>
              <a:rPr lang="en-US" sz="2400" b="1" dirty="0" smtClean="0">
                <a:latin typeface="Times New Roman" pitchFamily="18" charset="0"/>
                <a:cs typeface="Times New Roman" pitchFamily="18" charset="0"/>
              </a:rPr>
              <a:t> </a:t>
            </a:r>
            <a:endParaRPr lang="en-US" sz="2400" b="1" dirty="0">
              <a:solidFill>
                <a:schemeClr val="tx1"/>
              </a:solidFill>
              <a:latin typeface="Times New Roman"/>
              <a:ea typeface="Times New Roman"/>
              <a:cs typeface="Times New Roman"/>
              <a:sym typeface="Times New Roman"/>
            </a:endParaRPr>
          </a:p>
        </p:txBody>
      </p:sp>
      <p:sp>
        <p:nvSpPr>
          <p:cNvPr id="25" name="Shape 102"/>
          <p:cNvSpPr/>
          <p:nvPr/>
        </p:nvSpPr>
        <p:spPr>
          <a:xfrm>
            <a:off x="18211800" y="3962400"/>
            <a:ext cx="9601200" cy="1219233"/>
          </a:xfrm>
          <a:prstGeom prst="rect">
            <a:avLst/>
          </a:prstGeom>
          <a:noFill/>
          <a:ln>
            <a:noFill/>
          </a:ln>
        </p:spPr>
        <p:txBody>
          <a:bodyPr wrap="square" lIns="110190" tIns="55081" rIns="110190" bIns="55081" anchor="t" anchorCtr="0">
            <a:spAutoFit/>
          </a:bodyPr>
          <a:lstStyle/>
          <a:p>
            <a:pPr>
              <a:buSzPct val="25000"/>
            </a:pPr>
            <a:r>
              <a:rPr lang="en-US" sz="7200" b="1" dirty="0" smtClean="0">
                <a:solidFill>
                  <a:srgbClr val="0099FF"/>
                </a:solidFill>
                <a:latin typeface="Times New Roman"/>
                <a:ea typeface="Times New Roman"/>
                <a:cs typeface="Times New Roman"/>
                <a:sym typeface="Times New Roman"/>
              </a:rPr>
              <a:t>Evolution…</a:t>
            </a:r>
            <a:endParaRPr lang="en-US" sz="7200" b="1" i="1" dirty="0" smtClean="0">
              <a:solidFill>
                <a:srgbClr val="0099FF"/>
              </a:solidFill>
              <a:latin typeface="Times New Roman"/>
              <a:ea typeface="Times New Roman"/>
              <a:cs typeface="Times New Roman"/>
              <a:sym typeface="Times New Roman"/>
            </a:endParaRPr>
          </a:p>
        </p:txBody>
      </p:sp>
      <p:sp>
        <p:nvSpPr>
          <p:cNvPr id="28" name="Shape 102"/>
          <p:cNvSpPr/>
          <p:nvPr/>
        </p:nvSpPr>
        <p:spPr>
          <a:xfrm>
            <a:off x="35890200" y="5486400"/>
            <a:ext cx="7086600" cy="1219233"/>
          </a:xfrm>
          <a:prstGeom prst="rect">
            <a:avLst/>
          </a:prstGeom>
          <a:noFill/>
          <a:ln>
            <a:noFill/>
          </a:ln>
        </p:spPr>
        <p:txBody>
          <a:bodyPr wrap="square" lIns="110190" tIns="55081" rIns="110190" bIns="55081" anchor="t" anchorCtr="0">
            <a:spAutoFit/>
          </a:bodyPr>
          <a:lstStyle/>
          <a:p>
            <a:pPr algn="r">
              <a:buSzPct val="25000"/>
            </a:pPr>
            <a:r>
              <a:rPr lang="en-US" sz="7200" i="1" dirty="0" smtClean="0">
                <a:solidFill>
                  <a:srgbClr val="0099FF"/>
                </a:solidFill>
                <a:latin typeface="Times New Roman"/>
                <a:ea typeface="Times New Roman"/>
                <a:cs typeface="Times New Roman"/>
                <a:sym typeface="Times New Roman"/>
              </a:rPr>
              <a:t>…in action</a:t>
            </a:r>
            <a:endParaRPr lang="x-none" sz="7200">
              <a:solidFill>
                <a:srgbClr val="0099FF"/>
              </a:solidFill>
              <a:latin typeface="Times New Roman"/>
              <a:ea typeface="Times New Roman"/>
              <a:cs typeface="Times New Roman"/>
              <a:sym typeface="Times New Roman"/>
            </a:endParaRPr>
          </a:p>
        </p:txBody>
      </p:sp>
      <p:sp>
        <p:nvSpPr>
          <p:cNvPr id="29" name="TextBox 28"/>
          <p:cNvSpPr txBox="1"/>
          <p:nvPr/>
        </p:nvSpPr>
        <p:spPr>
          <a:xfrm>
            <a:off x="11201400" y="23622000"/>
            <a:ext cx="5486400" cy="5416868"/>
          </a:xfrm>
          <a:prstGeom prst="rect">
            <a:avLst/>
          </a:prstGeom>
          <a:noFill/>
        </p:spPr>
        <p:txBody>
          <a:bodyPr wrap="square" rtlCol="0">
            <a:spAutoFit/>
          </a:bodyPr>
          <a:lstStyle/>
          <a:p>
            <a:pPr algn="ctr"/>
            <a:r>
              <a:rPr lang="en-US" sz="3800" b="1" dirty="0" smtClean="0">
                <a:latin typeface="Times New Roman" pitchFamily="18" charset="0"/>
                <a:cs typeface="Times New Roman" pitchFamily="18" charset="0"/>
              </a:rPr>
              <a:t>Serial Transfers</a:t>
            </a:r>
          </a:p>
          <a:p>
            <a:pPr algn="ctr"/>
            <a:endParaRPr lang="en-US" sz="20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Transfers were carried out every 24 hours by transferring the culture into fresh media. </a:t>
            </a:r>
          </a:p>
          <a:p>
            <a:pPr algn="ctr"/>
            <a:endParaRPr lang="en-US" sz="36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Samples were analyzed every three days by </a:t>
            </a:r>
            <a:r>
              <a:rPr lang="en-US" sz="3600" dirty="0" smtClean="0">
                <a:latin typeface="Times New Roman" pitchFamily="18" charset="0"/>
                <a:cs typeface="Times New Roman" pitchFamily="18" charset="0"/>
              </a:rPr>
              <a:t>f</a:t>
            </a:r>
            <a:r>
              <a:rPr lang="en-US" sz="3600" dirty="0" smtClean="0">
                <a:latin typeface="Times New Roman" pitchFamily="18" charset="0"/>
                <a:cs typeface="Times New Roman" pitchFamily="18" charset="0"/>
              </a:rPr>
              <a:t>low </a:t>
            </a:r>
            <a:r>
              <a:rPr lang="en-US" sz="3600" dirty="0" smtClean="0">
                <a:latin typeface="Times New Roman" pitchFamily="18" charset="0"/>
                <a:cs typeface="Times New Roman" pitchFamily="18" charset="0"/>
              </a:rPr>
              <a:t>c</a:t>
            </a:r>
            <a:r>
              <a:rPr lang="en-US" sz="3600" dirty="0" smtClean="0">
                <a:latin typeface="Times New Roman" pitchFamily="18" charset="0"/>
                <a:cs typeface="Times New Roman" pitchFamily="18" charset="0"/>
              </a:rPr>
              <a:t>ytometry</a:t>
            </a:r>
            <a:r>
              <a:rPr lang="en-US" sz="3600" dirty="0" smtClean="0">
                <a:latin typeface="Times New Roman" pitchFamily="18" charset="0"/>
                <a:cs typeface="Times New Roman" pitchFamily="18" charset="0"/>
              </a:rPr>
              <a:t>. </a:t>
            </a:r>
          </a:p>
        </p:txBody>
      </p:sp>
      <p:graphicFrame>
        <p:nvGraphicFramePr>
          <p:cNvPr id="31" name="Chart 30"/>
          <p:cNvGraphicFramePr/>
          <p:nvPr/>
        </p:nvGraphicFramePr>
        <p:xfrm>
          <a:off x="18592800" y="5867400"/>
          <a:ext cx="16240125" cy="10363200"/>
        </p:xfrm>
        <a:graphic>
          <a:graphicData uri="http://schemas.openxmlformats.org/drawingml/2006/chart">
            <c:chart xmlns:c="http://schemas.openxmlformats.org/drawingml/2006/chart" xmlns:r="http://schemas.openxmlformats.org/officeDocument/2006/relationships" r:id="rId5"/>
          </a:graphicData>
        </a:graphic>
      </p:graphicFrame>
      <p:sp>
        <p:nvSpPr>
          <p:cNvPr id="37" name="TextBox 36"/>
          <p:cNvSpPr txBox="1"/>
          <p:nvPr/>
        </p:nvSpPr>
        <p:spPr>
          <a:xfrm>
            <a:off x="35128200" y="7315200"/>
            <a:ext cx="7848600" cy="8094524"/>
          </a:xfrm>
          <a:prstGeom prst="rect">
            <a:avLst/>
          </a:prstGeom>
          <a:noFill/>
        </p:spPr>
        <p:txBody>
          <a:bodyPr wrap="square" rtlCol="0">
            <a:spAutoFit/>
          </a:bodyPr>
          <a:lstStyle/>
          <a:p>
            <a:pPr algn="ctr"/>
            <a:r>
              <a:rPr lang="en-US" sz="3800" b="1" dirty="0" smtClean="0">
                <a:latin typeface="Times New Roman" pitchFamily="18" charset="0"/>
                <a:cs typeface="Times New Roman" pitchFamily="18" charset="0"/>
              </a:rPr>
              <a:t>Isolation of First Step Beneficial Mutants via </a:t>
            </a:r>
            <a:r>
              <a:rPr lang="en-US" sz="3800" b="1" dirty="0" smtClean="0">
                <a:latin typeface="Times New Roman" pitchFamily="18" charset="0"/>
                <a:cs typeface="Times New Roman" pitchFamily="18" charset="0"/>
              </a:rPr>
              <a:t>Flow </a:t>
            </a:r>
            <a:r>
              <a:rPr lang="en-US" sz="3800" b="1" dirty="0" smtClean="0">
                <a:latin typeface="Times New Roman" pitchFamily="18" charset="0"/>
                <a:cs typeface="Times New Roman" pitchFamily="18" charset="0"/>
              </a:rPr>
              <a:t>Cytometry</a:t>
            </a:r>
          </a:p>
          <a:p>
            <a:pPr algn="ctr"/>
            <a:endParaRPr lang="en-US" sz="12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When divergence from the trajectory was observed, a clone from both the winning and losing fraction was isolated for further analysis.</a:t>
            </a:r>
          </a:p>
          <a:p>
            <a:pPr algn="ctr">
              <a:buFont typeface="Arial" pitchFamily="34" charset="0"/>
              <a:buChar char="•"/>
            </a:pPr>
            <a:endParaRPr lang="en-US" sz="36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Fluorescently marked cells travel through the flow chamber one at </a:t>
            </a:r>
            <a:r>
              <a:rPr lang="en-US" sz="3600" dirty="0" smtClean="0">
                <a:latin typeface="Times New Roman" pitchFamily="18" charset="0"/>
                <a:cs typeface="Times New Roman" pitchFamily="18" charset="0"/>
              </a:rPr>
              <a:t>time. As </a:t>
            </a:r>
            <a:r>
              <a:rPr lang="en-US" sz="3600" dirty="0" smtClean="0">
                <a:latin typeface="Times New Roman" pitchFamily="18" charset="0"/>
                <a:cs typeface="Times New Roman" pitchFamily="18" charset="0"/>
              </a:rPr>
              <a:t>they pass through the chamber, a laser will hit the </a:t>
            </a:r>
            <a:r>
              <a:rPr lang="en-US" sz="3600" dirty="0" smtClean="0">
                <a:latin typeface="Times New Roman" pitchFamily="18" charset="0"/>
                <a:cs typeface="Times New Roman" pitchFamily="18" charset="0"/>
              </a:rPr>
              <a:t>cell, exciting a fluorescent protein which will then emit light of a certain color.</a:t>
            </a:r>
            <a:endParaRPr lang="en-US" sz="3600" dirty="0" smtClean="0">
              <a:latin typeface="Times New Roman" pitchFamily="18" charset="0"/>
              <a:cs typeface="Times New Roman" pitchFamily="18" charset="0"/>
            </a:endParaRPr>
          </a:p>
          <a:p>
            <a:pPr algn="ctr"/>
            <a:endParaRPr lang="en-US" sz="3600" dirty="0">
              <a:latin typeface="Times New Roman" pitchFamily="18" charset="0"/>
              <a:cs typeface="Times New Roman" pitchFamily="18" charset="0"/>
            </a:endParaRPr>
          </a:p>
        </p:txBody>
      </p:sp>
      <p:pic>
        <p:nvPicPr>
          <p:cNvPr id="40" name="Picture 39" descr="J:\Honors\Hamel Center for Undergraduate Research\Hamel_25th_outlines_3.jpg"/>
          <p:cNvPicPr/>
          <p:nvPr/>
        </p:nvPicPr>
        <p:blipFill>
          <a:blip r:embed="rId6">
            <a:extLst>
              <a:ext uri="{28A0092B-C50C-407E-A947-70E740481C1C}">
                <a14:useLocalDpi xmlns="" xmlns:a14="http://schemas.microsoft.com/office/drawing/2010/main" val="0"/>
              </a:ext>
            </a:extLst>
          </a:blip>
          <a:srcRect/>
          <a:stretch>
            <a:fillRect/>
          </a:stretch>
        </p:blipFill>
        <p:spPr bwMode="auto">
          <a:xfrm>
            <a:off x="41300400" y="685800"/>
            <a:ext cx="1752600" cy="2495076"/>
          </a:xfrm>
          <a:prstGeom prst="rect">
            <a:avLst/>
          </a:prstGeom>
          <a:noFill/>
          <a:ln>
            <a:noFill/>
          </a:ln>
        </p:spPr>
      </p:pic>
      <p:graphicFrame>
        <p:nvGraphicFramePr>
          <p:cNvPr id="48" name="Chart 47"/>
          <p:cNvGraphicFramePr/>
          <p:nvPr/>
        </p:nvGraphicFramePr>
        <p:xfrm>
          <a:off x="28270200" y="16535400"/>
          <a:ext cx="14706600" cy="9372600"/>
        </p:xfrm>
        <a:graphic>
          <a:graphicData uri="http://schemas.openxmlformats.org/drawingml/2006/chart">
            <c:chart xmlns:c="http://schemas.openxmlformats.org/drawingml/2006/chart" xmlns:r="http://schemas.openxmlformats.org/officeDocument/2006/relationships" r:id="rId7"/>
          </a:graphicData>
        </a:graphic>
      </p:graphicFrame>
      <p:sp>
        <p:nvSpPr>
          <p:cNvPr id="49" name="TextBox 48"/>
          <p:cNvSpPr txBox="1"/>
          <p:nvPr/>
        </p:nvSpPr>
        <p:spPr>
          <a:xfrm>
            <a:off x="19583400" y="16764000"/>
            <a:ext cx="7848600" cy="8648521"/>
          </a:xfrm>
          <a:prstGeom prst="rect">
            <a:avLst/>
          </a:prstGeom>
          <a:noFill/>
        </p:spPr>
        <p:txBody>
          <a:bodyPr wrap="square" rtlCol="0">
            <a:spAutoFit/>
          </a:bodyPr>
          <a:lstStyle/>
          <a:p>
            <a:pPr algn="ctr"/>
            <a:r>
              <a:rPr lang="en-US" sz="3800" b="1" dirty="0" smtClean="0">
                <a:latin typeface="Times New Roman" pitchFamily="18" charset="0"/>
                <a:cs typeface="Times New Roman" pitchFamily="18" charset="0"/>
              </a:rPr>
              <a:t>Fitness of Effects of Mutants </a:t>
            </a:r>
          </a:p>
          <a:p>
            <a:pPr algn="ctr"/>
            <a:r>
              <a:rPr lang="en-US" sz="3800" b="1" dirty="0" smtClean="0">
                <a:latin typeface="Times New Roman" pitchFamily="18" charset="0"/>
                <a:cs typeface="Times New Roman" pitchFamily="18" charset="0"/>
              </a:rPr>
              <a:t>via Plating</a:t>
            </a:r>
          </a:p>
          <a:p>
            <a:pPr algn="ctr"/>
            <a:endParaRPr lang="en-US" sz="12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First step beneficial </a:t>
            </a:r>
            <a:r>
              <a:rPr lang="en-US" sz="3600" dirty="0" smtClean="0">
                <a:latin typeface="Times New Roman" pitchFamily="18" charset="0"/>
                <a:cs typeface="Times New Roman" pitchFamily="18" charset="0"/>
              </a:rPr>
              <a:t>mutations were collected </a:t>
            </a:r>
            <a:r>
              <a:rPr lang="en-US" sz="3600" dirty="0" smtClean="0">
                <a:latin typeface="Times New Roman" pitchFamily="18" charset="0"/>
                <a:cs typeface="Times New Roman" pitchFamily="18" charset="0"/>
              </a:rPr>
              <a:t>using the same serial transfer </a:t>
            </a:r>
            <a:r>
              <a:rPr lang="en-US" sz="3600" dirty="0" smtClean="0">
                <a:latin typeface="Times New Roman" pitchFamily="18" charset="0"/>
                <a:cs typeface="Times New Roman" pitchFamily="18" charset="0"/>
              </a:rPr>
              <a:t>method. Mutants were </a:t>
            </a:r>
            <a:r>
              <a:rPr lang="en-US" sz="3600" dirty="0" smtClean="0">
                <a:latin typeface="Times New Roman" pitchFamily="18" charset="0"/>
                <a:cs typeface="Times New Roman" pitchFamily="18" charset="0"/>
              </a:rPr>
              <a:t>captured </a:t>
            </a:r>
            <a:r>
              <a:rPr lang="en-US" sz="3600" dirty="0" smtClean="0">
                <a:latin typeface="Times New Roman" pitchFamily="18" charset="0"/>
                <a:cs typeface="Times New Roman" pitchFamily="18" charset="0"/>
              </a:rPr>
              <a:t>using a visual marker which can be seen on agar plates. </a:t>
            </a: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buFont typeface="Arial" pitchFamily="34" charset="0"/>
              <a:buChar char="•"/>
            </a:pPr>
            <a:r>
              <a:rPr lang="en-US" sz="3600" dirty="0" smtClean="0">
                <a:latin typeface="Times New Roman" pitchFamily="18" charset="0"/>
                <a:cs typeface="Times New Roman" pitchFamily="18" charset="0"/>
              </a:rPr>
              <a:t> Collected mutants were competed against their oppositely marked ancestor in their selective </a:t>
            </a:r>
            <a:r>
              <a:rPr lang="en-US" sz="3600" dirty="0" smtClean="0">
                <a:latin typeface="Times New Roman" pitchFamily="18" charset="0"/>
                <a:cs typeface="Times New Roman" pitchFamily="18" charset="0"/>
              </a:rPr>
              <a:t>environment</a:t>
            </a:r>
            <a:r>
              <a:rPr lang="en-US" sz="3600" dirty="0" smtClean="0">
                <a:latin typeface="Times New Roman" pitchFamily="18" charset="0"/>
                <a:cs typeface="Times New Roman" pitchFamily="18" charset="0"/>
              </a:rPr>
              <a:t>. Fitness </a:t>
            </a:r>
            <a:r>
              <a:rPr lang="en-US" sz="3600" dirty="0" smtClean="0">
                <a:solidFill>
                  <a:schemeClr val="tx1"/>
                </a:solidFill>
                <a:latin typeface="Times New Roman" pitchFamily="18" charset="0"/>
                <a:ea typeface="Times New Roman"/>
                <a:cs typeface="Times New Roman" pitchFamily="18" charset="0"/>
                <a:sym typeface="Times New Roman"/>
              </a:rPr>
              <a:t>of each mutant relative to the ancestor was calculated as the natural log of growth over a </a:t>
            </a:r>
            <a:r>
              <a:rPr lang="en-US" sz="3600" dirty="0" smtClean="0">
                <a:solidFill>
                  <a:schemeClr val="tx1"/>
                </a:solidFill>
                <a:latin typeface="Times New Roman" pitchFamily="18" charset="0"/>
                <a:ea typeface="Times New Roman"/>
                <a:cs typeface="Times New Roman" pitchFamily="18" charset="0"/>
                <a:sym typeface="Times New Roman"/>
              </a:rPr>
              <a:t>72 hour </a:t>
            </a:r>
            <a:r>
              <a:rPr lang="en-US" sz="3600" dirty="0" smtClean="0">
                <a:solidFill>
                  <a:schemeClr val="tx1"/>
                </a:solidFill>
                <a:latin typeface="Times New Roman" pitchFamily="18" charset="0"/>
                <a:ea typeface="Times New Roman"/>
                <a:cs typeface="Times New Roman" pitchFamily="18" charset="0"/>
                <a:sym typeface="Times New Roman"/>
              </a:rPr>
              <a:t>period. </a:t>
            </a:r>
            <a:endParaRPr lang="en-US" sz="3600" dirty="0" smtClean="0">
              <a:solidFill>
                <a:schemeClr val="tx1"/>
              </a:solidFill>
              <a:latin typeface="Times New Roman" pitchFamily="18" charset="0"/>
              <a:cs typeface="Times New Roman" pitchFamily="18" charset="0"/>
            </a:endParaRPr>
          </a:p>
          <a:p>
            <a:pPr algn="ctr"/>
            <a:endParaRPr lang="en-US" sz="3600" dirty="0">
              <a:latin typeface="Times New Roman" pitchFamily="18" charset="0"/>
              <a:cs typeface="Times New Roman" pitchFamily="18" charset="0"/>
            </a:endParaRPr>
          </a:p>
        </p:txBody>
      </p:sp>
      <p:sp>
        <p:nvSpPr>
          <p:cNvPr id="50" name="Down Arrow 49"/>
          <p:cNvSpPr/>
          <p:nvPr/>
        </p:nvSpPr>
        <p:spPr>
          <a:xfrm rot="10800000">
            <a:off x="2895600" y="20040600"/>
            <a:ext cx="838200" cy="914400"/>
          </a:xfrm>
          <a:prstGeom prst="downArrow">
            <a:avLst/>
          </a:prstGeom>
          <a:solidFill>
            <a:srgbClr val="00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Shape 102"/>
          <p:cNvSpPr/>
          <p:nvPr/>
        </p:nvSpPr>
        <p:spPr>
          <a:xfrm>
            <a:off x="33985200" y="26593800"/>
            <a:ext cx="9067800" cy="1219233"/>
          </a:xfrm>
          <a:prstGeom prst="rect">
            <a:avLst/>
          </a:prstGeom>
          <a:noFill/>
          <a:ln>
            <a:noFill/>
          </a:ln>
        </p:spPr>
        <p:txBody>
          <a:bodyPr wrap="square" lIns="110190" tIns="55081" rIns="110190" bIns="55081" anchor="t" anchorCtr="0">
            <a:spAutoFit/>
          </a:bodyPr>
          <a:lstStyle/>
          <a:p>
            <a:pPr algn="r">
              <a:buSzPct val="25000"/>
            </a:pPr>
            <a:r>
              <a:rPr lang="en-US" sz="7200" i="1" dirty="0" smtClean="0">
                <a:solidFill>
                  <a:srgbClr val="0099FF"/>
                </a:solidFill>
                <a:latin typeface="Times New Roman"/>
                <a:ea typeface="Times New Roman"/>
                <a:cs typeface="Times New Roman"/>
                <a:sym typeface="Times New Roman"/>
              </a:rPr>
              <a:t>…in the classroom</a:t>
            </a:r>
            <a:endParaRPr lang="x-none" sz="7200">
              <a:solidFill>
                <a:srgbClr val="0099FF"/>
              </a:solidFill>
              <a:latin typeface="Times New Roman"/>
              <a:ea typeface="Times New Roman"/>
              <a:cs typeface="Times New Roman"/>
              <a:sym typeface="Times New Roman"/>
            </a:endParaRPr>
          </a:p>
        </p:txBody>
      </p:sp>
      <p:sp>
        <p:nvSpPr>
          <p:cNvPr id="62" name="TextBox 61"/>
          <p:cNvSpPr txBox="1"/>
          <p:nvPr/>
        </p:nvSpPr>
        <p:spPr>
          <a:xfrm>
            <a:off x="31623000" y="28194000"/>
            <a:ext cx="10744200" cy="1200329"/>
          </a:xfrm>
          <a:prstGeom prst="rect">
            <a:avLst/>
          </a:prstGeom>
          <a:noFill/>
        </p:spPr>
        <p:txBody>
          <a:bodyPr wrap="square" rtlCol="0">
            <a:spAutoFit/>
          </a:bodyPr>
          <a:lstStyle/>
          <a:p>
            <a:pPr algn="ctr"/>
            <a:r>
              <a:rPr lang="en-US" sz="3600" b="1" dirty="0" smtClean="0">
                <a:latin typeface="Times New Roman" pitchFamily="18" charset="0"/>
                <a:cs typeface="Times New Roman" pitchFamily="18" charset="0"/>
              </a:rPr>
              <a:t>Experimental Evolution in High </a:t>
            </a:r>
            <a:r>
              <a:rPr lang="en-US" sz="3600" b="1" dirty="0" smtClean="0">
                <a:latin typeface="Times New Roman" pitchFamily="18" charset="0"/>
                <a:cs typeface="Times New Roman" pitchFamily="18" charset="0"/>
              </a:rPr>
              <a:t>S</a:t>
            </a:r>
            <a:r>
              <a:rPr lang="en-US" sz="3600" b="1" dirty="0" smtClean="0">
                <a:latin typeface="Times New Roman" pitchFamily="18" charset="0"/>
                <a:cs typeface="Times New Roman" pitchFamily="18" charset="0"/>
              </a:rPr>
              <a:t>chool </a:t>
            </a:r>
            <a:r>
              <a:rPr lang="en-US" sz="3600" b="1" dirty="0" smtClean="0">
                <a:latin typeface="Times New Roman" pitchFamily="18" charset="0"/>
                <a:cs typeface="Times New Roman" pitchFamily="18" charset="0"/>
              </a:rPr>
              <a:t>and </a:t>
            </a:r>
            <a:endParaRPr lang="en-US" sz="3600" b="1" dirty="0" smtClean="0">
              <a:latin typeface="Times New Roman" pitchFamily="18" charset="0"/>
              <a:cs typeface="Times New Roman" pitchFamily="18" charset="0"/>
            </a:endParaRPr>
          </a:p>
          <a:p>
            <a:pPr algn="ctr"/>
            <a:r>
              <a:rPr lang="en-US" sz="3600" b="1" dirty="0" smtClean="0">
                <a:latin typeface="Times New Roman" pitchFamily="18" charset="0"/>
                <a:cs typeface="Times New Roman" pitchFamily="18" charset="0"/>
              </a:rPr>
              <a:t>College </a:t>
            </a:r>
            <a:r>
              <a:rPr lang="en-US" sz="3600" b="1" dirty="0" smtClean="0">
                <a:latin typeface="Times New Roman" pitchFamily="18" charset="0"/>
                <a:cs typeface="Times New Roman" pitchFamily="18" charset="0"/>
              </a:rPr>
              <a:t>C</a:t>
            </a:r>
            <a:r>
              <a:rPr lang="en-US" sz="3600" b="1" dirty="0" smtClean="0">
                <a:latin typeface="Times New Roman" pitchFamily="18" charset="0"/>
                <a:cs typeface="Times New Roman" pitchFamily="18" charset="0"/>
              </a:rPr>
              <a:t>lassrooms</a:t>
            </a:r>
            <a:endParaRPr lang="en-US" sz="3600" b="1" dirty="0" smtClean="0">
              <a:latin typeface="Times New Roman" pitchFamily="18" charset="0"/>
              <a:cs typeface="Times New Roman" pitchFamily="18" charset="0"/>
            </a:endParaRPr>
          </a:p>
        </p:txBody>
      </p:sp>
      <p:sp>
        <p:nvSpPr>
          <p:cNvPr id="34" name="Down Arrow 33"/>
          <p:cNvSpPr/>
          <p:nvPr/>
        </p:nvSpPr>
        <p:spPr>
          <a:xfrm rot="10800000">
            <a:off x="7848600" y="20040600"/>
            <a:ext cx="838200" cy="914400"/>
          </a:xfrm>
          <a:prstGeom prst="downArrow">
            <a:avLst/>
          </a:prstGeom>
          <a:solidFill>
            <a:srgbClr val="00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descr="Flo Evolutions.png"/>
          <p:cNvPicPr>
            <a:picLocks noChangeAspect="1"/>
          </p:cNvPicPr>
          <p:nvPr/>
        </p:nvPicPr>
        <p:blipFill>
          <a:blip r:embed="rId8"/>
          <a:stretch>
            <a:fillRect/>
          </a:stretch>
        </p:blipFill>
        <p:spPr>
          <a:xfrm>
            <a:off x="1295400" y="23088600"/>
            <a:ext cx="9677400" cy="6010668"/>
          </a:xfrm>
          <a:prstGeom prst="rect">
            <a:avLst/>
          </a:prstGeom>
        </p:spPr>
      </p:pic>
      <p:sp>
        <p:nvSpPr>
          <p:cNvPr id="2050" name="AutoShape 2" descr="https://ch1prd0411.outlook.com/owa/attachment.ashx?id=RgAAAACctjyMQJUFTYCB4a%2bwWTo3BwAyOBURR8W6SYIBnT1VoEbNAAAA%2fTanAAAyOBURR8W6SYIBnT1VoEbNAABUgEwVAAAJ&amp;attcnt=1&amp;attid0=BAAAAAAA&amp;attcid0=__storage_emulated_0_DCIM_Camera_2013-06-20%252012_09_48_png%40sec.galaxytab"/>
          <p:cNvSpPr>
            <a:spLocks noChangeAspect="1" noChangeArrowheads="1"/>
          </p:cNvSpPr>
          <p:nvPr/>
        </p:nvSpPr>
        <p:spPr bwMode="auto">
          <a:xfrm>
            <a:off x="155575" y="-1173163"/>
            <a:ext cx="1571625" cy="24574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 name="AutoShape 4" descr="https://ch1prd0411.outlook.com/owa/attachment.ashx?id=RgAAAACctjyMQJUFTYCB4a%2bwWTo3BwAyOBURR8W6SYIBnT1VoEbNAAAA%2fTanAAAyOBURR8W6SYIBnT1VoEbNAABUgEwVAAAJ&amp;attcnt=1&amp;attid0=BAAAAAAA&amp;attcid0=__storage_emulated_0_DCIM_Camera_2013-06-20%252012_09_48_png%40sec.galaxytab"/>
          <p:cNvSpPr>
            <a:spLocks noChangeAspect="1" noChangeArrowheads="1"/>
          </p:cNvSpPr>
          <p:nvPr/>
        </p:nvSpPr>
        <p:spPr bwMode="auto">
          <a:xfrm>
            <a:off x="155575" y="-1173163"/>
            <a:ext cx="1571625" cy="24574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9" name="Picture 38" descr="Experimental Demo.png"/>
          <p:cNvPicPr>
            <a:picLocks noChangeAspect="1"/>
          </p:cNvPicPr>
          <p:nvPr/>
        </p:nvPicPr>
        <p:blipFill>
          <a:blip r:embed="rId9"/>
          <a:stretch>
            <a:fillRect/>
          </a:stretch>
        </p:blipFill>
        <p:spPr>
          <a:xfrm>
            <a:off x="38862000" y="29946600"/>
            <a:ext cx="3276600" cy="5128930"/>
          </a:xfrm>
          <a:prstGeom prst="rect">
            <a:avLst/>
          </a:prstGeom>
        </p:spPr>
      </p:pic>
      <p:pic>
        <p:nvPicPr>
          <p:cNvPr id="41" name="Picture 40" descr="HI2424mixedbiofilm.jpg"/>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31927800" y="29946600"/>
            <a:ext cx="6229797" cy="51816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a:themeElements>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2538</TotalTime>
  <Words>960</Words>
  <Application>Microsoft Office PowerPoint</Application>
  <PresentationFormat>Custom</PresentationFormat>
  <Paragraphs>71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Taylor Warren</dc:creator>
  <cp:lastModifiedBy>Taylor Marie Warren</cp:lastModifiedBy>
  <cp:revision>37</cp:revision>
  <dcterms:modified xsi:type="dcterms:W3CDTF">2013-06-20T18:19:29Z</dcterms:modified>
</cp:coreProperties>
</file>