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32918400" cy="21945600"/>
  <p:notesSz cx="6858000" cy="9144000"/>
  <p:defaultTextStyle>
    <a:defPPr>
      <a:defRPr lang="en-US"/>
    </a:defPPr>
    <a:lvl1pPr marL="0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1pPr>
    <a:lvl2pPr marL="1567510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2pPr>
    <a:lvl3pPr marL="3135020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3pPr>
    <a:lvl4pPr marL="4702531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4pPr>
    <a:lvl5pPr marL="6270041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5pPr>
    <a:lvl6pPr marL="7837551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6pPr>
    <a:lvl7pPr marL="9405061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7pPr>
    <a:lvl8pPr marL="10972571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8pPr>
    <a:lvl9pPr marL="12540082" algn="l" defTabSz="1567510" rtl="0" eaLnBrk="1" latinLnBrk="0" hangingPunct="1">
      <a:defRPr sz="6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29" d="100"/>
          <a:sy n="29" d="100"/>
        </p:scale>
        <p:origin x="-176" y="-128"/>
      </p:cViewPr>
      <p:guideLst>
        <p:guide orient="horz" pos="6912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0267B3-1965-794C-869B-B19D39DFE618}" type="datetimeFigureOut">
              <a:rPr lang="en-US" smtClean="0"/>
              <a:t>8/12/13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A0542B-A343-BA45-A792-E6E35205BC6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1pPr>
    <a:lvl2pPr marL="1567510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2pPr>
    <a:lvl3pPr marL="3135020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3pPr>
    <a:lvl4pPr marL="4702531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4pPr>
    <a:lvl5pPr marL="6270041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5pPr>
    <a:lvl6pPr marL="7837551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6pPr>
    <a:lvl7pPr marL="9405061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7pPr>
    <a:lvl8pPr marL="10972571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8pPr>
    <a:lvl9pPr marL="12540082" algn="l" defTabSz="1567510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Name: GMSSR Core Final 01202011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22195-7E76-D845-A192-FE2FB72ED36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6817362"/>
            <a:ext cx="27980640" cy="47040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12435840"/>
            <a:ext cx="23042880" cy="56083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567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135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702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270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837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972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540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7" y="14102082"/>
            <a:ext cx="27980640" cy="4358640"/>
          </a:xfrm>
        </p:spPr>
        <p:txBody>
          <a:bodyPr anchor="t"/>
          <a:lstStyle>
            <a:lvl1pPr algn="l">
              <a:defRPr sz="1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7" y="9301483"/>
            <a:ext cx="27980640" cy="4800598"/>
          </a:xfrm>
        </p:spPr>
        <p:txBody>
          <a:bodyPr anchor="b"/>
          <a:lstStyle>
            <a:lvl1pPr marL="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1pPr>
            <a:lvl2pPr marL="1567510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2pPr>
            <a:lvl3pPr marL="3135020" indent="0">
              <a:buNone/>
              <a:defRPr sz="5500">
                <a:solidFill>
                  <a:schemeClr val="tx1">
                    <a:tint val="75000"/>
                  </a:schemeClr>
                </a:solidFill>
              </a:defRPr>
            </a:lvl3pPr>
            <a:lvl4pPr marL="4702531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4pPr>
            <a:lvl5pPr marL="6270041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5pPr>
            <a:lvl6pPr marL="7837551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9405061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10972571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12540082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26457" y="16388081"/>
            <a:ext cx="53052343" cy="46344842"/>
          </a:xfrm>
        </p:spPr>
        <p:txBody>
          <a:bodyPr/>
          <a:lstStyle>
            <a:lvl1pPr>
              <a:defRPr sz="9600"/>
            </a:lvl1pPr>
            <a:lvl2pPr>
              <a:defRPr sz="8200"/>
            </a:lvl2pPr>
            <a:lvl3pPr>
              <a:defRPr sz="6900"/>
            </a:lvl3pPr>
            <a:lvl4pPr>
              <a:defRPr sz="6200"/>
            </a:lvl4pPr>
            <a:lvl5pPr>
              <a:defRPr sz="6200"/>
            </a:lvl5pPr>
            <a:lvl6pPr>
              <a:defRPr sz="6200"/>
            </a:lvl6pPr>
            <a:lvl7pPr>
              <a:defRPr sz="6200"/>
            </a:lvl7pPr>
            <a:lvl8pPr>
              <a:defRPr sz="6200"/>
            </a:lvl8pPr>
            <a:lvl9pPr>
              <a:defRPr sz="6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27442" y="16388081"/>
            <a:ext cx="53052347" cy="46344842"/>
          </a:xfrm>
        </p:spPr>
        <p:txBody>
          <a:bodyPr/>
          <a:lstStyle>
            <a:lvl1pPr>
              <a:defRPr sz="9600"/>
            </a:lvl1pPr>
            <a:lvl2pPr>
              <a:defRPr sz="8200"/>
            </a:lvl2pPr>
            <a:lvl3pPr>
              <a:defRPr sz="6900"/>
            </a:lvl3pPr>
            <a:lvl4pPr>
              <a:defRPr sz="6200"/>
            </a:lvl4pPr>
            <a:lvl5pPr>
              <a:defRPr sz="6200"/>
            </a:lvl5pPr>
            <a:lvl6pPr>
              <a:defRPr sz="6200"/>
            </a:lvl6pPr>
            <a:lvl7pPr>
              <a:defRPr sz="6200"/>
            </a:lvl7pPr>
            <a:lvl8pPr>
              <a:defRPr sz="6200"/>
            </a:lvl8pPr>
            <a:lvl9pPr>
              <a:defRPr sz="6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878842"/>
            <a:ext cx="29626560" cy="3657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4912362"/>
            <a:ext cx="14544677" cy="2047238"/>
          </a:xfrm>
        </p:spPr>
        <p:txBody>
          <a:bodyPr anchor="b"/>
          <a:lstStyle>
            <a:lvl1pPr marL="0" indent="0">
              <a:buNone/>
              <a:defRPr sz="8200" b="1"/>
            </a:lvl1pPr>
            <a:lvl2pPr marL="1567510" indent="0">
              <a:buNone/>
              <a:defRPr sz="6900" b="1"/>
            </a:lvl2pPr>
            <a:lvl3pPr marL="3135020" indent="0">
              <a:buNone/>
              <a:defRPr sz="6200" b="1"/>
            </a:lvl3pPr>
            <a:lvl4pPr marL="4702531" indent="0">
              <a:buNone/>
              <a:defRPr sz="5500" b="1"/>
            </a:lvl4pPr>
            <a:lvl5pPr marL="6270041" indent="0">
              <a:buNone/>
              <a:defRPr sz="5500" b="1"/>
            </a:lvl5pPr>
            <a:lvl6pPr marL="7837551" indent="0">
              <a:buNone/>
              <a:defRPr sz="5500" b="1"/>
            </a:lvl6pPr>
            <a:lvl7pPr marL="9405061" indent="0">
              <a:buNone/>
              <a:defRPr sz="5500" b="1"/>
            </a:lvl7pPr>
            <a:lvl8pPr marL="10972571" indent="0">
              <a:buNone/>
              <a:defRPr sz="5500" b="1"/>
            </a:lvl8pPr>
            <a:lvl9pPr marL="12540082" indent="0">
              <a:buNone/>
              <a:defRPr sz="5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0" y="6959600"/>
            <a:ext cx="14544677" cy="12644122"/>
          </a:xfrm>
        </p:spPr>
        <p:txBody>
          <a:bodyPr/>
          <a:lstStyle>
            <a:lvl1pPr>
              <a:defRPr sz="8200"/>
            </a:lvl1pPr>
            <a:lvl2pPr>
              <a:defRPr sz="6900"/>
            </a:lvl2pPr>
            <a:lvl3pPr>
              <a:defRPr sz="62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4912362"/>
            <a:ext cx="14550390" cy="2047238"/>
          </a:xfrm>
        </p:spPr>
        <p:txBody>
          <a:bodyPr anchor="b"/>
          <a:lstStyle>
            <a:lvl1pPr marL="0" indent="0">
              <a:buNone/>
              <a:defRPr sz="8200" b="1"/>
            </a:lvl1pPr>
            <a:lvl2pPr marL="1567510" indent="0">
              <a:buNone/>
              <a:defRPr sz="6900" b="1"/>
            </a:lvl2pPr>
            <a:lvl3pPr marL="3135020" indent="0">
              <a:buNone/>
              <a:defRPr sz="6200" b="1"/>
            </a:lvl3pPr>
            <a:lvl4pPr marL="4702531" indent="0">
              <a:buNone/>
              <a:defRPr sz="5500" b="1"/>
            </a:lvl4pPr>
            <a:lvl5pPr marL="6270041" indent="0">
              <a:buNone/>
              <a:defRPr sz="5500" b="1"/>
            </a:lvl5pPr>
            <a:lvl6pPr marL="7837551" indent="0">
              <a:buNone/>
              <a:defRPr sz="5500" b="1"/>
            </a:lvl6pPr>
            <a:lvl7pPr marL="9405061" indent="0">
              <a:buNone/>
              <a:defRPr sz="5500" b="1"/>
            </a:lvl7pPr>
            <a:lvl8pPr marL="10972571" indent="0">
              <a:buNone/>
              <a:defRPr sz="5500" b="1"/>
            </a:lvl8pPr>
            <a:lvl9pPr marL="12540082" indent="0">
              <a:buNone/>
              <a:defRPr sz="5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6959600"/>
            <a:ext cx="14550390" cy="12644122"/>
          </a:xfrm>
        </p:spPr>
        <p:txBody>
          <a:bodyPr/>
          <a:lstStyle>
            <a:lvl1pPr>
              <a:defRPr sz="8200"/>
            </a:lvl1pPr>
            <a:lvl2pPr>
              <a:defRPr sz="6900"/>
            </a:lvl2pPr>
            <a:lvl3pPr>
              <a:defRPr sz="62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2" y="873760"/>
            <a:ext cx="10829927" cy="3718560"/>
          </a:xfrm>
        </p:spPr>
        <p:txBody>
          <a:bodyPr anchor="b"/>
          <a:lstStyle>
            <a:lvl1pPr algn="l">
              <a:defRPr sz="6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873761"/>
            <a:ext cx="18402300" cy="18729962"/>
          </a:xfrm>
        </p:spPr>
        <p:txBody>
          <a:bodyPr/>
          <a:lstStyle>
            <a:lvl1pPr>
              <a:defRPr sz="11000"/>
            </a:lvl1pPr>
            <a:lvl2pPr>
              <a:defRPr sz="9600"/>
            </a:lvl2pPr>
            <a:lvl3pPr>
              <a:defRPr sz="82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2" y="4592321"/>
            <a:ext cx="10829927" cy="15011402"/>
          </a:xfrm>
        </p:spPr>
        <p:txBody>
          <a:bodyPr/>
          <a:lstStyle>
            <a:lvl1pPr marL="0" indent="0">
              <a:buNone/>
              <a:defRPr sz="4800"/>
            </a:lvl1pPr>
            <a:lvl2pPr marL="1567510" indent="0">
              <a:buNone/>
              <a:defRPr sz="4100"/>
            </a:lvl2pPr>
            <a:lvl3pPr marL="3135020" indent="0">
              <a:buNone/>
              <a:defRPr sz="3400"/>
            </a:lvl3pPr>
            <a:lvl4pPr marL="4702531" indent="0">
              <a:buNone/>
              <a:defRPr sz="3100"/>
            </a:lvl4pPr>
            <a:lvl5pPr marL="6270041" indent="0">
              <a:buNone/>
              <a:defRPr sz="3100"/>
            </a:lvl5pPr>
            <a:lvl6pPr marL="7837551" indent="0">
              <a:buNone/>
              <a:defRPr sz="3100"/>
            </a:lvl6pPr>
            <a:lvl7pPr marL="9405061" indent="0">
              <a:buNone/>
              <a:defRPr sz="3100"/>
            </a:lvl7pPr>
            <a:lvl8pPr marL="10972571" indent="0">
              <a:buNone/>
              <a:defRPr sz="3100"/>
            </a:lvl8pPr>
            <a:lvl9pPr marL="12540082" indent="0">
              <a:buNone/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15361920"/>
            <a:ext cx="19751040" cy="1813562"/>
          </a:xfrm>
        </p:spPr>
        <p:txBody>
          <a:bodyPr anchor="b"/>
          <a:lstStyle>
            <a:lvl1pPr algn="l">
              <a:defRPr sz="6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1960880"/>
            <a:ext cx="19751040" cy="13167360"/>
          </a:xfrm>
        </p:spPr>
        <p:txBody>
          <a:bodyPr/>
          <a:lstStyle>
            <a:lvl1pPr marL="0" indent="0">
              <a:buNone/>
              <a:defRPr sz="11000"/>
            </a:lvl1pPr>
            <a:lvl2pPr marL="1567510" indent="0">
              <a:buNone/>
              <a:defRPr sz="9600"/>
            </a:lvl2pPr>
            <a:lvl3pPr marL="3135020" indent="0">
              <a:buNone/>
              <a:defRPr sz="8200"/>
            </a:lvl3pPr>
            <a:lvl4pPr marL="4702531" indent="0">
              <a:buNone/>
              <a:defRPr sz="6900"/>
            </a:lvl4pPr>
            <a:lvl5pPr marL="6270041" indent="0">
              <a:buNone/>
              <a:defRPr sz="6900"/>
            </a:lvl5pPr>
            <a:lvl6pPr marL="7837551" indent="0">
              <a:buNone/>
              <a:defRPr sz="6900"/>
            </a:lvl6pPr>
            <a:lvl7pPr marL="9405061" indent="0">
              <a:buNone/>
              <a:defRPr sz="6900"/>
            </a:lvl7pPr>
            <a:lvl8pPr marL="10972571" indent="0">
              <a:buNone/>
              <a:defRPr sz="6900"/>
            </a:lvl8pPr>
            <a:lvl9pPr marL="12540082" indent="0">
              <a:buNone/>
              <a:defRPr sz="69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17175482"/>
            <a:ext cx="19751040" cy="2575558"/>
          </a:xfrm>
        </p:spPr>
        <p:txBody>
          <a:bodyPr/>
          <a:lstStyle>
            <a:lvl1pPr marL="0" indent="0">
              <a:buNone/>
              <a:defRPr sz="4800"/>
            </a:lvl1pPr>
            <a:lvl2pPr marL="1567510" indent="0">
              <a:buNone/>
              <a:defRPr sz="4100"/>
            </a:lvl2pPr>
            <a:lvl3pPr marL="3135020" indent="0">
              <a:buNone/>
              <a:defRPr sz="3400"/>
            </a:lvl3pPr>
            <a:lvl4pPr marL="4702531" indent="0">
              <a:buNone/>
              <a:defRPr sz="3100"/>
            </a:lvl4pPr>
            <a:lvl5pPr marL="6270041" indent="0">
              <a:buNone/>
              <a:defRPr sz="3100"/>
            </a:lvl5pPr>
            <a:lvl6pPr marL="7837551" indent="0">
              <a:buNone/>
              <a:defRPr sz="3100"/>
            </a:lvl6pPr>
            <a:lvl7pPr marL="9405061" indent="0">
              <a:buNone/>
              <a:defRPr sz="3100"/>
            </a:lvl7pPr>
            <a:lvl8pPr marL="10972571" indent="0">
              <a:buNone/>
              <a:defRPr sz="3100"/>
            </a:lvl8pPr>
            <a:lvl9pPr marL="12540082" indent="0">
              <a:buNone/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919310" y="2814321"/>
            <a:ext cx="26660477" cy="5991860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26459" y="2814321"/>
            <a:ext cx="79444213" cy="59918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878842"/>
            <a:ext cx="29626560" cy="3657600"/>
          </a:xfrm>
          <a:prstGeom prst="rect">
            <a:avLst/>
          </a:prstGeom>
        </p:spPr>
        <p:txBody>
          <a:bodyPr vert="horz" lIns="313502" tIns="156751" rIns="313502" bIns="15675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5120641"/>
            <a:ext cx="29626560" cy="14483082"/>
          </a:xfrm>
          <a:prstGeom prst="rect">
            <a:avLst/>
          </a:prstGeom>
        </p:spPr>
        <p:txBody>
          <a:bodyPr vert="horz" lIns="313502" tIns="156751" rIns="313502" bIns="15675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20340322"/>
            <a:ext cx="7680960" cy="1168400"/>
          </a:xfrm>
          <a:prstGeom prst="rect">
            <a:avLst/>
          </a:prstGeom>
        </p:spPr>
        <p:txBody>
          <a:bodyPr vert="horz" lIns="313502" tIns="156751" rIns="313502" bIns="156751" rtlCol="0" anchor="ctr"/>
          <a:lstStyle>
            <a:lvl1pPr algn="l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B6F2F-598D-D248-B6A5-3636B911963C}" type="datetimeFigureOut">
              <a:rPr lang="en-US" smtClean="0"/>
              <a:t>8/12/13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20340322"/>
            <a:ext cx="10424160" cy="1168400"/>
          </a:xfrm>
          <a:prstGeom prst="rect">
            <a:avLst/>
          </a:prstGeom>
        </p:spPr>
        <p:txBody>
          <a:bodyPr vert="horz" lIns="313502" tIns="156751" rIns="313502" bIns="156751" rtlCol="0" anchor="ctr"/>
          <a:lstStyle>
            <a:lvl1pPr algn="ct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20340322"/>
            <a:ext cx="7680960" cy="1168400"/>
          </a:xfrm>
          <a:prstGeom prst="rect">
            <a:avLst/>
          </a:prstGeom>
        </p:spPr>
        <p:txBody>
          <a:bodyPr vert="horz" lIns="313502" tIns="156751" rIns="313502" bIns="156751" rtlCol="0" anchor="ctr"/>
          <a:lstStyle>
            <a:lvl1pPr algn="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1A750-5646-DF44-B9EE-AD3B7C7C688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567510" rtl="0" eaLnBrk="1" latinLnBrk="0" hangingPunct="1">
        <a:spcBef>
          <a:spcPct val="0"/>
        </a:spcBef>
        <a:buNone/>
        <a:defRPr sz="1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75633" indent="-1175633" algn="l" defTabSz="1567510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47204" indent="-979694" algn="l" defTabSz="156751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3918776" indent="-783755" algn="l" defTabSz="1567510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286" indent="-783755" algn="l" defTabSz="1567510" rtl="0" eaLnBrk="1" latinLnBrk="0" hangingPunct="1">
        <a:spcBef>
          <a:spcPct val="20000"/>
        </a:spcBef>
        <a:buFont typeface="Arial"/>
        <a:buChar char="–"/>
        <a:defRPr sz="6900" kern="1200">
          <a:solidFill>
            <a:schemeClr val="tx1"/>
          </a:solidFill>
          <a:latin typeface="+mn-lt"/>
          <a:ea typeface="+mn-ea"/>
          <a:cs typeface="+mn-cs"/>
        </a:defRPr>
      </a:lvl4pPr>
      <a:lvl5pPr marL="7053796" indent="-783755" algn="l" defTabSz="1567510" rtl="0" eaLnBrk="1" latinLnBrk="0" hangingPunct="1">
        <a:spcBef>
          <a:spcPct val="20000"/>
        </a:spcBef>
        <a:buFont typeface="Arial"/>
        <a:buChar char="»"/>
        <a:defRPr sz="6900" kern="1200">
          <a:solidFill>
            <a:schemeClr val="tx1"/>
          </a:solidFill>
          <a:latin typeface="+mn-lt"/>
          <a:ea typeface="+mn-ea"/>
          <a:cs typeface="+mn-cs"/>
        </a:defRPr>
      </a:lvl5pPr>
      <a:lvl6pPr marL="8621306" indent="-783755" algn="l" defTabSz="1567510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6pPr>
      <a:lvl7pPr marL="10188816" indent="-783755" algn="l" defTabSz="1567510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7pPr>
      <a:lvl8pPr marL="11756327" indent="-783755" algn="l" defTabSz="1567510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3323837" indent="-783755" algn="l" defTabSz="1567510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1pPr>
      <a:lvl2pPr marL="1567510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2pPr>
      <a:lvl3pPr marL="3135020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3pPr>
      <a:lvl4pPr marL="4702531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4pPr>
      <a:lvl5pPr marL="6270041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5pPr>
      <a:lvl6pPr marL="7837551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6pPr>
      <a:lvl7pPr marL="9405061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571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0082" algn="l" defTabSz="1567510" rtl="0" eaLnBrk="1" latinLnBrk="0" hangingPunct="1">
        <a:defRPr sz="6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d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MSSR Core Final 01202011.eps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l="5657" t="6015" r="12367" b="21711"/>
              <a:stretch>
                <a:fillRect/>
              </a:stretch>
            </p:blipFill>
          </mc:Choice>
          <mc:Fallback>
            <p:blipFill>
              <a:blip r:embed="rId4"/>
              <a:srcRect l="5657" t="6015" r="12367" b="21711"/>
              <a:stretch>
                <a:fillRect/>
              </a:stretch>
            </p:blipFill>
          </mc:Fallback>
        </mc:AlternateContent>
        <p:spPr>
          <a:xfrm>
            <a:off x="757274" y="1097280"/>
            <a:ext cx="31429606" cy="20645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</Words>
  <Application>Microsoft Macintosh PowerPoint</Application>
  <PresentationFormat>Custom</PresentationFormat>
  <Paragraphs>2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University of New Hampshire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 Silverberg</dc:creator>
  <cp:lastModifiedBy>Sarah Silverberg</cp:lastModifiedBy>
  <cp:revision>1</cp:revision>
  <dcterms:created xsi:type="dcterms:W3CDTF">2013-08-12T12:07:49Z</dcterms:created>
  <dcterms:modified xsi:type="dcterms:W3CDTF">2013-08-12T12:08:49Z</dcterms:modified>
</cp:coreProperties>
</file>