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2918400" cy="32918400"/>
  <p:notesSz cx="6858000" cy="9144000"/>
  <p:defaultTextStyle>
    <a:defPPr>
      <a:defRPr lang="en-US"/>
    </a:defPPr>
    <a:lvl1pPr marL="0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40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79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119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158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198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238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278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318" algn="l" defTabSz="3762079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558" y="-108"/>
      </p:cViewPr>
      <p:guideLst>
        <p:guide orient="horz" pos="10368"/>
        <p:guide pos="10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pence\Desktop\CRaTER%20SWxJ%20Paper\Simulated%20LET%20Spectrum%20D5D6.tx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1"/>
          <c:order val="0"/>
          <c:tx>
            <c:v>Albedo protons</c:v>
          </c:tx>
          <c:spPr>
            <a:ln w="28575">
              <a:solidFill>
                <a:srgbClr val="FF0000"/>
              </a:solidFill>
              <a:prstDash val="sysDash"/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D5D6'!$D$2:$D$754</c:f>
              <c:numCache>
                <c:formatCode>General</c:formatCode>
                <c:ptCount val="753"/>
                <c:pt idx="0">
                  <c:v>5.3130999999999998E-2</c:v>
                </c:pt>
                <c:pt idx="1">
                  <c:v>5.8633999999999999E-2</c:v>
                </c:pt>
                <c:pt idx="2">
                  <c:v>4.3915000000000003E-2</c:v>
                </c:pt>
                <c:pt idx="3">
                  <c:v>0.06</c:v>
                </c:pt>
                <c:pt idx="4">
                  <c:v>5.0508999999999998E-2</c:v>
                </c:pt>
                <c:pt idx="5">
                  <c:v>5.0439999999999999E-2</c:v>
                </c:pt>
                <c:pt idx="6">
                  <c:v>4.9845E-2</c:v>
                </c:pt>
                <c:pt idx="7">
                  <c:v>5.5210000000000002E-2</c:v>
                </c:pt>
                <c:pt idx="8">
                  <c:v>4.8404000000000003E-2</c:v>
                </c:pt>
                <c:pt idx="9">
                  <c:v>5.0205E-2</c:v>
                </c:pt>
                <c:pt idx="10">
                  <c:v>5.4350000000000002E-2</c:v>
                </c:pt>
                <c:pt idx="11">
                  <c:v>4.6425000000000001E-2</c:v>
                </c:pt>
                <c:pt idx="12">
                  <c:v>5.5531999999999998E-2</c:v>
                </c:pt>
                <c:pt idx="13">
                  <c:v>4.8571000000000003E-2</c:v>
                </c:pt>
                <c:pt idx="14">
                  <c:v>5.1118999999999998E-2</c:v>
                </c:pt>
                <c:pt idx="15">
                  <c:v>4.3693999999999997E-2</c:v>
                </c:pt>
                <c:pt idx="16">
                  <c:v>5.0564999999999999E-2</c:v>
                </c:pt>
                <c:pt idx="17">
                  <c:v>4.2199E-2</c:v>
                </c:pt>
                <c:pt idx="18">
                  <c:v>4.6013999999999999E-2</c:v>
                </c:pt>
                <c:pt idx="19">
                  <c:v>4.0568E-2</c:v>
                </c:pt>
                <c:pt idx="20">
                  <c:v>4.5678000000000003E-2</c:v>
                </c:pt>
                <c:pt idx="21">
                  <c:v>4.1496999999999999E-2</c:v>
                </c:pt>
                <c:pt idx="22">
                  <c:v>4.2342999999999999E-2</c:v>
                </c:pt>
                <c:pt idx="23">
                  <c:v>4.3244999999999999E-2</c:v>
                </c:pt>
                <c:pt idx="24">
                  <c:v>3.9369000000000001E-2</c:v>
                </c:pt>
                <c:pt idx="25">
                  <c:v>3.9218999999999997E-2</c:v>
                </c:pt>
                <c:pt idx="26">
                  <c:v>3.9262999999999999E-2</c:v>
                </c:pt>
                <c:pt idx="27">
                  <c:v>4.0458000000000001E-2</c:v>
                </c:pt>
                <c:pt idx="28">
                  <c:v>3.7393000000000003E-2</c:v>
                </c:pt>
                <c:pt idx="29">
                  <c:v>4.2854999999999997E-2</c:v>
                </c:pt>
                <c:pt idx="30">
                  <c:v>4.1737999999999997E-2</c:v>
                </c:pt>
                <c:pt idx="31">
                  <c:v>3.9923E-2</c:v>
                </c:pt>
                <c:pt idx="32">
                  <c:v>3.9017000000000003E-2</c:v>
                </c:pt>
                <c:pt idx="33">
                  <c:v>3.5289000000000001E-2</c:v>
                </c:pt>
                <c:pt idx="34">
                  <c:v>3.6283999999999997E-2</c:v>
                </c:pt>
                <c:pt idx="35">
                  <c:v>3.5172000000000002E-2</c:v>
                </c:pt>
                <c:pt idx="36">
                  <c:v>3.8710000000000001E-2</c:v>
                </c:pt>
                <c:pt idx="37">
                  <c:v>3.3484E-2</c:v>
                </c:pt>
                <c:pt idx="38">
                  <c:v>3.5713000000000002E-2</c:v>
                </c:pt>
                <c:pt idx="39">
                  <c:v>3.8594999999999997E-2</c:v>
                </c:pt>
                <c:pt idx="40">
                  <c:v>3.5312000000000003E-2</c:v>
                </c:pt>
                <c:pt idx="41">
                  <c:v>3.2840000000000001E-2</c:v>
                </c:pt>
                <c:pt idx="42">
                  <c:v>3.3960999999999998E-2</c:v>
                </c:pt>
                <c:pt idx="43">
                  <c:v>3.2221E-2</c:v>
                </c:pt>
                <c:pt idx="44">
                  <c:v>3.4111000000000002E-2</c:v>
                </c:pt>
                <c:pt idx="45">
                  <c:v>3.1503999999999997E-2</c:v>
                </c:pt>
                <c:pt idx="46">
                  <c:v>3.2545999999999999E-2</c:v>
                </c:pt>
                <c:pt idx="47">
                  <c:v>3.1144000000000002E-2</c:v>
                </c:pt>
                <c:pt idx="48">
                  <c:v>3.1648999999999997E-2</c:v>
                </c:pt>
                <c:pt idx="49">
                  <c:v>3.2254999999999999E-2</c:v>
                </c:pt>
                <c:pt idx="50">
                  <c:v>2.9082E-2</c:v>
                </c:pt>
                <c:pt idx="51">
                  <c:v>3.2001000000000002E-2</c:v>
                </c:pt>
                <c:pt idx="52">
                  <c:v>2.9746999999999999E-2</c:v>
                </c:pt>
                <c:pt idx="53">
                  <c:v>3.2453999999999997E-2</c:v>
                </c:pt>
                <c:pt idx="54">
                  <c:v>3.0554999999999999E-2</c:v>
                </c:pt>
                <c:pt idx="55">
                  <c:v>3.1418000000000001E-2</c:v>
                </c:pt>
                <c:pt idx="56">
                  <c:v>3.083E-2</c:v>
                </c:pt>
                <c:pt idx="57">
                  <c:v>3.3536000000000003E-2</c:v>
                </c:pt>
                <c:pt idx="58">
                  <c:v>3.0349000000000001E-2</c:v>
                </c:pt>
                <c:pt idx="59">
                  <c:v>3.4948E-2</c:v>
                </c:pt>
                <c:pt idx="60">
                  <c:v>3.0561000000000001E-2</c:v>
                </c:pt>
                <c:pt idx="61">
                  <c:v>3.1524000000000003E-2</c:v>
                </c:pt>
                <c:pt idx="62">
                  <c:v>3.0459E-2</c:v>
                </c:pt>
                <c:pt idx="63">
                  <c:v>2.9418E-2</c:v>
                </c:pt>
                <c:pt idx="64">
                  <c:v>3.0328999999999998E-2</c:v>
                </c:pt>
                <c:pt idx="65">
                  <c:v>3.0890999999999998E-2</c:v>
                </c:pt>
                <c:pt idx="66">
                  <c:v>3.1752000000000002E-2</c:v>
                </c:pt>
                <c:pt idx="67">
                  <c:v>3.1882000000000001E-2</c:v>
                </c:pt>
                <c:pt idx="68">
                  <c:v>3.3106999999999998E-2</c:v>
                </c:pt>
                <c:pt idx="69">
                  <c:v>3.585E-2</c:v>
                </c:pt>
                <c:pt idx="70">
                  <c:v>3.3510999999999999E-2</c:v>
                </c:pt>
                <c:pt idx="71">
                  <c:v>3.6745E-2</c:v>
                </c:pt>
                <c:pt idx="72">
                  <c:v>3.8226000000000003E-2</c:v>
                </c:pt>
                <c:pt idx="73">
                  <c:v>4.0876000000000003E-2</c:v>
                </c:pt>
                <c:pt idx="74">
                  <c:v>4.1953999999999998E-2</c:v>
                </c:pt>
                <c:pt idx="75">
                  <c:v>4.3143000000000001E-2</c:v>
                </c:pt>
                <c:pt idx="76">
                  <c:v>4.4013999999999998E-2</c:v>
                </c:pt>
                <c:pt idx="77">
                  <c:v>4.7118E-2</c:v>
                </c:pt>
                <c:pt idx="78">
                  <c:v>4.9210999999999998E-2</c:v>
                </c:pt>
                <c:pt idx="79">
                  <c:v>5.2066000000000001E-2</c:v>
                </c:pt>
                <c:pt idx="80">
                  <c:v>5.33E-2</c:v>
                </c:pt>
                <c:pt idx="81">
                  <c:v>5.6689999999999997E-2</c:v>
                </c:pt>
                <c:pt idx="82">
                  <c:v>5.9318999999999997E-2</c:v>
                </c:pt>
                <c:pt idx="83">
                  <c:v>6.0756999999999999E-2</c:v>
                </c:pt>
                <c:pt idx="84">
                  <c:v>6.4675999999999997E-2</c:v>
                </c:pt>
                <c:pt idx="85">
                  <c:v>6.8332000000000004E-2</c:v>
                </c:pt>
                <c:pt idx="86">
                  <c:v>6.9303000000000003E-2</c:v>
                </c:pt>
                <c:pt idx="87">
                  <c:v>7.467E-2</c:v>
                </c:pt>
                <c:pt idx="88">
                  <c:v>7.7773999999999996E-2</c:v>
                </c:pt>
                <c:pt idx="89">
                  <c:v>8.0975000000000005E-2</c:v>
                </c:pt>
                <c:pt idx="90">
                  <c:v>8.4776000000000004E-2</c:v>
                </c:pt>
                <c:pt idx="91">
                  <c:v>8.7531999999999999E-2</c:v>
                </c:pt>
                <c:pt idx="92">
                  <c:v>9.3951000000000007E-2</c:v>
                </c:pt>
                <c:pt idx="93">
                  <c:v>9.5247999999999999E-2</c:v>
                </c:pt>
                <c:pt idx="94">
                  <c:v>9.8865999999999996E-2</c:v>
                </c:pt>
                <c:pt idx="95">
                  <c:v>0.10266</c:v>
                </c:pt>
                <c:pt idx="96">
                  <c:v>0.10649</c:v>
                </c:pt>
                <c:pt idx="97">
                  <c:v>0.11089</c:v>
                </c:pt>
                <c:pt idx="98">
                  <c:v>0.11488</c:v>
                </c:pt>
                <c:pt idx="99">
                  <c:v>0.11745999999999999</c:v>
                </c:pt>
                <c:pt idx="100">
                  <c:v>0.12259</c:v>
                </c:pt>
                <c:pt idx="101">
                  <c:v>0.12798999999999999</c:v>
                </c:pt>
                <c:pt idx="102">
                  <c:v>0.12712999999999999</c:v>
                </c:pt>
                <c:pt idx="103">
                  <c:v>0.13408</c:v>
                </c:pt>
                <c:pt idx="104">
                  <c:v>0.13772999999999999</c:v>
                </c:pt>
                <c:pt idx="105">
                  <c:v>0.14124999999999999</c:v>
                </c:pt>
                <c:pt idx="106">
                  <c:v>0.14409</c:v>
                </c:pt>
                <c:pt idx="107">
                  <c:v>0.14976999999999999</c:v>
                </c:pt>
                <c:pt idx="108">
                  <c:v>0.15215999999999999</c:v>
                </c:pt>
                <c:pt idx="109">
                  <c:v>0.15704000000000001</c:v>
                </c:pt>
                <c:pt idx="110">
                  <c:v>0.15537999999999999</c:v>
                </c:pt>
                <c:pt idx="111">
                  <c:v>0.15992999999999999</c:v>
                </c:pt>
                <c:pt idx="112">
                  <c:v>0.16341</c:v>
                </c:pt>
                <c:pt idx="113">
                  <c:v>0.15948999999999999</c:v>
                </c:pt>
                <c:pt idx="114">
                  <c:v>0.16220000000000001</c:v>
                </c:pt>
                <c:pt idx="115">
                  <c:v>0.16400000000000001</c:v>
                </c:pt>
                <c:pt idx="116">
                  <c:v>0.16577</c:v>
                </c:pt>
                <c:pt idx="117">
                  <c:v>0.16611999999999999</c:v>
                </c:pt>
                <c:pt idx="118">
                  <c:v>0.16633000000000001</c:v>
                </c:pt>
                <c:pt idx="119">
                  <c:v>0.16197</c:v>
                </c:pt>
                <c:pt idx="120">
                  <c:v>0.16006999999999999</c:v>
                </c:pt>
                <c:pt idx="121">
                  <c:v>0.15847</c:v>
                </c:pt>
                <c:pt idx="122">
                  <c:v>0.15629000000000001</c:v>
                </c:pt>
                <c:pt idx="123">
                  <c:v>0.15215999999999999</c:v>
                </c:pt>
                <c:pt idx="124">
                  <c:v>0.14893000000000001</c:v>
                </c:pt>
                <c:pt idx="125">
                  <c:v>0.14774999999999999</c:v>
                </c:pt>
                <c:pt idx="126">
                  <c:v>0.14185</c:v>
                </c:pt>
                <c:pt idx="127">
                  <c:v>0.13971</c:v>
                </c:pt>
                <c:pt idx="128">
                  <c:v>0.13733999999999999</c:v>
                </c:pt>
                <c:pt idx="129">
                  <c:v>0.13125000000000001</c:v>
                </c:pt>
                <c:pt idx="130">
                  <c:v>0.12992000000000001</c:v>
                </c:pt>
                <c:pt idx="131">
                  <c:v>0.12706000000000001</c:v>
                </c:pt>
                <c:pt idx="132">
                  <c:v>0.12239999999999999</c:v>
                </c:pt>
                <c:pt idx="133">
                  <c:v>0.12121</c:v>
                </c:pt>
                <c:pt idx="134">
                  <c:v>0.1153</c:v>
                </c:pt>
                <c:pt idx="135">
                  <c:v>0.11314</c:v>
                </c:pt>
                <c:pt idx="136">
                  <c:v>0.10679</c:v>
                </c:pt>
                <c:pt idx="137">
                  <c:v>0.10329000000000001</c:v>
                </c:pt>
                <c:pt idx="138">
                  <c:v>0.10062</c:v>
                </c:pt>
                <c:pt idx="139">
                  <c:v>9.6660999999999997E-2</c:v>
                </c:pt>
                <c:pt idx="140">
                  <c:v>9.3599000000000002E-2</c:v>
                </c:pt>
                <c:pt idx="141">
                  <c:v>8.9088000000000001E-2</c:v>
                </c:pt>
                <c:pt idx="142">
                  <c:v>8.4170999999999996E-2</c:v>
                </c:pt>
                <c:pt idx="143">
                  <c:v>8.2154000000000005E-2</c:v>
                </c:pt>
                <c:pt idx="144">
                  <c:v>7.7490000000000003E-2</c:v>
                </c:pt>
                <c:pt idx="145">
                  <c:v>7.3810000000000001E-2</c:v>
                </c:pt>
                <c:pt idx="146">
                  <c:v>6.9901000000000005E-2</c:v>
                </c:pt>
                <c:pt idx="147">
                  <c:v>6.7709000000000005E-2</c:v>
                </c:pt>
                <c:pt idx="148">
                  <c:v>6.4084000000000002E-2</c:v>
                </c:pt>
                <c:pt idx="149">
                  <c:v>6.2244000000000001E-2</c:v>
                </c:pt>
                <c:pt idx="150">
                  <c:v>5.9970999999999997E-2</c:v>
                </c:pt>
                <c:pt idx="151">
                  <c:v>5.4729E-2</c:v>
                </c:pt>
                <c:pt idx="152">
                  <c:v>5.2504000000000002E-2</c:v>
                </c:pt>
                <c:pt idx="153">
                  <c:v>5.0185E-2</c:v>
                </c:pt>
                <c:pt idx="154">
                  <c:v>4.8174000000000002E-2</c:v>
                </c:pt>
                <c:pt idx="155">
                  <c:v>4.4110999999999997E-2</c:v>
                </c:pt>
                <c:pt idx="156">
                  <c:v>4.3742999999999997E-2</c:v>
                </c:pt>
                <c:pt idx="157">
                  <c:v>4.1249000000000001E-2</c:v>
                </c:pt>
                <c:pt idx="158">
                  <c:v>3.9754999999999999E-2</c:v>
                </c:pt>
                <c:pt idx="159">
                  <c:v>3.7595000000000003E-2</c:v>
                </c:pt>
                <c:pt idx="160">
                  <c:v>3.5133999999999999E-2</c:v>
                </c:pt>
                <c:pt idx="161">
                  <c:v>3.4118000000000002E-2</c:v>
                </c:pt>
                <c:pt idx="162">
                  <c:v>3.1440999999999997E-2</c:v>
                </c:pt>
                <c:pt idx="163">
                  <c:v>3.0769000000000001E-2</c:v>
                </c:pt>
                <c:pt idx="164">
                  <c:v>2.9092E-2</c:v>
                </c:pt>
                <c:pt idx="165">
                  <c:v>2.7310999999999998E-2</c:v>
                </c:pt>
                <c:pt idx="166">
                  <c:v>2.5798000000000001E-2</c:v>
                </c:pt>
                <c:pt idx="167">
                  <c:v>2.4093E-2</c:v>
                </c:pt>
                <c:pt idx="168">
                  <c:v>2.2355E-2</c:v>
                </c:pt>
                <c:pt idx="169">
                  <c:v>2.1832000000000001E-2</c:v>
                </c:pt>
                <c:pt idx="170">
                  <c:v>2.0496E-2</c:v>
                </c:pt>
                <c:pt idx="171">
                  <c:v>1.9511000000000001E-2</c:v>
                </c:pt>
                <c:pt idx="172">
                  <c:v>1.8831000000000001E-2</c:v>
                </c:pt>
                <c:pt idx="173">
                  <c:v>1.7617000000000001E-2</c:v>
                </c:pt>
                <c:pt idx="174">
                  <c:v>1.6972000000000001E-2</c:v>
                </c:pt>
                <c:pt idx="175">
                  <c:v>1.5520000000000001E-2</c:v>
                </c:pt>
                <c:pt idx="176">
                  <c:v>1.4517E-2</c:v>
                </c:pt>
                <c:pt idx="177">
                  <c:v>1.371E-2</c:v>
                </c:pt>
                <c:pt idx="178">
                  <c:v>1.2944000000000001E-2</c:v>
                </c:pt>
                <c:pt idx="179">
                  <c:v>1.2428E-2</c:v>
                </c:pt>
                <c:pt idx="180">
                  <c:v>1.2395E-2</c:v>
                </c:pt>
                <c:pt idx="181">
                  <c:v>1.1323E-2</c:v>
                </c:pt>
                <c:pt idx="182">
                  <c:v>1.0345E-2</c:v>
                </c:pt>
                <c:pt idx="183">
                  <c:v>1.0012999999999999E-2</c:v>
                </c:pt>
                <c:pt idx="184">
                  <c:v>9.6434999999999993E-3</c:v>
                </c:pt>
                <c:pt idx="185">
                  <c:v>8.9666999999999993E-3</c:v>
                </c:pt>
                <c:pt idx="186">
                  <c:v>8.3637999999999994E-3</c:v>
                </c:pt>
                <c:pt idx="187">
                  <c:v>7.9273999999999994E-3</c:v>
                </c:pt>
                <c:pt idx="188">
                  <c:v>7.5180000000000004E-3</c:v>
                </c:pt>
                <c:pt idx="189">
                  <c:v>7.3295000000000001E-3</c:v>
                </c:pt>
                <c:pt idx="190">
                  <c:v>6.6550000000000003E-3</c:v>
                </c:pt>
                <c:pt idx="191">
                  <c:v>6.2056000000000004E-3</c:v>
                </c:pt>
                <c:pt idx="192">
                  <c:v>6.0569999999999999E-3</c:v>
                </c:pt>
                <c:pt idx="193">
                  <c:v>5.7879999999999997E-3</c:v>
                </c:pt>
                <c:pt idx="194">
                  <c:v>5.3384000000000001E-3</c:v>
                </c:pt>
                <c:pt idx="195">
                  <c:v>5.0899999999999999E-3</c:v>
                </c:pt>
                <c:pt idx="196">
                  <c:v>4.9119999999999997E-3</c:v>
                </c:pt>
                <c:pt idx="197">
                  <c:v>4.6591000000000002E-3</c:v>
                </c:pt>
                <c:pt idx="198">
                  <c:v>4.3438000000000001E-3</c:v>
                </c:pt>
                <c:pt idx="199">
                  <c:v>4.2322000000000002E-3</c:v>
                </c:pt>
                <c:pt idx="200">
                  <c:v>4.0068999999999999E-3</c:v>
                </c:pt>
                <c:pt idx="201">
                  <c:v>3.7818000000000001E-3</c:v>
                </c:pt>
                <c:pt idx="202">
                  <c:v>3.5647000000000001E-3</c:v>
                </c:pt>
                <c:pt idx="203">
                  <c:v>3.5198E-3</c:v>
                </c:pt>
                <c:pt idx="204">
                  <c:v>3.2274000000000001E-3</c:v>
                </c:pt>
                <c:pt idx="205">
                  <c:v>3.0956999999999998E-3</c:v>
                </c:pt>
                <c:pt idx="206">
                  <c:v>3.065E-3</c:v>
                </c:pt>
                <c:pt idx="207">
                  <c:v>2.9545000000000001E-3</c:v>
                </c:pt>
                <c:pt idx="208">
                  <c:v>2.8616000000000002E-3</c:v>
                </c:pt>
                <c:pt idx="209">
                  <c:v>2.647E-3</c:v>
                </c:pt>
                <c:pt idx="210">
                  <c:v>2.5433999999999999E-3</c:v>
                </c:pt>
                <c:pt idx="211">
                  <c:v>2.3273E-3</c:v>
                </c:pt>
                <c:pt idx="212">
                  <c:v>2.0885999999999999E-3</c:v>
                </c:pt>
                <c:pt idx="213">
                  <c:v>1.9759999999999999E-3</c:v>
                </c:pt>
                <c:pt idx="214">
                  <c:v>1.8009E-3</c:v>
                </c:pt>
                <c:pt idx="215">
                  <c:v>1.583E-3</c:v>
                </c:pt>
                <c:pt idx="216">
                  <c:v>1.4632E-3</c:v>
                </c:pt>
                <c:pt idx="217">
                  <c:v>1.3190999999999999E-3</c:v>
                </c:pt>
                <c:pt idx="218">
                  <c:v>1.2963E-3</c:v>
                </c:pt>
                <c:pt idx="219">
                  <c:v>1.1601000000000001E-3</c:v>
                </c:pt>
                <c:pt idx="220">
                  <c:v>1.0788E-3</c:v>
                </c:pt>
                <c:pt idx="221">
                  <c:v>9.4850000000000002E-4</c:v>
                </c:pt>
                <c:pt idx="222">
                  <c:v>8.7305E-4</c:v>
                </c:pt>
                <c:pt idx="223">
                  <c:v>7.9927000000000004E-4</c:v>
                </c:pt>
                <c:pt idx="224">
                  <c:v>7.1434000000000005E-4</c:v>
                </c:pt>
                <c:pt idx="225">
                  <c:v>6.8532E-4</c:v>
                </c:pt>
                <c:pt idx="226">
                  <c:v>6.3197999999999998E-4</c:v>
                </c:pt>
                <c:pt idx="227">
                  <c:v>5.5708000000000005E-4</c:v>
                </c:pt>
                <c:pt idx="228">
                  <c:v>4.6370999999999999E-4</c:v>
                </c:pt>
                <c:pt idx="229">
                  <c:v>4.5680999999999999E-4</c:v>
                </c:pt>
                <c:pt idx="230">
                  <c:v>4.3148999999999998E-4</c:v>
                </c:pt>
                <c:pt idx="231">
                  <c:v>3.4185999999999998E-4</c:v>
                </c:pt>
                <c:pt idx="232">
                  <c:v>3.2513000000000003E-4</c:v>
                </c:pt>
                <c:pt idx="233">
                  <c:v>3.2138000000000002E-4</c:v>
                </c:pt>
                <c:pt idx="234">
                  <c:v>3.0325000000000003E-4</c:v>
                </c:pt>
                <c:pt idx="235">
                  <c:v>3.0589000000000001E-4</c:v>
                </c:pt>
                <c:pt idx="236">
                  <c:v>2.8611000000000001E-4</c:v>
                </c:pt>
                <c:pt idx="237">
                  <c:v>2.9231E-4</c:v>
                </c:pt>
                <c:pt idx="238">
                  <c:v>2.1256000000000001E-4</c:v>
                </c:pt>
                <c:pt idx="239">
                  <c:v>2.5847000000000001E-4</c:v>
                </c:pt>
                <c:pt idx="240">
                  <c:v>1.9844E-4</c:v>
                </c:pt>
                <c:pt idx="241">
                  <c:v>2.3394999999999999E-4</c:v>
                </c:pt>
                <c:pt idx="242">
                  <c:v>1.5957999999999999E-4</c:v>
                </c:pt>
                <c:pt idx="243">
                  <c:v>2.4138999999999999E-4</c:v>
                </c:pt>
                <c:pt idx="244">
                  <c:v>1.4972E-4</c:v>
                </c:pt>
                <c:pt idx="245">
                  <c:v>2.3142E-4</c:v>
                </c:pt>
                <c:pt idx="246">
                  <c:v>1.1822E-4</c:v>
                </c:pt>
                <c:pt idx="247">
                  <c:v>2.2756E-4</c:v>
                </c:pt>
                <c:pt idx="248">
                  <c:v>1.2462000000000001E-4</c:v>
                </c:pt>
                <c:pt idx="249">
                  <c:v>1.9851E-4</c:v>
                </c:pt>
                <c:pt idx="250">
                  <c:v>1.0060000000000001E-4</c:v>
                </c:pt>
                <c:pt idx="251">
                  <c:v>2.0385999999999999E-4</c:v>
                </c:pt>
                <c:pt idx="252" formatCode="0.00E+00">
                  <c:v>7.2690999999999999E-5</c:v>
                </c:pt>
                <c:pt idx="253">
                  <c:v>1.9693999999999999E-4</c:v>
                </c:pt>
                <c:pt idx="254" formatCode="0.00E+00">
                  <c:v>7.0277000000000005E-5</c:v>
                </c:pt>
                <c:pt idx="255">
                  <c:v>1.6834E-4</c:v>
                </c:pt>
                <c:pt idx="256" formatCode="0.00E+00">
                  <c:v>7.3567999999999998E-5</c:v>
                </c:pt>
                <c:pt idx="257">
                  <c:v>1.6385999999999999E-4</c:v>
                </c:pt>
                <c:pt idx="258" formatCode="0.00E+00">
                  <c:v>5.1020999999999998E-5</c:v>
                </c:pt>
                <c:pt idx="259">
                  <c:v>1.5185E-4</c:v>
                </c:pt>
                <c:pt idx="260" formatCode="0.00E+00">
                  <c:v>6.0103999999999999E-5</c:v>
                </c:pt>
                <c:pt idx="261">
                  <c:v>1.3927000000000001E-4</c:v>
                </c:pt>
                <c:pt idx="262" formatCode="0.00E+00">
                  <c:v>3.8815E-5</c:v>
                </c:pt>
                <c:pt idx="263">
                  <c:v>1.3557E-4</c:v>
                </c:pt>
                <c:pt idx="264" formatCode="0.00E+00">
                  <c:v>3.7296999999999999E-5</c:v>
                </c:pt>
                <c:pt idx="265">
                  <c:v>1.2012E-4</c:v>
                </c:pt>
                <c:pt idx="266" formatCode="0.00E+00">
                  <c:v>4.2815000000000003E-5</c:v>
                </c:pt>
                <c:pt idx="267">
                  <c:v>1.1149E-4</c:v>
                </c:pt>
                <c:pt idx="268" formatCode="0.00E+00">
                  <c:v>3.5099999999999999E-5</c:v>
                </c:pt>
                <c:pt idx="269">
                  <c:v>1.1362999999999999E-4</c:v>
                </c:pt>
                <c:pt idx="270" formatCode="0.00E+00">
                  <c:v>2.4306000000000001E-5</c:v>
                </c:pt>
                <c:pt idx="271" formatCode="0.00E+00">
                  <c:v>9.4569999999999997E-5</c:v>
                </c:pt>
                <c:pt idx="272" formatCode="0.00E+00">
                  <c:v>2.3847999999999999E-5</c:v>
                </c:pt>
                <c:pt idx="273" formatCode="0.00E+00">
                  <c:v>9.3754999999999999E-5</c:v>
                </c:pt>
                <c:pt idx="274" formatCode="0.00E+00">
                  <c:v>3.2019E-5</c:v>
                </c:pt>
                <c:pt idx="275" formatCode="0.00E+00">
                  <c:v>7.5505000000000003E-5</c:v>
                </c:pt>
                <c:pt idx="276" formatCode="0.00E+00">
                  <c:v>2.4185E-5</c:v>
                </c:pt>
                <c:pt idx="277" formatCode="0.00E+00">
                  <c:v>6.6938000000000002E-5</c:v>
                </c:pt>
                <c:pt idx="278" formatCode="0.00E+00">
                  <c:v>2.1021000000000001E-5</c:v>
                </c:pt>
                <c:pt idx="279" formatCode="0.00E+00">
                  <c:v>6.8272E-5</c:v>
                </c:pt>
                <c:pt idx="280" formatCode="0.00E+00">
                  <c:v>1.8244999999999999E-5</c:v>
                </c:pt>
                <c:pt idx="281" formatCode="0.00E+00">
                  <c:v>6.0216000000000001E-5</c:v>
                </c:pt>
                <c:pt idx="282" formatCode="0.00E+00">
                  <c:v>1.8748000000000001E-5</c:v>
                </c:pt>
                <c:pt idx="283" formatCode="0.00E+00">
                  <c:v>5.1515999999999999E-5</c:v>
                </c:pt>
                <c:pt idx="284" formatCode="0.00E+00">
                  <c:v>2.0653999999999999E-5</c:v>
                </c:pt>
                <c:pt idx="285" formatCode="0.00E+00">
                  <c:v>5.3585000000000003E-5</c:v>
                </c:pt>
                <c:pt idx="286" formatCode="0.00E+00">
                  <c:v>1.9565E-5</c:v>
                </c:pt>
                <c:pt idx="287" formatCode="0.00E+00">
                  <c:v>5.4571999999999999E-5</c:v>
                </c:pt>
                <c:pt idx="288" formatCode="0.00E+00">
                  <c:v>1.4732999999999999E-5</c:v>
                </c:pt>
                <c:pt idx="289" formatCode="0.00E+00">
                  <c:v>4.5297999999999999E-5</c:v>
                </c:pt>
                <c:pt idx="290" formatCode="0.00E+00">
                  <c:v>1.4561E-5</c:v>
                </c:pt>
                <c:pt idx="291" formatCode="0.00E+00">
                  <c:v>3.6263999999999997E-5</c:v>
                </c:pt>
                <c:pt idx="292" formatCode="0.00E+00">
                  <c:v>8.7275000000000007E-6</c:v>
                </c:pt>
                <c:pt idx="293" formatCode="0.00E+00">
                  <c:v>4.3795999999999999E-5</c:v>
                </c:pt>
                <c:pt idx="294" formatCode="0.00E+00">
                  <c:v>1.5305E-5</c:v>
                </c:pt>
                <c:pt idx="295" formatCode="0.00E+00">
                  <c:v>3.0885E-5</c:v>
                </c:pt>
                <c:pt idx="296" formatCode="0.00E+00">
                  <c:v>1.2554999999999999E-5</c:v>
                </c:pt>
                <c:pt idx="297" formatCode="0.00E+00">
                  <c:v>2.6781E-5</c:v>
                </c:pt>
                <c:pt idx="298" formatCode="0.00E+00">
                  <c:v>1.4005000000000001E-5</c:v>
                </c:pt>
                <c:pt idx="299" formatCode="0.00E+00">
                  <c:v>2.4839000000000001E-5</c:v>
                </c:pt>
                <c:pt idx="300" formatCode="0.00E+00">
                  <c:v>8.6045000000000004E-6</c:v>
                </c:pt>
                <c:pt idx="301" formatCode="0.00E+00">
                  <c:v>2.8999000000000001E-5</c:v>
                </c:pt>
                <c:pt idx="302" formatCode="0.00E+00">
                  <c:v>1.6098000000000001E-5</c:v>
                </c:pt>
                <c:pt idx="303" formatCode="0.00E+00">
                  <c:v>2.3833999999999999E-5</c:v>
                </c:pt>
                <c:pt idx="304" formatCode="0.00E+00">
                  <c:v>8.8390999999999998E-6</c:v>
                </c:pt>
                <c:pt idx="305" formatCode="0.00E+00">
                  <c:v>2.0169E-5</c:v>
                </c:pt>
                <c:pt idx="306" formatCode="0.00E+00">
                  <c:v>9.4452999999999992E-6</c:v>
                </c:pt>
                <c:pt idx="307" formatCode="0.00E+00">
                  <c:v>2.0389000000000001E-5</c:v>
                </c:pt>
                <c:pt idx="308" formatCode="0.00E+00">
                  <c:v>5.6408000000000003E-6</c:v>
                </c:pt>
                <c:pt idx="309" formatCode="0.00E+00">
                  <c:v>2.0832E-5</c:v>
                </c:pt>
                <c:pt idx="310" formatCode="0.00E+00">
                  <c:v>1.1262E-5</c:v>
                </c:pt>
                <c:pt idx="311" formatCode="0.00E+00">
                  <c:v>1.3718E-5</c:v>
                </c:pt>
                <c:pt idx="312" formatCode="0.00E+00">
                  <c:v>5.4178E-6</c:v>
                </c:pt>
                <c:pt idx="313" formatCode="0.00E+00">
                  <c:v>1.52E-5</c:v>
                </c:pt>
                <c:pt idx="314" formatCode="0.00E+00">
                  <c:v>3.5719999999999999E-6</c:v>
                </c:pt>
                <c:pt idx="315" formatCode="0.00E+00">
                  <c:v>1.1093999999999999E-5</c:v>
                </c:pt>
                <c:pt idx="316" formatCode="0.00E+00">
                  <c:v>3.3592E-6</c:v>
                </c:pt>
                <c:pt idx="317" formatCode="0.00E+00">
                  <c:v>1.3142999999999999E-5</c:v>
                </c:pt>
                <c:pt idx="318" formatCode="0.00E+00">
                  <c:v>6.0132000000000003E-6</c:v>
                </c:pt>
                <c:pt idx="319" formatCode="0.00E+00">
                  <c:v>1.0638E-5</c:v>
                </c:pt>
                <c:pt idx="320" formatCode="0.00E+00">
                  <c:v>5.2070999999999997E-6</c:v>
                </c:pt>
                <c:pt idx="321" formatCode="0.00E+00">
                  <c:v>8.4211999999999999E-6</c:v>
                </c:pt>
                <c:pt idx="322" formatCode="0.00E+00">
                  <c:v>5.2256999999999998E-6</c:v>
                </c:pt>
                <c:pt idx="323" formatCode="0.00E+00">
                  <c:v>5.1232999999999997E-6</c:v>
                </c:pt>
                <c:pt idx="324" formatCode="0.00E+00">
                  <c:v>1.8953000000000001E-6</c:v>
                </c:pt>
                <c:pt idx="325" formatCode="0.00E+00">
                  <c:v>6.4007000000000004E-6</c:v>
                </c:pt>
                <c:pt idx="326" formatCode="0.00E+00">
                  <c:v>4.053E-6</c:v>
                </c:pt>
                <c:pt idx="327" formatCode="0.00E+00">
                  <c:v>4.7563999999999999E-6</c:v>
                </c:pt>
                <c:pt idx="328" formatCode="0.00E+00">
                  <c:v>3.1655E-6</c:v>
                </c:pt>
                <c:pt idx="329" formatCode="0.00E+00">
                  <c:v>4.0594999999999998E-6</c:v>
                </c:pt>
                <c:pt idx="330" formatCode="0.00E+00">
                  <c:v>1.8703999999999999E-6</c:v>
                </c:pt>
                <c:pt idx="331" formatCode="0.00E+00">
                  <c:v>3.9403000000000002E-6</c:v>
                </c:pt>
                <c:pt idx="332" formatCode="0.00E+00">
                  <c:v>2.3842E-6</c:v>
                </c:pt>
                <c:pt idx="333" formatCode="0.00E+00">
                  <c:v>5.1216000000000002E-6</c:v>
                </c:pt>
                <c:pt idx="334" formatCode="0.00E+00">
                  <c:v>1.8034E-6</c:v>
                </c:pt>
                <c:pt idx="335" formatCode="0.00E+00">
                  <c:v>2.8285000000000001E-6</c:v>
                </c:pt>
                <c:pt idx="336" formatCode="0.00E+00">
                  <c:v>1.7457000000000001E-6</c:v>
                </c:pt>
                <c:pt idx="337" formatCode="0.00E+00">
                  <c:v>3.2507999999999999E-6</c:v>
                </c:pt>
                <c:pt idx="338" formatCode="0.00E+00">
                  <c:v>4.4937000000000001E-7</c:v>
                </c:pt>
                <c:pt idx="339" formatCode="0.00E+00">
                  <c:v>3.1147E-6</c:v>
                </c:pt>
                <c:pt idx="340" formatCode="0.00E+00">
                  <c:v>1.3587E-6</c:v>
                </c:pt>
                <c:pt idx="341" formatCode="0.00E+00">
                  <c:v>2.9851E-6</c:v>
                </c:pt>
                <c:pt idx="342" formatCode="0.00E+00">
                  <c:v>1.8111999999999999E-6</c:v>
                </c:pt>
                <c:pt idx="343" formatCode="0.00E+00">
                  <c:v>2.2286999999999999E-6</c:v>
                </c:pt>
                <c:pt idx="344" formatCode="0.00E+00">
                  <c:v>4.0868999999999999E-7</c:v>
                </c:pt>
                <c:pt idx="345" formatCode="0.00E+00">
                  <c:v>2.7628E-6</c:v>
                </c:pt>
                <c:pt idx="346" formatCode="0.00E+00">
                  <c:v>1.8839000000000001E-6</c:v>
                </c:pt>
                <c:pt idx="347" formatCode="0.00E+00">
                  <c:v>2.7829000000000001E-6</c:v>
                </c:pt>
                <c:pt idx="348" formatCode="0.00E+00">
                  <c:v>1.3365E-6</c:v>
                </c:pt>
                <c:pt idx="349" formatCode="0.00E+00">
                  <c:v>2.8192999999999998E-6</c:v>
                </c:pt>
                <c:pt idx="350" formatCode="0.00E+00">
                  <c:v>5.1794999999999995E-7</c:v>
                </c:pt>
                <c:pt idx="351" formatCode="0.00E+00">
                  <c:v>2.3788E-6</c:v>
                </c:pt>
                <c:pt idx="352" formatCode="0.00E+00">
                  <c:v>8.9209000000000004E-7</c:v>
                </c:pt>
                <c:pt idx="353" formatCode="0.00E+00">
                  <c:v>1.677E-6</c:v>
                </c:pt>
                <c:pt idx="354" formatCode="0.00E+00">
                  <c:v>1.5583000000000001E-7</c:v>
                </c:pt>
                <c:pt idx="355" formatCode="0.00E+00">
                  <c:v>1.7249E-6</c:v>
                </c:pt>
                <c:pt idx="356" formatCode="0.00E+00">
                  <c:v>1.2069999999999999E-7</c:v>
                </c:pt>
                <c:pt idx="357" formatCode="0.00E+00">
                  <c:v>2.1683000000000001E-6</c:v>
                </c:pt>
                <c:pt idx="358" formatCode="0.00E+00">
                  <c:v>6.5389000000000004E-7</c:v>
                </c:pt>
                <c:pt idx="359" formatCode="0.00E+00">
                  <c:v>1.1496E-6</c:v>
                </c:pt>
                <c:pt idx="360">
                  <c:v>0</c:v>
                </c:pt>
                <c:pt idx="361" formatCode="0.00E+00">
                  <c:v>1.9786E-6</c:v>
                </c:pt>
                <c:pt idx="362" formatCode="0.00E+00">
                  <c:v>6.8951000000000006E-8</c:v>
                </c:pt>
                <c:pt idx="363" formatCode="0.00E+00">
                  <c:v>1.0489E-6</c:v>
                </c:pt>
                <c:pt idx="364" formatCode="0.00E+00">
                  <c:v>1.5905000000000001E-7</c:v>
                </c:pt>
                <c:pt idx="365" formatCode="0.00E+00">
                  <c:v>9.1478999999999995E-7</c:v>
                </c:pt>
                <c:pt idx="366" formatCode="0.00E+00">
                  <c:v>4.2342999999999997E-7</c:v>
                </c:pt>
                <c:pt idx="367" formatCode="0.00E+00">
                  <c:v>2.8054E-7</c:v>
                </c:pt>
                <c:pt idx="368" formatCode="0.00E+00">
                  <c:v>1.9642000000000001E-8</c:v>
                </c:pt>
                <c:pt idx="369" formatCode="0.00E+00">
                  <c:v>7.3786000000000002E-7</c:v>
                </c:pt>
                <c:pt idx="370">
                  <c:v>0</c:v>
                </c:pt>
                <c:pt idx="371" formatCode="0.00E+00">
                  <c:v>1.595E-6</c:v>
                </c:pt>
                <c:pt idx="372" formatCode="0.00E+00">
                  <c:v>3.4003000000000001E-7</c:v>
                </c:pt>
                <c:pt idx="373" formatCode="0.00E+00">
                  <c:v>2.0619000000000001E-6</c:v>
                </c:pt>
                <c:pt idx="374" formatCode="0.00E+00">
                  <c:v>5.9711999999999999E-7</c:v>
                </c:pt>
                <c:pt idx="375" formatCode="0.00E+00">
                  <c:v>1.0756999999999999E-6</c:v>
                </c:pt>
                <c:pt idx="376" formatCode="0.00E+00">
                  <c:v>6.3663999999999999E-10</c:v>
                </c:pt>
                <c:pt idx="377" formatCode="0.00E+00">
                  <c:v>3.5148000000000002E-7</c:v>
                </c:pt>
                <c:pt idx="378">
                  <c:v>0</c:v>
                </c:pt>
                <c:pt idx="379" formatCode="0.00E+00">
                  <c:v>1.0448999999999999E-6</c:v>
                </c:pt>
                <c:pt idx="380">
                  <c:v>0</c:v>
                </c:pt>
                <c:pt idx="381" formatCode="0.00E+00">
                  <c:v>9.2431000000000005E-7</c:v>
                </c:pt>
                <c:pt idx="382" formatCode="0.00E+00">
                  <c:v>5.3590000000000003E-7</c:v>
                </c:pt>
                <c:pt idx="383" formatCode="0.00E+00">
                  <c:v>8.7153999999999998E-7</c:v>
                </c:pt>
                <c:pt idx="384" formatCode="0.00E+00">
                  <c:v>7.5301999999999995E-8</c:v>
                </c:pt>
                <c:pt idx="385" formatCode="0.00E+00">
                  <c:v>1.7663999999999999E-6</c:v>
                </c:pt>
                <c:pt idx="386" formatCode="0.00E+00">
                  <c:v>1.1754000000000001E-9</c:v>
                </c:pt>
                <c:pt idx="387" formatCode="0.00E+00">
                  <c:v>4.1094E-7</c:v>
                </c:pt>
                <c:pt idx="388" formatCode="0.00E+00">
                  <c:v>6.0105999999999996E-8</c:v>
                </c:pt>
                <c:pt idx="389" formatCode="0.00E+00">
                  <c:v>8.3394000000000001E-7</c:v>
                </c:pt>
                <c:pt idx="390" formatCode="0.00E+00">
                  <c:v>1.5422999999999999E-8</c:v>
                </c:pt>
                <c:pt idx="391" formatCode="0.00E+00">
                  <c:v>1.6379000000000001E-7</c:v>
                </c:pt>
                <c:pt idx="392">
                  <c:v>0</c:v>
                </c:pt>
                <c:pt idx="393" formatCode="0.00E+00">
                  <c:v>5.5408E-7</c:v>
                </c:pt>
                <c:pt idx="394">
                  <c:v>0</c:v>
                </c:pt>
                <c:pt idx="395" formatCode="0.00E+00">
                  <c:v>9.4427000000000002E-7</c:v>
                </c:pt>
                <c:pt idx="396" formatCode="0.00E+00">
                  <c:v>1.1702E-9</c:v>
                </c:pt>
                <c:pt idx="397" formatCode="0.00E+00">
                  <c:v>3.3592000000000001E-7</c:v>
                </c:pt>
                <c:pt idx="398">
                  <c:v>0</c:v>
                </c:pt>
                <c:pt idx="399" formatCode="0.00E+00">
                  <c:v>2.6992999999999998E-7</c:v>
                </c:pt>
                <c:pt idx="400">
                  <c:v>0</c:v>
                </c:pt>
                <c:pt idx="401" formatCode="0.00E+00">
                  <c:v>7.7189999999999997E-7</c:v>
                </c:pt>
                <c:pt idx="402" formatCode="0.00E+00">
                  <c:v>1.308E-9</c:v>
                </c:pt>
                <c:pt idx="403" formatCode="0.00E+00">
                  <c:v>4.9586000000000005E-7</c:v>
                </c:pt>
                <c:pt idx="404">
                  <c:v>0</c:v>
                </c:pt>
                <c:pt idx="405" formatCode="0.00E+00">
                  <c:v>5.2783000000000004E-7</c:v>
                </c:pt>
                <c:pt idx="406">
                  <c:v>0</c:v>
                </c:pt>
                <c:pt idx="407" formatCode="0.00E+00">
                  <c:v>3.1295000000000001E-7</c:v>
                </c:pt>
                <c:pt idx="408">
                  <c:v>0</c:v>
                </c:pt>
                <c:pt idx="409" formatCode="0.00E+00">
                  <c:v>2.5190000000000003E-7</c:v>
                </c:pt>
                <c:pt idx="410">
                  <c:v>0</c:v>
                </c:pt>
                <c:pt idx="411" formatCode="0.00E+00">
                  <c:v>4.9169000000000003E-7</c:v>
                </c:pt>
                <c:pt idx="412">
                  <c:v>0</c:v>
                </c:pt>
                <c:pt idx="413" formatCode="0.00E+00">
                  <c:v>7.5297000000000003E-8</c:v>
                </c:pt>
                <c:pt idx="414">
                  <c:v>0</c:v>
                </c:pt>
                <c:pt idx="415" formatCode="0.00E+00">
                  <c:v>4.1535999999999998E-7</c:v>
                </c:pt>
                <c:pt idx="416">
                  <c:v>0</c:v>
                </c:pt>
                <c:pt idx="417" formatCode="0.00E+00">
                  <c:v>1.8768E-7</c:v>
                </c:pt>
                <c:pt idx="418">
                  <c:v>0</c:v>
                </c:pt>
                <c:pt idx="419" formatCode="0.00E+00">
                  <c:v>2.939E-7</c:v>
                </c:pt>
                <c:pt idx="420">
                  <c:v>0</c:v>
                </c:pt>
                <c:pt idx="421" formatCode="0.00E+00">
                  <c:v>4.7493999999999999E-7</c:v>
                </c:pt>
                <c:pt idx="422">
                  <c:v>0</c:v>
                </c:pt>
                <c:pt idx="423" formatCode="0.00E+00">
                  <c:v>2.5785E-7</c:v>
                </c:pt>
                <c:pt idx="424">
                  <c:v>0</c:v>
                </c:pt>
                <c:pt idx="425" formatCode="0.00E+00">
                  <c:v>5.9781000000000003E-9</c:v>
                </c:pt>
                <c:pt idx="426">
                  <c:v>0</c:v>
                </c:pt>
                <c:pt idx="427" formatCode="0.00E+00">
                  <c:v>1.8923999999999999E-7</c:v>
                </c:pt>
                <c:pt idx="428">
                  <c:v>0</c:v>
                </c:pt>
                <c:pt idx="429" formatCode="0.00E+00">
                  <c:v>1.1135E-7</c:v>
                </c:pt>
                <c:pt idx="430">
                  <c:v>0</c:v>
                </c:pt>
                <c:pt idx="431" formatCode="0.00E+00">
                  <c:v>1.3456999999999999E-7</c:v>
                </c:pt>
                <c:pt idx="432">
                  <c:v>0</c:v>
                </c:pt>
                <c:pt idx="433" formatCode="0.00E+00">
                  <c:v>6.9144E-9</c:v>
                </c:pt>
                <c:pt idx="434">
                  <c:v>0</c:v>
                </c:pt>
                <c:pt idx="435" formatCode="0.00E+00">
                  <c:v>1.7844E-7</c:v>
                </c:pt>
                <c:pt idx="436">
                  <c:v>0</c:v>
                </c:pt>
                <c:pt idx="437" formatCode="0.00E+00">
                  <c:v>4.3924000000000001E-7</c:v>
                </c:pt>
                <c:pt idx="438">
                  <c:v>0</c:v>
                </c:pt>
                <c:pt idx="439" formatCode="0.00E+00">
                  <c:v>1.3876000000000001E-7</c:v>
                </c:pt>
                <c:pt idx="440">
                  <c:v>0</c:v>
                </c:pt>
                <c:pt idx="441" formatCode="0.00E+00">
                  <c:v>1.0682E-7</c:v>
                </c:pt>
                <c:pt idx="442">
                  <c:v>0</c:v>
                </c:pt>
                <c:pt idx="443" formatCode="0.00E+00">
                  <c:v>3.6853999999999999E-7</c:v>
                </c:pt>
                <c:pt idx="444">
                  <c:v>0</c:v>
                </c:pt>
                <c:pt idx="445" formatCode="0.00E+00">
                  <c:v>1.6474E-7</c:v>
                </c:pt>
                <c:pt idx="446">
                  <c:v>0</c:v>
                </c:pt>
                <c:pt idx="447" formatCode="0.00E+00">
                  <c:v>5.356E-7</c:v>
                </c:pt>
                <c:pt idx="448">
                  <c:v>0</c:v>
                </c:pt>
                <c:pt idx="449" formatCode="0.00E+00">
                  <c:v>2.2172999999999999E-7</c:v>
                </c:pt>
                <c:pt idx="450">
                  <c:v>0</c:v>
                </c:pt>
                <c:pt idx="451" formatCode="0.00E+00">
                  <c:v>1.8651000000000001E-10</c:v>
                </c:pt>
                <c:pt idx="452">
                  <c:v>0</c:v>
                </c:pt>
                <c:pt idx="453" formatCode="0.00E+00">
                  <c:v>1.0468999999999999E-8</c:v>
                </c:pt>
                <c:pt idx="454">
                  <c:v>0</c:v>
                </c:pt>
                <c:pt idx="455" formatCode="0.00E+00">
                  <c:v>6.4919000000000001E-8</c:v>
                </c:pt>
                <c:pt idx="456">
                  <c:v>0</c:v>
                </c:pt>
                <c:pt idx="457" formatCode="0.00E+00">
                  <c:v>2.2915000000000001E-7</c:v>
                </c:pt>
                <c:pt idx="458">
                  <c:v>0</c:v>
                </c:pt>
                <c:pt idx="459" formatCode="0.00E+00">
                  <c:v>1.3986E-8</c:v>
                </c:pt>
                <c:pt idx="460">
                  <c:v>0</c:v>
                </c:pt>
                <c:pt idx="461" formatCode="0.00E+00">
                  <c:v>4.3445000000000003E-8</c:v>
                </c:pt>
                <c:pt idx="462">
                  <c:v>0</c:v>
                </c:pt>
                <c:pt idx="463" formatCode="0.00E+00">
                  <c:v>1.7336000000000001E-8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 formatCode="0.00E+00">
                  <c:v>1.3702999999999999E-10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 formatCode="0.00E+00">
                  <c:v>2.4778999999999999E-9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 formatCode="0.00E+00">
                  <c:v>8.5006999999999998E-9</c:v>
                </c:pt>
                <c:pt idx="476">
                  <c:v>0</c:v>
                </c:pt>
                <c:pt idx="477" formatCode="0.00E+00">
                  <c:v>9.3252999999999995E-8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 formatCode="0.00E+00">
                  <c:v>2.7753E-8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 formatCode="0.00E+00">
                  <c:v>1.5306000000000001E-9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 formatCode="0.00E+00">
                  <c:v>2.0193E-11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 formatCode="0.00E+00">
                  <c:v>5.1479000000000004E-10</c:v>
                </c:pt>
                <c:pt idx="508">
                  <c:v>0</c:v>
                </c:pt>
                <c:pt idx="509" formatCode="0.00E+00">
                  <c:v>7.0706000000000004E-10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 formatCode="0.00E+00">
                  <c:v>1.1975999999999999E-8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</c:numCache>
            </c:numRef>
          </c:yVal>
          <c:smooth val="0"/>
        </c:ser>
        <c:ser>
          <c:idx val="2"/>
          <c:order val="1"/>
          <c:tx>
            <c:v>Albedo alphas</c:v>
          </c:tx>
          <c:spPr>
            <a:ln w="28575">
              <a:solidFill>
                <a:srgbClr val="0070C0"/>
              </a:solidFill>
              <a:prstDash val="sysDash"/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D5D6'!$E$2:$E$754</c:f>
              <c:numCache>
                <c:formatCode>0.00E+00</c:formatCode>
                <c:ptCount val="753"/>
                <c:pt idx="0">
                  <c:v>2.0304000000000001E-5</c:v>
                </c:pt>
                <c:pt idx="1">
                  <c:v>1.8655999999999999E-5</c:v>
                </c:pt>
                <c:pt idx="2">
                  <c:v>2.3371E-5</c:v>
                </c:pt>
                <c:pt idx="3">
                  <c:v>2.5278000000000001E-5</c:v>
                </c:pt>
                <c:pt idx="4">
                  <c:v>2.8708999999999999E-5</c:v>
                </c:pt>
                <c:pt idx="5">
                  <c:v>2.9648000000000001E-5</c:v>
                </c:pt>
                <c:pt idx="6">
                  <c:v>1.605E-5</c:v>
                </c:pt>
                <c:pt idx="7">
                  <c:v>1.9602E-5</c:v>
                </c:pt>
                <c:pt idx="8">
                  <c:v>2.6139000000000002E-5</c:v>
                </c:pt>
                <c:pt idx="9">
                  <c:v>2.2614000000000001E-5</c:v>
                </c:pt>
                <c:pt idx="10">
                  <c:v>3.4551999999999997E-5</c:v>
                </c:pt>
                <c:pt idx="11">
                  <c:v>2.3651000000000001E-5</c:v>
                </c:pt>
                <c:pt idx="12">
                  <c:v>2.497E-5</c:v>
                </c:pt>
                <c:pt idx="13">
                  <c:v>1.7401000000000002E-5</c:v>
                </c:pt>
                <c:pt idx="14">
                  <c:v>2.3464000000000001E-5</c:v>
                </c:pt>
                <c:pt idx="15">
                  <c:v>1.9947999999999999E-5</c:v>
                </c:pt>
                <c:pt idx="16">
                  <c:v>1.4127E-5</c:v>
                </c:pt>
                <c:pt idx="17">
                  <c:v>1.4525000000000001E-5</c:v>
                </c:pt>
                <c:pt idx="18">
                  <c:v>1.3709999999999999E-5</c:v>
                </c:pt>
                <c:pt idx="19">
                  <c:v>1.5461E-5</c:v>
                </c:pt>
                <c:pt idx="20">
                  <c:v>1.2041999999999999E-5</c:v>
                </c:pt>
                <c:pt idx="21">
                  <c:v>1.8111E-5</c:v>
                </c:pt>
                <c:pt idx="22">
                  <c:v>1.1223000000000001E-5</c:v>
                </c:pt>
                <c:pt idx="23">
                  <c:v>1.9018999999999999E-5</c:v>
                </c:pt>
                <c:pt idx="24">
                  <c:v>2.6157999999999999E-5</c:v>
                </c:pt>
                <c:pt idx="25">
                  <c:v>1.1365999999999999E-5</c:v>
                </c:pt>
                <c:pt idx="26">
                  <c:v>1.0168E-5</c:v>
                </c:pt>
                <c:pt idx="27">
                  <c:v>1.5466000000000001E-5</c:v>
                </c:pt>
                <c:pt idx="28">
                  <c:v>1.5509999999999999E-5</c:v>
                </c:pt>
                <c:pt idx="29">
                  <c:v>1.1615E-5</c:v>
                </c:pt>
                <c:pt idx="30">
                  <c:v>1.0400999999999999E-5</c:v>
                </c:pt>
                <c:pt idx="31">
                  <c:v>1.0589E-5</c:v>
                </c:pt>
                <c:pt idx="32">
                  <c:v>1.4076E-5</c:v>
                </c:pt>
                <c:pt idx="33">
                  <c:v>1.2503999999999999E-5</c:v>
                </c:pt>
                <c:pt idx="34">
                  <c:v>8.6100000000000006E-6</c:v>
                </c:pt>
                <c:pt idx="35">
                  <c:v>1.2904E-5</c:v>
                </c:pt>
                <c:pt idx="36">
                  <c:v>1.0414000000000001E-5</c:v>
                </c:pt>
                <c:pt idx="37">
                  <c:v>7.0535999999999997E-6</c:v>
                </c:pt>
                <c:pt idx="38">
                  <c:v>1.4318000000000001E-5</c:v>
                </c:pt>
                <c:pt idx="39">
                  <c:v>9.0444999999999995E-6</c:v>
                </c:pt>
                <c:pt idx="40">
                  <c:v>8.9693999999999992E-6</c:v>
                </c:pt>
                <c:pt idx="41">
                  <c:v>7.5233999999999998E-6</c:v>
                </c:pt>
                <c:pt idx="42">
                  <c:v>3.9848000000000004E-6</c:v>
                </c:pt>
                <c:pt idx="43">
                  <c:v>9.7327999999999994E-6</c:v>
                </c:pt>
                <c:pt idx="44">
                  <c:v>6.6993999999999998E-6</c:v>
                </c:pt>
                <c:pt idx="45">
                  <c:v>9.2379000000000001E-6</c:v>
                </c:pt>
                <c:pt idx="46">
                  <c:v>7.7283000000000002E-6</c:v>
                </c:pt>
                <c:pt idx="47">
                  <c:v>9.5766000000000008E-6</c:v>
                </c:pt>
                <c:pt idx="48">
                  <c:v>5.6247999999999999E-6</c:v>
                </c:pt>
                <c:pt idx="49">
                  <c:v>3.7882999999999998E-6</c:v>
                </c:pt>
                <c:pt idx="50">
                  <c:v>7.2945999999999996E-6</c:v>
                </c:pt>
                <c:pt idx="51">
                  <c:v>7.1965999999999998E-6</c:v>
                </c:pt>
                <c:pt idx="52">
                  <c:v>5.4136000000000001E-6</c:v>
                </c:pt>
                <c:pt idx="53">
                  <c:v>5.7813E-6</c:v>
                </c:pt>
                <c:pt idx="54">
                  <c:v>7.7956000000000004E-6</c:v>
                </c:pt>
                <c:pt idx="55">
                  <c:v>4.2668000000000004E-6</c:v>
                </c:pt>
                <c:pt idx="56">
                  <c:v>3.8392999999999998E-6</c:v>
                </c:pt>
                <c:pt idx="57">
                  <c:v>6.7331E-6</c:v>
                </c:pt>
                <c:pt idx="58">
                  <c:v>4.5059000000000003E-6</c:v>
                </c:pt>
                <c:pt idx="59">
                  <c:v>4.4233999999999999E-6</c:v>
                </c:pt>
                <c:pt idx="60">
                  <c:v>4.279E-6</c:v>
                </c:pt>
                <c:pt idx="61">
                  <c:v>4.2393999999999996E-6</c:v>
                </c:pt>
                <c:pt idx="62">
                  <c:v>3.2414E-6</c:v>
                </c:pt>
                <c:pt idx="63">
                  <c:v>3.6839999999999998E-6</c:v>
                </c:pt>
                <c:pt idx="64">
                  <c:v>5.0455999999999996E-6</c:v>
                </c:pt>
                <c:pt idx="65">
                  <c:v>2.6176000000000001E-6</c:v>
                </c:pt>
                <c:pt idx="66">
                  <c:v>6.4340999999999999E-6</c:v>
                </c:pt>
                <c:pt idx="67">
                  <c:v>3.5018999999999999E-6</c:v>
                </c:pt>
                <c:pt idx="68">
                  <c:v>3.9674000000000003E-6</c:v>
                </c:pt>
                <c:pt idx="69">
                  <c:v>4.5105000000000003E-6</c:v>
                </c:pt>
                <c:pt idx="70">
                  <c:v>3.7726999999999999E-6</c:v>
                </c:pt>
                <c:pt idx="71">
                  <c:v>3.3477999999999999E-6</c:v>
                </c:pt>
                <c:pt idx="72">
                  <c:v>2.7171000000000002E-6</c:v>
                </c:pt>
                <c:pt idx="73">
                  <c:v>3.5937E-6</c:v>
                </c:pt>
                <c:pt idx="74">
                  <c:v>4.3587999999999997E-6</c:v>
                </c:pt>
                <c:pt idx="75">
                  <c:v>3.2177999999999999E-6</c:v>
                </c:pt>
                <c:pt idx="76">
                  <c:v>1.6593999999999999E-6</c:v>
                </c:pt>
                <c:pt idx="77">
                  <c:v>2.1963999999999998E-6</c:v>
                </c:pt>
                <c:pt idx="78">
                  <c:v>2.0256000000000001E-6</c:v>
                </c:pt>
                <c:pt idx="79">
                  <c:v>1.6908E-6</c:v>
                </c:pt>
                <c:pt idx="80">
                  <c:v>2.8667E-6</c:v>
                </c:pt>
                <c:pt idx="81">
                  <c:v>3.6374000000000001E-6</c:v>
                </c:pt>
                <c:pt idx="82">
                  <c:v>2.1007000000000001E-6</c:v>
                </c:pt>
                <c:pt idx="83">
                  <c:v>3.518E-6</c:v>
                </c:pt>
                <c:pt idx="84">
                  <c:v>1.9408000000000001E-6</c:v>
                </c:pt>
                <c:pt idx="85">
                  <c:v>2.3232999999999998E-6</c:v>
                </c:pt>
                <c:pt idx="86">
                  <c:v>2.9529000000000001E-6</c:v>
                </c:pt>
                <c:pt idx="87">
                  <c:v>2.9620000000000002E-6</c:v>
                </c:pt>
                <c:pt idx="88">
                  <c:v>2.0275999999999999E-6</c:v>
                </c:pt>
                <c:pt idx="89">
                  <c:v>1.2132000000000001E-6</c:v>
                </c:pt>
                <c:pt idx="90">
                  <c:v>1.9605000000000001E-6</c:v>
                </c:pt>
                <c:pt idx="91">
                  <c:v>2.1314E-6</c:v>
                </c:pt>
                <c:pt idx="92">
                  <c:v>1.7370000000000001E-6</c:v>
                </c:pt>
                <c:pt idx="93">
                  <c:v>1.8078000000000001E-6</c:v>
                </c:pt>
                <c:pt idx="94">
                  <c:v>8.5313000000000002E-7</c:v>
                </c:pt>
                <c:pt idx="95">
                  <c:v>1.4375E-6</c:v>
                </c:pt>
                <c:pt idx="96">
                  <c:v>1.1771999999999999E-6</c:v>
                </c:pt>
                <c:pt idx="97">
                  <c:v>1.4417000000000001E-6</c:v>
                </c:pt>
                <c:pt idx="98">
                  <c:v>1.3507E-6</c:v>
                </c:pt>
                <c:pt idx="99">
                  <c:v>1.4365999999999999E-6</c:v>
                </c:pt>
                <c:pt idx="100">
                  <c:v>1.3496E-6</c:v>
                </c:pt>
                <c:pt idx="101">
                  <c:v>1.5308E-6</c:v>
                </c:pt>
                <c:pt idx="102">
                  <c:v>1.0026999999999999E-6</c:v>
                </c:pt>
                <c:pt idx="103">
                  <c:v>1.0921000000000001E-6</c:v>
                </c:pt>
                <c:pt idx="104">
                  <c:v>1.0597E-6</c:v>
                </c:pt>
                <c:pt idx="105">
                  <c:v>8.7669000000000005E-7</c:v>
                </c:pt>
                <c:pt idx="106">
                  <c:v>1.2076000000000001E-6</c:v>
                </c:pt>
                <c:pt idx="107">
                  <c:v>1.1776E-6</c:v>
                </c:pt>
                <c:pt idx="108">
                  <c:v>1.3122999999999999E-6</c:v>
                </c:pt>
                <c:pt idx="109">
                  <c:v>7.0696999999999998E-7</c:v>
                </c:pt>
                <c:pt idx="110">
                  <c:v>1.2382000000000001E-6</c:v>
                </c:pt>
                <c:pt idx="111">
                  <c:v>9.1294000000000002E-7</c:v>
                </c:pt>
                <c:pt idx="112">
                  <c:v>1.1964000000000001E-6</c:v>
                </c:pt>
                <c:pt idx="113">
                  <c:v>9.1754000000000005E-7</c:v>
                </c:pt>
                <c:pt idx="114">
                  <c:v>1.3063000000000001E-6</c:v>
                </c:pt>
                <c:pt idx="115">
                  <c:v>1.2109999999999999E-6</c:v>
                </c:pt>
                <c:pt idx="116">
                  <c:v>7.3975999999999995E-7</c:v>
                </c:pt>
                <c:pt idx="117">
                  <c:v>1.0297000000000001E-6</c:v>
                </c:pt>
                <c:pt idx="118">
                  <c:v>8.9963999999999997E-7</c:v>
                </c:pt>
                <c:pt idx="119">
                  <c:v>1.1646E-6</c:v>
                </c:pt>
                <c:pt idx="120">
                  <c:v>1.0302999999999999E-6</c:v>
                </c:pt>
                <c:pt idx="121">
                  <c:v>1.1632999999999999E-6</c:v>
                </c:pt>
                <c:pt idx="122">
                  <c:v>9.1098000000000002E-7</c:v>
                </c:pt>
                <c:pt idx="123">
                  <c:v>1.113E-6</c:v>
                </c:pt>
                <c:pt idx="124">
                  <c:v>6.6851999999999995E-7</c:v>
                </c:pt>
                <c:pt idx="125">
                  <c:v>1.3359E-6</c:v>
                </c:pt>
                <c:pt idx="126">
                  <c:v>1.3579E-6</c:v>
                </c:pt>
                <c:pt idx="127">
                  <c:v>1.0183000000000001E-6</c:v>
                </c:pt>
                <c:pt idx="128">
                  <c:v>1.5438999999999999E-6</c:v>
                </c:pt>
                <c:pt idx="129">
                  <c:v>1.2287E-6</c:v>
                </c:pt>
                <c:pt idx="130">
                  <c:v>1.1088000000000001E-6</c:v>
                </c:pt>
                <c:pt idx="131">
                  <c:v>6.8703999999999999E-7</c:v>
                </c:pt>
                <c:pt idx="132">
                  <c:v>7.2162999999999998E-7</c:v>
                </c:pt>
                <c:pt idx="133">
                  <c:v>1.0461E-6</c:v>
                </c:pt>
                <c:pt idx="134">
                  <c:v>1.3367000000000001E-6</c:v>
                </c:pt>
                <c:pt idx="135">
                  <c:v>1.1883999999999999E-6</c:v>
                </c:pt>
                <c:pt idx="136">
                  <c:v>1.4332000000000001E-6</c:v>
                </c:pt>
                <c:pt idx="137">
                  <c:v>9.0592E-7</c:v>
                </c:pt>
                <c:pt idx="138">
                  <c:v>1.2568E-6</c:v>
                </c:pt>
                <c:pt idx="139">
                  <c:v>1.0743E-6</c:v>
                </c:pt>
                <c:pt idx="140">
                  <c:v>1.5177000000000001E-6</c:v>
                </c:pt>
                <c:pt idx="141">
                  <c:v>1.0079999999999999E-6</c:v>
                </c:pt>
                <c:pt idx="142">
                  <c:v>9.4778999999999999E-7</c:v>
                </c:pt>
                <c:pt idx="143">
                  <c:v>1.7349999999999999E-6</c:v>
                </c:pt>
                <c:pt idx="144">
                  <c:v>1.0249999999999999E-6</c:v>
                </c:pt>
                <c:pt idx="145">
                  <c:v>1.2066E-6</c:v>
                </c:pt>
                <c:pt idx="146">
                  <c:v>7.7446999999999997E-7</c:v>
                </c:pt>
                <c:pt idx="147">
                  <c:v>1.3430999999999999E-6</c:v>
                </c:pt>
                <c:pt idx="148">
                  <c:v>1.0301000000000001E-6</c:v>
                </c:pt>
                <c:pt idx="149">
                  <c:v>1.669E-6</c:v>
                </c:pt>
                <c:pt idx="150">
                  <c:v>9.0335E-7</c:v>
                </c:pt>
                <c:pt idx="151">
                  <c:v>1.085E-6</c:v>
                </c:pt>
                <c:pt idx="152">
                  <c:v>1.1880000000000001E-6</c:v>
                </c:pt>
                <c:pt idx="153">
                  <c:v>1.5914999999999999E-6</c:v>
                </c:pt>
                <c:pt idx="154">
                  <c:v>1.079E-6</c:v>
                </c:pt>
                <c:pt idx="155">
                  <c:v>1.2035E-6</c:v>
                </c:pt>
                <c:pt idx="156">
                  <c:v>1.5272E-6</c:v>
                </c:pt>
                <c:pt idx="157">
                  <c:v>1.3991000000000001E-6</c:v>
                </c:pt>
                <c:pt idx="158">
                  <c:v>1.3112E-6</c:v>
                </c:pt>
                <c:pt idx="159">
                  <c:v>1.5743999999999999E-6</c:v>
                </c:pt>
                <c:pt idx="160">
                  <c:v>1.3785E-6</c:v>
                </c:pt>
                <c:pt idx="161">
                  <c:v>1.1862E-6</c:v>
                </c:pt>
                <c:pt idx="162">
                  <c:v>1.029E-6</c:v>
                </c:pt>
                <c:pt idx="163">
                  <c:v>1.3373000000000001E-6</c:v>
                </c:pt>
                <c:pt idx="164">
                  <c:v>1.2746E-6</c:v>
                </c:pt>
                <c:pt idx="165">
                  <c:v>1.19E-6</c:v>
                </c:pt>
                <c:pt idx="166">
                  <c:v>1.3371000000000001E-6</c:v>
                </c:pt>
                <c:pt idx="167">
                  <c:v>1.2776000000000001E-6</c:v>
                </c:pt>
                <c:pt idx="168">
                  <c:v>1.4166999999999999E-6</c:v>
                </c:pt>
                <c:pt idx="169">
                  <c:v>1.2533999999999999E-6</c:v>
                </c:pt>
                <c:pt idx="170">
                  <c:v>1.4144E-6</c:v>
                </c:pt>
                <c:pt idx="171">
                  <c:v>1.6175E-6</c:v>
                </c:pt>
                <c:pt idx="172">
                  <c:v>1.4356000000000001E-6</c:v>
                </c:pt>
                <c:pt idx="173">
                  <c:v>1.5015999999999999E-6</c:v>
                </c:pt>
                <c:pt idx="174">
                  <c:v>1.3557E-6</c:v>
                </c:pt>
                <c:pt idx="175">
                  <c:v>1.5719999999999999E-6</c:v>
                </c:pt>
                <c:pt idx="176">
                  <c:v>1.8492E-6</c:v>
                </c:pt>
                <c:pt idx="177">
                  <c:v>2.0480999999999999E-6</c:v>
                </c:pt>
                <c:pt idx="178">
                  <c:v>1.9964000000000001E-6</c:v>
                </c:pt>
                <c:pt idx="179">
                  <c:v>1.9541999999999999E-6</c:v>
                </c:pt>
                <c:pt idx="180">
                  <c:v>2.2991000000000001E-6</c:v>
                </c:pt>
                <c:pt idx="181">
                  <c:v>2.2556000000000001E-6</c:v>
                </c:pt>
                <c:pt idx="182">
                  <c:v>2.7456999999999998E-6</c:v>
                </c:pt>
                <c:pt idx="183">
                  <c:v>2.7686999999999999E-6</c:v>
                </c:pt>
                <c:pt idx="184">
                  <c:v>3.3886E-6</c:v>
                </c:pt>
                <c:pt idx="185">
                  <c:v>3.7330000000000001E-6</c:v>
                </c:pt>
                <c:pt idx="186">
                  <c:v>3.9944999999999996E-6</c:v>
                </c:pt>
                <c:pt idx="187">
                  <c:v>4.279E-6</c:v>
                </c:pt>
                <c:pt idx="188">
                  <c:v>4.6662000000000003E-6</c:v>
                </c:pt>
                <c:pt idx="189">
                  <c:v>4.8009000000000001E-6</c:v>
                </c:pt>
                <c:pt idx="190">
                  <c:v>5.1283999999999999E-6</c:v>
                </c:pt>
                <c:pt idx="191">
                  <c:v>4.5623999999999997E-6</c:v>
                </c:pt>
                <c:pt idx="192">
                  <c:v>3.8481999999999998E-6</c:v>
                </c:pt>
                <c:pt idx="193">
                  <c:v>3.4666E-6</c:v>
                </c:pt>
                <c:pt idx="194">
                  <c:v>3.6231999999999999E-6</c:v>
                </c:pt>
                <c:pt idx="195">
                  <c:v>3.5072000000000001E-6</c:v>
                </c:pt>
                <c:pt idx="196">
                  <c:v>4.0562999999999996E-6</c:v>
                </c:pt>
                <c:pt idx="197">
                  <c:v>4.0701000000000002E-6</c:v>
                </c:pt>
                <c:pt idx="198">
                  <c:v>4.1662E-6</c:v>
                </c:pt>
                <c:pt idx="199">
                  <c:v>3.7359999999999999E-6</c:v>
                </c:pt>
                <c:pt idx="200">
                  <c:v>4.0291000000000001E-6</c:v>
                </c:pt>
                <c:pt idx="201">
                  <c:v>3.7542E-6</c:v>
                </c:pt>
                <c:pt idx="202">
                  <c:v>3.4867E-6</c:v>
                </c:pt>
                <c:pt idx="203">
                  <c:v>3.7631999999999998E-6</c:v>
                </c:pt>
                <c:pt idx="204">
                  <c:v>3.8805000000000004E-6</c:v>
                </c:pt>
                <c:pt idx="205">
                  <c:v>4.6357999999999997E-6</c:v>
                </c:pt>
                <c:pt idx="206">
                  <c:v>4.7370999999999999E-6</c:v>
                </c:pt>
                <c:pt idx="207">
                  <c:v>4.4053E-6</c:v>
                </c:pt>
                <c:pt idx="208">
                  <c:v>4.1714999999999998E-6</c:v>
                </c:pt>
                <c:pt idx="209">
                  <c:v>3.8017E-6</c:v>
                </c:pt>
                <c:pt idx="210">
                  <c:v>3.2880000000000001E-6</c:v>
                </c:pt>
                <c:pt idx="211">
                  <c:v>3.1342999999999998E-6</c:v>
                </c:pt>
                <c:pt idx="212">
                  <c:v>2.9960000000000002E-6</c:v>
                </c:pt>
                <c:pt idx="213">
                  <c:v>3.0827999999999999E-6</c:v>
                </c:pt>
                <c:pt idx="214">
                  <c:v>2.7031E-6</c:v>
                </c:pt>
                <c:pt idx="215">
                  <c:v>2.8217999999999998E-6</c:v>
                </c:pt>
                <c:pt idx="216">
                  <c:v>2.5909E-6</c:v>
                </c:pt>
                <c:pt idx="217">
                  <c:v>2.6834E-6</c:v>
                </c:pt>
                <c:pt idx="218">
                  <c:v>2.5202999999999998E-6</c:v>
                </c:pt>
                <c:pt idx="219">
                  <c:v>2.7621000000000002E-6</c:v>
                </c:pt>
                <c:pt idx="220">
                  <c:v>2.5509E-6</c:v>
                </c:pt>
                <c:pt idx="221">
                  <c:v>2.5096999999999999E-6</c:v>
                </c:pt>
                <c:pt idx="222">
                  <c:v>2.3479E-6</c:v>
                </c:pt>
                <c:pt idx="223">
                  <c:v>2.4327999999999998E-6</c:v>
                </c:pt>
                <c:pt idx="224">
                  <c:v>2.3414000000000001E-6</c:v>
                </c:pt>
                <c:pt idx="225">
                  <c:v>2.4926000000000001E-6</c:v>
                </c:pt>
                <c:pt idx="226">
                  <c:v>2.2979000000000001E-6</c:v>
                </c:pt>
                <c:pt idx="227">
                  <c:v>2.6902000000000001E-6</c:v>
                </c:pt>
                <c:pt idx="228">
                  <c:v>2.0682E-6</c:v>
                </c:pt>
                <c:pt idx="229">
                  <c:v>2.0957000000000001E-6</c:v>
                </c:pt>
                <c:pt idx="230">
                  <c:v>1.8283999999999999E-6</c:v>
                </c:pt>
                <c:pt idx="231">
                  <c:v>1.7166E-6</c:v>
                </c:pt>
                <c:pt idx="232">
                  <c:v>1.5538000000000001E-6</c:v>
                </c:pt>
                <c:pt idx="233">
                  <c:v>1.3366E-6</c:v>
                </c:pt>
                <c:pt idx="234">
                  <c:v>1.4449999999999999E-6</c:v>
                </c:pt>
                <c:pt idx="235">
                  <c:v>1.2086E-6</c:v>
                </c:pt>
                <c:pt idx="236">
                  <c:v>1.3142000000000001E-6</c:v>
                </c:pt>
                <c:pt idx="237">
                  <c:v>1.1888E-6</c:v>
                </c:pt>
                <c:pt idx="238">
                  <c:v>1.3272E-6</c:v>
                </c:pt>
                <c:pt idx="239">
                  <c:v>1.0808000000000001E-6</c:v>
                </c:pt>
                <c:pt idx="240">
                  <c:v>1.2624E-6</c:v>
                </c:pt>
                <c:pt idx="241">
                  <c:v>9.4562999999999998E-7</c:v>
                </c:pt>
                <c:pt idx="242">
                  <c:v>1.263E-6</c:v>
                </c:pt>
                <c:pt idx="243">
                  <c:v>8.6262999999999999E-7</c:v>
                </c:pt>
                <c:pt idx="244">
                  <c:v>1.0918000000000001E-6</c:v>
                </c:pt>
                <c:pt idx="245">
                  <c:v>8.2185000000000002E-7</c:v>
                </c:pt>
                <c:pt idx="246">
                  <c:v>9.611E-7</c:v>
                </c:pt>
                <c:pt idx="247">
                  <c:v>8.2854999999999999E-7</c:v>
                </c:pt>
                <c:pt idx="248">
                  <c:v>8.0080000000000002E-7</c:v>
                </c:pt>
                <c:pt idx="249">
                  <c:v>8.5672000000000001E-7</c:v>
                </c:pt>
                <c:pt idx="250">
                  <c:v>6.2819999999999997E-7</c:v>
                </c:pt>
                <c:pt idx="251">
                  <c:v>7.5265999999999996E-7</c:v>
                </c:pt>
                <c:pt idx="252">
                  <c:v>5.3092999999999995E-7</c:v>
                </c:pt>
                <c:pt idx="253">
                  <c:v>7.8304E-7</c:v>
                </c:pt>
                <c:pt idx="254">
                  <c:v>6.1687999999999995E-7</c:v>
                </c:pt>
                <c:pt idx="255">
                  <c:v>6.3488999999999999E-7</c:v>
                </c:pt>
                <c:pt idx="256">
                  <c:v>7.3354999999999995E-7</c:v>
                </c:pt>
                <c:pt idx="257">
                  <c:v>5.0770999999999998E-7</c:v>
                </c:pt>
                <c:pt idx="258">
                  <c:v>6.8395000000000003E-7</c:v>
                </c:pt>
                <c:pt idx="259">
                  <c:v>5.4685999999999996E-7</c:v>
                </c:pt>
                <c:pt idx="260">
                  <c:v>6.4720000000000002E-7</c:v>
                </c:pt>
                <c:pt idx="261">
                  <c:v>4.9910999999999997E-7</c:v>
                </c:pt>
                <c:pt idx="262">
                  <c:v>7.0284999999999997E-7</c:v>
                </c:pt>
                <c:pt idx="263">
                  <c:v>4.327E-7</c:v>
                </c:pt>
                <c:pt idx="264">
                  <c:v>6.1343999999999997E-7</c:v>
                </c:pt>
                <c:pt idx="265">
                  <c:v>4.3659999999999998E-7</c:v>
                </c:pt>
                <c:pt idx="266">
                  <c:v>5.6267000000000005E-7</c:v>
                </c:pt>
                <c:pt idx="267">
                  <c:v>4.5927000000000001E-7</c:v>
                </c:pt>
                <c:pt idx="268">
                  <c:v>5.4208000000000005E-7</c:v>
                </c:pt>
                <c:pt idx="269">
                  <c:v>4.3360999999999998E-7</c:v>
                </c:pt>
                <c:pt idx="270">
                  <c:v>6.1457000000000003E-7</c:v>
                </c:pt>
                <c:pt idx="271">
                  <c:v>3.9163999999999998E-7</c:v>
                </c:pt>
                <c:pt idx="272">
                  <c:v>7.4178000000000002E-7</c:v>
                </c:pt>
                <c:pt idx="273">
                  <c:v>3.9709999999999998E-7</c:v>
                </c:pt>
                <c:pt idx="274">
                  <c:v>8.0597999999999997E-7</c:v>
                </c:pt>
                <c:pt idx="275">
                  <c:v>3.3481000000000002E-7</c:v>
                </c:pt>
                <c:pt idx="276">
                  <c:v>8.1353999999999996E-7</c:v>
                </c:pt>
                <c:pt idx="277">
                  <c:v>3.0777000000000001E-7</c:v>
                </c:pt>
                <c:pt idx="278">
                  <c:v>7.5967000000000003E-7</c:v>
                </c:pt>
                <c:pt idx="279">
                  <c:v>1.709E-7</c:v>
                </c:pt>
                <c:pt idx="280">
                  <c:v>7.3638000000000003E-7</c:v>
                </c:pt>
                <c:pt idx="281">
                  <c:v>2.4787000000000001E-7</c:v>
                </c:pt>
                <c:pt idx="282">
                  <c:v>4.7925000000000001E-7</c:v>
                </c:pt>
                <c:pt idx="283">
                  <c:v>2.5074999999999999E-7</c:v>
                </c:pt>
                <c:pt idx="284">
                  <c:v>4.2772000000000002E-7</c:v>
                </c:pt>
                <c:pt idx="285">
                  <c:v>2.5227000000000002E-7</c:v>
                </c:pt>
                <c:pt idx="286">
                  <c:v>3.5735000000000001E-7</c:v>
                </c:pt>
                <c:pt idx="287">
                  <c:v>2.6596999999999999E-7</c:v>
                </c:pt>
                <c:pt idx="288">
                  <c:v>4.6227000000000002E-7</c:v>
                </c:pt>
                <c:pt idx="289">
                  <c:v>2.5849999999999999E-7</c:v>
                </c:pt>
                <c:pt idx="290">
                  <c:v>3.8089999999999998E-7</c:v>
                </c:pt>
                <c:pt idx="291">
                  <c:v>2.0876E-7</c:v>
                </c:pt>
                <c:pt idx="292">
                  <c:v>3.5914000000000002E-7</c:v>
                </c:pt>
                <c:pt idx="293">
                  <c:v>2.2646E-7</c:v>
                </c:pt>
                <c:pt idx="294">
                  <c:v>3.3164000000000002E-7</c:v>
                </c:pt>
                <c:pt idx="295">
                  <c:v>1.6505000000000001E-7</c:v>
                </c:pt>
                <c:pt idx="296">
                  <c:v>3.2253000000000002E-7</c:v>
                </c:pt>
                <c:pt idx="297">
                  <c:v>1.7088999999999999E-7</c:v>
                </c:pt>
                <c:pt idx="298">
                  <c:v>3.8822999999999998E-7</c:v>
                </c:pt>
                <c:pt idx="299">
                  <c:v>1.6715000000000001E-7</c:v>
                </c:pt>
                <c:pt idx="300">
                  <c:v>4.5919000000000002E-7</c:v>
                </c:pt>
                <c:pt idx="301">
                  <c:v>1.6161999999999999E-7</c:v>
                </c:pt>
                <c:pt idx="302">
                  <c:v>4.6684999999999998E-7</c:v>
                </c:pt>
                <c:pt idx="303">
                  <c:v>1.6619999999999999E-7</c:v>
                </c:pt>
                <c:pt idx="304">
                  <c:v>4.4705000000000002E-7</c:v>
                </c:pt>
                <c:pt idx="305">
                  <c:v>1.5487999999999999E-7</c:v>
                </c:pt>
                <c:pt idx="306">
                  <c:v>4.1207000000000001E-7</c:v>
                </c:pt>
                <c:pt idx="307">
                  <c:v>1.7064E-7</c:v>
                </c:pt>
                <c:pt idx="308">
                  <c:v>3.4901999999999998E-7</c:v>
                </c:pt>
                <c:pt idx="309">
                  <c:v>1.303E-7</c:v>
                </c:pt>
                <c:pt idx="310">
                  <c:v>2.4372000000000001E-7</c:v>
                </c:pt>
                <c:pt idx="311">
                  <c:v>2.0654E-7</c:v>
                </c:pt>
                <c:pt idx="312">
                  <c:v>1.8059999999999999E-7</c:v>
                </c:pt>
                <c:pt idx="313">
                  <c:v>1.4006E-7</c:v>
                </c:pt>
                <c:pt idx="314">
                  <c:v>1.2655999999999999E-7</c:v>
                </c:pt>
                <c:pt idx="315">
                  <c:v>1.7561E-7</c:v>
                </c:pt>
                <c:pt idx="316">
                  <c:v>1.0715E-7</c:v>
                </c:pt>
                <c:pt idx="317">
                  <c:v>1.4000000000000001E-7</c:v>
                </c:pt>
                <c:pt idx="318">
                  <c:v>1.3309000000000001E-7</c:v>
                </c:pt>
                <c:pt idx="319">
                  <c:v>1.3169000000000001E-7</c:v>
                </c:pt>
                <c:pt idx="320">
                  <c:v>1.6535000000000001E-7</c:v>
                </c:pt>
                <c:pt idx="321">
                  <c:v>1.1887E-7</c:v>
                </c:pt>
                <c:pt idx="322">
                  <c:v>1.6705999999999999E-7</c:v>
                </c:pt>
                <c:pt idx="323">
                  <c:v>1.1526E-7</c:v>
                </c:pt>
                <c:pt idx="324">
                  <c:v>1.4636E-7</c:v>
                </c:pt>
                <c:pt idx="325">
                  <c:v>1.2947999999999999E-7</c:v>
                </c:pt>
                <c:pt idx="326">
                  <c:v>1.3287E-7</c:v>
                </c:pt>
                <c:pt idx="327">
                  <c:v>9.2824999999999999E-8</c:v>
                </c:pt>
                <c:pt idx="328">
                  <c:v>1.6779E-7</c:v>
                </c:pt>
                <c:pt idx="329">
                  <c:v>6.4779000000000001E-8</c:v>
                </c:pt>
                <c:pt idx="330">
                  <c:v>1.2246E-7</c:v>
                </c:pt>
                <c:pt idx="331">
                  <c:v>8.7860999999999995E-8</c:v>
                </c:pt>
                <c:pt idx="332">
                  <c:v>9.8004999999999996E-8</c:v>
                </c:pt>
                <c:pt idx="333">
                  <c:v>6.9114999999999994E-8</c:v>
                </c:pt>
                <c:pt idx="334">
                  <c:v>9.6349999999999999E-8</c:v>
                </c:pt>
                <c:pt idx="335">
                  <c:v>5.3887999999999999E-8</c:v>
                </c:pt>
                <c:pt idx="336">
                  <c:v>1.0051E-7</c:v>
                </c:pt>
                <c:pt idx="337">
                  <c:v>7.2369000000000004E-8</c:v>
                </c:pt>
                <c:pt idx="338">
                  <c:v>4.2573E-8</c:v>
                </c:pt>
                <c:pt idx="339">
                  <c:v>4.66E-8</c:v>
                </c:pt>
                <c:pt idx="340">
                  <c:v>5.6039999999999998E-8</c:v>
                </c:pt>
                <c:pt idx="341">
                  <c:v>5.3384999999999998E-8</c:v>
                </c:pt>
                <c:pt idx="342">
                  <c:v>4.5317000000000001E-8</c:v>
                </c:pt>
                <c:pt idx="343">
                  <c:v>6.5446000000000003E-8</c:v>
                </c:pt>
                <c:pt idx="344">
                  <c:v>5.0098000000000003E-8</c:v>
                </c:pt>
                <c:pt idx="345">
                  <c:v>4.8837999999999997E-8</c:v>
                </c:pt>
                <c:pt idx="346">
                  <c:v>5.1027999999999999E-8</c:v>
                </c:pt>
                <c:pt idx="347">
                  <c:v>4.7932000000000002E-8</c:v>
                </c:pt>
                <c:pt idx="348">
                  <c:v>4.7682999999999998E-8</c:v>
                </c:pt>
                <c:pt idx="349">
                  <c:v>4.9362999999999997E-8</c:v>
                </c:pt>
                <c:pt idx="350">
                  <c:v>4.0730000000000001E-8</c:v>
                </c:pt>
                <c:pt idx="351">
                  <c:v>4.6385000000000001E-8</c:v>
                </c:pt>
                <c:pt idx="352">
                  <c:v>3.0775000000000003E-8</c:v>
                </c:pt>
                <c:pt idx="353">
                  <c:v>2.8252E-8</c:v>
                </c:pt>
                <c:pt idx="354">
                  <c:v>4.1646000000000001E-8</c:v>
                </c:pt>
                <c:pt idx="355">
                  <c:v>4.4682000000000003E-8</c:v>
                </c:pt>
                <c:pt idx="356">
                  <c:v>3.4547999999999999E-8</c:v>
                </c:pt>
                <c:pt idx="357">
                  <c:v>3.0053999999999999E-8</c:v>
                </c:pt>
                <c:pt idx="358">
                  <c:v>2.8752999999999999E-8</c:v>
                </c:pt>
                <c:pt idx="359">
                  <c:v>2.9282E-8</c:v>
                </c:pt>
                <c:pt idx="360">
                  <c:v>2.6102999999999999E-8</c:v>
                </c:pt>
                <c:pt idx="361">
                  <c:v>3.8339999999999998E-8</c:v>
                </c:pt>
                <c:pt idx="362">
                  <c:v>3.7639999999999998E-8</c:v>
                </c:pt>
                <c:pt idx="363">
                  <c:v>2.489E-8</c:v>
                </c:pt>
                <c:pt idx="364">
                  <c:v>3.1842000000000002E-8</c:v>
                </c:pt>
                <c:pt idx="365">
                  <c:v>2.4106000000000001E-8</c:v>
                </c:pt>
                <c:pt idx="366">
                  <c:v>3.3108000000000001E-8</c:v>
                </c:pt>
                <c:pt idx="367">
                  <c:v>2.4132999999999998E-8</c:v>
                </c:pt>
                <c:pt idx="368">
                  <c:v>1.6835999999999999E-8</c:v>
                </c:pt>
                <c:pt idx="369">
                  <c:v>1.9728E-8</c:v>
                </c:pt>
                <c:pt idx="370">
                  <c:v>2.4634000000000001E-8</c:v>
                </c:pt>
                <c:pt idx="371">
                  <c:v>1.5737999999999998E-8</c:v>
                </c:pt>
                <c:pt idx="372">
                  <c:v>1.747E-8</c:v>
                </c:pt>
                <c:pt idx="373">
                  <c:v>1.8091E-8</c:v>
                </c:pt>
                <c:pt idx="374">
                  <c:v>1.1882E-8</c:v>
                </c:pt>
                <c:pt idx="375">
                  <c:v>1.9507999999999998E-8</c:v>
                </c:pt>
                <c:pt idx="376">
                  <c:v>2.3566000000000001E-8</c:v>
                </c:pt>
                <c:pt idx="377">
                  <c:v>1.6266000000000002E-8</c:v>
                </c:pt>
                <c:pt idx="378">
                  <c:v>7.4326999999999998E-9</c:v>
                </c:pt>
                <c:pt idx="379">
                  <c:v>1.2737E-8</c:v>
                </c:pt>
                <c:pt idx="380">
                  <c:v>3.4668000000000001E-9</c:v>
                </c:pt>
                <c:pt idx="381">
                  <c:v>1.5641000000000001E-8</c:v>
                </c:pt>
                <c:pt idx="382">
                  <c:v>1.0394E-8</c:v>
                </c:pt>
                <c:pt idx="383">
                  <c:v>1.0137E-8</c:v>
                </c:pt>
                <c:pt idx="384">
                  <c:v>3.1109000000000001E-9</c:v>
                </c:pt>
                <c:pt idx="385">
                  <c:v>8.6538E-9</c:v>
                </c:pt>
                <c:pt idx="386">
                  <c:v>2.3655000000000002E-9</c:v>
                </c:pt>
                <c:pt idx="387">
                  <c:v>1.2288000000000001E-8</c:v>
                </c:pt>
                <c:pt idx="388">
                  <c:v>2.8179E-9</c:v>
                </c:pt>
                <c:pt idx="389">
                  <c:v>1.0247000000000001E-8</c:v>
                </c:pt>
                <c:pt idx="390">
                  <c:v>2.8320000000000001E-9</c:v>
                </c:pt>
                <c:pt idx="391">
                  <c:v>9.8594999999999997E-9</c:v>
                </c:pt>
                <c:pt idx="392">
                  <c:v>5.7209E-12</c:v>
                </c:pt>
                <c:pt idx="393">
                  <c:v>1.0524E-8</c:v>
                </c:pt>
                <c:pt idx="394">
                  <c:v>2.2615000000000001E-11</c:v>
                </c:pt>
                <c:pt idx="395">
                  <c:v>4.6896E-9</c:v>
                </c:pt>
                <c:pt idx="396" formatCode="General">
                  <c:v>0</c:v>
                </c:pt>
                <c:pt idx="397">
                  <c:v>5.4504999999999997E-9</c:v>
                </c:pt>
                <c:pt idx="398" formatCode="General">
                  <c:v>0</c:v>
                </c:pt>
                <c:pt idx="399">
                  <c:v>8.5775000000000002E-9</c:v>
                </c:pt>
                <c:pt idx="400" formatCode="General">
                  <c:v>0</c:v>
                </c:pt>
                <c:pt idx="401">
                  <c:v>5.1397000000000004E-9</c:v>
                </c:pt>
                <c:pt idx="402" formatCode="General">
                  <c:v>0</c:v>
                </c:pt>
                <c:pt idx="403">
                  <c:v>3.1785000000000001E-9</c:v>
                </c:pt>
                <c:pt idx="404" formatCode="General">
                  <c:v>0</c:v>
                </c:pt>
                <c:pt idx="405">
                  <c:v>3.1005000000000002E-9</c:v>
                </c:pt>
                <c:pt idx="406" formatCode="General">
                  <c:v>0</c:v>
                </c:pt>
                <c:pt idx="407">
                  <c:v>1.428E-9</c:v>
                </c:pt>
                <c:pt idx="408" formatCode="General">
                  <c:v>0</c:v>
                </c:pt>
                <c:pt idx="409">
                  <c:v>3.0105999999999999E-9</c:v>
                </c:pt>
                <c:pt idx="410" formatCode="General">
                  <c:v>0</c:v>
                </c:pt>
                <c:pt idx="411">
                  <c:v>3.9022999999999996E-9</c:v>
                </c:pt>
                <c:pt idx="412">
                  <c:v>1.478E-11</c:v>
                </c:pt>
                <c:pt idx="413">
                  <c:v>8.4696999999999994E-9</c:v>
                </c:pt>
                <c:pt idx="414">
                  <c:v>6.5429000000000002E-10</c:v>
                </c:pt>
                <c:pt idx="415">
                  <c:v>4.6781000000000002E-9</c:v>
                </c:pt>
                <c:pt idx="416" formatCode="General">
                  <c:v>0</c:v>
                </c:pt>
                <c:pt idx="417">
                  <c:v>2.4612000000000001E-9</c:v>
                </c:pt>
                <c:pt idx="418" formatCode="General">
                  <c:v>0</c:v>
                </c:pt>
                <c:pt idx="419">
                  <c:v>1.1841999999999999E-9</c:v>
                </c:pt>
                <c:pt idx="420" formatCode="General">
                  <c:v>0</c:v>
                </c:pt>
                <c:pt idx="421">
                  <c:v>1.7516E-9</c:v>
                </c:pt>
                <c:pt idx="422" formatCode="General">
                  <c:v>0</c:v>
                </c:pt>
                <c:pt idx="423">
                  <c:v>3.3937E-9</c:v>
                </c:pt>
                <c:pt idx="424" formatCode="General">
                  <c:v>0</c:v>
                </c:pt>
                <c:pt idx="425">
                  <c:v>3.7044000000000002E-9</c:v>
                </c:pt>
                <c:pt idx="426" formatCode="General">
                  <c:v>0</c:v>
                </c:pt>
                <c:pt idx="427">
                  <c:v>1.1800000000000001E-9</c:v>
                </c:pt>
                <c:pt idx="428" formatCode="General">
                  <c:v>0</c:v>
                </c:pt>
                <c:pt idx="429">
                  <c:v>1.0192E-10</c:v>
                </c:pt>
                <c:pt idx="430" formatCode="General">
                  <c:v>0</c:v>
                </c:pt>
                <c:pt idx="431">
                  <c:v>5.4253000000000003E-9</c:v>
                </c:pt>
                <c:pt idx="432" formatCode="General">
                  <c:v>0</c:v>
                </c:pt>
                <c:pt idx="433">
                  <c:v>1.2795E-9</c:v>
                </c:pt>
                <c:pt idx="434" formatCode="General">
                  <c:v>0</c:v>
                </c:pt>
                <c:pt idx="435">
                  <c:v>3.4685999999999998E-10</c:v>
                </c:pt>
                <c:pt idx="436" formatCode="General">
                  <c:v>0</c:v>
                </c:pt>
                <c:pt idx="437">
                  <c:v>9.5634000000000003E-10</c:v>
                </c:pt>
                <c:pt idx="438" formatCode="General">
                  <c:v>0</c:v>
                </c:pt>
                <c:pt idx="439">
                  <c:v>1.2758999999999999E-9</c:v>
                </c:pt>
                <c:pt idx="440" formatCode="General">
                  <c:v>0</c:v>
                </c:pt>
                <c:pt idx="441">
                  <c:v>2.1065000000000001E-9</c:v>
                </c:pt>
                <c:pt idx="442" formatCode="General">
                  <c:v>0</c:v>
                </c:pt>
                <c:pt idx="443">
                  <c:v>1.4276999999999999E-9</c:v>
                </c:pt>
                <c:pt idx="444" formatCode="General">
                  <c:v>0</c:v>
                </c:pt>
                <c:pt idx="445">
                  <c:v>1.0269E-9</c:v>
                </c:pt>
                <c:pt idx="446" formatCode="General">
                  <c:v>0</c:v>
                </c:pt>
                <c:pt idx="447">
                  <c:v>9.8512000000000001E-10</c:v>
                </c:pt>
                <c:pt idx="448" formatCode="General">
                  <c:v>0</c:v>
                </c:pt>
                <c:pt idx="449">
                  <c:v>1.2877E-11</c:v>
                </c:pt>
                <c:pt idx="450" formatCode="General">
                  <c:v>0</c:v>
                </c:pt>
                <c:pt idx="451">
                  <c:v>5.4870999999999996E-10</c:v>
                </c:pt>
                <c:pt idx="452" formatCode="General">
                  <c:v>0</c:v>
                </c:pt>
                <c:pt idx="453">
                  <c:v>7.8497000000000003E-10</c:v>
                </c:pt>
                <c:pt idx="454" formatCode="General">
                  <c:v>0</c:v>
                </c:pt>
                <c:pt idx="455">
                  <c:v>8.0032999999999996E-10</c:v>
                </c:pt>
                <c:pt idx="456" formatCode="General">
                  <c:v>0</c:v>
                </c:pt>
                <c:pt idx="457">
                  <c:v>6.0518999999999995E-10</c:v>
                </c:pt>
                <c:pt idx="458" formatCode="General">
                  <c:v>0</c:v>
                </c:pt>
                <c:pt idx="459" formatCode="General">
                  <c:v>0</c:v>
                </c:pt>
                <c:pt idx="460" formatCode="General">
                  <c:v>0</c:v>
                </c:pt>
                <c:pt idx="461">
                  <c:v>1.702E-11</c:v>
                </c:pt>
                <c:pt idx="462" formatCode="General">
                  <c:v>0</c:v>
                </c:pt>
                <c:pt idx="463">
                  <c:v>6.4731000000000001E-10</c:v>
                </c:pt>
                <c:pt idx="464" formatCode="General">
                  <c:v>0</c:v>
                </c:pt>
                <c:pt idx="465">
                  <c:v>3.7669999999999998E-11</c:v>
                </c:pt>
                <c:pt idx="466" formatCode="General">
                  <c:v>0</c:v>
                </c:pt>
                <c:pt idx="467" formatCode="General">
                  <c:v>0</c:v>
                </c:pt>
                <c:pt idx="468" formatCode="General">
                  <c:v>0</c:v>
                </c:pt>
                <c:pt idx="469" formatCode="General">
                  <c:v>0</c:v>
                </c:pt>
                <c:pt idx="470" formatCode="General">
                  <c:v>0</c:v>
                </c:pt>
                <c:pt idx="471" formatCode="General">
                  <c:v>0</c:v>
                </c:pt>
                <c:pt idx="472" formatCode="General">
                  <c:v>0</c:v>
                </c:pt>
                <c:pt idx="473" formatCode="General">
                  <c:v>0</c:v>
                </c:pt>
                <c:pt idx="474" formatCode="General">
                  <c:v>0</c:v>
                </c:pt>
                <c:pt idx="475">
                  <c:v>1.1465999999999999E-10</c:v>
                </c:pt>
                <c:pt idx="476" formatCode="General">
                  <c:v>0</c:v>
                </c:pt>
                <c:pt idx="477">
                  <c:v>5.687E-11</c:v>
                </c:pt>
                <c:pt idx="478" formatCode="General">
                  <c:v>0</c:v>
                </c:pt>
                <c:pt idx="479" formatCode="General">
                  <c:v>0</c:v>
                </c:pt>
                <c:pt idx="480" formatCode="General">
                  <c:v>0</c:v>
                </c:pt>
                <c:pt idx="481">
                  <c:v>2.7774E-14</c:v>
                </c:pt>
                <c:pt idx="482" formatCode="General">
                  <c:v>0</c:v>
                </c:pt>
                <c:pt idx="483" formatCode="General">
                  <c:v>0</c:v>
                </c:pt>
                <c:pt idx="484" formatCode="General">
                  <c:v>0</c:v>
                </c:pt>
                <c:pt idx="485" formatCode="General">
                  <c:v>0</c:v>
                </c:pt>
                <c:pt idx="486" formatCode="General">
                  <c:v>0</c:v>
                </c:pt>
                <c:pt idx="487" formatCode="General">
                  <c:v>0</c:v>
                </c:pt>
                <c:pt idx="488" formatCode="General">
                  <c:v>0</c:v>
                </c:pt>
                <c:pt idx="489" formatCode="General">
                  <c:v>0</c:v>
                </c:pt>
                <c:pt idx="490" formatCode="General">
                  <c:v>0</c:v>
                </c:pt>
                <c:pt idx="491" formatCode="General">
                  <c:v>0</c:v>
                </c:pt>
                <c:pt idx="492" formatCode="General">
                  <c:v>0</c:v>
                </c:pt>
                <c:pt idx="493" formatCode="General">
                  <c:v>0</c:v>
                </c:pt>
                <c:pt idx="494" formatCode="General">
                  <c:v>0</c:v>
                </c:pt>
                <c:pt idx="495" formatCode="General">
                  <c:v>0</c:v>
                </c:pt>
                <c:pt idx="496" formatCode="General">
                  <c:v>0</c:v>
                </c:pt>
                <c:pt idx="497" formatCode="General">
                  <c:v>0</c:v>
                </c:pt>
                <c:pt idx="498" formatCode="General">
                  <c:v>0</c:v>
                </c:pt>
                <c:pt idx="499" formatCode="General">
                  <c:v>0</c:v>
                </c:pt>
                <c:pt idx="500" formatCode="General">
                  <c:v>0</c:v>
                </c:pt>
                <c:pt idx="501" formatCode="General">
                  <c:v>0</c:v>
                </c:pt>
                <c:pt idx="502" formatCode="General">
                  <c:v>0</c:v>
                </c:pt>
                <c:pt idx="503" formatCode="General">
                  <c:v>0</c:v>
                </c:pt>
                <c:pt idx="504" formatCode="General">
                  <c:v>0</c:v>
                </c:pt>
                <c:pt idx="505" formatCode="General">
                  <c:v>0</c:v>
                </c:pt>
                <c:pt idx="506" formatCode="General">
                  <c:v>0</c:v>
                </c:pt>
                <c:pt idx="507" formatCode="General">
                  <c:v>0</c:v>
                </c:pt>
                <c:pt idx="508" formatCode="General">
                  <c:v>0</c:v>
                </c:pt>
                <c:pt idx="509" formatCode="General">
                  <c:v>0</c:v>
                </c:pt>
                <c:pt idx="510" formatCode="General">
                  <c:v>0</c:v>
                </c:pt>
                <c:pt idx="511" formatCode="General">
                  <c:v>0</c:v>
                </c:pt>
                <c:pt idx="512" formatCode="General">
                  <c:v>0</c:v>
                </c:pt>
                <c:pt idx="513" formatCode="General">
                  <c:v>0</c:v>
                </c:pt>
                <c:pt idx="514" formatCode="General">
                  <c:v>0</c:v>
                </c:pt>
                <c:pt idx="515" formatCode="General">
                  <c:v>0</c:v>
                </c:pt>
                <c:pt idx="516" formatCode="General">
                  <c:v>0</c:v>
                </c:pt>
                <c:pt idx="517" formatCode="General">
                  <c:v>0</c:v>
                </c:pt>
                <c:pt idx="518" formatCode="General">
                  <c:v>0</c:v>
                </c:pt>
                <c:pt idx="519" formatCode="General">
                  <c:v>0</c:v>
                </c:pt>
                <c:pt idx="520" formatCode="General">
                  <c:v>0</c:v>
                </c:pt>
                <c:pt idx="521" formatCode="General">
                  <c:v>0</c:v>
                </c:pt>
                <c:pt idx="522" formatCode="General">
                  <c:v>0</c:v>
                </c:pt>
                <c:pt idx="523" formatCode="General">
                  <c:v>0</c:v>
                </c:pt>
                <c:pt idx="524" formatCode="General">
                  <c:v>0</c:v>
                </c:pt>
                <c:pt idx="525" formatCode="General">
                  <c:v>0</c:v>
                </c:pt>
                <c:pt idx="526" formatCode="General">
                  <c:v>0</c:v>
                </c:pt>
                <c:pt idx="527" formatCode="General">
                  <c:v>0</c:v>
                </c:pt>
                <c:pt idx="528" formatCode="General">
                  <c:v>0</c:v>
                </c:pt>
                <c:pt idx="529" formatCode="General">
                  <c:v>0</c:v>
                </c:pt>
                <c:pt idx="530" formatCode="General">
                  <c:v>0</c:v>
                </c:pt>
                <c:pt idx="531" formatCode="General">
                  <c:v>0</c:v>
                </c:pt>
                <c:pt idx="532" formatCode="General">
                  <c:v>0</c:v>
                </c:pt>
                <c:pt idx="533" formatCode="General">
                  <c:v>0</c:v>
                </c:pt>
                <c:pt idx="534" formatCode="General">
                  <c:v>0</c:v>
                </c:pt>
                <c:pt idx="535" formatCode="General">
                  <c:v>0</c:v>
                </c:pt>
                <c:pt idx="536" formatCode="General">
                  <c:v>0</c:v>
                </c:pt>
                <c:pt idx="537" formatCode="General">
                  <c:v>0</c:v>
                </c:pt>
                <c:pt idx="538" formatCode="General">
                  <c:v>0</c:v>
                </c:pt>
                <c:pt idx="539" formatCode="General">
                  <c:v>0</c:v>
                </c:pt>
                <c:pt idx="540" formatCode="General">
                  <c:v>0</c:v>
                </c:pt>
                <c:pt idx="541" formatCode="General">
                  <c:v>0</c:v>
                </c:pt>
                <c:pt idx="542" formatCode="General">
                  <c:v>0</c:v>
                </c:pt>
                <c:pt idx="543" formatCode="General">
                  <c:v>0</c:v>
                </c:pt>
                <c:pt idx="544" formatCode="General">
                  <c:v>0</c:v>
                </c:pt>
                <c:pt idx="545" formatCode="General">
                  <c:v>0</c:v>
                </c:pt>
                <c:pt idx="546" formatCode="General">
                  <c:v>0</c:v>
                </c:pt>
                <c:pt idx="547" formatCode="General">
                  <c:v>0</c:v>
                </c:pt>
                <c:pt idx="548" formatCode="General">
                  <c:v>0</c:v>
                </c:pt>
                <c:pt idx="549" formatCode="General">
                  <c:v>0</c:v>
                </c:pt>
                <c:pt idx="550" formatCode="General">
                  <c:v>0</c:v>
                </c:pt>
                <c:pt idx="551" formatCode="General">
                  <c:v>0</c:v>
                </c:pt>
                <c:pt idx="552" formatCode="General">
                  <c:v>0</c:v>
                </c:pt>
                <c:pt idx="553" formatCode="General">
                  <c:v>0</c:v>
                </c:pt>
                <c:pt idx="554" formatCode="General">
                  <c:v>0</c:v>
                </c:pt>
                <c:pt idx="555" formatCode="General">
                  <c:v>0</c:v>
                </c:pt>
                <c:pt idx="556" formatCode="General">
                  <c:v>0</c:v>
                </c:pt>
                <c:pt idx="557" formatCode="General">
                  <c:v>0</c:v>
                </c:pt>
                <c:pt idx="558" formatCode="General">
                  <c:v>0</c:v>
                </c:pt>
                <c:pt idx="559" formatCode="General">
                  <c:v>0</c:v>
                </c:pt>
                <c:pt idx="560" formatCode="General">
                  <c:v>0</c:v>
                </c:pt>
                <c:pt idx="561" formatCode="General">
                  <c:v>0</c:v>
                </c:pt>
                <c:pt idx="562" formatCode="General">
                  <c:v>0</c:v>
                </c:pt>
                <c:pt idx="563" formatCode="General">
                  <c:v>0</c:v>
                </c:pt>
                <c:pt idx="564" formatCode="General">
                  <c:v>0</c:v>
                </c:pt>
                <c:pt idx="565" formatCode="General">
                  <c:v>0</c:v>
                </c:pt>
                <c:pt idx="566" formatCode="General">
                  <c:v>0</c:v>
                </c:pt>
                <c:pt idx="567" formatCode="General">
                  <c:v>0</c:v>
                </c:pt>
                <c:pt idx="568" formatCode="General">
                  <c:v>0</c:v>
                </c:pt>
                <c:pt idx="569" formatCode="General">
                  <c:v>0</c:v>
                </c:pt>
                <c:pt idx="570" formatCode="General">
                  <c:v>0</c:v>
                </c:pt>
                <c:pt idx="571" formatCode="General">
                  <c:v>0</c:v>
                </c:pt>
                <c:pt idx="572" formatCode="General">
                  <c:v>0</c:v>
                </c:pt>
                <c:pt idx="573" formatCode="General">
                  <c:v>0</c:v>
                </c:pt>
                <c:pt idx="574" formatCode="General">
                  <c:v>0</c:v>
                </c:pt>
                <c:pt idx="575" formatCode="General">
                  <c:v>0</c:v>
                </c:pt>
                <c:pt idx="576" formatCode="General">
                  <c:v>0</c:v>
                </c:pt>
                <c:pt idx="577" formatCode="General">
                  <c:v>0</c:v>
                </c:pt>
                <c:pt idx="578" formatCode="General">
                  <c:v>0</c:v>
                </c:pt>
                <c:pt idx="579" formatCode="General">
                  <c:v>0</c:v>
                </c:pt>
                <c:pt idx="580" formatCode="General">
                  <c:v>0</c:v>
                </c:pt>
                <c:pt idx="581" formatCode="General">
                  <c:v>0</c:v>
                </c:pt>
                <c:pt idx="582" formatCode="General">
                  <c:v>0</c:v>
                </c:pt>
                <c:pt idx="583" formatCode="General">
                  <c:v>0</c:v>
                </c:pt>
                <c:pt idx="584" formatCode="General">
                  <c:v>0</c:v>
                </c:pt>
                <c:pt idx="585" formatCode="General">
                  <c:v>0</c:v>
                </c:pt>
                <c:pt idx="586" formatCode="General">
                  <c:v>0</c:v>
                </c:pt>
                <c:pt idx="587" formatCode="General">
                  <c:v>0</c:v>
                </c:pt>
                <c:pt idx="588" formatCode="General">
                  <c:v>0</c:v>
                </c:pt>
                <c:pt idx="589" formatCode="General">
                  <c:v>0</c:v>
                </c:pt>
                <c:pt idx="590" formatCode="General">
                  <c:v>0</c:v>
                </c:pt>
                <c:pt idx="591" formatCode="General">
                  <c:v>0</c:v>
                </c:pt>
                <c:pt idx="592" formatCode="General">
                  <c:v>0</c:v>
                </c:pt>
                <c:pt idx="593" formatCode="General">
                  <c:v>0</c:v>
                </c:pt>
                <c:pt idx="594" formatCode="General">
                  <c:v>0</c:v>
                </c:pt>
                <c:pt idx="595" formatCode="General">
                  <c:v>0</c:v>
                </c:pt>
                <c:pt idx="596" formatCode="General">
                  <c:v>0</c:v>
                </c:pt>
                <c:pt idx="597" formatCode="General">
                  <c:v>0</c:v>
                </c:pt>
                <c:pt idx="598" formatCode="General">
                  <c:v>0</c:v>
                </c:pt>
                <c:pt idx="599" formatCode="General">
                  <c:v>0</c:v>
                </c:pt>
                <c:pt idx="600" formatCode="General">
                  <c:v>0</c:v>
                </c:pt>
                <c:pt idx="601" formatCode="General">
                  <c:v>0</c:v>
                </c:pt>
                <c:pt idx="602" formatCode="General">
                  <c:v>0</c:v>
                </c:pt>
                <c:pt idx="603" formatCode="General">
                  <c:v>0</c:v>
                </c:pt>
                <c:pt idx="604" formatCode="General">
                  <c:v>0</c:v>
                </c:pt>
                <c:pt idx="605" formatCode="General">
                  <c:v>0</c:v>
                </c:pt>
                <c:pt idx="606" formatCode="General">
                  <c:v>0</c:v>
                </c:pt>
                <c:pt idx="607" formatCode="General">
                  <c:v>0</c:v>
                </c:pt>
                <c:pt idx="608" formatCode="General">
                  <c:v>0</c:v>
                </c:pt>
                <c:pt idx="609" formatCode="General">
                  <c:v>0</c:v>
                </c:pt>
                <c:pt idx="610" formatCode="General">
                  <c:v>0</c:v>
                </c:pt>
                <c:pt idx="611" formatCode="General">
                  <c:v>0</c:v>
                </c:pt>
                <c:pt idx="612" formatCode="General">
                  <c:v>0</c:v>
                </c:pt>
                <c:pt idx="613" formatCode="General">
                  <c:v>0</c:v>
                </c:pt>
                <c:pt idx="614" formatCode="General">
                  <c:v>0</c:v>
                </c:pt>
                <c:pt idx="615" formatCode="General">
                  <c:v>0</c:v>
                </c:pt>
                <c:pt idx="616" formatCode="General">
                  <c:v>0</c:v>
                </c:pt>
                <c:pt idx="617" formatCode="General">
                  <c:v>0</c:v>
                </c:pt>
                <c:pt idx="618" formatCode="General">
                  <c:v>0</c:v>
                </c:pt>
                <c:pt idx="619" formatCode="General">
                  <c:v>0</c:v>
                </c:pt>
                <c:pt idx="620" formatCode="General">
                  <c:v>0</c:v>
                </c:pt>
                <c:pt idx="621" formatCode="General">
                  <c:v>0</c:v>
                </c:pt>
                <c:pt idx="622" formatCode="General">
                  <c:v>0</c:v>
                </c:pt>
                <c:pt idx="623" formatCode="General">
                  <c:v>0</c:v>
                </c:pt>
                <c:pt idx="624" formatCode="General">
                  <c:v>0</c:v>
                </c:pt>
                <c:pt idx="625" formatCode="General">
                  <c:v>0</c:v>
                </c:pt>
                <c:pt idx="626" formatCode="General">
                  <c:v>0</c:v>
                </c:pt>
                <c:pt idx="627" formatCode="General">
                  <c:v>0</c:v>
                </c:pt>
                <c:pt idx="628" formatCode="General">
                  <c:v>0</c:v>
                </c:pt>
                <c:pt idx="629" formatCode="General">
                  <c:v>0</c:v>
                </c:pt>
                <c:pt idx="630" formatCode="General">
                  <c:v>0</c:v>
                </c:pt>
                <c:pt idx="631" formatCode="General">
                  <c:v>0</c:v>
                </c:pt>
                <c:pt idx="632" formatCode="General">
                  <c:v>0</c:v>
                </c:pt>
                <c:pt idx="633" formatCode="General">
                  <c:v>0</c:v>
                </c:pt>
                <c:pt idx="634" formatCode="General">
                  <c:v>0</c:v>
                </c:pt>
                <c:pt idx="635" formatCode="General">
                  <c:v>0</c:v>
                </c:pt>
                <c:pt idx="636" formatCode="General">
                  <c:v>0</c:v>
                </c:pt>
                <c:pt idx="637" formatCode="General">
                  <c:v>0</c:v>
                </c:pt>
                <c:pt idx="638" formatCode="General">
                  <c:v>0</c:v>
                </c:pt>
                <c:pt idx="639" formatCode="General">
                  <c:v>0</c:v>
                </c:pt>
                <c:pt idx="640" formatCode="General">
                  <c:v>0</c:v>
                </c:pt>
                <c:pt idx="641" formatCode="General">
                  <c:v>0</c:v>
                </c:pt>
                <c:pt idx="642" formatCode="General">
                  <c:v>0</c:v>
                </c:pt>
                <c:pt idx="643" formatCode="General">
                  <c:v>0</c:v>
                </c:pt>
                <c:pt idx="644" formatCode="General">
                  <c:v>0</c:v>
                </c:pt>
                <c:pt idx="645" formatCode="General">
                  <c:v>0</c:v>
                </c:pt>
                <c:pt idx="646" formatCode="General">
                  <c:v>0</c:v>
                </c:pt>
                <c:pt idx="647" formatCode="General">
                  <c:v>0</c:v>
                </c:pt>
                <c:pt idx="648" formatCode="General">
                  <c:v>0</c:v>
                </c:pt>
                <c:pt idx="649" formatCode="General">
                  <c:v>0</c:v>
                </c:pt>
                <c:pt idx="650" formatCode="General">
                  <c:v>0</c:v>
                </c:pt>
                <c:pt idx="651" formatCode="General">
                  <c:v>0</c:v>
                </c:pt>
                <c:pt idx="652" formatCode="General">
                  <c:v>0</c:v>
                </c:pt>
                <c:pt idx="653" formatCode="General">
                  <c:v>0</c:v>
                </c:pt>
                <c:pt idx="654" formatCode="General">
                  <c:v>0</c:v>
                </c:pt>
                <c:pt idx="655" formatCode="General">
                  <c:v>0</c:v>
                </c:pt>
                <c:pt idx="656" formatCode="General">
                  <c:v>0</c:v>
                </c:pt>
                <c:pt idx="657" formatCode="General">
                  <c:v>0</c:v>
                </c:pt>
                <c:pt idx="658" formatCode="General">
                  <c:v>0</c:v>
                </c:pt>
                <c:pt idx="659" formatCode="General">
                  <c:v>0</c:v>
                </c:pt>
                <c:pt idx="660" formatCode="General">
                  <c:v>0</c:v>
                </c:pt>
                <c:pt idx="661" formatCode="General">
                  <c:v>0</c:v>
                </c:pt>
                <c:pt idx="662" formatCode="General">
                  <c:v>0</c:v>
                </c:pt>
                <c:pt idx="663" formatCode="General">
                  <c:v>0</c:v>
                </c:pt>
                <c:pt idx="664" formatCode="General">
                  <c:v>0</c:v>
                </c:pt>
                <c:pt idx="665" formatCode="General">
                  <c:v>0</c:v>
                </c:pt>
                <c:pt idx="666" formatCode="General">
                  <c:v>0</c:v>
                </c:pt>
                <c:pt idx="667" formatCode="General">
                  <c:v>0</c:v>
                </c:pt>
                <c:pt idx="668" formatCode="General">
                  <c:v>0</c:v>
                </c:pt>
                <c:pt idx="669" formatCode="General">
                  <c:v>0</c:v>
                </c:pt>
                <c:pt idx="670" formatCode="General">
                  <c:v>0</c:v>
                </c:pt>
                <c:pt idx="671" formatCode="General">
                  <c:v>0</c:v>
                </c:pt>
                <c:pt idx="672" formatCode="General">
                  <c:v>0</c:v>
                </c:pt>
                <c:pt idx="673" formatCode="General">
                  <c:v>0</c:v>
                </c:pt>
                <c:pt idx="674" formatCode="General">
                  <c:v>0</c:v>
                </c:pt>
                <c:pt idx="675" formatCode="General">
                  <c:v>0</c:v>
                </c:pt>
                <c:pt idx="676" formatCode="General">
                  <c:v>0</c:v>
                </c:pt>
                <c:pt idx="677" formatCode="General">
                  <c:v>0</c:v>
                </c:pt>
                <c:pt idx="678" formatCode="General">
                  <c:v>0</c:v>
                </c:pt>
                <c:pt idx="679" formatCode="General">
                  <c:v>0</c:v>
                </c:pt>
                <c:pt idx="680" formatCode="General">
                  <c:v>0</c:v>
                </c:pt>
                <c:pt idx="681" formatCode="General">
                  <c:v>0</c:v>
                </c:pt>
                <c:pt idx="682" formatCode="General">
                  <c:v>0</c:v>
                </c:pt>
                <c:pt idx="683" formatCode="General">
                  <c:v>0</c:v>
                </c:pt>
                <c:pt idx="684" formatCode="General">
                  <c:v>0</c:v>
                </c:pt>
                <c:pt idx="685" formatCode="General">
                  <c:v>0</c:v>
                </c:pt>
                <c:pt idx="686" formatCode="General">
                  <c:v>0</c:v>
                </c:pt>
                <c:pt idx="687" formatCode="General">
                  <c:v>0</c:v>
                </c:pt>
                <c:pt idx="688" formatCode="General">
                  <c:v>0</c:v>
                </c:pt>
                <c:pt idx="689" formatCode="General">
                  <c:v>0</c:v>
                </c:pt>
                <c:pt idx="690" formatCode="General">
                  <c:v>0</c:v>
                </c:pt>
                <c:pt idx="691" formatCode="General">
                  <c:v>0</c:v>
                </c:pt>
                <c:pt idx="692" formatCode="General">
                  <c:v>0</c:v>
                </c:pt>
                <c:pt idx="693" formatCode="General">
                  <c:v>0</c:v>
                </c:pt>
                <c:pt idx="694" formatCode="General">
                  <c:v>0</c:v>
                </c:pt>
                <c:pt idx="695" formatCode="General">
                  <c:v>0</c:v>
                </c:pt>
                <c:pt idx="696" formatCode="General">
                  <c:v>0</c:v>
                </c:pt>
                <c:pt idx="697" formatCode="General">
                  <c:v>0</c:v>
                </c:pt>
                <c:pt idx="698" formatCode="General">
                  <c:v>0</c:v>
                </c:pt>
                <c:pt idx="699" formatCode="General">
                  <c:v>0</c:v>
                </c:pt>
                <c:pt idx="700" formatCode="General">
                  <c:v>0</c:v>
                </c:pt>
                <c:pt idx="701" formatCode="General">
                  <c:v>0</c:v>
                </c:pt>
                <c:pt idx="702" formatCode="General">
                  <c:v>0</c:v>
                </c:pt>
                <c:pt idx="703" formatCode="General">
                  <c:v>0</c:v>
                </c:pt>
                <c:pt idx="704" formatCode="General">
                  <c:v>0</c:v>
                </c:pt>
                <c:pt idx="705" formatCode="General">
                  <c:v>0</c:v>
                </c:pt>
                <c:pt idx="706" formatCode="General">
                  <c:v>0</c:v>
                </c:pt>
                <c:pt idx="707" formatCode="General">
                  <c:v>0</c:v>
                </c:pt>
                <c:pt idx="708" formatCode="General">
                  <c:v>0</c:v>
                </c:pt>
                <c:pt idx="709" formatCode="General">
                  <c:v>0</c:v>
                </c:pt>
                <c:pt idx="710" formatCode="General">
                  <c:v>0</c:v>
                </c:pt>
                <c:pt idx="711" formatCode="General">
                  <c:v>0</c:v>
                </c:pt>
                <c:pt idx="712" formatCode="General">
                  <c:v>0</c:v>
                </c:pt>
                <c:pt idx="713" formatCode="General">
                  <c:v>0</c:v>
                </c:pt>
                <c:pt idx="714" formatCode="General">
                  <c:v>0</c:v>
                </c:pt>
                <c:pt idx="715" formatCode="General">
                  <c:v>0</c:v>
                </c:pt>
                <c:pt idx="716" formatCode="General">
                  <c:v>0</c:v>
                </c:pt>
                <c:pt idx="717" formatCode="General">
                  <c:v>0</c:v>
                </c:pt>
                <c:pt idx="718" formatCode="General">
                  <c:v>0</c:v>
                </c:pt>
                <c:pt idx="719" formatCode="General">
                  <c:v>0</c:v>
                </c:pt>
                <c:pt idx="720" formatCode="General">
                  <c:v>0</c:v>
                </c:pt>
                <c:pt idx="721" formatCode="General">
                  <c:v>0</c:v>
                </c:pt>
                <c:pt idx="722" formatCode="General">
                  <c:v>0</c:v>
                </c:pt>
                <c:pt idx="723" formatCode="General">
                  <c:v>0</c:v>
                </c:pt>
                <c:pt idx="724" formatCode="General">
                  <c:v>0</c:v>
                </c:pt>
                <c:pt idx="725" formatCode="General">
                  <c:v>0</c:v>
                </c:pt>
                <c:pt idx="726" formatCode="General">
                  <c:v>0</c:v>
                </c:pt>
                <c:pt idx="727" formatCode="General">
                  <c:v>0</c:v>
                </c:pt>
                <c:pt idx="728" formatCode="General">
                  <c:v>0</c:v>
                </c:pt>
                <c:pt idx="729" formatCode="General">
                  <c:v>0</c:v>
                </c:pt>
                <c:pt idx="730" formatCode="General">
                  <c:v>0</c:v>
                </c:pt>
                <c:pt idx="731" formatCode="General">
                  <c:v>0</c:v>
                </c:pt>
                <c:pt idx="732" formatCode="General">
                  <c:v>0</c:v>
                </c:pt>
                <c:pt idx="733" formatCode="General">
                  <c:v>0</c:v>
                </c:pt>
                <c:pt idx="734" formatCode="General">
                  <c:v>0</c:v>
                </c:pt>
                <c:pt idx="735" formatCode="General">
                  <c:v>0</c:v>
                </c:pt>
                <c:pt idx="736" formatCode="General">
                  <c:v>0</c:v>
                </c:pt>
                <c:pt idx="737" formatCode="General">
                  <c:v>0</c:v>
                </c:pt>
                <c:pt idx="738" formatCode="General">
                  <c:v>0</c:v>
                </c:pt>
                <c:pt idx="739" formatCode="General">
                  <c:v>0</c:v>
                </c:pt>
                <c:pt idx="740" formatCode="General">
                  <c:v>0</c:v>
                </c:pt>
                <c:pt idx="741" formatCode="General">
                  <c:v>0</c:v>
                </c:pt>
                <c:pt idx="742" formatCode="General">
                  <c:v>0</c:v>
                </c:pt>
                <c:pt idx="743" formatCode="General">
                  <c:v>0</c:v>
                </c:pt>
                <c:pt idx="744" formatCode="General">
                  <c:v>0</c:v>
                </c:pt>
                <c:pt idx="745" formatCode="General">
                  <c:v>0</c:v>
                </c:pt>
                <c:pt idx="746" formatCode="General">
                  <c:v>0</c:v>
                </c:pt>
                <c:pt idx="747" formatCode="General">
                  <c:v>0</c:v>
                </c:pt>
                <c:pt idx="748" formatCode="General">
                  <c:v>0</c:v>
                </c:pt>
                <c:pt idx="749" formatCode="General">
                  <c:v>0</c:v>
                </c:pt>
                <c:pt idx="750" formatCode="General">
                  <c:v>0</c:v>
                </c:pt>
                <c:pt idx="751" formatCode="General">
                  <c:v>0</c:v>
                </c:pt>
                <c:pt idx="752" formatCode="General">
                  <c:v>0</c:v>
                </c:pt>
              </c:numCache>
            </c:numRef>
          </c:yVal>
          <c:smooth val="0"/>
        </c:ser>
        <c:ser>
          <c:idx val="0"/>
          <c:order val="2"/>
          <c:tx>
            <c:v>Albedo neutrons</c:v>
          </c:tx>
          <c:spPr>
            <a:ln w="28575">
              <a:solidFill>
                <a:srgbClr val="FFC000"/>
              </a:solidFill>
              <a:prstDash val="sysDash"/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D5D6'!$C$2:$C$754</c:f>
              <c:numCache>
                <c:formatCode>General</c:formatCode>
                <c:ptCount val="753"/>
                <c:pt idx="0">
                  <c:v>0.44663000000000003</c:v>
                </c:pt>
                <c:pt idx="1">
                  <c:v>0.19466</c:v>
                </c:pt>
                <c:pt idx="2">
                  <c:v>0.20180000000000001</c:v>
                </c:pt>
                <c:pt idx="3">
                  <c:v>0.16975000000000001</c:v>
                </c:pt>
                <c:pt idx="4">
                  <c:v>0.19802</c:v>
                </c:pt>
                <c:pt idx="5">
                  <c:v>0.20035</c:v>
                </c:pt>
                <c:pt idx="6">
                  <c:v>0.20147000000000001</c:v>
                </c:pt>
                <c:pt idx="7">
                  <c:v>0.27877000000000002</c:v>
                </c:pt>
                <c:pt idx="8">
                  <c:v>0.29426999999999998</c:v>
                </c:pt>
                <c:pt idx="9">
                  <c:v>0.34782999999999997</c:v>
                </c:pt>
                <c:pt idx="10">
                  <c:v>0.26294000000000001</c:v>
                </c:pt>
                <c:pt idx="11">
                  <c:v>0.33106999999999998</c:v>
                </c:pt>
                <c:pt idx="12">
                  <c:v>0.29747000000000001</c:v>
                </c:pt>
                <c:pt idx="13">
                  <c:v>0.36503000000000002</c:v>
                </c:pt>
                <c:pt idx="14">
                  <c:v>0.30149999999999999</c:v>
                </c:pt>
                <c:pt idx="15">
                  <c:v>0.27076</c:v>
                </c:pt>
                <c:pt idx="16">
                  <c:v>0.25942999999999999</c:v>
                </c:pt>
                <c:pt idx="17">
                  <c:v>0.23297000000000001</c:v>
                </c:pt>
                <c:pt idx="18">
                  <c:v>0.22658</c:v>
                </c:pt>
                <c:pt idx="19">
                  <c:v>0.21135000000000001</c:v>
                </c:pt>
                <c:pt idx="20">
                  <c:v>0.18704000000000001</c:v>
                </c:pt>
                <c:pt idx="21">
                  <c:v>0.26268999999999998</c:v>
                </c:pt>
                <c:pt idx="22">
                  <c:v>0.18096000000000001</c:v>
                </c:pt>
                <c:pt idx="23">
                  <c:v>0.18654000000000001</c:v>
                </c:pt>
                <c:pt idx="24">
                  <c:v>0.18199000000000001</c:v>
                </c:pt>
                <c:pt idx="25">
                  <c:v>0.20694000000000001</c:v>
                </c:pt>
                <c:pt idx="26">
                  <c:v>0.18387999999999999</c:v>
                </c:pt>
                <c:pt idx="27">
                  <c:v>0.16294</c:v>
                </c:pt>
                <c:pt idx="28">
                  <c:v>0.1368</c:v>
                </c:pt>
                <c:pt idx="29">
                  <c:v>0.13732</c:v>
                </c:pt>
                <c:pt idx="30">
                  <c:v>0.14767</c:v>
                </c:pt>
                <c:pt idx="31">
                  <c:v>0.11533</c:v>
                </c:pt>
                <c:pt idx="32">
                  <c:v>0.13217999999999999</c:v>
                </c:pt>
                <c:pt idx="33">
                  <c:v>0.10934000000000001</c:v>
                </c:pt>
                <c:pt idx="34">
                  <c:v>0.11027000000000001</c:v>
                </c:pt>
                <c:pt idx="35">
                  <c:v>0.12751999999999999</c:v>
                </c:pt>
                <c:pt idx="36">
                  <c:v>0.11791</c:v>
                </c:pt>
                <c:pt idx="37">
                  <c:v>0.11999</c:v>
                </c:pt>
                <c:pt idx="38">
                  <c:v>9.5167000000000002E-2</c:v>
                </c:pt>
                <c:pt idx="39">
                  <c:v>7.8459000000000001E-2</c:v>
                </c:pt>
                <c:pt idx="40">
                  <c:v>0.10172</c:v>
                </c:pt>
                <c:pt idx="41">
                  <c:v>9.4742000000000007E-2</c:v>
                </c:pt>
                <c:pt idx="42">
                  <c:v>9.4899999999999998E-2</c:v>
                </c:pt>
                <c:pt idx="43">
                  <c:v>8.3193000000000003E-2</c:v>
                </c:pt>
                <c:pt idx="44">
                  <c:v>9.7952999999999998E-2</c:v>
                </c:pt>
                <c:pt idx="45">
                  <c:v>7.2700000000000001E-2</c:v>
                </c:pt>
                <c:pt idx="46">
                  <c:v>8.8017999999999999E-2</c:v>
                </c:pt>
                <c:pt idx="47">
                  <c:v>9.0074000000000001E-2</c:v>
                </c:pt>
                <c:pt idx="48">
                  <c:v>7.7536999999999995E-2</c:v>
                </c:pt>
                <c:pt idx="49">
                  <c:v>9.3614000000000003E-2</c:v>
                </c:pt>
                <c:pt idx="50">
                  <c:v>9.0605000000000005E-2</c:v>
                </c:pt>
                <c:pt idx="51">
                  <c:v>7.5823000000000002E-2</c:v>
                </c:pt>
                <c:pt idx="52">
                  <c:v>9.7680000000000003E-2</c:v>
                </c:pt>
                <c:pt idx="53">
                  <c:v>7.0079000000000002E-2</c:v>
                </c:pt>
                <c:pt idx="54">
                  <c:v>7.0201E-2</c:v>
                </c:pt>
                <c:pt idx="55">
                  <c:v>7.3223999999999997E-2</c:v>
                </c:pt>
                <c:pt idx="56">
                  <c:v>6.9559999999999997E-2</c:v>
                </c:pt>
                <c:pt idx="57">
                  <c:v>6.9949999999999998E-2</c:v>
                </c:pt>
                <c:pt idx="58">
                  <c:v>5.9947E-2</c:v>
                </c:pt>
                <c:pt idx="59">
                  <c:v>6.6738000000000006E-2</c:v>
                </c:pt>
                <c:pt idx="60">
                  <c:v>7.9529000000000002E-2</c:v>
                </c:pt>
                <c:pt idx="61">
                  <c:v>5.8039E-2</c:v>
                </c:pt>
                <c:pt idx="62">
                  <c:v>6.0149000000000001E-2</c:v>
                </c:pt>
                <c:pt idx="63">
                  <c:v>5.5174000000000001E-2</c:v>
                </c:pt>
                <c:pt idx="64">
                  <c:v>5.8692000000000001E-2</c:v>
                </c:pt>
                <c:pt idx="65">
                  <c:v>6.4541000000000001E-2</c:v>
                </c:pt>
                <c:pt idx="66">
                  <c:v>4.9716999999999997E-2</c:v>
                </c:pt>
                <c:pt idx="67">
                  <c:v>4.3041000000000003E-2</c:v>
                </c:pt>
                <c:pt idx="68">
                  <c:v>5.0368999999999997E-2</c:v>
                </c:pt>
                <c:pt idx="69">
                  <c:v>5.6786000000000003E-2</c:v>
                </c:pt>
                <c:pt idx="70">
                  <c:v>5.4005999999999998E-2</c:v>
                </c:pt>
                <c:pt idx="71">
                  <c:v>4.8826000000000001E-2</c:v>
                </c:pt>
                <c:pt idx="72">
                  <c:v>3.9594999999999998E-2</c:v>
                </c:pt>
                <c:pt idx="73">
                  <c:v>4.0985000000000001E-2</c:v>
                </c:pt>
                <c:pt idx="74">
                  <c:v>3.9829999999999997E-2</c:v>
                </c:pt>
                <c:pt idx="75">
                  <c:v>3.4992000000000002E-2</c:v>
                </c:pt>
                <c:pt idx="76">
                  <c:v>3.6506999999999998E-2</c:v>
                </c:pt>
                <c:pt idx="77">
                  <c:v>3.5665000000000002E-2</c:v>
                </c:pt>
                <c:pt idx="78">
                  <c:v>2.9937999999999999E-2</c:v>
                </c:pt>
                <c:pt idx="79">
                  <c:v>3.6627E-2</c:v>
                </c:pt>
                <c:pt idx="80">
                  <c:v>3.0894000000000001E-2</c:v>
                </c:pt>
                <c:pt idx="81">
                  <c:v>2.7917999999999998E-2</c:v>
                </c:pt>
                <c:pt idx="82">
                  <c:v>2.6483E-2</c:v>
                </c:pt>
                <c:pt idx="83">
                  <c:v>2.5267000000000001E-2</c:v>
                </c:pt>
                <c:pt idx="84">
                  <c:v>2.4723999999999999E-2</c:v>
                </c:pt>
                <c:pt idx="85">
                  <c:v>2.5572000000000001E-2</c:v>
                </c:pt>
                <c:pt idx="86">
                  <c:v>2.562E-2</c:v>
                </c:pt>
                <c:pt idx="87">
                  <c:v>3.2166E-2</c:v>
                </c:pt>
                <c:pt idx="88">
                  <c:v>2.3875E-2</c:v>
                </c:pt>
                <c:pt idx="89">
                  <c:v>2.4223999999999999E-2</c:v>
                </c:pt>
                <c:pt idx="90">
                  <c:v>2.3029000000000001E-2</c:v>
                </c:pt>
                <c:pt idx="91">
                  <c:v>1.9345999999999999E-2</c:v>
                </c:pt>
                <c:pt idx="92">
                  <c:v>2.2235000000000001E-2</c:v>
                </c:pt>
                <c:pt idx="93">
                  <c:v>1.7399000000000001E-2</c:v>
                </c:pt>
                <c:pt idx="94">
                  <c:v>1.9827000000000001E-2</c:v>
                </c:pt>
                <c:pt idx="95">
                  <c:v>1.9498999999999999E-2</c:v>
                </c:pt>
                <c:pt idx="96">
                  <c:v>1.7167999999999999E-2</c:v>
                </c:pt>
                <c:pt idx="97">
                  <c:v>1.5970999999999999E-2</c:v>
                </c:pt>
                <c:pt idx="98">
                  <c:v>1.3506000000000001E-2</c:v>
                </c:pt>
                <c:pt idx="99">
                  <c:v>1.3805E-2</c:v>
                </c:pt>
                <c:pt idx="100">
                  <c:v>1.3696E-2</c:v>
                </c:pt>
                <c:pt idx="101">
                  <c:v>1.5339999999999999E-2</c:v>
                </c:pt>
                <c:pt idx="102">
                  <c:v>1.3132E-2</c:v>
                </c:pt>
                <c:pt idx="103">
                  <c:v>1.196E-2</c:v>
                </c:pt>
                <c:pt idx="104">
                  <c:v>1.0659999999999999E-2</c:v>
                </c:pt>
                <c:pt idx="105">
                  <c:v>1.3398E-2</c:v>
                </c:pt>
                <c:pt idx="106">
                  <c:v>1.0363000000000001E-2</c:v>
                </c:pt>
                <c:pt idx="107">
                  <c:v>9.9501999999999993E-3</c:v>
                </c:pt>
                <c:pt idx="108">
                  <c:v>7.8323999999999998E-3</c:v>
                </c:pt>
                <c:pt idx="109">
                  <c:v>9.3577E-3</c:v>
                </c:pt>
                <c:pt idx="110">
                  <c:v>1.0571000000000001E-2</c:v>
                </c:pt>
                <c:pt idx="111">
                  <c:v>7.2873E-3</c:v>
                </c:pt>
                <c:pt idx="112">
                  <c:v>6.8031999999999997E-3</c:v>
                </c:pt>
                <c:pt idx="113">
                  <c:v>8.0531000000000005E-3</c:v>
                </c:pt>
                <c:pt idx="114">
                  <c:v>7.2690000000000003E-3</c:v>
                </c:pt>
                <c:pt idx="115">
                  <c:v>6.7980000000000002E-3</c:v>
                </c:pt>
                <c:pt idx="116">
                  <c:v>5.6493999999999997E-3</c:v>
                </c:pt>
                <c:pt idx="117">
                  <c:v>5.4580999999999996E-3</c:v>
                </c:pt>
                <c:pt idx="118">
                  <c:v>7.1105999999999999E-3</c:v>
                </c:pt>
                <c:pt idx="119">
                  <c:v>6.2443000000000004E-3</c:v>
                </c:pt>
                <c:pt idx="120">
                  <c:v>7.0533000000000002E-3</c:v>
                </c:pt>
                <c:pt idx="121">
                  <c:v>4.6454000000000001E-3</c:v>
                </c:pt>
                <c:pt idx="122">
                  <c:v>4.5909999999999996E-3</c:v>
                </c:pt>
                <c:pt idx="123">
                  <c:v>5.9118E-3</c:v>
                </c:pt>
                <c:pt idx="124">
                  <c:v>5.3146000000000001E-3</c:v>
                </c:pt>
                <c:pt idx="125">
                  <c:v>4.4723999999999996E-3</c:v>
                </c:pt>
                <c:pt idx="126">
                  <c:v>5.4881000000000001E-3</c:v>
                </c:pt>
                <c:pt idx="127">
                  <c:v>5.6709999999999998E-3</c:v>
                </c:pt>
                <c:pt idx="128">
                  <c:v>3.7691999999999999E-3</c:v>
                </c:pt>
                <c:pt idx="129">
                  <c:v>3.6776000000000001E-3</c:v>
                </c:pt>
                <c:pt idx="130">
                  <c:v>3.6716000000000001E-3</c:v>
                </c:pt>
                <c:pt idx="131">
                  <c:v>4.6008000000000004E-3</c:v>
                </c:pt>
                <c:pt idx="132">
                  <c:v>4.0914999999999997E-3</c:v>
                </c:pt>
                <c:pt idx="133">
                  <c:v>4.3362000000000001E-3</c:v>
                </c:pt>
                <c:pt idx="134">
                  <c:v>4.0422000000000001E-3</c:v>
                </c:pt>
                <c:pt idx="135">
                  <c:v>3.2745000000000001E-3</c:v>
                </c:pt>
                <c:pt idx="136">
                  <c:v>2.7271999999999999E-3</c:v>
                </c:pt>
                <c:pt idx="137">
                  <c:v>3.2637E-3</c:v>
                </c:pt>
                <c:pt idx="138">
                  <c:v>3.4688000000000002E-3</c:v>
                </c:pt>
                <c:pt idx="139">
                  <c:v>3.1153000000000001E-3</c:v>
                </c:pt>
                <c:pt idx="140">
                  <c:v>3.2092000000000002E-3</c:v>
                </c:pt>
                <c:pt idx="141">
                  <c:v>2.9624E-3</c:v>
                </c:pt>
                <c:pt idx="142">
                  <c:v>2.8482999999999998E-3</c:v>
                </c:pt>
                <c:pt idx="143">
                  <c:v>3.5672E-3</c:v>
                </c:pt>
                <c:pt idx="144">
                  <c:v>2.8670000000000002E-3</c:v>
                </c:pt>
                <c:pt idx="145">
                  <c:v>2.7288999999999998E-3</c:v>
                </c:pt>
                <c:pt idx="146">
                  <c:v>2.2920000000000002E-3</c:v>
                </c:pt>
                <c:pt idx="147">
                  <c:v>2.4840999999999999E-3</c:v>
                </c:pt>
                <c:pt idx="148">
                  <c:v>3.2166E-3</c:v>
                </c:pt>
                <c:pt idx="149">
                  <c:v>3.6302000000000001E-3</c:v>
                </c:pt>
                <c:pt idx="150">
                  <c:v>2.4756999999999999E-3</c:v>
                </c:pt>
                <c:pt idx="151">
                  <c:v>3.0650999999999999E-3</c:v>
                </c:pt>
                <c:pt idx="152">
                  <c:v>2.6489E-3</c:v>
                </c:pt>
                <c:pt idx="153">
                  <c:v>2.9673E-3</c:v>
                </c:pt>
                <c:pt idx="154">
                  <c:v>2.2750000000000001E-3</c:v>
                </c:pt>
                <c:pt idx="155">
                  <c:v>3.1508E-3</c:v>
                </c:pt>
                <c:pt idx="156">
                  <c:v>2.5956E-3</c:v>
                </c:pt>
                <c:pt idx="157">
                  <c:v>2.5482E-3</c:v>
                </c:pt>
                <c:pt idx="158">
                  <c:v>2.3871999999999999E-3</c:v>
                </c:pt>
                <c:pt idx="159">
                  <c:v>2.3343999999999999E-3</c:v>
                </c:pt>
                <c:pt idx="160">
                  <c:v>2.6145000000000001E-3</c:v>
                </c:pt>
                <c:pt idx="161">
                  <c:v>2.1632000000000001E-3</c:v>
                </c:pt>
                <c:pt idx="162">
                  <c:v>2.7959E-3</c:v>
                </c:pt>
                <c:pt idx="163">
                  <c:v>2.2628000000000001E-3</c:v>
                </c:pt>
                <c:pt idx="164">
                  <c:v>2.8928000000000001E-3</c:v>
                </c:pt>
                <c:pt idx="165">
                  <c:v>2.4080999999999998E-3</c:v>
                </c:pt>
                <c:pt idx="166">
                  <c:v>2.2545E-3</c:v>
                </c:pt>
                <c:pt idx="167">
                  <c:v>2.6920999999999998E-3</c:v>
                </c:pt>
                <c:pt idx="168">
                  <c:v>1.9323000000000001E-3</c:v>
                </c:pt>
                <c:pt idx="169">
                  <c:v>2.1575000000000001E-3</c:v>
                </c:pt>
                <c:pt idx="170">
                  <c:v>2.0477999999999998E-3</c:v>
                </c:pt>
                <c:pt idx="171">
                  <c:v>1.8292E-3</c:v>
                </c:pt>
                <c:pt idx="172">
                  <c:v>2.2298999999999999E-3</c:v>
                </c:pt>
                <c:pt idx="173">
                  <c:v>2.0745999999999998E-3</c:v>
                </c:pt>
                <c:pt idx="174">
                  <c:v>1.8144000000000001E-3</c:v>
                </c:pt>
                <c:pt idx="175">
                  <c:v>2.1659000000000001E-3</c:v>
                </c:pt>
                <c:pt idx="176">
                  <c:v>2.5706000000000001E-3</c:v>
                </c:pt>
                <c:pt idx="177">
                  <c:v>2.0108000000000001E-3</c:v>
                </c:pt>
                <c:pt idx="178">
                  <c:v>1.9085E-3</c:v>
                </c:pt>
                <c:pt idx="179">
                  <c:v>2.1115999999999999E-3</c:v>
                </c:pt>
                <c:pt idx="180">
                  <c:v>2.0669E-3</c:v>
                </c:pt>
                <c:pt idx="181">
                  <c:v>1.7887999999999999E-3</c:v>
                </c:pt>
                <c:pt idx="182">
                  <c:v>2.0284000000000001E-3</c:v>
                </c:pt>
                <c:pt idx="183">
                  <c:v>1.6205E-3</c:v>
                </c:pt>
                <c:pt idx="184">
                  <c:v>1.7018000000000001E-3</c:v>
                </c:pt>
                <c:pt idx="185">
                  <c:v>1.3986999999999999E-3</c:v>
                </c:pt>
                <c:pt idx="186">
                  <c:v>1.6015000000000001E-3</c:v>
                </c:pt>
                <c:pt idx="187">
                  <c:v>1.5108000000000001E-3</c:v>
                </c:pt>
                <c:pt idx="188">
                  <c:v>1.6276999999999999E-3</c:v>
                </c:pt>
                <c:pt idx="189">
                  <c:v>1.6930999999999999E-3</c:v>
                </c:pt>
                <c:pt idx="190">
                  <c:v>1.7457E-3</c:v>
                </c:pt>
                <c:pt idx="191">
                  <c:v>1.5154999999999999E-3</c:v>
                </c:pt>
                <c:pt idx="192">
                  <c:v>1.4483E-3</c:v>
                </c:pt>
                <c:pt idx="193">
                  <c:v>1.3623999999999999E-3</c:v>
                </c:pt>
                <c:pt idx="194">
                  <c:v>1.4563E-3</c:v>
                </c:pt>
                <c:pt idx="195">
                  <c:v>1.3213999999999999E-3</c:v>
                </c:pt>
                <c:pt idx="196">
                  <c:v>1.1892000000000001E-3</c:v>
                </c:pt>
                <c:pt idx="197">
                  <c:v>1.5837E-3</c:v>
                </c:pt>
                <c:pt idx="198">
                  <c:v>1.6646E-3</c:v>
                </c:pt>
                <c:pt idx="199">
                  <c:v>1.1506000000000001E-3</c:v>
                </c:pt>
                <c:pt idx="200">
                  <c:v>1.3055E-3</c:v>
                </c:pt>
                <c:pt idx="201">
                  <c:v>9.7369000000000004E-4</c:v>
                </c:pt>
                <c:pt idx="202">
                  <c:v>1.1266E-3</c:v>
                </c:pt>
                <c:pt idx="203">
                  <c:v>9.5458999999999995E-4</c:v>
                </c:pt>
                <c:pt idx="204">
                  <c:v>9.5828999999999999E-4</c:v>
                </c:pt>
                <c:pt idx="205">
                  <c:v>9.4012999999999996E-4</c:v>
                </c:pt>
                <c:pt idx="206">
                  <c:v>1.0965E-3</c:v>
                </c:pt>
                <c:pt idx="207">
                  <c:v>1.0384999999999999E-3</c:v>
                </c:pt>
                <c:pt idx="208">
                  <c:v>1.1758000000000001E-3</c:v>
                </c:pt>
                <c:pt idx="209">
                  <c:v>8.2881000000000003E-4</c:v>
                </c:pt>
                <c:pt idx="210">
                  <c:v>6.7151000000000005E-4</c:v>
                </c:pt>
                <c:pt idx="211">
                  <c:v>7.7470999999999996E-4</c:v>
                </c:pt>
                <c:pt idx="212">
                  <c:v>6.8807000000000004E-4</c:v>
                </c:pt>
                <c:pt idx="213">
                  <c:v>5.4376999999999995E-4</c:v>
                </c:pt>
                <c:pt idx="214">
                  <c:v>7.3638999999999996E-4</c:v>
                </c:pt>
                <c:pt idx="215">
                  <c:v>6.3329E-4</c:v>
                </c:pt>
                <c:pt idx="216">
                  <c:v>7.3651000000000001E-4</c:v>
                </c:pt>
                <c:pt idx="217">
                  <c:v>5.6422000000000004E-4</c:v>
                </c:pt>
                <c:pt idx="218">
                  <c:v>3.7896000000000002E-4</c:v>
                </c:pt>
                <c:pt idx="219">
                  <c:v>5.6030000000000001E-4</c:v>
                </c:pt>
                <c:pt idx="220">
                  <c:v>5.6218999999999996E-4</c:v>
                </c:pt>
                <c:pt idx="221">
                  <c:v>4.8081000000000003E-4</c:v>
                </c:pt>
                <c:pt idx="222">
                  <c:v>4.8886999999999997E-4</c:v>
                </c:pt>
                <c:pt idx="223">
                  <c:v>5.2738000000000004E-4</c:v>
                </c:pt>
                <c:pt idx="224">
                  <c:v>5.0772000000000002E-4</c:v>
                </c:pt>
                <c:pt idx="225">
                  <c:v>4.2153999999999998E-4</c:v>
                </c:pt>
                <c:pt idx="226">
                  <c:v>4.3787999999999997E-4</c:v>
                </c:pt>
                <c:pt idx="227">
                  <c:v>3.7516999999999997E-4</c:v>
                </c:pt>
                <c:pt idx="228">
                  <c:v>3.3014999999999997E-4</c:v>
                </c:pt>
                <c:pt idx="229">
                  <c:v>3.1218000000000001E-4</c:v>
                </c:pt>
                <c:pt idx="230">
                  <c:v>2.6948E-4</c:v>
                </c:pt>
                <c:pt idx="231">
                  <c:v>2.2010000000000001E-4</c:v>
                </c:pt>
                <c:pt idx="232">
                  <c:v>1.8633000000000001E-4</c:v>
                </c:pt>
                <c:pt idx="233">
                  <c:v>1.3402999999999999E-4</c:v>
                </c:pt>
                <c:pt idx="234">
                  <c:v>2.2829E-4</c:v>
                </c:pt>
                <c:pt idx="235">
                  <c:v>2.2441E-4</c:v>
                </c:pt>
                <c:pt idx="236">
                  <c:v>2.1929E-4</c:v>
                </c:pt>
                <c:pt idx="237">
                  <c:v>2.0233999999999999E-4</c:v>
                </c:pt>
                <c:pt idx="238">
                  <c:v>2.0143E-4</c:v>
                </c:pt>
                <c:pt idx="239">
                  <c:v>1.8122E-4</c:v>
                </c:pt>
                <c:pt idx="240">
                  <c:v>2.3907E-4</c:v>
                </c:pt>
                <c:pt idx="241">
                  <c:v>1.9331E-4</c:v>
                </c:pt>
                <c:pt idx="242">
                  <c:v>1.4226000000000001E-4</c:v>
                </c:pt>
                <c:pt idx="243">
                  <c:v>1.1555E-4</c:v>
                </c:pt>
                <c:pt idx="244">
                  <c:v>1.6309000000000001E-4</c:v>
                </c:pt>
                <c:pt idx="245">
                  <c:v>1.2089E-4</c:v>
                </c:pt>
                <c:pt idx="246">
                  <c:v>1.9997999999999999E-4</c:v>
                </c:pt>
                <c:pt idx="247">
                  <c:v>1.3805999999999999E-4</c:v>
                </c:pt>
                <c:pt idx="248">
                  <c:v>1.8076999999999999E-4</c:v>
                </c:pt>
                <c:pt idx="249">
                  <c:v>1.3108E-4</c:v>
                </c:pt>
                <c:pt idx="250">
                  <c:v>1.261E-4</c:v>
                </c:pt>
                <c:pt idx="251">
                  <c:v>1.3082E-4</c:v>
                </c:pt>
                <c:pt idx="252">
                  <c:v>1.5401999999999999E-4</c:v>
                </c:pt>
                <c:pt idx="253">
                  <c:v>1.4871E-4</c:v>
                </c:pt>
                <c:pt idx="254">
                  <c:v>1.6707000000000001E-4</c:v>
                </c:pt>
                <c:pt idx="255">
                  <c:v>1.1917E-4</c:v>
                </c:pt>
                <c:pt idx="256">
                  <c:v>1.5050999999999999E-4</c:v>
                </c:pt>
                <c:pt idx="257">
                  <c:v>1.1696000000000001E-4</c:v>
                </c:pt>
                <c:pt idx="258">
                  <c:v>1.4249E-4</c:v>
                </c:pt>
                <c:pt idx="259">
                  <c:v>1.3386999999999999E-4</c:v>
                </c:pt>
                <c:pt idx="260">
                  <c:v>1.1108E-4</c:v>
                </c:pt>
                <c:pt idx="261" formatCode="0.00E+00">
                  <c:v>8.1973999999999998E-5</c:v>
                </c:pt>
                <c:pt idx="262">
                  <c:v>1.0497000000000001E-4</c:v>
                </c:pt>
                <c:pt idx="263" formatCode="0.00E+00">
                  <c:v>6.2491999999999997E-5</c:v>
                </c:pt>
                <c:pt idx="264" formatCode="0.00E+00">
                  <c:v>7.1604000000000001E-5</c:v>
                </c:pt>
                <c:pt idx="265">
                  <c:v>1.2983E-4</c:v>
                </c:pt>
                <c:pt idx="266" formatCode="0.00E+00">
                  <c:v>5.0661000000000002E-5</c:v>
                </c:pt>
                <c:pt idx="267" formatCode="0.00E+00">
                  <c:v>9.1985999999999996E-5</c:v>
                </c:pt>
                <c:pt idx="268" formatCode="0.00E+00">
                  <c:v>4.2919E-5</c:v>
                </c:pt>
                <c:pt idx="269">
                  <c:v>1.4579999999999999E-4</c:v>
                </c:pt>
                <c:pt idx="270" formatCode="0.00E+00">
                  <c:v>5.5139999999999997E-5</c:v>
                </c:pt>
                <c:pt idx="271" formatCode="0.00E+00">
                  <c:v>9.4089E-5</c:v>
                </c:pt>
                <c:pt idx="272" formatCode="0.00E+00">
                  <c:v>3.6962999999999998E-5</c:v>
                </c:pt>
                <c:pt idx="273" formatCode="0.00E+00">
                  <c:v>7.8688000000000003E-5</c:v>
                </c:pt>
                <c:pt idx="274" formatCode="0.00E+00">
                  <c:v>8.1927000000000004E-5</c:v>
                </c:pt>
                <c:pt idx="275" formatCode="0.00E+00">
                  <c:v>6.6369000000000001E-5</c:v>
                </c:pt>
                <c:pt idx="276" formatCode="0.00E+00">
                  <c:v>9.2697999999999999E-5</c:v>
                </c:pt>
                <c:pt idx="277" formatCode="0.00E+00">
                  <c:v>9.0535E-5</c:v>
                </c:pt>
                <c:pt idx="278" formatCode="0.00E+00">
                  <c:v>4.7259999999999998E-5</c:v>
                </c:pt>
                <c:pt idx="279" formatCode="0.00E+00">
                  <c:v>6.3752999999999998E-5</c:v>
                </c:pt>
                <c:pt idx="280" formatCode="0.00E+00">
                  <c:v>4.9410000000000003E-5</c:v>
                </c:pt>
                <c:pt idx="281" formatCode="0.00E+00">
                  <c:v>5.3976E-5</c:v>
                </c:pt>
                <c:pt idx="282" formatCode="0.00E+00">
                  <c:v>1.9042000000000002E-5</c:v>
                </c:pt>
                <c:pt idx="283" formatCode="0.00E+00">
                  <c:v>3.9195E-5</c:v>
                </c:pt>
                <c:pt idx="284" formatCode="0.00E+00">
                  <c:v>3.1420000000000001E-5</c:v>
                </c:pt>
                <c:pt idx="285" formatCode="0.00E+00">
                  <c:v>8.2118000000000002E-5</c:v>
                </c:pt>
                <c:pt idx="286" formatCode="0.00E+00">
                  <c:v>2.1043000000000002E-5</c:v>
                </c:pt>
                <c:pt idx="287" formatCode="0.00E+00">
                  <c:v>5.9276E-5</c:v>
                </c:pt>
                <c:pt idx="288" formatCode="0.00E+00">
                  <c:v>4.7614999999999997E-5</c:v>
                </c:pt>
                <c:pt idx="289" formatCode="0.00E+00">
                  <c:v>6.9554000000000005E-5</c:v>
                </c:pt>
                <c:pt idx="290" formatCode="0.00E+00">
                  <c:v>4.6393000000000001E-5</c:v>
                </c:pt>
                <c:pt idx="291" formatCode="0.00E+00">
                  <c:v>6.6697000000000002E-5</c:v>
                </c:pt>
                <c:pt idx="292" formatCode="0.00E+00">
                  <c:v>2.8592E-5</c:v>
                </c:pt>
                <c:pt idx="293" formatCode="0.00E+00">
                  <c:v>4.4493000000000002E-5</c:v>
                </c:pt>
                <c:pt idx="294" formatCode="0.00E+00">
                  <c:v>1.0604999999999999E-5</c:v>
                </c:pt>
                <c:pt idx="295" formatCode="0.00E+00">
                  <c:v>4.5136000000000003E-5</c:v>
                </c:pt>
                <c:pt idx="296" formatCode="0.00E+00">
                  <c:v>2.6889E-5</c:v>
                </c:pt>
                <c:pt idx="297" formatCode="0.00E+00">
                  <c:v>4.0061999999999997E-5</c:v>
                </c:pt>
                <c:pt idx="298" formatCode="0.00E+00">
                  <c:v>3.8902999999999997E-5</c:v>
                </c:pt>
                <c:pt idx="299" formatCode="0.00E+00">
                  <c:v>2.6715000000000001E-5</c:v>
                </c:pt>
                <c:pt idx="300" formatCode="0.00E+00">
                  <c:v>2.2880000000000001E-5</c:v>
                </c:pt>
                <c:pt idx="301" formatCode="0.00E+00">
                  <c:v>4.778E-5</c:v>
                </c:pt>
                <c:pt idx="302" formatCode="0.00E+00">
                  <c:v>9.4341E-6</c:v>
                </c:pt>
                <c:pt idx="303" formatCode="0.00E+00">
                  <c:v>4.8446999999999999E-5</c:v>
                </c:pt>
                <c:pt idx="304" formatCode="0.00E+00">
                  <c:v>1.3317E-5</c:v>
                </c:pt>
                <c:pt idx="305" formatCode="0.00E+00">
                  <c:v>3.1408999999999997E-5</c:v>
                </c:pt>
                <c:pt idx="306" formatCode="0.00E+00">
                  <c:v>2.0692000000000001E-5</c:v>
                </c:pt>
                <c:pt idx="307" formatCode="0.00E+00">
                  <c:v>4.2245E-5</c:v>
                </c:pt>
                <c:pt idx="308" formatCode="0.00E+00">
                  <c:v>7.7270999999999993E-6</c:v>
                </c:pt>
                <c:pt idx="309" formatCode="0.00E+00">
                  <c:v>4.2636999999999999E-5</c:v>
                </c:pt>
                <c:pt idx="310" formatCode="0.00E+00">
                  <c:v>8.8579000000000004E-6</c:v>
                </c:pt>
                <c:pt idx="311" formatCode="0.00E+00">
                  <c:v>3.8266999999999998E-5</c:v>
                </c:pt>
                <c:pt idx="312" formatCode="0.00E+00">
                  <c:v>6.6120000000000004E-6</c:v>
                </c:pt>
                <c:pt idx="313" formatCode="0.00E+00">
                  <c:v>2.9913999999999999E-5</c:v>
                </c:pt>
                <c:pt idx="314" formatCode="0.00E+00">
                  <c:v>5.9637000000000002E-6</c:v>
                </c:pt>
                <c:pt idx="315" formatCode="0.00E+00">
                  <c:v>2.9954000000000002E-5</c:v>
                </c:pt>
                <c:pt idx="316" formatCode="0.00E+00">
                  <c:v>2.0341999999999999E-6</c:v>
                </c:pt>
                <c:pt idx="317" formatCode="0.00E+00">
                  <c:v>3.8043000000000002E-5</c:v>
                </c:pt>
                <c:pt idx="318" formatCode="0.00E+00">
                  <c:v>2.586E-5</c:v>
                </c:pt>
                <c:pt idx="319" formatCode="0.00E+00">
                  <c:v>2.6448000000000002E-5</c:v>
                </c:pt>
                <c:pt idx="320" formatCode="0.00E+00">
                  <c:v>5.7284000000000001E-6</c:v>
                </c:pt>
                <c:pt idx="321" formatCode="0.00E+00">
                  <c:v>1.9040999999999999E-5</c:v>
                </c:pt>
                <c:pt idx="322" formatCode="0.00E+00">
                  <c:v>9.8884000000000001E-6</c:v>
                </c:pt>
                <c:pt idx="323" formatCode="0.00E+00">
                  <c:v>2.5347E-5</c:v>
                </c:pt>
                <c:pt idx="324" formatCode="0.00E+00">
                  <c:v>7.6450000000000005E-6</c:v>
                </c:pt>
                <c:pt idx="325" formatCode="0.00E+00">
                  <c:v>4.3126E-5</c:v>
                </c:pt>
                <c:pt idx="326" formatCode="0.00E+00">
                  <c:v>6.6993999999999998E-6</c:v>
                </c:pt>
                <c:pt idx="327" formatCode="0.00E+00">
                  <c:v>1.0589E-5</c:v>
                </c:pt>
                <c:pt idx="328" formatCode="0.00E+00">
                  <c:v>7.9648E-7</c:v>
                </c:pt>
                <c:pt idx="329" formatCode="0.00E+00">
                  <c:v>2.6276999999999999E-5</c:v>
                </c:pt>
                <c:pt idx="330" formatCode="0.00E+00">
                  <c:v>7.0836000000000002E-6</c:v>
                </c:pt>
                <c:pt idx="331" formatCode="0.00E+00">
                  <c:v>1.4228E-5</c:v>
                </c:pt>
                <c:pt idx="332" formatCode="0.00E+00">
                  <c:v>3.3471000000000001E-6</c:v>
                </c:pt>
                <c:pt idx="333" formatCode="0.00E+00">
                  <c:v>5.6602999999999998E-6</c:v>
                </c:pt>
                <c:pt idx="334" formatCode="0.00E+00">
                  <c:v>2.6448999999999999E-6</c:v>
                </c:pt>
                <c:pt idx="335" formatCode="0.00E+00">
                  <c:v>1.1029999999999999E-5</c:v>
                </c:pt>
                <c:pt idx="336" formatCode="0.00E+00">
                  <c:v>4.3892999999999997E-7</c:v>
                </c:pt>
                <c:pt idx="337" formatCode="0.00E+00">
                  <c:v>2.2374999999999998E-5</c:v>
                </c:pt>
                <c:pt idx="338" formatCode="0.00E+00">
                  <c:v>1.0653E-6</c:v>
                </c:pt>
                <c:pt idx="339" formatCode="0.00E+00">
                  <c:v>1.1496E-5</c:v>
                </c:pt>
                <c:pt idx="340" formatCode="0.00E+00">
                  <c:v>8.4221999999999998E-7</c:v>
                </c:pt>
                <c:pt idx="341" formatCode="0.00E+00">
                  <c:v>7.3950999999999997E-6</c:v>
                </c:pt>
                <c:pt idx="342" formatCode="0.00E+00">
                  <c:v>3.9392000000000003E-6</c:v>
                </c:pt>
                <c:pt idx="343" formatCode="0.00E+00">
                  <c:v>2.1285E-5</c:v>
                </c:pt>
                <c:pt idx="344" formatCode="0.00E+00">
                  <c:v>8.2188E-7</c:v>
                </c:pt>
                <c:pt idx="345" formatCode="0.00E+00">
                  <c:v>1.2646000000000001E-5</c:v>
                </c:pt>
                <c:pt idx="346" formatCode="0.00E+00">
                  <c:v>3.7018E-7</c:v>
                </c:pt>
                <c:pt idx="347" formatCode="0.00E+00">
                  <c:v>8.1337999999999999E-6</c:v>
                </c:pt>
                <c:pt idx="348" formatCode="0.00E+00">
                  <c:v>5.0162000000000004E-6</c:v>
                </c:pt>
                <c:pt idx="349" formatCode="0.00E+00">
                  <c:v>1.5209E-5</c:v>
                </c:pt>
                <c:pt idx="350" formatCode="0.00E+00">
                  <c:v>2.2560000000000001E-6</c:v>
                </c:pt>
                <c:pt idx="351" formatCode="0.00E+00">
                  <c:v>1.3905E-5</c:v>
                </c:pt>
                <c:pt idx="352" formatCode="0.00E+00">
                  <c:v>3.6839999999999998E-8</c:v>
                </c:pt>
                <c:pt idx="353" formatCode="0.00E+00">
                  <c:v>5.7834999999999998E-6</c:v>
                </c:pt>
                <c:pt idx="354" formatCode="0.00E+00">
                  <c:v>4.4018999999999999E-9</c:v>
                </c:pt>
                <c:pt idx="355" formatCode="0.00E+00">
                  <c:v>9.9787000000000003E-7</c:v>
                </c:pt>
                <c:pt idx="356" formatCode="0.00E+00">
                  <c:v>5.7453999999999996E-10</c:v>
                </c:pt>
                <c:pt idx="357" formatCode="0.00E+00">
                  <c:v>6.1972999999999999E-6</c:v>
                </c:pt>
                <c:pt idx="358" formatCode="0.00E+00">
                  <c:v>3.8935999999999999E-7</c:v>
                </c:pt>
                <c:pt idx="359" formatCode="0.00E+00">
                  <c:v>7.6256999999999997E-6</c:v>
                </c:pt>
                <c:pt idx="360" formatCode="0.00E+00">
                  <c:v>7.0976000000000002E-7</c:v>
                </c:pt>
                <c:pt idx="361" formatCode="0.00E+00">
                  <c:v>5.7120999999999999E-6</c:v>
                </c:pt>
                <c:pt idx="362" formatCode="0.00E+00">
                  <c:v>3.4032999999999998E-8</c:v>
                </c:pt>
                <c:pt idx="363" formatCode="0.00E+00">
                  <c:v>1.1409E-5</c:v>
                </c:pt>
                <c:pt idx="364">
                  <c:v>0</c:v>
                </c:pt>
                <c:pt idx="365" formatCode="0.00E+00">
                  <c:v>7.7432999999999992E-6</c:v>
                </c:pt>
                <c:pt idx="366">
                  <c:v>0</c:v>
                </c:pt>
                <c:pt idx="367" formatCode="0.00E+00">
                  <c:v>8.0871999999999994E-6</c:v>
                </c:pt>
                <c:pt idx="368">
                  <c:v>0</c:v>
                </c:pt>
                <c:pt idx="369" formatCode="0.00E+00">
                  <c:v>9.3850999999999993E-6</c:v>
                </c:pt>
                <c:pt idx="370" formatCode="0.00E+00">
                  <c:v>5.7703000000000002E-10</c:v>
                </c:pt>
                <c:pt idx="371" formatCode="0.00E+00">
                  <c:v>9.9390999999999994E-6</c:v>
                </c:pt>
                <c:pt idx="372">
                  <c:v>0</c:v>
                </c:pt>
                <c:pt idx="373" formatCode="0.00E+00">
                  <c:v>1.7159999999999998E-5</c:v>
                </c:pt>
                <c:pt idx="374" formatCode="0.00E+00">
                  <c:v>2.3418999999999999E-8</c:v>
                </c:pt>
                <c:pt idx="375" formatCode="0.00E+00">
                  <c:v>5.7174999999999999E-6</c:v>
                </c:pt>
                <c:pt idx="376">
                  <c:v>0</c:v>
                </c:pt>
                <c:pt idx="377" formatCode="0.00E+00">
                  <c:v>6.9140999999999996E-6</c:v>
                </c:pt>
                <c:pt idx="378">
                  <c:v>0</c:v>
                </c:pt>
                <c:pt idx="379" formatCode="0.00E+00">
                  <c:v>5.1973000000000002E-6</c:v>
                </c:pt>
                <c:pt idx="380" formatCode="0.00E+00">
                  <c:v>2.7996000000000001E-8</c:v>
                </c:pt>
                <c:pt idx="381" formatCode="0.00E+00">
                  <c:v>3.1157000000000001E-6</c:v>
                </c:pt>
                <c:pt idx="382" formatCode="0.00E+00">
                  <c:v>5.2637999999999998E-8</c:v>
                </c:pt>
                <c:pt idx="383" formatCode="0.00E+00">
                  <c:v>3.4253000000000001E-6</c:v>
                </c:pt>
                <c:pt idx="384" formatCode="0.00E+00">
                  <c:v>1.1888000000000001E-9</c:v>
                </c:pt>
                <c:pt idx="385" formatCode="0.00E+00">
                  <c:v>1.7763E-6</c:v>
                </c:pt>
                <c:pt idx="386" formatCode="0.00E+00">
                  <c:v>3.5322999999999998E-8</c:v>
                </c:pt>
                <c:pt idx="387" formatCode="0.00E+00">
                  <c:v>6.2867000000000003E-6</c:v>
                </c:pt>
                <c:pt idx="388">
                  <c:v>0</c:v>
                </c:pt>
                <c:pt idx="389" formatCode="0.00E+00">
                  <c:v>3.7608999999999997E-7</c:v>
                </c:pt>
                <c:pt idx="390">
                  <c:v>0</c:v>
                </c:pt>
                <c:pt idx="391" formatCode="0.00E+00">
                  <c:v>3.0850999999999999E-6</c:v>
                </c:pt>
                <c:pt idx="392">
                  <c:v>0</c:v>
                </c:pt>
                <c:pt idx="393" formatCode="0.00E+00">
                  <c:v>1.6028E-8</c:v>
                </c:pt>
                <c:pt idx="394">
                  <c:v>0</c:v>
                </c:pt>
                <c:pt idx="395" formatCode="0.00E+00">
                  <c:v>4.3293999999999996E-6</c:v>
                </c:pt>
                <c:pt idx="396" formatCode="0.00E+00">
                  <c:v>1.1841000000000001E-9</c:v>
                </c:pt>
                <c:pt idx="397" formatCode="0.00E+00">
                  <c:v>1.9138000000000002E-6</c:v>
                </c:pt>
                <c:pt idx="398">
                  <c:v>0</c:v>
                </c:pt>
                <c:pt idx="399" formatCode="0.00E+00">
                  <c:v>1.6743E-6</c:v>
                </c:pt>
                <c:pt idx="400" formatCode="0.00E+00">
                  <c:v>7.5301000000000007E-9</c:v>
                </c:pt>
                <c:pt idx="401" formatCode="0.00E+00">
                  <c:v>3.0391000000000003E-7</c:v>
                </c:pt>
                <c:pt idx="402" formatCode="0.00E+00">
                  <c:v>2.6344000000000001E-8</c:v>
                </c:pt>
                <c:pt idx="403" formatCode="0.00E+00">
                  <c:v>2.65E-6</c:v>
                </c:pt>
                <c:pt idx="404">
                  <c:v>0</c:v>
                </c:pt>
                <c:pt idx="405" formatCode="0.00E+00">
                  <c:v>3.8079E-6</c:v>
                </c:pt>
                <c:pt idx="406">
                  <c:v>0</c:v>
                </c:pt>
                <c:pt idx="407" formatCode="0.00E+00">
                  <c:v>1.2118E-6</c:v>
                </c:pt>
                <c:pt idx="408">
                  <c:v>0</c:v>
                </c:pt>
                <c:pt idx="409" formatCode="0.00E+00">
                  <c:v>1.2178E-6</c:v>
                </c:pt>
                <c:pt idx="410">
                  <c:v>0</c:v>
                </c:pt>
                <c:pt idx="411" formatCode="0.00E+00">
                  <c:v>7.7677000000000004E-7</c:v>
                </c:pt>
                <c:pt idx="412">
                  <c:v>0</c:v>
                </c:pt>
                <c:pt idx="413" formatCode="0.00E+00">
                  <c:v>1.9644000000000002E-6</c:v>
                </c:pt>
                <c:pt idx="414">
                  <c:v>0</c:v>
                </c:pt>
                <c:pt idx="415" formatCode="0.00E+00">
                  <c:v>8.2323999999999995E-7</c:v>
                </c:pt>
                <c:pt idx="416">
                  <c:v>0</c:v>
                </c:pt>
                <c:pt idx="417" formatCode="0.00E+00">
                  <c:v>1.3558E-6</c:v>
                </c:pt>
                <c:pt idx="418">
                  <c:v>0</c:v>
                </c:pt>
                <c:pt idx="419" formatCode="0.00E+00">
                  <c:v>1.3812E-7</c:v>
                </c:pt>
                <c:pt idx="420">
                  <c:v>0</c:v>
                </c:pt>
                <c:pt idx="421" formatCode="0.00E+00">
                  <c:v>7.2269000000000002E-7</c:v>
                </c:pt>
                <c:pt idx="422">
                  <c:v>0</c:v>
                </c:pt>
                <c:pt idx="423" formatCode="0.00E+00">
                  <c:v>2.2095E-7</c:v>
                </c:pt>
                <c:pt idx="424">
                  <c:v>0</c:v>
                </c:pt>
                <c:pt idx="425" formatCode="0.00E+00">
                  <c:v>1.3298999999999999E-9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 formatCode="0.00E+00">
                  <c:v>8.8107000000000006E-9</c:v>
                </c:pt>
                <c:pt idx="430">
                  <c:v>0</c:v>
                </c:pt>
                <c:pt idx="431" formatCode="0.00E+00">
                  <c:v>6.7425999999999998E-8</c:v>
                </c:pt>
                <c:pt idx="432">
                  <c:v>0</c:v>
                </c:pt>
                <c:pt idx="433" formatCode="0.00E+00">
                  <c:v>2.7080999999999999E-8</c:v>
                </c:pt>
                <c:pt idx="434">
                  <c:v>0</c:v>
                </c:pt>
                <c:pt idx="435" formatCode="0.00E+00">
                  <c:v>2.9822000000000001E-8</c:v>
                </c:pt>
                <c:pt idx="436">
                  <c:v>0</c:v>
                </c:pt>
                <c:pt idx="437" formatCode="0.00E+00">
                  <c:v>9.4896999999999995E-7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 formatCode="0.00E+00">
                  <c:v>2.939E-7</c:v>
                </c:pt>
                <c:pt idx="442">
                  <c:v>0</c:v>
                </c:pt>
                <c:pt idx="443" formatCode="0.00E+00">
                  <c:v>8.5883000000000002E-7</c:v>
                </c:pt>
                <c:pt idx="444">
                  <c:v>0</c:v>
                </c:pt>
                <c:pt idx="445" formatCode="0.00E+00">
                  <c:v>2.2742999999999999E-7</c:v>
                </c:pt>
                <c:pt idx="446">
                  <c:v>0</c:v>
                </c:pt>
                <c:pt idx="447" formatCode="0.00E+00">
                  <c:v>1.1578E-7</c:v>
                </c:pt>
                <c:pt idx="448">
                  <c:v>0</c:v>
                </c:pt>
                <c:pt idx="449" formatCode="0.00E+00">
                  <c:v>7.1159000000000003E-7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 formatCode="0.00E+00">
                  <c:v>2.0772000000000001E-7</c:v>
                </c:pt>
                <c:pt idx="454">
                  <c:v>0</c:v>
                </c:pt>
                <c:pt idx="455" formatCode="0.00E+00">
                  <c:v>3.1254999999999998E-7</c:v>
                </c:pt>
                <c:pt idx="456">
                  <c:v>0</c:v>
                </c:pt>
                <c:pt idx="457" formatCode="0.00E+00">
                  <c:v>1.7754000000000001E-8</c:v>
                </c:pt>
                <c:pt idx="458">
                  <c:v>0</c:v>
                </c:pt>
                <c:pt idx="459" formatCode="0.00E+00">
                  <c:v>1.2519E-7</c:v>
                </c:pt>
                <c:pt idx="460">
                  <c:v>0</c:v>
                </c:pt>
                <c:pt idx="461" formatCode="0.00E+00">
                  <c:v>6.7087999999999998E-8</c:v>
                </c:pt>
                <c:pt idx="462">
                  <c:v>0</c:v>
                </c:pt>
                <c:pt idx="463" formatCode="0.00E+00">
                  <c:v>9.5198000000000003E-8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 formatCode="0.00E+00">
                  <c:v>8.5624999999999997E-9</c:v>
                </c:pt>
                <c:pt idx="468">
                  <c:v>0</c:v>
                </c:pt>
                <c:pt idx="469" formatCode="0.00E+00">
                  <c:v>7.8210999999999998E-9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 formatCode="0.00E+00">
                  <c:v>5.4056000000000002E-7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 formatCode="0.00E+00">
                  <c:v>9.1397E-10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 formatCode="0.00E+00">
                  <c:v>6.4525999999999998E-9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 formatCode="0.00E+00">
                  <c:v>9.5507999999999997E-11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 formatCode="0.00E+00">
                  <c:v>1.2823E-9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 formatCode="0.00E+00">
                  <c:v>7.4717999999999994E-8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</c:numCache>
            </c:numRef>
          </c:yVal>
          <c:smooth val="0"/>
        </c:ser>
        <c:ser>
          <c:idx val="3"/>
          <c:order val="3"/>
          <c:tx>
            <c:v>Albedo gammas</c:v>
          </c:tx>
          <c:spPr>
            <a:ln w="28575"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D5D6'!$F$2:$F$754</c:f>
              <c:numCache>
                <c:formatCode>General</c:formatCode>
                <c:ptCount val="753"/>
                <c:pt idx="0">
                  <c:v>4.9462000000000002</c:v>
                </c:pt>
                <c:pt idx="1">
                  <c:v>4.4318999999999997</c:v>
                </c:pt>
                <c:pt idx="2">
                  <c:v>4.7135999999999996</c:v>
                </c:pt>
                <c:pt idx="3">
                  <c:v>4.3235000000000001</c:v>
                </c:pt>
                <c:pt idx="4">
                  <c:v>4.5147000000000004</c:v>
                </c:pt>
                <c:pt idx="5">
                  <c:v>4.1227</c:v>
                </c:pt>
                <c:pt idx="6">
                  <c:v>3.5806</c:v>
                </c:pt>
                <c:pt idx="7">
                  <c:v>3.8955000000000002</c:v>
                </c:pt>
                <c:pt idx="8">
                  <c:v>3.4581</c:v>
                </c:pt>
                <c:pt idx="9">
                  <c:v>3.2227000000000001</c:v>
                </c:pt>
                <c:pt idx="10">
                  <c:v>3.1562000000000001</c:v>
                </c:pt>
                <c:pt idx="11">
                  <c:v>3.3039999999999998</c:v>
                </c:pt>
                <c:pt idx="12">
                  <c:v>3.2544</c:v>
                </c:pt>
                <c:pt idx="13">
                  <c:v>2.8641000000000001</c:v>
                </c:pt>
                <c:pt idx="14">
                  <c:v>2.8441000000000001</c:v>
                </c:pt>
                <c:pt idx="15">
                  <c:v>2.7145999999999999</c:v>
                </c:pt>
                <c:pt idx="16">
                  <c:v>2.6918000000000002</c:v>
                </c:pt>
                <c:pt idx="17">
                  <c:v>2.2599999999999998</c:v>
                </c:pt>
                <c:pt idx="18">
                  <c:v>2.5750999999999999</c:v>
                </c:pt>
                <c:pt idx="19">
                  <c:v>2.3862000000000001</c:v>
                </c:pt>
                <c:pt idx="20">
                  <c:v>2.4220999999999999</c:v>
                </c:pt>
                <c:pt idx="21">
                  <c:v>2.1196999999999999</c:v>
                </c:pt>
                <c:pt idx="22">
                  <c:v>2.1217000000000001</c:v>
                </c:pt>
                <c:pt idx="23">
                  <c:v>1.9096</c:v>
                </c:pt>
                <c:pt idx="24">
                  <c:v>2.0889000000000002</c:v>
                </c:pt>
                <c:pt idx="25">
                  <c:v>2.0137999999999998</c:v>
                </c:pt>
                <c:pt idx="26">
                  <c:v>1.853</c:v>
                </c:pt>
                <c:pt idx="27">
                  <c:v>1.6693</c:v>
                </c:pt>
                <c:pt idx="28">
                  <c:v>1.6527000000000001</c:v>
                </c:pt>
                <c:pt idx="29">
                  <c:v>1.8527</c:v>
                </c:pt>
                <c:pt idx="30">
                  <c:v>1.8766</c:v>
                </c:pt>
                <c:pt idx="31">
                  <c:v>1.4370000000000001</c:v>
                </c:pt>
                <c:pt idx="32">
                  <c:v>1.7611000000000001</c:v>
                </c:pt>
                <c:pt idx="33">
                  <c:v>1.5254000000000001</c:v>
                </c:pt>
                <c:pt idx="34">
                  <c:v>1.5848</c:v>
                </c:pt>
                <c:pt idx="35">
                  <c:v>1.4382999999999999</c:v>
                </c:pt>
                <c:pt idx="36">
                  <c:v>1.5085</c:v>
                </c:pt>
                <c:pt idx="37">
                  <c:v>1.4803999999999999</c:v>
                </c:pt>
                <c:pt idx="38">
                  <c:v>1.3517999999999999</c:v>
                </c:pt>
                <c:pt idx="39">
                  <c:v>1.2058</c:v>
                </c:pt>
                <c:pt idx="40">
                  <c:v>1.3877999999999999</c:v>
                </c:pt>
                <c:pt idx="41">
                  <c:v>1.3813</c:v>
                </c:pt>
                <c:pt idx="42">
                  <c:v>1.0558000000000001</c:v>
                </c:pt>
                <c:pt idx="43">
                  <c:v>1.2395</c:v>
                </c:pt>
                <c:pt idx="44">
                  <c:v>1.1403000000000001</c:v>
                </c:pt>
                <c:pt idx="45">
                  <c:v>1.1783999999999999</c:v>
                </c:pt>
                <c:pt idx="46">
                  <c:v>1.1384000000000001</c:v>
                </c:pt>
                <c:pt idx="47">
                  <c:v>1.1512</c:v>
                </c:pt>
                <c:pt idx="48">
                  <c:v>1.081</c:v>
                </c:pt>
                <c:pt idx="49">
                  <c:v>1.0241</c:v>
                </c:pt>
                <c:pt idx="50">
                  <c:v>1.1492</c:v>
                </c:pt>
                <c:pt idx="51">
                  <c:v>1.0291999999999999</c:v>
                </c:pt>
                <c:pt idx="52">
                  <c:v>1.0527</c:v>
                </c:pt>
                <c:pt idx="53">
                  <c:v>1.1093</c:v>
                </c:pt>
                <c:pt idx="54">
                  <c:v>1.1245000000000001</c:v>
                </c:pt>
                <c:pt idx="55">
                  <c:v>0.96050000000000002</c:v>
                </c:pt>
                <c:pt idx="56">
                  <c:v>0.96413000000000004</c:v>
                </c:pt>
                <c:pt idx="57">
                  <c:v>0.93532999999999999</c:v>
                </c:pt>
                <c:pt idx="58">
                  <c:v>0.95586000000000004</c:v>
                </c:pt>
                <c:pt idx="59">
                  <c:v>0.81938</c:v>
                </c:pt>
                <c:pt idx="60">
                  <c:v>0.85933999999999999</c:v>
                </c:pt>
                <c:pt idx="61">
                  <c:v>0.89827000000000001</c:v>
                </c:pt>
                <c:pt idx="62">
                  <c:v>0.91103999999999996</c:v>
                </c:pt>
                <c:pt idx="63">
                  <c:v>0.77847999999999995</c:v>
                </c:pt>
                <c:pt idx="64">
                  <c:v>0.86241000000000001</c:v>
                </c:pt>
                <c:pt idx="65">
                  <c:v>0.76134000000000002</c:v>
                </c:pt>
                <c:pt idx="66">
                  <c:v>0.80135000000000001</c:v>
                </c:pt>
                <c:pt idx="67">
                  <c:v>0.80552999999999997</c:v>
                </c:pt>
                <c:pt idx="68">
                  <c:v>0.66261000000000003</c:v>
                </c:pt>
                <c:pt idx="69">
                  <c:v>0.70045000000000002</c:v>
                </c:pt>
                <c:pt idx="70">
                  <c:v>0.68601000000000001</c:v>
                </c:pt>
                <c:pt idx="71">
                  <c:v>0.70438999999999996</c:v>
                </c:pt>
                <c:pt idx="72">
                  <c:v>0.67225000000000001</c:v>
                </c:pt>
                <c:pt idx="73">
                  <c:v>0.64551999999999998</c:v>
                </c:pt>
                <c:pt idx="74">
                  <c:v>0.58735000000000004</c:v>
                </c:pt>
                <c:pt idx="75">
                  <c:v>0.61592000000000002</c:v>
                </c:pt>
                <c:pt idx="76">
                  <c:v>0.55913000000000002</c:v>
                </c:pt>
                <c:pt idx="77">
                  <c:v>0.55525000000000002</c:v>
                </c:pt>
                <c:pt idx="78">
                  <c:v>0.50597000000000003</c:v>
                </c:pt>
                <c:pt idx="79">
                  <c:v>0.54276999999999997</c:v>
                </c:pt>
                <c:pt idx="80">
                  <c:v>0.49547000000000002</c:v>
                </c:pt>
                <c:pt idx="81">
                  <c:v>0.51102000000000003</c:v>
                </c:pt>
                <c:pt idx="82">
                  <c:v>0.46693000000000001</c:v>
                </c:pt>
                <c:pt idx="83">
                  <c:v>0.44735000000000003</c:v>
                </c:pt>
                <c:pt idx="84">
                  <c:v>0.47272999999999998</c:v>
                </c:pt>
                <c:pt idx="85">
                  <c:v>0.44346999999999998</c:v>
                </c:pt>
                <c:pt idx="86">
                  <c:v>0.43469999999999998</c:v>
                </c:pt>
                <c:pt idx="87">
                  <c:v>0.41597000000000001</c:v>
                </c:pt>
                <c:pt idx="88">
                  <c:v>0.39312999999999998</c:v>
                </c:pt>
                <c:pt idx="89">
                  <c:v>0.35322999999999999</c:v>
                </c:pt>
                <c:pt idx="90">
                  <c:v>0.33504</c:v>
                </c:pt>
                <c:pt idx="91">
                  <c:v>0.33450999999999997</c:v>
                </c:pt>
                <c:pt idx="92">
                  <c:v>0.28893999999999997</c:v>
                </c:pt>
                <c:pt idx="93">
                  <c:v>0.27367999999999998</c:v>
                </c:pt>
                <c:pt idx="94">
                  <c:v>0.26704</c:v>
                </c:pt>
                <c:pt idx="95">
                  <c:v>0.29433999999999999</c:v>
                </c:pt>
                <c:pt idx="96">
                  <c:v>0.2656</c:v>
                </c:pt>
                <c:pt idx="97">
                  <c:v>0.28443000000000002</c:v>
                </c:pt>
                <c:pt idx="98">
                  <c:v>0.24318999999999999</c:v>
                </c:pt>
                <c:pt idx="99">
                  <c:v>0.20049</c:v>
                </c:pt>
                <c:pt idx="100">
                  <c:v>0.22747999999999999</c:v>
                </c:pt>
                <c:pt idx="101">
                  <c:v>0.20469000000000001</c:v>
                </c:pt>
                <c:pt idx="102">
                  <c:v>0.19369</c:v>
                </c:pt>
                <c:pt idx="103">
                  <c:v>0.19075</c:v>
                </c:pt>
                <c:pt idx="104">
                  <c:v>0.17496999999999999</c:v>
                </c:pt>
                <c:pt idx="105">
                  <c:v>0.15296999999999999</c:v>
                </c:pt>
                <c:pt idx="106">
                  <c:v>0.14255000000000001</c:v>
                </c:pt>
                <c:pt idx="107">
                  <c:v>0.14685000000000001</c:v>
                </c:pt>
                <c:pt idx="108">
                  <c:v>0.13922999999999999</c:v>
                </c:pt>
                <c:pt idx="109">
                  <c:v>0.12365</c:v>
                </c:pt>
                <c:pt idx="110">
                  <c:v>0.13782</c:v>
                </c:pt>
                <c:pt idx="111">
                  <c:v>0.1244</c:v>
                </c:pt>
                <c:pt idx="112">
                  <c:v>0.11214</c:v>
                </c:pt>
                <c:pt idx="113">
                  <c:v>0.10417999999999999</c:v>
                </c:pt>
                <c:pt idx="114">
                  <c:v>0.10188</c:v>
                </c:pt>
                <c:pt idx="115">
                  <c:v>9.9873000000000003E-2</c:v>
                </c:pt>
                <c:pt idx="116">
                  <c:v>9.8682000000000006E-2</c:v>
                </c:pt>
                <c:pt idx="117">
                  <c:v>7.8990000000000005E-2</c:v>
                </c:pt>
                <c:pt idx="118">
                  <c:v>8.1076999999999996E-2</c:v>
                </c:pt>
                <c:pt idx="119">
                  <c:v>6.8548999999999999E-2</c:v>
                </c:pt>
                <c:pt idx="120">
                  <c:v>7.1633000000000002E-2</c:v>
                </c:pt>
                <c:pt idx="121">
                  <c:v>6.2453000000000002E-2</c:v>
                </c:pt>
                <c:pt idx="122">
                  <c:v>6.4167000000000002E-2</c:v>
                </c:pt>
                <c:pt idx="123">
                  <c:v>6.2327E-2</c:v>
                </c:pt>
                <c:pt idx="124">
                  <c:v>4.8465000000000001E-2</c:v>
                </c:pt>
                <c:pt idx="125">
                  <c:v>4.6650999999999998E-2</c:v>
                </c:pt>
                <c:pt idx="126">
                  <c:v>4.4818999999999998E-2</c:v>
                </c:pt>
                <c:pt idx="127">
                  <c:v>4.3154999999999999E-2</c:v>
                </c:pt>
                <c:pt idx="128">
                  <c:v>3.7844000000000003E-2</c:v>
                </c:pt>
                <c:pt idx="129">
                  <c:v>3.2828999999999997E-2</c:v>
                </c:pt>
                <c:pt idx="130">
                  <c:v>3.4151000000000001E-2</c:v>
                </c:pt>
                <c:pt idx="131">
                  <c:v>3.3277000000000001E-2</c:v>
                </c:pt>
                <c:pt idx="132">
                  <c:v>2.7958E-2</c:v>
                </c:pt>
                <c:pt idx="133">
                  <c:v>3.0438E-2</c:v>
                </c:pt>
                <c:pt idx="134">
                  <c:v>2.6442E-2</c:v>
                </c:pt>
                <c:pt idx="135">
                  <c:v>2.1718000000000001E-2</c:v>
                </c:pt>
                <c:pt idx="136">
                  <c:v>2.7598999999999999E-2</c:v>
                </c:pt>
                <c:pt idx="137">
                  <c:v>2.5607000000000001E-2</c:v>
                </c:pt>
                <c:pt idx="138">
                  <c:v>2.0634E-2</c:v>
                </c:pt>
                <c:pt idx="139">
                  <c:v>2.0046999999999999E-2</c:v>
                </c:pt>
                <c:pt idx="140">
                  <c:v>1.8932000000000001E-2</c:v>
                </c:pt>
                <c:pt idx="141">
                  <c:v>1.3598000000000001E-2</c:v>
                </c:pt>
                <c:pt idx="142">
                  <c:v>1.4308E-2</c:v>
                </c:pt>
                <c:pt idx="143">
                  <c:v>1.0938E-2</c:v>
                </c:pt>
                <c:pt idx="144">
                  <c:v>1.1842999999999999E-2</c:v>
                </c:pt>
                <c:pt idx="145">
                  <c:v>1.2048E-2</c:v>
                </c:pt>
                <c:pt idx="146">
                  <c:v>1.1886000000000001E-2</c:v>
                </c:pt>
                <c:pt idx="147">
                  <c:v>9.7067999999999998E-3</c:v>
                </c:pt>
                <c:pt idx="148">
                  <c:v>5.5924E-3</c:v>
                </c:pt>
                <c:pt idx="149">
                  <c:v>8.9855999999999998E-3</c:v>
                </c:pt>
                <c:pt idx="150">
                  <c:v>6.7223999999999999E-3</c:v>
                </c:pt>
                <c:pt idx="151">
                  <c:v>6.2284000000000003E-3</c:v>
                </c:pt>
                <c:pt idx="152">
                  <c:v>6.4581999999999999E-3</c:v>
                </c:pt>
                <c:pt idx="153">
                  <c:v>5.9553000000000002E-3</c:v>
                </c:pt>
                <c:pt idx="154">
                  <c:v>5.2445E-3</c:v>
                </c:pt>
                <c:pt idx="155">
                  <c:v>4.4152000000000002E-3</c:v>
                </c:pt>
                <c:pt idx="156">
                  <c:v>4.7368000000000002E-3</c:v>
                </c:pt>
                <c:pt idx="157">
                  <c:v>3.8016999999999999E-3</c:v>
                </c:pt>
                <c:pt idx="158">
                  <c:v>2.6914E-3</c:v>
                </c:pt>
                <c:pt idx="159">
                  <c:v>3.7709000000000002E-3</c:v>
                </c:pt>
                <c:pt idx="160">
                  <c:v>2.0858000000000001E-3</c:v>
                </c:pt>
                <c:pt idx="161">
                  <c:v>2.1215000000000001E-3</c:v>
                </c:pt>
                <c:pt idx="162">
                  <c:v>2.5297000000000002E-3</c:v>
                </c:pt>
                <c:pt idx="163">
                  <c:v>1.6100000000000001E-3</c:v>
                </c:pt>
                <c:pt idx="164">
                  <c:v>1.8105E-3</c:v>
                </c:pt>
                <c:pt idx="165">
                  <c:v>1.3039E-3</c:v>
                </c:pt>
                <c:pt idx="166">
                  <c:v>1.4303E-3</c:v>
                </c:pt>
                <c:pt idx="167">
                  <c:v>1.1466E-3</c:v>
                </c:pt>
                <c:pt idx="168">
                  <c:v>8.2087000000000002E-4</c:v>
                </c:pt>
                <c:pt idx="169">
                  <c:v>1.3094000000000001E-3</c:v>
                </c:pt>
                <c:pt idx="170">
                  <c:v>8.5663000000000004E-4</c:v>
                </c:pt>
                <c:pt idx="171">
                  <c:v>5.2495999999999999E-4</c:v>
                </c:pt>
                <c:pt idx="172">
                  <c:v>7.1221000000000001E-4</c:v>
                </c:pt>
                <c:pt idx="173">
                  <c:v>4.4297E-4</c:v>
                </c:pt>
                <c:pt idx="174">
                  <c:v>2.0938E-4</c:v>
                </c:pt>
                <c:pt idx="175">
                  <c:v>3.0001000000000002E-4</c:v>
                </c:pt>
                <c:pt idx="176">
                  <c:v>2.2085E-4</c:v>
                </c:pt>
                <c:pt idx="177">
                  <c:v>2.5434999999999998E-4</c:v>
                </c:pt>
                <c:pt idx="178">
                  <c:v>2.2492000000000001E-4</c:v>
                </c:pt>
                <c:pt idx="179">
                  <c:v>4.5587999999999998E-4</c:v>
                </c:pt>
                <c:pt idx="180">
                  <c:v>1.3635000000000001E-4</c:v>
                </c:pt>
                <c:pt idx="181">
                  <c:v>2.0592000000000001E-4</c:v>
                </c:pt>
                <c:pt idx="182">
                  <c:v>1.4191E-4</c:v>
                </c:pt>
                <c:pt idx="183">
                  <c:v>1.7925999999999999E-4</c:v>
                </c:pt>
                <c:pt idx="184">
                  <c:v>1.1433E-4</c:v>
                </c:pt>
                <c:pt idx="185">
                  <c:v>1.6046999999999999E-4</c:v>
                </c:pt>
                <c:pt idx="186">
                  <c:v>1.9746E-4</c:v>
                </c:pt>
                <c:pt idx="187" formatCode="0.00E+00">
                  <c:v>8.2687000000000003E-5</c:v>
                </c:pt>
                <c:pt idx="188" formatCode="0.00E+00">
                  <c:v>7.4083000000000002E-5</c:v>
                </c:pt>
                <c:pt idx="189" formatCode="0.00E+00">
                  <c:v>7.1657999999999997E-5</c:v>
                </c:pt>
                <c:pt idx="190" formatCode="0.00E+00">
                  <c:v>1.9732999999999999E-5</c:v>
                </c:pt>
                <c:pt idx="191" formatCode="0.00E+00">
                  <c:v>7.2660000000000004E-6</c:v>
                </c:pt>
                <c:pt idx="192" formatCode="0.00E+00">
                  <c:v>8.2731999999999993E-5</c:v>
                </c:pt>
                <c:pt idx="193" formatCode="0.00E+00">
                  <c:v>2.3345000000000001E-5</c:v>
                </c:pt>
                <c:pt idx="194" formatCode="0.00E+00">
                  <c:v>8.5232E-5</c:v>
                </c:pt>
                <c:pt idx="195" formatCode="0.00E+00">
                  <c:v>1.9653999999999999E-5</c:v>
                </c:pt>
                <c:pt idx="196" formatCode="0.00E+00">
                  <c:v>5.5789999999999999E-5</c:v>
                </c:pt>
                <c:pt idx="197" formatCode="0.00E+00">
                  <c:v>2.4867000000000001E-5</c:v>
                </c:pt>
                <c:pt idx="198" formatCode="0.00E+00">
                  <c:v>9.4030000000000002E-8</c:v>
                </c:pt>
                <c:pt idx="199" formatCode="0.00E+00">
                  <c:v>7.6655999999999999E-6</c:v>
                </c:pt>
                <c:pt idx="200" formatCode="0.00E+00">
                  <c:v>2.4527000000000001E-5</c:v>
                </c:pt>
                <c:pt idx="201" formatCode="0.00E+00">
                  <c:v>1.0998E-5</c:v>
                </c:pt>
                <c:pt idx="202" formatCode="0.00E+00">
                  <c:v>1.0411000000000001E-5</c:v>
                </c:pt>
                <c:pt idx="203" formatCode="0.00E+00">
                  <c:v>4.0450000000000002E-6</c:v>
                </c:pt>
                <c:pt idx="204" formatCode="0.00E+00">
                  <c:v>1.7379000000000001E-5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 formatCode="0.00E+00">
                  <c:v>5.6178000000000004E-7</c:v>
                </c:pt>
                <c:pt idx="210" formatCode="0.00E+00">
                  <c:v>2.8853E-8</c:v>
                </c:pt>
                <c:pt idx="211">
                  <c:v>0</c:v>
                </c:pt>
                <c:pt idx="212" formatCode="0.00E+00">
                  <c:v>7.3234000000000001E-6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 formatCode="0.00E+00">
                  <c:v>2.1835E-8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 formatCode="0.00E+00">
                  <c:v>8.0235000000000003E-6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</c:numCache>
            </c:numRef>
          </c:yVal>
          <c:smooth val="0"/>
        </c:ser>
        <c:ser>
          <c:idx val="4"/>
          <c:order val="4"/>
          <c:tx>
            <c:v>Albedo electrons</c:v>
          </c:tx>
          <c:spPr>
            <a:ln w="28575">
              <a:solidFill>
                <a:schemeClr val="accent5"/>
              </a:solidFill>
              <a:prstDash val="sysDash"/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D5D6'!$G$2:$G$754</c:f>
              <c:numCache>
                <c:formatCode>General</c:formatCode>
                <c:ptCount val="753"/>
                <c:pt idx="0">
                  <c:v>0.36580000000000001</c:v>
                </c:pt>
                <c:pt idx="1">
                  <c:v>0.37561</c:v>
                </c:pt>
                <c:pt idx="2">
                  <c:v>0.37647999999999998</c:v>
                </c:pt>
                <c:pt idx="3">
                  <c:v>0.36232999999999999</c:v>
                </c:pt>
                <c:pt idx="4">
                  <c:v>0.37664999999999998</c:v>
                </c:pt>
                <c:pt idx="5">
                  <c:v>0.35796</c:v>
                </c:pt>
                <c:pt idx="6">
                  <c:v>0.36675000000000002</c:v>
                </c:pt>
                <c:pt idx="7">
                  <c:v>0.37552999999999997</c:v>
                </c:pt>
                <c:pt idx="8">
                  <c:v>0.36123</c:v>
                </c:pt>
                <c:pt idx="9">
                  <c:v>0.36269000000000001</c:v>
                </c:pt>
                <c:pt idx="10">
                  <c:v>0.35798000000000002</c:v>
                </c:pt>
                <c:pt idx="11">
                  <c:v>0.37479000000000001</c:v>
                </c:pt>
                <c:pt idx="12">
                  <c:v>0.37503999999999998</c:v>
                </c:pt>
                <c:pt idx="13">
                  <c:v>0.35647000000000001</c:v>
                </c:pt>
                <c:pt idx="14">
                  <c:v>0.35527999999999998</c:v>
                </c:pt>
                <c:pt idx="15">
                  <c:v>0.35477999999999998</c:v>
                </c:pt>
                <c:pt idx="16">
                  <c:v>0.35116999999999998</c:v>
                </c:pt>
                <c:pt idx="17">
                  <c:v>0.36010999999999999</c:v>
                </c:pt>
                <c:pt idx="18">
                  <c:v>0.36102000000000001</c:v>
                </c:pt>
                <c:pt idx="19">
                  <c:v>0.35481000000000001</c:v>
                </c:pt>
                <c:pt idx="20">
                  <c:v>0.35781000000000002</c:v>
                </c:pt>
                <c:pt idx="21">
                  <c:v>0.35838999999999999</c:v>
                </c:pt>
                <c:pt idx="22">
                  <c:v>0.34916000000000003</c:v>
                </c:pt>
                <c:pt idx="23">
                  <c:v>0.34662999999999999</c:v>
                </c:pt>
                <c:pt idx="24">
                  <c:v>0.33767000000000003</c:v>
                </c:pt>
                <c:pt idx="25">
                  <c:v>0.33714</c:v>
                </c:pt>
                <c:pt idx="26">
                  <c:v>0.34182000000000001</c:v>
                </c:pt>
                <c:pt idx="27">
                  <c:v>0.32308999999999999</c:v>
                </c:pt>
                <c:pt idx="28">
                  <c:v>0.35271000000000002</c:v>
                </c:pt>
                <c:pt idx="29">
                  <c:v>0.35425000000000001</c:v>
                </c:pt>
                <c:pt idx="30">
                  <c:v>0.35709999999999997</c:v>
                </c:pt>
                <c:pt idx="31">
                  <c:v>0.34903000000000001</c:v>
                </c:pt>
                <c:pt idx="32">
                  <c:v>0.35159000000000001</c:v>
                </c:pt>
                <c:pt idx="33">
                  <c:v>0.33496999999999999</c:v>
                </c:pt>
                <c:pt idx="34">
                  <c:v>0.35032000000000002</c:v>
                </c:pt>
                <c:pt idx="35">
                  <c:v>0.34214</c:v>
                </c:pt>
                <c:pt idx="36">
                  <c:v>0.36541000000000001</c:v>
                </c:pt>
                <c:pt idx="37">
                  <c:v>0.33787</c:v>
                </c:pt>
                <c:pt idx="38">
                  <c:v>0.36424000000000001</c:v>
                </c:pt>
                <c:pt idx="39">
                  <c:v>0.36319000000000001</c:v>
                </c:pt>
                <c:pt idx="40">
                  <c:v>0.38967000000000002</c:v>
                </c:pt>
                <c:pt idx="41">
                  <c:v>0.43058000000000002</c:v>
                </c:pt>
                <c:pt idx="42">
                  <c:v>0.48935000000000001</c:v>
                </c:pt>
                <c:pt idx="43">
                  <c:v>0.59877000000000002</c:v>
                </c:pt>
                <c:pt idx="44">
                  <c:v>0.75963000000000003</c:v>
                </c:pt>
                <c:pt idx="45">
                  <c:v>1.0004</c:v>
                </c:pt>
                <c:pt idx="46">
                  <c:v>1.2444999999999999</c:v>
                </c:pt>
                <c:pt idx="47">
                  <c:v>1.5584</c:v>
                </c:pt>
                <c:pt idx="48">
                  <c:v>1.8597999999999999</c:v>
                </c:pt>
                <c:pt idx="49">
                  <c:v>2.1812</c:v>
                </c:pt>
                <c:pt idx="50">
                  <c:v>2.456</c:v>
                </c:pt>
                <c:pt idx="51">
                  <c:v>2.6703000000000001</c:v>
                </c:pt>
                <c:pt idx="52">
                  <c:v>2.8925000000000001</c:v>
                </c:pt>
                <c:pt idx="53">
                  <c:v>3.0234000000000001</c:v>
                </c:pt>
                <c:pt idx="54">
                  <c:v>3.1419999999999999</c:v>
                </c:pt>
                <c:pt idx="55">
                  <c:v>3.1665999999999999</c:v>
                </c:pt>
                <c:pt idx="56">
                  <c:v>3.1865000000000001</c:v>
                </c:pt>
                <c:pt idx="57">
                  <c:v>3.2096</c:v>
                </c:pt>
                <c:pt idx="58">
                  <c:v>3.1408999999999998</c:v>
                </c:pt>
                <c:pt idx="59">
                  <c:v>3.0682999999999998</c:v>
                </c:pt>
                <c:pt idx="60">
                  <c:v>2.9904000000000002</c:v>
                </c:pt>
                <c:pt idx="61">
                  <c:v>2.9647000000000001</c:v>
                </c:pt>
                <c:pt idx="62">
                  <c:v>2.8683000000000001</c:v>
                </c:pt>
                <c:pt idx="63">
                  <c:v>2.7707000000000002</c:v>
                </c:pt>
                <c:pt idx="64">
                  <c:v>2.6755</c:v>
                </c:pt>
                <c:pt idx="65">
                  <c:v>2.5868000000000002</c:v>
                </c:pt>
                <c:pt idx="66">
                  <c:v>2.4802</c:v>
                </c:pt>
                <c:pt idx="67">
                  <c:v>2.4053</c:v>
                </c:pt>
                <c:pt idx="68">
                  <c:v>2.3340999999999998</c:v>
                </c:pt>
                <c:pt idx="69">
                  <c:v>2.2237</c:v>
                </c:pt>
                <c:pt idx="70">
                  <c:v>2.1355</c:v>
                </c:pt>
                <c:pt idx="71">
                  <c:v>2.0486</c:v>
                </c:pt>
                <c:pt idx="72">
                  <c:v>1.9635</c:v>
                </c:pt>
                <c:pt idx="73">
                  <c:v>1.8724000000000001</c:v>
                </c:pt>
                <c:pt idx="74">
                  <c:v>1.8118000000000001</c:v>
                </c:pt>
                <c:pt idx="75">
                  <c:v>1.7139</c:v>
                </c:pt>
                <c:pt idx="76">
                  <c:v>1.6494</c:v>
                </c:pt>
                <c:pt idx="77">
                  <c:v>1.5742</c:v>
                </c:pt>
                <c:pt idx="78">
                  <c:v>1.5071000000000001</c:v>
                </c:pt>
                <c:pt idx="79">
                  <c:v>1.4380999999999999</c:v>
                </c:pt>
                <c:pt idx="80">
                  <c:v>1.3965000000000001</c:v>
                </c:pt>
                <c:pt idx="81">
                  <c:v>1.3180000000000001</c:v>
                </c:pt>
                <c:pt idx="82">
                  <c:v>1.2382</c:v>
                </c:pt>
                <c:pt idx="83">
                  <c:v>1.1984999999999999</c:v>
                </c:pt>
                <c:pt idx="84">
                  <c:v>1.149</c:v>
                </c:pt>
                <c:pt idx="85">
                  <c:v>1.1054999999999999</c:v>
                </c:pt>
                <c:pt idx="86">
                  <c:v>1.0564</c:v>
                </c:pt>
                <c:pt idx="87">
                  <c:v>1.0034000000000001</c:v>
                </c:pt>
                <c:pt idx="88">
                  <c:v>0.95365</c:v>
                </c:pt>
                <c:pt idx="89">
                  <c:v>0.89615</c:v>
                </c:pt>
                <c:pt idx="90">
                  <c:v>0.85087000000000002</c:v>
                </c:pt>
                <c:pt idx="91">
                  <c:v>0.81503000000000003</c:v>
                </c:pt>
                <c:pt idx="92">
                  <c:v>0.77507999999999999</c:v>
                </c:pt>
                <c:pt idx="93">
                  <c:v>0.74550000000000005</c:v>
                </c:pt>
                <c:pt idx="94">
                  <c:v>0.71511000000000002</c:v>
                </c:pt>
                <c:pt idx="95">
                  <c:v>0.67879999999999996</c:v>
                </c:pt>
                <c:pt idx="96">
                  <c:v>0.63588</c:v>
                </c:pt>
                <c:pt idx="97">
                  <c:v>0.60184000000000004</c:v>
                </c:pt>
                <c:pt idx="98">
                  <c:v>0.57152999999999998</c:v>
                </c:pt>
                <c:pt idx="99">
                  <c:v>0.53122000000000003</c:v>
                </c:pt>
                <c:pt idx="100">
                  <c:v>0.50661</c:v>
                </c:pt>
                <c:pt idx="101">
                  <c:v>0.4778</c:v>
                </c:pt>
                <c:pt idx="102">
                  <c:v>0.44968000000000002</c:v>
                </c:pt>
                <c:pt idx="103">
                  <c:v>0.43231999999999998</c:v>
                </c:pt>
                <c:pt idx="104">
                  <c:v>0.40328999999999998</c:v>
                </c:pt>
                <c:pt idx="105">
                  <c:v>0.37803999999999999</c:v>
                </c:pt>
                <c:pt idx="106">
                  <c:v>0.35726000000000002</c:v>
                </c:pt>
                <c:pt idx="107">
                  <c:v>0.33365</c:v>
                </c:pt>
                <c:pt idx="108">
                  <c:v>0.31319000000000002</c:v>
                </c:pt>
                <c:pt idx="109">
                  <c:v>0.29696</c:v>
                </c:pt>
                <c:pt idx="110">
                  <c:v>0.27372000000000002</c:v>
                </c:pt>
                <c:pt idx="111">
                  <c:v>0.25844</c:v>
                </c:pt>
                <c:pt idx="112">
                  <c:v>0.24257000000000001</c:v>
                </c:pt>
                <c:pt idx="113">
                  <c:v>0.22042999999999999</c:v>
                </c:pt>
                <c:pt idx="114">
                  <c:v>0.20752999999999999</c:v>
                </c:pt>
                <c:pt idx="115">
                  <c:v>0.19599</c:v>
                </c:pt>
                <c:pt idx="116">
                  <c:v>0.17837</c:v>
                </c:pt>
                <c:pt idx="117">
                  <c:v>0.16492999999999999</c:v>
                </c:pt>
                <c:pt idx="118">
                  <c:v>0.14846000000000001</c:v>
                </c:pt>
                <c:pt idx="119">
                  <c:v>0.14112</c:v>
                </c:pt>
                <c:pt idx="120">
                  <c:v>0.12833</c:v>
                </c:pt>
                <c:pt idx="121">
                  <c:v>0.11713</c:v>
                </c:pt>
                <c:pt idx="122">
                  <c:v>0.10929</c:v>
                </c:pt>
                <c:pt idx="123">
                  <c:v>9.9436999999999998E-2</c:v>
                </c:pt>
                <c:pt idx="124">
                  <c:v>9.1938000000000006E-2</c:v>
                </c:pt>
                <c:pt idx="125">
                  <c:v>8.5065000000000002E-2</c:v>
                </c:pt>
                <c:pt idx="126">
                  <c:v>7.3208999999999996E-2</c:v>
                </c:pt>
                <c:pt idx="127">
                  <c:v>7.3408000000000001E-2</c:v>
                </c:pt>
                <c:pt idx="128">
                  <c:v>6.4783999999999994E-2</c:v>
                </c:pt>
                <c:pt idx="129">
                  <c:v>5.7346000000000001E-2</c:v>
                </c:pt>
                <c:pt idx="130">
                  <c:v>5.3954000000000002E-2</c:v>
                </c:pt>
                <c:pt idx="131">
                  <c:v>4.8412999999999998E-2</c:v>
                </c:pt>
                <c:pt idx="132">
                  <c:v>4.4228999999999997E-2</c:v>
                </c:pt>
                <c:pt idx="133">
                  <c:v>4.1190999999999998E-2</c:v>
                </c:pt>
                <c:pt idx="134">
                  <c:v>3.8121000000000002E-2</c:v>
                </c:pt>
                <c:pt idx="135">
                  <c:v>3.3787999999999999E-2</c:v>
                </c:pt>
                <c:pt idx="136">
                  <c:v>3.1526999999999999E-2</c:v>
                </c:pt>
                <c:pt idx="137">
                  <c:v>2.7581999999999999E-2</c:v>
                </c:pt>
                <c:pt idx="138">
                  <c:v>2.5683000000000001E-2</c:v>
                </c:pt>
                <c:pt idx="139">
                  <c:v>2.4431000000000001E-2</c:v>
                </c:pt>
                <c:pt idx="140">
                  <c:v>2.1364999999999999E-2</c:v>
                </c:pt>
                <c:pt idx="141">
                  <c:v>1.9538E-2</c:v>
                </c:pt>
                <c:pt idx="142">
                  <c:v>1.9133000000000001E-2</c:v>
                </c:pt>
                <c:pt idx="143">
                  <c:v>1.5096E-2</c:v>
                </c:pt>
                <c:pt idx="144">
                  <c:v>1.5025999999999999E-2</c:v>
                </c:pt>
                <c:pt idx="145">
                  <c:v>1.3476E-2</c:v>
                </c:pt>
                <c:pt idx="146">
                  <c:v>1.1390000000000001E-2</c:v>
                </c:pt>
                <c:pt idx="147">
                  <c:v>1.0658000000000001E-2</c:v>
                </c:pt>
                <c:pt idx="148">
                  <c:v>1.0026E-2</c:v>
                </c:pt>
                <c:pt idx="149">
                  <c:v>8.8876000000000007E-3</c:v>
                </c:pt>
                <c:pt idx="150">
                  <c:v>8.3128000000000004E-3</c:v>
                </c:pt>
                <c:pt idx="151">
                  <c:v>6.8202000000000002E-3</c:v>
                </c:pt>
                <c:pt idx="152">
                  <c:v>6.7759999999999999E-3</c:v>
                </c:pt>
                <c:pt idx="153">
                  <c:v>5.4025999999999996E-3</c:v>
                </c:pt>
                <c:pt idx="154">
                  <c:v>5.4393999999999996E-3</c:v>
                </c:pt>
                <c:pt idx="155">
                  <c:v>5.1592000000000001E-3</c:v>
                </c:pt>
                <c:pt idx="156">
                  <c:v>4.5129999999999997E-3</c:v>
                </c:pt>
                <c:pt idx="157">
                  <c:v>4.1752999999999998E-3</c:v>
                </c:pt>
                <c:pt idx="158">
                  <c:v>3.4215999999999999E-3</c:v>
                </c:pt>
                <c:pt idx="159">
                  <c:v>3.2006000000000001E-3</c:v>
                </c:pt>
                <c:pt idx="160">
                  <c:v>3.0098999999999998E-3</c:v>
                </c:pt>
                <c:pt idx="161">
                  <c:v>2.6272000000000001E-3</c:v>
                </c:pt>
                <c:pt idx="162">
                  <c:v>2.5861E-3</c:v>
                </c:pt>
                <c:pt idx="163">
                  <c:v>2.3703999999999999E-3</c:v>
                </c:pt>
                <c:pt idx="164">
                  <c:v>1.8894999999999999E-3</c:v>
                </c:pt>
                <c:pt idx="165">
                  <c:v>2.1551999999999999E-3</c:v>
                </c:pt>
                <c:pt idx="166">
                  <c:v>1.7061000000000001E-3</c:v>
                </c:pt>
                <c:pt idx="167">
                  <c:v>1.4432E-3</c:v>
                </c:pt>
                <c:pt idx="168">
                  <c:v>1.0976E-3</c:v>
                </c:pt>
                <c:pt idx="169">
                  <c:v>1.2393E-3</c:v>
                </c:pt>
                <c:pt idx="170">
                  <c:v>1.0300000000000001E-3</c:v>
                </c:pt>
                <c:pt idx="171">
                  <c:v>1.0727E-3</c:v>
                </c:pt>
                <c:pt idx="172">
                  <c:v>8.2304000000000003E-4</c:v>
                </c:pt>
                <c:pt idx="173">
                  <c:v>1.1062999999999999E-3</c:v>
                </c:pt>
                <c:pt idx="174">
                  <c:v>7.0357999999999998E-4</c:v>
                </c:pt>
                <c:pt idx="175">
                  <c:v>7.4677999999999995E-4</c:v>
                </c:pt>
                <c:pt idx="176">
                  <c:v>4.7461999999999998E-4</c:v>
                </c:pt>
                <c:pt idx="177">
                  <c:v>4.0538E-4</c:v>
                </c:pt>
                <c:pt idx="178">
                  <c:v>4.952E-4</c:v>
                </c:pt>
                <c:pt idx="179">
                  <c:v>3.1356999999999999E-4</c:v>
                </c:pt>
                <c:pt idx="180">
                  <c:v>3.4111999999999999E-4</c:v>
                </c:pt>
                <c:pt idx="181">
                  <c:v>2.6978000000000001E-4</c:v>
                </c:pt>
                <c:pt idx="182">
                  <c:v>2.6179000000000003E-4</c:v>
                </c:pt>
                <c:pt idx="183">
                  <c:v>2.6507000000000001E-4</c:v>
                </c:pt>
                <c:pt idx="184">
                  <c:v>1.6009999999999999E-4</c:v>
                </c:pt>
                <c:pt idx="185">
                  <c:v>2.2067000000000001E-4</c:v>
                </c:pt>
                <c:pt idx="186">
                  <c:v>1.1068E-4</c:v>
                </c:pt>
                <c:pt idx="187">
                  <c:v>1.2138000000000001E-4</c:v>
                </c:pt>
                <c:pt idx="188">
                  <c:v>1.7094000000000001E-4</c:v>
                </c:pt>
                <c:pt idx="189" formatCode="0.00E+00">
                  <c:v>6.5920000000000006E-5</c:v>
                </c:pt>
                <c:pt idx="190">
                  <c:v>1.7745E-4</c:v>
                </c:pt>
                <c:pt idx="191">
                  <c:v>1.0472E-4</c:v>
                </c:pt>
                <c:pt idx="192" formatCode="0.00E+00">
                  <c:v>9.7131000000000002E-5</c:v>
                </c:pt>
                <c:pt idx="193" formatCode="0.00E+00">
                  <c:v>7.0965999999999998E-5</c:v>
                </c:pt>
                <c:pt idx="194" formatCode="0.00E+00">
                  <c:v>4.5253000000000002E-5</c:v>
                </c:pt>
                <c:pt idx="195">
                  <c:v>1.0463000000000001E-4</c:v>
                </c:pt>
                <c:pt idx="196" formatCode="0.00E+00">
                  <c:v>3.1875999999999998E-5</c:v>
                </c:pt>
                <c:pt idx="197" formatCode="0.00E+00">
                  <c:v>1.0677E-5</c:v>
                </c:pt>
                <c:pt idx="198" formatCode="0.00E+00">
                  <c:v>5.3087000000000002E-5</c:v>
                </c:pt>
                <c:pt idx="199" formatCode="0.00E+00">
                  <c:v>1.5651999999999999E-5</c:v>
                </c:pt>
                <c:pt idx="200" formatCode="0.00E+00">
                  <c:v>6.1108E-6</c:v>
                </c:pt>
                <c:pt idx="201" formatCode="0.00E+00">
                  <c:v>1.2576E-5</c:v>
                </c:pt>
                <c:pt idx="202" formatCode="0.00E+00">
                  <c:v>6.2890999999999996E-6</c:v>
                </c:pt>
                <c:pt idx="203" formatCode="0.00E+00">
                  <c:v>3.1550000000000001E-5</c:v>
                </c:pt>
                <c:pt idx="204" formatCode="0.00E+00">
                  <c:v>3.7684000000000002E-6</c:v>
                </c:pt>
                <c:pt idx="205" formatCode="0.00E+00">
                  <c:v>1.6580999999999999E-5</c:v>
                </c:pt>
                <c:pt idx="206" formatCode="0.00E+00">
                  <c:v>6.8027000000000001E-6</c:v>
                </c:pt>
                <c:pt idx="207" formatCode="0.00E+00">
                  <c:v>5.8937E-6</c:v>
                </c:pt>
                <c:pt idx="208" formatCode="0.00E+00">
                  <c:v>7.6564000000000001E-6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 formatCode="0.00E+00">
                  <c:v>1.4072000000000001E-7</c:v>
                </c:pt>
                <c:pt idx="214" formatCode="0.00E+00">
                  <c:v>1.9403E-7</c:v>
                </c:pt>
                <c:pt idx="215" formatCode="0.00E+00">
                  <c:v>3.4637E-6</c:v>
                </c:pt>
                <c:pt idx="216" formatCode="0.00E+00">
                  <c:v>6.1346999999999999E-6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 formatCode="0.00E+00">
                  <c:v>2.9123000000000001E-6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 formatCode="0.00E+00">
                  <c:v>3.3568000000000002E-6</c:v>
                </c:pt>
                <c:pt idx="242">
                  <c:v>0</c:v>
                </c:pt>
                <c:pt idx="243" formatCode="0.00E+00">
                  <c:v>7.7098000000000003E-6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 formatCode="0.00E+00">
                  <c:v>1.7918999999999999E-6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</c:numCache>
            </c:numRef>
          </c:yVal>
          <c:smooth val="0"/>
        </c:ser>
        <c:ser>
          <c:idx val="5"/>
          <c:order val="5"/>
          <c:tx>
            <c:v>Albedo positrons</c:v>
          </c:tx>
          <c:spPr>
            <a:ln w="28575">
              <a:solidFill>
                <a:schemeClr val="bg2">
                  <a:lumMod val="75000"/>
                </a:schemeClr>
              </a:solidFill>
              <a:prstDash val="sysDash"/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D5D6'!$H$2:$H$754</c:f>
              <c:numCache>
                <c:formatCode>General</c:formatCode>
                <c:ptCount val="753"/>
                <c:pt idx="0">
                  <c:v>0.26057000000000002</c:v>
                </c:pt>
                <c:pt idx="1">
                  <c:v>0.24440000000000001</c:v>
                </c:pt>
                <c:pt idx="2">
                  <c:v>0.25257000000000002</c:v>
                </c:pt>
                <c:pt idx="3">
                  <c:v>0.24412</c:v>
                </c:pt>
                <c:pt idx="4">
                  <c:v>0.23671</c:v>
                </c:pt>
                <c:pt idx="5">
                  <c:v>0.22994999999999999</c:v>
                </c:pt>
                <c:pt idx="6">
                  <c:v>0.23921000000000001</c:v>
                </c:pt>
                <c:pt idx="7">
                  <c:v>0.23766000000000001</c:v>
                </c:pt>
                <c:pt idx="8">
                  <c:v>0.22572</c:v>
                </c:pt>
                <c:pt idx="9">
                  <c:v>0.23225999999999999</c:v>
                </c:pt>
                <c:pt idx="10">
                  <c:v>0.2283</c:v>
                </c:pt>
                <c:pt idx="11">
                  <c:v>0.223</c:v>
                </c:pt>
                <c:pt idx="12">
                  <c:v>0.22747999999999999</c:v>
                </c:pt>
                <c:pt idx="13">
                  <c:v>0.22819</c:v>
                </c:pt>
                <c:pt idx="14">
                  <c:v>0.23318</c:v>
                </c:pt>
                <c:pt idx="15">
                  <c:v>0.22187000000000001</c:v>
                </c:pt>
                <c:pt idx="16">
                  <c:v>0.23857</c:v>
                </c:pt>
                <c:pt idx="17">
                  <c:v>0.22328999999999999</c:v>
                </c:pt>
                <c:pt idx="18">
                  <c:v>0.22916</c:v>
                </c:pt>
                <c:pt idx="19">
                  <c:v>0.21335000000000001</c:v>
                </c:pt>
                <c:pt idx="20">
                  <c:v>0.21815999999999999</c:v>
                </c:pt>
                <c:pt idx="21">
                  <c:v>0.23132</c:v>
                </c:pt>
                <c:pt idx="22">
                  <c:v>0.21632000000000001</c:v>
                </c:pt>
                <c:pt idx="23">
                  <c:v>0.22445999999999999</c:v>
                </c:pt>
                <c:pt idx="24">
                  <c:v>0.22313</c:v>
                </c:pt>
                <c:pt idx="25">
                  <c:v>0.22106000000000001</c:v>
                </c:pt>
                <c:pt idx="26">
                  <c:v>0.21348</c:v>
                </c:pt>
                <c:pt idx="27">
                  <c:v>0.20305999999999999</c:v>
                </c:pt>
                <c:pt idx="28">
                  <c:v>0.22381999999999999</c:v>
                </c:pt>
                <c:pt idx="29">
                  <c:v>0.20907000000000001</c:v>
                </c:pt>
                <c:pt idx="30">
                  <c:v>0.20709</c:v>
                </c:pt>
                <c:pt idx="31">
                  <c:v>0.20491999999999999</c:v>
                </c:pt>
                <c:pt idx="32">
                  <c:v>0.20344999999999999</c:v>
                </c:pt>
                <c:pt idx="33">
                  <c:v>0.20635999999999999</c:v>
                </c:pt>
                <c:pt idx="34">
                  <c:v>0.21203</c:v>
                </c:pt>
                <c:pt idx="35">
                  <c:v>0.21673000000000001</c:v>
                </c:pt>
                <c:pt idx="36">
                  <c:v>0.22090000000000001</c:v>
                </c:pt>
                <c:pt idx="37">
                  <c:v>0.21546999999999999</c:v>
                </c:pt>
                <c:pt idx="38">
                  <c:v>0.21407000000000001</c:v>
                </c:pt>
                <c:pt idx="39">
                  <c:v>0.22031000000000001</c:v>
                </c:pt>
                <c:pt idx="40">
                  <c:v>0.23860000000000001</c:v>
                </c:pt>
                <c:pt idx="41">
                  <c:v>0.27628999999999998</c:v>
                </c:pt>
                <c:pt idx="42">
                  <c:v>0.33999000000000001</c:v>
                </c:pt>
                <c:pt idx="43">
                  <c:v>0.42906</c:v>
                </c:pt>
                <c:pt idx="44">
                  <c:v>0.55515999999999999</c:v>
                </c:pt>
                <c:pt idx="45">
                  <c:v>0.71245000000000003</c:v>
                </c:pt>
                <c:pt idx="46">
                  <c:v>0.92261000000000004</c:v>
                </c:pt>
                <c:pt idx="47">
                  <c:v>1.1232</c:v>
                </c:pt>
                <c:pt idx="48">
                  <c:v>1.3325</c:v>
                </c:pt>
                <c:pt idx="49">
                  <c:v>1.5327</c:v>
                </c:pt>
                <c:pt idx="50">
                  <c:v>1.7435</c:v>
                </c:pt>
                <c:pt idx="51">
                  <c:v>1.8829</c:v>
                </c:pt>
                <c:pt idx="52">
                  <c:v>2.0274999999999999</c:v>
                </c:pt>
                <c:pt idx="53">
                  <c:v>2.0832000000000002</c:v>
                </c:pt>
                <c:pt idx="54">
                  <c:v>2.1332</c:v>
                </c:pt>
                <c:pt idx="55">
                  <c:v>2.1663999999999999</c:v>
                </c:pt>
                <c:pt idx="56">
                  <c:v>2.1577000000000002</c:v>
                </c:pt>
                <c:pt idx="57">
                  <c:v>2.1642000000000001</c:v>
                </c:pt>
                <c:pt idx="58">
                  <c:v>2.1539999999999999</c:v>
                </c:pt>
                <c:pt idx="59">
                  <c:v>2.1027</c:v>
                </c:pt>
                <c:pt idx="60">
                  <c:v>2.0478999999999998</c:v>
                </c:pt>
                <c:pt idx="61">
                  <c:v>2.0104000000000002</c:v>
                </c:pt>
                <c:pt idx="62">
                  <c:v>1.9315</c:v>
                </c:pt>
                <c:pt idx="63">
                  <c:v>1.8948</c:v>
                </c:pt>
                <c:pt idx="64">
                  <c:v>1.8391999999999999</c:v>
                </c:pt>
                <c:pt idx="65">
                  <c:v>1.7696000000000001</c:v>
                </c:pt>
                <c:pt idx="66">
                  <c:v>1.6846000000000001</c:v>
                </c:pt>
                <c:pt idx="67">
                  <c:v>1.6408</c:v>
                </c:pt>
                <c:pt idx="68">
                  <c:v>1.5912999999999999</c:v>
                </c:pt>
                <c:pt idx="69">
                  <c:v>1.5062</c:v>
                </c:pt>
                <c:pt idx="70">
                  <c:v>1.48</c:v>
                </c:pt>
                <c:pt idx="71">
                  <c:v>1.3945000000000001</c:v>
                </c:pt>
                <c:pt idx="72">
                  <c:v>1.3520000000000001</c:v>
                </c:pt>
                <c:pt idx="73">
                  <c:v>1.2956000000000001</c:v>
                </c:pt>
                <c:pt idx="74">
                  <c:v>1.2344999999999999</c:v>
                </c:pt>
                <c:pt idx="75">
                  <c:v>1.1785000000000001</c:v>
                </c:pt>
                <c:pt idx="76">
                  <c:v>1.1235999999999999</c:v>
                </c:pt>
                <c:pt idx="77">
                  <c:v>1.0739000000000001</c:v>
                </c:pt>
                <c:pt idx="78">
                  <c:v>1.0403</c:v>
                </c:pt>
                <c:pt idx="79">
                  <c:v>0.99746999999999997</c:v>
                </c:pt>
                <c:pt idx="80">
                  <c:v>0.94213000000000002</c:v>
                </c:pt>
                <c:pt idx="81">
                  <c:v>0.90954999999999997</c:v>
                </c:pt>
                <c:pt idx="82">
                  <c:v>0.87251999999999996</c:v>
                </c:pt>
                <c:pt idx="83">
                  <c:v>0.81242000000000003</c:v>
                </c:pt>
                <c:pt idx="84">
                  <c:v>0.78517000000000003</c:v>
                </c:pt>
                <c:pt idx="85">
                  <c:v>0.75436000000000003</c:v>
                </c:pt>
                <c:pt idx="86">
                  <c:v>0.72172000000000003</c:v>
                </c:pt>
                <c:pt idx="87">
                  <c:v>0.67376000000000003</c:v>
                </c:pt>
                <c:pt idx="88">
                  <c:v>0.65673999999999999</c:v>
                </c:pt>
                <c:pt idx="89">
                  <c:v>0.60763</c:v>
                </c:pt>
                <c:pt idx="90">
                  <c:v>0.58718999999999999</c:v>
                </c:pt>
                <c:pt idx="91">
                  <c:v>0.55578000000000005</c:v>
                </c:pt>
                <c:pt idx="92">
                  <c:v>0.53586</c:v>
                </c:pt>
                <c:pt idx="93">
                  <c:v>0.51197999999999999</c:v>
                </c:pt>
                <c:pt idx="94">
                  <c:v>0.48807</c:v>
                </c:pt>
                <c:pt idx="95">
                  <c:v>0.45827000000000001</c:v>
                </c:pt>
                <c:pt idx="96">
                  <c:v>0.42287999999999998</c:v>
                </c:pt>
                <c:pt idx="97">
                  <c:v>0.41049999999999998</c:v>
                </c:pt>
                <c:pt idx="98">
                  <c:v>0.39139000000000002</c:v>
                </c:pt>
                <c:pt idx="99">
                  <c:v>0.36332999999999999</c:v>
                </c:pt>
                <c:pt idx="100">
                  <c:v>0.34365000000000001</c:v>
                </c:pt>
                <c:pt idx="101">
                  <c:v>0.33357999999999999</c:v>
                </c:pt>
                <c:pt idx="102">
                  <c:v>0.30904999999999999</c:v>
                </c:pt>
                <c:pt idx="103">
                  <c:v>0.30448999999999998</c:v>
                </c:pt>
                <c:pt idx="104">
                  <c:v>0.27972000000000002</c:v>
                </c:pt>
                <c:pt idx="105">
                  <c:v>0.26121</c:v>
                </c:pt>
                <c:pt idx="106">
                  <c:v>0.24360999999999999</c:v>
                </c:pt>
                <c:pt idx="107">
                  <c:v>0.23699000000000001</c:v>
                </c:pt>
                <c:pt idx="108">
                  <c:v>0.21904999999999999</c:v>
                </c:pt>
                <c:pt idx="109">
                  <c:v>0.20923</c:v>
                </c:pt>
                <c:pt idx="110">
                  <c:v>0.19187000000000001</c:v>
                </c:pt>
                <c:pt idx="111">
                  <c:v>0.18132000000000001</c:v>
                </c:pt>
                <c:pt idx="112">
                  <c:v>0.17027</c:v>
                </c:pt>
                <c:pt idx="113">
                  <c:v>0.15095</c:v>
                </c:pt>
                <c:pt idx="114">
                  <c:v>0.14631</c:v>
                </c:pt>
                <c:pt idx="115">
                  <c:v>0.13658000000000001</c:v>
                </c:pt>
                <c:pt idx="116">
                  <c:v>0.12307999999999999</c:v>
                </c:pt>
                <c:pt idx="117">
                  <c:v>0.11293</c:v>
                </c:pt>
                <c:pt idx="118">
                  <c:v>0.10664999999999999</c:v>
                </c:pt>
                <c:pt idx="119">
                  <c:v>9.5635999999999999E-2</c:v>
                </c:pt>
                <c:pt idx="120">
                  <c:v>8.6608000000000004E-2</c:v>
                </c:pt>
                <c:pt idx="121">
                  <c:v>8.1876000000000004E-2</c:v>
                </c:pt>
                <c:pt idx="122">
                  <c:v>7.4699000000000002E-2</c:v>
                </c:pt>
                <c:pt idx="123">
                  <c:v>6.7973000000000006E-2</c:v>
                </c:pt>
                <c:pt idx="124">
                  <c:v>6.3034999999999994E-2</c:v>
                </c:pt>
                <c:pt idx="125">
                  <c:v>5.8120999999999999E-2</c:v>
                </c:pt>
                <c:pt idx="126">
                  <c:v>5.3046999999999997E-2</c:v>
                </c:pt>
                <c:pt idx="127">
                  <c:v>4.6033999999999999E-2</c:v>
                </c:pt>
                <c:pt idx="128">
                  <c:v>4.5053000000000003E-2</c:v>
                </c:pt>
                <c:pt idx="129">
                  <c:v>3.9487000000000001E-2</c:v>
                </c:pt>
                <c:pt idx="130">
                  <c:v>3.7094000000000002E-2</c:v>
                </c:pt>
                <c:pt idx="131">
                  <c:v>3.1983999999999999E-2</c:v>
                </c:pt>
                <c:pt idx="132">
                  <c:v>3.0810000000000001E-2</c:v>
                </c:pt>
                <c:pt idx="133">
                  <c:v>2.6922999999999999E-2</c:v>
                </c:pt>
                <c:pt idx="134">
                  <c:v>2.5505E-2</c:v>
                </c:pt>
                <c:pt idx="135">
                  <c:v>2.2259000000000001E-2</c:v>
                </c:pt>
                <c:pt idx="136">
                  <c:v>2.1579000000000001E-2</c:v>
                </c:pt>
                <c:pt idx="137">
                  <c:v>1.8866999999999998E-2</c:v>
                </c:pt>
                <c:pt idx="138">
                  <c:v>1.7618999999999999E-2</c:v>
                </c:pt>
                <c:pt idx="139">
                  <c:v>1.6421000000000002E-2</c:v>
                </c:pt>
                <c:pt idx="140">
                  <c:v>1.4682000000000001E-2</c:v>
                </c:pt>
                <c:pt idx="141">
                  <c:v>1.2803E-2</c:v>
                </c:pt>
                <c:pt idx="142">
                  <c:v>1.2633999999999999E-2</c:v>
                </c:pt>
                <c:pt idx="143">
                  <c:v>1.091E-2</c:v>
                </c:pt>
                <c:pt idx="144">
                  <c:v>1.0161E-2</c:v>
                </c:pt>
                <c:pt idx="145">
                  <c:v>9.2079999999999992E-3</c:v>
                </c:pt>
                <c:pt idx="146">
                  <c:v>8.2929000000000006E-3</c:v>
                </c:pt>
                <c:pt idx="147">
                  <c:v>7.5614000000000002E-3</c:v>
                </c:pt>
                <c:pt idx="148">
                  <c:v>7.3617999999999999E-3</c:v>
                </c:pt>
                <c:pt idx="149">
                  <c:v>6.0625999999999996E-3</c:v>
                </c:pt>
                <c:pt idx="150">
                  <c:v>5.8536999999999999E-3</c:v>
                </c:pt>
                <c:pt idx="151">
                  <c:v>5.3026999999999996E-3</c:v>
                </c:pt>
                <c:pt idx="152">
                  <c:v>5.2662999999999998E-3</c:v>
                </c:pt>
                <c:pt idx="153">
                  <c:v>3.9855000000000003E-3</c:v>
                </c:pt>
                <c:pt idx="154">
                  <c:v>3.9490000000000003E-3</c:v>
                </c:pt>
                <c:pt idx="155">
                  <c:v>3.5869000000000001E-3</c:v>
                </c:pt>
                <c:pt idx="156">
                  <c:v>3.0500000000000002E-3</c:v>
                </c:pt>
                <c:pt idx="157">
                  <c:v>3.2886999999999999E-3</c:v>
                </c:pt>
                <c:pt idx="158">
                  <c:v>2.8276E-3</c:v>
                </c:pt>
                <c:pt idx="159">
                  <c:v>2.5969999999999999E-3</c:v>
                </c:pt>
                <c:pt idx="160">
                  <c:v>2.3519999999999999E-3</c:v>
                </c:pt>
                <c:pt idx="161">
                  <c:v>2.0763000000000001E-3</c:v>
                </c:pt>
                <c:pt idx="162">
                  <c:v>1.9120000000000001E-3</c:v>
                </c:pt>
                <c:pt idx="163">
                  <c:v>1.3910000000000001E-3</c:v>
                </c:pt>
                <c:pt idx="164">
                  <c:v>1.3906999999999999E-3</c:v>
                </c:pt>
                <c:pt idx="165">
                  <c:v>1.5345000000000001E-3</c:v>
                </c:pt>
                <c:pt idx="166">
                  <c:v>1.1103E-3</c:v>
                </c:pt>
                <c:pt idx="167">
                  <c:v>1.026E-3</c:v>
                </c:pt>
                <c:pt idx="168">
                  <c:v>9.5319000000000003E-4</c:v>
                </c:pt>
                <c:pt idx="169">
                  <c:v>7.8967000000000002E-4</c:v>
                </c:pt>
                <c:pt idx="170">
                  <c:v>8.2341000000000001E-4</c:v>
                </c:pt>
                <c:pt idx="171">
                  <c:v>8.0281999999999999E-4</c:v>
                </c:pt>
                <c:pt idx="172">
                  <c:v>6.0627999999999995E-4</c:v>
                </c:pt>
                <c:pt idx="173">
                  <c:v>5.8087000000000004E-4</c:v>
                </c:pt>
                <c:pt idx="174">
                  <c:v>5.6944000000000005E-4</c:v>
                </c:pt>
                <c:pt idx="175">
                  <c:v>4.7910999999999999E-4</c:v>
                </c:pt>
                <c:pt idx="176">
                  <c:v>4.6941000000000002E-4</c:v>
                </c:pt>
                <c:pt idx="177">
                  <c:v>4.5338000000000003E-4</c:v>
                </c:pt>
                <c:pt idx="178">
                  <c:v>3.6318E-4</c:v>
                </c:pt>
                <c:pt idx="179">
                  <c:v>3.3232999999999998E-4</c:v>
                </c:pt>
                <c:pt idx="180">
                  <c:v>2.5925999999999998E-4</c:v>
                </c:pt>
                <c:pt idx="181">
                  <c:v>2.1472E-4</c:v>
                </c:pt>
                <c:pt idx="182">
                  <c:v>2.6643000000000001E-4</c:v>
                </c:pt>
                <c:pt idx="183">
                  <c:v>2.4583999999999999E-4</c:v>
                </c:pt>
                <c:pt idx="184">
                  <c:v>1.5360999999999999E-4</c:v>
                </c:pt>
                <c:pt idx="185">
                  <c:v>1.6006000000000001E-4</c:v>
                </c:pt>
                <c:pt idx="186">
                  <c:v>1.6914E-4</c:v>
                </c:pt>
                <c:pt idx="187">
                  <c:v>1.3386E-4</c:v>
                </c:pt>
                <c:pt idx="188" formatCode="0.00E+00">
                  <c:v>5.8987999999999998E-5</c:v>
                </c:pt>
                <c:pt idx="189">
                  <c:v>1.1137999999999999E-4</c:v>
                </c:pt>
                <c:pt idx="190" formatCode="0.00E+00">
                  <c:v>9.2111E-5</c:v>
                </c:pt>
                <c:pt idx="191" formatCode="0.00E+00">
                  <c:v>9.2287000000000006E-5</c:v>
                </c:pt>
                <c:pt idx="192" formatCode="0.00E+00">
                  <c:v>3.2648000000000003E-5</c:v>
                </c:pt>
                <c:pt idx="193" formatCode="0.00E+00">
                  <c:v>4.7917000000000002E-5</c:v>
                </c:pt>
                <c:pt idx="194" formatCode="0.00E+00">
                  <c:v>7.5357000000000004E-5</c:v>
                </c:pt>
                <c:pt idx="195" formatCode="0.00E+00">
                  <c:v>5.5957E-5</c:v>
                </c:pt>
                <c:pt idx="196" formatCode="0.00E+00">
                  <c:v>1.1211E-5</c:v>
                </c:pt>
                <c:pt idx="197" formatCode="0.00E+00">
                  <c:v>5.1045999999999999E-5</c:v>
                </c:pt>
                <c:pt idx="198" formatCode="0.00E+00">
                  <c:v>3.557E-5</c:v>
                </c:pt>
                <c:pt idx="199" formatCode="0.00E+00">
                  <c:v>3.9385999999999999E-5</c:v>
                </c:pt>
                <c:pt idx="200" formatCode="0.00E+00">
                  <c:v>4.3006999999999997E-5</c:v>
                </c:pt>
                <c:pt idx="201">
                  <c:v>0</c:v>
                </c:pt>
                <c:pt idx="202" formatCode="0.00E+00">
                  <c:v>1.0587E-5</c:v>
                </c:pt>
                <c:pt idx="203" formatCode="0.00E+00">
                  <c:v>4.0305999999999997E-5</c:v>
                </c:pt>
                <c:pt idx="204" formatCode="0.00E+00">
                  <c:v>1.4093999999999999E-5</c:v>
                </c:pt>
                <c:pt idx="205" formatCode="0.00E+00">
                  <c:v>1.7957E-8</c:v>
                </c:pt>
                <c:pt idx="206">
                  <c:v>0</c:v>
                </c:pt>
                <c:pt idx="207" formatCode="0.00E+00">
                  <c:v>1.0536999999999999E-5</c:v>
                </c:pt>
                <c:pt idx="208" formatCode="0.00E+00">
                  <c:v>6.5761000000000001E-9</c:v>
                </c:pt>
                <c:pt idx="209" formatCode="0.00E+00">
                  <c:v>1.5225999999999999E-7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 formatCode="0.00E+00">
                  <c:v>6.5377000000000001E-6</c:v>
                </c:pt>
                <c:pt idx="236">
                  <c:v>0</c:v>
                </c:pt>
                <c:pt idx="237" formatCode="0.00E+00">
                  <c:v>5.8659E-6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 formatCode="0.00E+00">
                  <c:v>2.2803E-6</c:v>
                </c:pt>
                <c:pt idx="242">
                  <c:v>0</c:v>
                </c:pt>
                <c:pt idx="243" formatCode="0.00E+00">
                  <c:v>5.9359000000000002E-6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0</c:v>
                </c:pt>
                <c:pt idx="454">
                  <c:v>0</c:v>
                </c:pt>
                <c:pt idx="455">
                  <c:v>0</c:v>
                </c:pt>
                <c:pt idx="456">
                  <c:v>0</c:v>
                </c:pt>
                <c:pt idx="457">
                  <c:v>0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0</c:v>
                </c:pt>
                <c:pt idx="474">
                  <c:v>0</c:v>
                </c:pt>
                <c:pt idx="475">
                  <c:v>0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0</c:v>
                </c:pt>
                <c:pt idx="483">
                  <c:v>0</c:v>
                </c:pt>
                <c:pt idx="484">
                  <c:v>0</c:v>
                </c:pt>
                <c:pt idx="485">
                  <c:v>0</c:v>
                </c:pt>
                <c:pt idx="486">
                  <c:v>0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0</c:v>
                </c:pt>
                <c:pt idx="493">
                  <c:v>0</c:v>
                </c:pt>
                <c:pt idx="494">
                  <c:v>0</c:v>
                </c:pt>
                <c:pt idx="495">
                  <c:v>0</c:v>
                </c:pt>
                <c:pt idx="496">
                  <c:v>0</c:v>
                </c:pt>
                <c:pt idx="497">
                  <c:v>0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</c:numCache>
            </c:numRef>
          </c:yVal>
          <c:smooth val="0"/>
        </c:ser>
        <c:ser>
          <c:idx val="6"/>
          <c:order val="6"/>
          <c:tx>
            <c:v>GCR protons</c:v>
          </c:tx>
          <c:spPr>
            <a:ln w="28575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D5D6'!$I$2:$I$754</c:f>
              <c:numCache>
                <c:formatCode>General</c:formatCode>
                <c:ptCount val="753"/>
                <c:pt idx="0">
                  <c:v>2.9005000000000001</c:v>
                </c:pt>
                <c:pt idx="1">
                  <c:v>2.9216000000000002</c:v>
                </c:pt>
                <c:pt idx="2">
                  <c:v>2.7900999999999998</c:v>
                </c:pt>
                <c:pt idx="3">
                  <c:v>2.7671000000000001</c:v>
                </c:pt>
                <c:pt idx="4">
                  <c:v>2.9897</c:v>
                </c:pt>
                <c:pt idx="5">
                  <c:v>2.9681000000000002</c:v>
                </c:pt>
                <c:pt idx="6">
                  <c:v>3.0043000000000002</c:v>
                </c:pt>
                <c:pt idx="7">
                  <c:v>2.8479000000000001</c:v>
                </c:pt>
                <c:pt idx="8">
                  <c:v>3.0179</c:v>
                </c:pt>
                <c:pt idx="9">
                  <c:v>3.0286</c:v>
                </c:pt>
                <c:pt idx="10">
                  <c:v>2.9662999999999999</c:v>
                </c:pt>
                <c:pt idx="11">
                  <c:v>2.9925000000000002</c:v>
                </c:pt>
                <c:pt idx="12">
                  <c:v>2.9788999999999999</c:v>
                </c:pt>
                <c:pt idx="13">
                  <c:v>3.0062000000000002</c:v>
                </c:pt>
                <c:pt idx="14">
                  <c:v>2.8527</c:v>
                </c:pt>
                <c:pt idx="15">
                  <c:v>3.0379999999999998</c:v>
                </c:pt>
                <c:pt idx="16">
                  <c:v>2.9710999999999999</c:v>
                </c:pt>
                <c:pt idx="17">
                  <c:v>2.9016999999999999</c:v>
                </c:pt>
                <c:pt idx="18">
                  <c:v>2.7482000000000002</c:v>
                </c:pt>
                <c:pt idx="19">
                  <c:v>2.7637999999999998</c:v>
                </c:pt>
                <c:pt idx="20">
                  <c:v>2.8603999999999998</c:v>
                </c:pt>
                <c:pt idx="21">
                  <c:v>2.7995000000000001</c:v>
                </c:pt>
                <c:pt idx="22">
                  <c:v>2.7471999999999999</c:v>
                </c:pt>
                <c:pt idx="23">
                  <c:v>2.7785000000000002</c:v>
                </c:pt>
                <c:pt idx="24">
                  <c:v>2.677</c:v>
                </c:pt>
                <c:pt idx="25">
                  <c:v>2.78</c:v>
                </c:pt>
                <c:pt idx="26">
                  <c:v>2.5689000000000002</c:v>
                </c:pt>
                <c:pt idx="27">
                  <c:v>2.6368</c:v>
                </c:pt>
                <c:pt idx="28">
                  <c:v>2.5209000000000001</c:v>
                </c:pt>
                <c:pt idx="29">
                  <c:v>2.6476999999999999</c:v>
                </c:pt>
                <c:pt idx="30">
                  <c:v>2.4754999999999998</c:v>
                </c:pt>
                <c:pt idx="31">
                  <c:v>2.5169999999999999</c:v>
                </c:pt>
                <c:pt idx="32">
                  <c:v>2.516</c:v>
                </c:pt>
                <c:pt idx="33">
                  <c:v>2.5926</c:v>
                </c:pt>
                <c:pt idx="34">
                  <c:v>2.5127000000000002</c:v>
                </c:pt>
                <c:pt idx="35">
                  <c:v>2.5299999999999998</c:v>
                </c:pt>
                <c:pt idx="36">
                  <c:v>2.5628000000000002</c:v>
                </c:pt>
                <c:pt idx="37">
                  <c:v>2.5836999999999999</c:v>
                </c:pt>
                <c:pt idx="38">
                  <c:v>2.7643</c:v>
                </c:pt>
                <c:pt idx="39">
                  <c:v>3.0910000000000002</c:v>
                </c:pt>
                <c:pt idx="40">
                  <c:v>3.3371</c:v>
                </c:pt>
                <c:pt idx="41">
                  <c:v>3.8386</c:v>
                </c:pt>
                <c:pt idx="42">
                  <c:v>4.601</c:v>
                </c:pt>
                <c:pt idx="43">
                  <c:v>5.6300999999999997</c:v>
                </c:pt>
                <c:pt idx="44">
                  <c:v>6.8837999999999999</c:v>
                </c:pt>
                <c:pt idx="45">
                  <c:v>8.3914000000000009</c:v>
                </c:pt>
                <c:pt idx="46">
                  <c:v>9.8149999999999995</c:v>
                </c:pt>
                <c:pt idx="47">
                  <c:v>11.411</c:v>
                </c:pt>
                <c:pt idx="48">
                  <c:v>13.343</c:v>
                </c:pt>
                <c:pt idx="49">
                  <c:v>14.853</c:v>
                </c:pt>
                <c:pt idx="50">
                  <c:v>16.428000000000001</c:v>
                </c:pt>
                <c:pt idx="51">
                  <c:v>17.567</c:v>
                </c:pt>
                <c:pt idx="52">
                  <c:v>18.742999999999999</c:v>
                </c:pt>
                <c:pt idx="53">
                  <c:v>19.619</c:v>
                </c:pt>
                <c:pt idx="54">
                  <c:v>20.503</c:v>
                </c:pt>
                <c:pt idx="55">
                  <c:v>21.053999999999998</c:v>
                </c:pt>
                <c:pt idx="56">
                  <c:v>21.488</c:v>
                </c:pt>
                <c:pt idx="57">
                  <c:v>21.702999999999999</c:v>
                </c:pt>
                <c:pt idx="58">
                  <c:v>21.69</c:v>
                </c:pt>
                <c:pt idx="59">
                  <c:v>21.597999999999999</c:v>
                </c:pt>
                <c:pt idx="60">
                  <c:v>21.507000000000001</c:v>
                </c:pt>
                <c:pt idx="61">
                  <c:v>21.315000000000001</c:v>
                </c:pt>
                <c:pt idx="62">
                  <c:v>21.27</c:v>
                </c:pt>
                <c:pt idx="63">
                  <c:v>20.803999999999998</c:v>
                </c:pt>
                <c:pt idx="64">
                  <c:v>20.422000000000001</c:v>
                </c:pt>
                <c:pt idx="65">
                  <c:v>20.079999999999998</c:v>
                </c:pt>
                <c:pt idx="66">
                  <c:v>19.654</c:v>
                </c:pt>
                <c:pt idx="67">
                  <c:v>19.420000000000002</c:v>
                </c:pt>
                <c:pt idx="68">
                  <c:v>18.791</c:v>
                </c:pt>
                <c:pt idx="69">
                  <c:v>18.312999999999999</c:v>
                </c:pt>
                <c:pt idx="70">
                  <c:v>17.832999999999998</c:v>
                </c:pt>
                <c:pt idx="71">
                  <c:v>17.236000000000001</c:v>
                </c:pt>
                <c:pt idx="72">
                  <c:v>16.87</c:v>
                </c:pt>
                <c:pt idx="73">
                  <c:v>16.209</c:v>
                </c:pt>
                <c:pt idx="74">
                  <c:v>15.847</c:v>
                </c:pt>
                <c:pt idx="75">
                  <c:v>15.464</c:v>
                </c:pt>
                <c:pt idx="76">
                  <c:v>14.792</c:v>
                </c:pt>
                <c:pt idx="77">
                  <c:v>14.287000000000001</c:v>
                </c:pt>
                <c:pt idx="78">
                  <c:v>14.023</c:v>
                </c:pt>
                <c:pt idx="79">
                  <c:v>13.577</c:v>
                </c:pt>
                <c:pt idx="80">
                  <c:v>13.061999999999999</c:v>
                </c:pt>
                <c:pt idx="81">
                  <c:v>12.326000000000001</c:v>
                </c:pt>
                <c:pt idx="82">
                  <c:v>12.103999999999999</c:v>
                </c:pt>
                <c:pt idx="83">
                  <c:v>11.644</c:v>
                </c:pt>
                <c:pt idx="84">
                  <c:v>11.215999999999999</c:v>
                </c:pt>
                <c:pt idx="85">
                  <c:v>10.778</c:v>
                </c:pt>
                <c:pt idx="86">
                  <c:v>10.481999999999999</c:v>
                </c:pt>
                <c:pt idx="87">
                  <c:v>9.8614999999999995</c:v>
                </c:pt>
                <c:pt idx="88">
                  <c:v>9.6189999999999998</c:v>
                </c:pt>
                <c:pt idx="89">
                  <c:v>9.1374999999999993</c:v>
                </c:pt>
                <c:pt idx="90">
                  <c:v>8.7604000000000006</c:v>
                </c:pt>
                <c:pt idx="91">
                  <c:v>8.4741</c:v>
                </c:pt>
                <c:pt idx="92">
                  <c:v>8.1224000000000007</c:v>
                </c:pt>
                <c:pt idx="93">
                  <c:v>7.7207999999999997</c:v>
                </c:pt>
                <c:pt idx="94">
                  <c:v>7.3604000000000003</c:v>
                </c:pt>
                <c:pt idx="95">
                  <c:v>7.0506000000000002</c:v>
                </c:pt>
                <c:pt idx="96">
                  <c:v>6.7884000000000002</c:v>
                </c:pt>
                <c:pt idx="97">
                  <c:v>6.5030000000000001</c:v>
                </c:pt>
                <c:pt idx="98">
                  <c:v>6.1707000000000001</c:v>
                </c:pt>
                <c:pt idx="99">
                  <c:v>5.9028999999999998</c:v>
                </c:pt>
                <c:pt idx="100">
                  <c:v>5.6369999999999996</c:v>
                </c:pt>
                <c:pt idx="101">
                  <c:v>5.327</c:v>
                </c:pt>
                <c:pt idx="102">
                  <c:v>5.1173999999999999</c:v>
                </c:pt>
                <c:pt idx="103">
                  <c:v>4.8933999999999997</c:v>
                </c:pt>
                <c:pt idx="104">
                  <c:v>4.6047000000000002</c:v>
                </c:pt>
                <c:pt idx="105">
                  <c:v>4.4923000000000002</c:v>
                </c:pt>
                <c:pt idx="106">
                  <c:v>4.1795999999999998</c:v>
                </c:pt>
                <c:pt idx="107">
                  <c:v>3.9719000000000002</c:v>
                </c:pt>
                <c:pt idx="108">
                  <c:v>3.8391999999999999</c:v>
                </c:pt>
                <c:pt idx="109">
                  <c:v>3.6568000000000001</c:v>
                </c:pt>
                <c:pt idx="110">
                  <c:v>3.4803000000000002</c:v>
                </c:pt>
                <c:pt idx="111">
                  <c:v>3.29</c:v>
                </c:pt>
                <c:pt idx="112">
                  <c:v>3.1518000000000002</c:v>
                </c:pt>
                <c:pt idx="113">
                  <c:v>3.0095000000000001</c:v>
                </c:pt>
                <c:pt idx="114">
                  <c:v>2.8714</c:v>
                </c:pt>
                <c:pt idx="115">
                  <c:v>2.7602000000000002</c:v>
                </c:pt>
                <c:pt idx="116">
                  <c:v>2.6339000000000001</c:v>
                </c:pt>
                <c:pt idx="117">
                  <c:v>2.5146000000000002</c:v>
                </c:pt>
                <c:pt idx="118">
                  <c:v>2.3862999999999999</c:v>
                </c:pt>
                <c:pt idx="119">
                  <c:v>2.2557999999999998</c:v>
                </c:pt>
                <c:pt idx="120">
                  <c:v>2.1724000000000001</c:v>
                </c:pt>
                <c:pt idx="121">
                  <c:v>2.0823</c:v>
                </c:pt>
                <c:pt idx="122">
                  <c:v>1.962</c:v>
                </c:pt>
                <c:pt idx="123">
                  <c:v>1.8754999999999999</c:v>
                </c:pt>
                <c:pt idx="124">
                  <c:v>1.8078000000000001</c:v>
                </c:pt>
                <c:pt idx="125">
                  <c:v>1.6879</c:v>
                </c:pt>
                <c:pt idx="126">
                  <c:v>1.5936999999999999</c:v>
                </c:pt>
                <c:pt idx="127">
                  <c:v>1.5251999999999999</c:v>
                </c:pt>
                <c:pt idx="128">
                  <c:v>1.4418</c:v>
                </c:pt>
                <c:pt idx="129">
                  <c:v>1.3766</c:v>
                </c:pt>
                <c:pt idx="130">
                  <c:v>1.3102</c:v>
                </c:pt>
                <c:pt idx="131">
                  <c:v>1.2444999999999999</c:v>
                </c:pt>
                <c:pt idx="132">
                  <c:v>1.1755</c:v>
                </c:pt>
                <c:pt idx="133">
                  <c:v>1.1155999999999999</c:v>
                </c:pt>
                <c:pt idx="134">
                  <c:v>1.0651999999999999</c:v>
                </c:pt>
                <c:pt idx="135">
                  <c:v>1.0015000000000001</c:v>
                </c:pt>
                <c:pt idx="136">
                  <c:v>0.94594</c:v>
                </c:pt>
                <c:pt idx="137">
                  <c:v>0.89276999999999995</c:v>
                </c:pt>
                <c:pt idx="138">
                  <c:v>0.84619999999999995</c:v>
                </c:pt>
                <c:pt idx="139">
                  <c:v>0.8034</c:v>
                </c:pt>
                <c:pt idx="140">
                  <c:v>0.78364</c:v>
                </c:pt>
                <c:pt idx="141">
                  <c:v>0.72533999999999998</c:v>
                </c:pt>
                <c:pt idx="142">
                  <c:v>0.68601999999999996</c:v>
                </c:pt>
                <c:pt idx="143">
                  <c:v>0.65039999999999998</c:v>
                </c:pt>
                <c:pt idx="144">
                  <c:v>0.61878</c:v>
                </c:pt>
                <c:pt idx="145">
                  <c:v>0.56215000000000004</c:v>
                </c:pt>
                <c:pt idx="146">
                  <c:v>0.53803000000000001</c:v>
                </c:pt>
                <c:pt idx="147">
                  <c:v>0.51146999999999998</c:v>
                </c:pt>
                <c:pt idx="148">
                  <c:v>0.48965999999999998</c:v>
                </c:pt>
                <c:pt idx="149">
                  <c:v>0.45874999999999999</c:v>
                </c:pt>
                <c:pt idx="150">
                  <c:v>0.43409999999999999</c:v>
                </c:pt>
                <c:pt idx="151">
                  <c:v>0.42026999999999998</c:v>
                </c:pt>
                <c:pt idx="152">
                  <c:v>0.38596000000000003</c:v>
                </c:pt>
                <c:pt idx="153">
                  <c:v>0.35514000000000001</c:v>
                </c:pt>
                <c:pt idx="154">
                  <c:v>0.33857999999999999</c:v>
                </c:pt>
                <c:pt idx="155">
                  <c:v>0.32768999999999998</c:v>
                </c:pt>
                <c:pt idx="156">
                  <c:v>0.31190000000000001</c:v>
                </c:pt>
                <c:pt idx="157">
                  <c:v>0.29149000000000003</c:v>
                </c:pt>
                <c:pt idx="158">
                  <c:v>0.27112999999999998</c:v>
                </c:pt>
                <c:pt idx="159">
                  <c:v>0.25559999999999999</c:v>
                </c:pt>
                <c:pt idx="160">
                  <c:v>0.24049999999999999</c:v>
                </c:pt>
                <c:pt idx="161">
                  <c:v>0.22364000000000001</c:v>
                </c:pt>
                <c:pt idx="162">
                  <c:v>0.21609999999999999</c:v>
                </c:pt>
                <c:pt idx="163">
                  <c:v>0.19583999999999999</c:v>
                </c:pt>
                <c:pt idx="164">
                  <c:v>0.20019000000000001</c:v>
                </c:pt>
                <c:pt idx="165">
                  <c:v>0.18429999999999999</c:v>
                </c:pt>
                <c:pt idx="166">
                  <c:v>0.1726</c:v>
                </c:pt>
                <c:pt idx="167">
                  <c:v>0.15833</c:v>
                </c:pt>
                <c:pt idx="168">
                  <c:v>0.15409</c:v>
                </c:pt>
                <c:pt idx="169">
                  <c:v>0.14402999999999999</c:v>
                </c:pt>
                <c:pt idx="170">
                  <c:v>0.13269</c:v>
                </c:pt>
                <c:pt idx="171">
                  <c:v>0.12570000000000001</c:v>
                </c:pt>
                <c:pt idx="172">
                  <c:v>0.11882</c:v>
                </c:pt>
                <c:pt idx="173">
                  <c:v>0.11004</c:v>
                </c:pt>
                <c:pt idx="174">
                  <c:v>0.10747</c:v>
                </c:pt>
                <c:pt idx="175">
                  <c:v>0.10192</c:v>
                </c:pt>
                <c:pt idx="176">
                  <c:v>9.2522999999999994E-2</c:v>
                </c:pt>
                <c:pt idx="177">
                  <c:v>8.9722999999999997E-2</c:v>
                </c:pt>
                <c:pt idx="178">
                  <c:v>8.1703999999999999E-2</c:v>
                </c:pt>
                <c:pt idx="179">
                  <c:v>7.8566999999999998E-2</c:v>
                </c:pt>
                <c:pt idx="180">
                  <c:v>7.3623999999999995E-2</c:v>
                </c:pt>
                <c:pt idx="181">
                  <c:v>6.7627000000000007E-2</c:v>
                </c:pt>
                <c:pt idx="182">
                  <c:v>6.6806000000000004E-2</c:v>
                </c:pt>
                <c:pt idx="183">
                  <c:v>6.2323000000000003E-2</c:v>
                </c:pt>
                <c:pt idx="184">
                  <c:v>6.0013999999999998E-2</c:v>
                </c:pt>
                <c:pt idx="185">
                  <c:v>5.3249999999999999E-2</c:v>
                </c:pt>
                <c:pt idx="186">
                  <c:v>5.0987999999999999E-2</c:v>
                </c:pt>
                <c:pt idx="187">
                  <c:v>4.9274999999999999E-2</c:v>
                </c:pt>
                <c:pt idx="188">
                  <c:v>4.8203999999999997E-2</c:v>
                </c:pt>
                <c:pt idx="189">
                  <c:v>4.5027999999999999E-2</c:v>
                </c:pt>
                <c:pt idx="190">
                  <c:v>4.3867000000000003E-2</c:v>
                </c:pt>
                <c:pt idx="191">
                  <c:v>4.1145000000000001E-2</c:v>
                </c:pt>
                <c:pt idx="192">
                  <c:v>3.8369E-2</c:v>
                </c:pt>
                <c:pt idx="193">
                  <c:v>3.5368999999999998E-2</c:v>
                </c:pt>
                <c:pt idx="194">
                  <c:v>3.3352E-2</c:v>
                </c:pt>
                <c:pt idx="195">
                  <c:v>3.2571999999999997E-2</c:v>
                </c:pt>
                <c:pt idx="196">
                  <c:v>3.0991000000000001E-2</c:v>
                </c:pt>
                <c:pt idx="197">
                  <c:v>2.9798999999999999E-2</c:v>
                </c:pt>
                <c:pt idx="198">
                  <c:v>2.7664999999999999E-2</c:v>
                </c:pt>
                <c:pt idx="199">
                  <c:v>2.7521E-2</c:v>
                </c:pt>
                <c:pt idx="200">
                  <c:v>2.6251E-2</c:v>
                </c:pt>
                <c:pt idx="201">
                  <c:v>2.3809E-2</c:v>
                </c:pt>
                <c:pt idx="202">
                  <c:v>2.4053999999999999E-2</c:v>
                </c:pt>
                <c:pt idx="203">
                  <c:v>2.2416999999999999E-2</c:v>
                </c:pt>
                <c:pt idx="204">
                  <c:v>2.1222999999999999E-2</c:v>
                </c:pt>
                <c:pt idx="205">
                  <c:v>2.1802999999999999E-2</c:v>
                </c:pt>
                <c:pt idx="206">
                  <c:v>2.0497999999999999E-2</c:v>
                </c:pt>
                <c:pt idx="207">
                  <c:v>1.8787999999999999E-2</c:v>
                </c:pt>
                <c:pt idx="208">
                  <c:v>1.8637999999999998E-2</c:v>
                </c:pt>
                <c:pt idx="209">
                  <c:v>1.7198999999999999E-2</c:v>
                </c:pt>
                <c:pt idx="210">
                  <c:v>1.5396E-2</c:v>
                </c:pt>
                <c:pt idx="211">
                  <c:v>1.6003E-2</c:v>
                </c:pt>
                <c:pt idx="212">
                  <c:v>1.3729999999999999E-2</c:v>
                </c:pt>
                <c:pt idx="213">
                  <c:v>1.2939000000000001E-2</c:v>
                </c:pt>
                <c:pt idx="214">
                  <c:v>1.2652999999999999E-2</c:v>
                </c:pt>
                <c:pt idx="215">
                  <c:v>1.1606E-2</c:v>
                </c:pt>
                <c:pt idx="216">
                  <c:v>1.0220999999999999E-2</c:v>
                </c:pt>
                <c:pt idx="217">
                  <c:v>9.3010999999999996E-3</c:v>
                </c:pt>
                <c:pt idx="218">
                  <c:v>9.1812999999999999E-3</c:v>
                </c:pt>
                <c:pt idx="219">
                  <c:v>7.9962999999999996E-3</c:v>
                </c:pt>
                <c:pt idx="220">
                  <c:v>7.3046999999999999E-3</c:v>
                </c:pt>
                <c:pt idx="221">
                  <c:v>7.1491000000000002E-3</c:v>
                </c:pt>
                <c:pt idx="222">
                  <c:v>6.9029E-3</c:v>
                </c:pt>
                <c:pt idx="223">
                  <c:v>6.2789999999999999E-3</c:v>
                </c:pt>
                <c:pt idx="224">
                  <c:v>5.7809999999999997E-3</c:v>
                </c:pt>
                <c:pt idx="225">
                  <c:v>4.9537000000000001E-3</c:v>
                </c:pt>
                <c:pt idx="226">
                  <c:v>4.8585E-3</c:v>
                </c:pt>
                <c:pt idx="227">
                  <c:v>4.7184999999999996E-3</c:v>
                </c:pt>
                <c:pt idx="228">
                  <c:v>4.4168000000000002E-3</c:v>
                </c:pt>
                <c:pt idx="229">
                  <c:v>4.4530999999999998E-3</c:v>
                </c:pt>
                <c:pt idx="230">
                  <c:v>4.0252999999999999E-3</c:v>
                </c:pt>
                <c:pt idx="231">
                  <c:v>3.8706000000000001E-3</c:v>
                </c:pt>
                <c:pt idx="232">
                  <c:v>3.5349000000000001E-3</c:v>
                </c:pt>
                <c:pt idx="233">
                  <c:v>3.2241000000000001E-3</c:v>
                </c:pt>
                <c:pt idx="234">
                  <c:v>3.9410000000000001E-3</c:v>
                </c:pt>
                <c:pt idx="235">
                  <c:v>2.5628999999999999E-3</c:v>
                </c:pt>
                <c:pt idx="236">
                  <c:v>2.9949999999999998E-3</c:v>
                </c:pt>
                <c:pt idx="237">
                  <c:v>2.8010999999999999E-3</c:v>
                </c:pt>
                <c:pt idx="238">
                  <c:v>3.1424000000000001E-3</c:v>
                </c:pt>
                <c:pt idx="239">
                  <c:v>2.8638000000000001E-3</c:v>
                </c:pt>
                <c:pt idx="240">
                  <c:v>3.1925E-3</c:v>
                </c:pt>
                <c:pt idx="241">
                  <c:v>2.4596000000000002E-3</c:v>
                </c:pt>
                <c:pt idx="242">
                  <c:v>2.8996999999999998E-3</c:v>
                </c:pt>
                <c:pt idx="243">
                  <c:v>2.2274E-3</c:v>
                </c:pt>
                <c:pt idx="244">
                  <c:v>2.6416E-3</c:v>
                </c:pt>
                <c:pt idx="245">
                  <c:v>2.3711000000000001E-3</c:v>
                </c:pt>
                <c:pt idx="246">
                  <c:v>2.5114E-3</c:v>
                </c:pt>
                <c:pt idx="247">
                  <c:v>2.1053999999999999E-3</c:v>
                </c:pt>
                <c:pt idx="248">
                  <c:v>2.2623999999999999E-3</c:v>
                </c:pt>
                <c:pt idx="249">
                  <c:v>2.0915E-3</c:v>
                </c:pt>
                <c:pt idx="250">
                  <c:v>2.2242E-3</c:v>
                </c:pt>
                <c:pt idx="251">
                  <c:v>2.3199000000000002E-3</c:v>
                </c:pt>
                <c:pt idx="252">
                  <c:v>1.9886000000000001E-3</c:v>
                </c:pt>
                <c:pt idx="253">
                  <c:v>1.8152000000000001E-3</c:v>
                </c:pt>
                <c:pt idx="254">
                  <c:v>1.9732E-3</c:v>
                </c:pt>
                <c:pt idx="255">
                  <c:v>1.8312999999999999E-3</c:v>
                </c:pt>
                <c:pt idx="256">
                  <c:v>1.7340999999999999E-3</c:v>
                </c:pt>
                <c:pt idx="257">
                  <c:v>1.6551999999999999E-3</c:v>
                </c:pt>
                <c:pt idx="258">
                  <c:v>2.0355999999999998E-3</c:v>
                </c:pt>
                <c:pt idx="259">
                  <c:v>1.5153E-3</c:v>
                </c:pt>
                <c:pt idx="260">
                  <c:v>1.6276999999999999E-3</c:v>
                </c:pt>
                <c:pt idx="261">
                  <c:v>1.3297000000000001E-3</c:v>
                </c:pt>
                <c:pt idx="262">
                  <c:v>1.4036999999999999E-3</c:v>
                </c:pt>
                <c:pt idx="263">
                  <c:v>1.3623999999999999E-3</c:v>
                </c:pt>
                <c:pt idx="264">
                  <c:v>1.4354999999999999E-3</c:v>
                </c:pt>
                <c:pt idx="265">
                  <c:v>1.2408E-3</c:v>
                </c:pt>
                <c:pt idx="266">
                  <c:v>1.2573E-3</c:v>
                </c:pt>
                <c:pt idx="267">
                  <c:v>1.3669000000000001E-3</c:v>
                </c:pt>
                <c:pt idx="268">
                  <c:v>1.3144999999999999E-3</c:v>
                </c:pt>
                <c:pt idx="269">
                  <c:v>1.0256E-3</c:v>
                </c:pt>
                <c:pt idx="270">
                  <c:v>1.1934999999999999E-3</c:v>
                </c:pt>
                <c:pt idx="271">
                  <c:v>1.0755999999999999E-3</c:v>
                </c:pt>
                <c:pt idx="272">
                  <c:v>1.0284000000000001E-3</c:v>
                </c:pt>
                <c:pt idx="273">
                  <c:v>8.6019000000000004E-4</c:v>
                </c:pt>
                <c:pt idx="274">
                  <c:v>1.1853E-3</c:v>
                </c:pt>
                <c:pt idx="275">
                  <c:v>8.4811999999999995E-4</c:v>
                </c:pt>
                <c:pt idx="276">
                  <c:v>9.8715000000000001E-4</c:v>
                </c:pt>
                <c:pt idx="277">
                  <c:v>8.7896999999999997E-4</c:v>
                </c:pt>
                <c:pt idx="278">
                  <c:v>9.9087000000000003E-4</c:v>
                </c:pt>
                <c:pt idx="279">
                  <c:v>7.2353999999999995E-4</c:v>
                </c:pt>
                <c:pt idx="280">
                  <c:v>8.4918000000000005E-4</c:v>
                </c:pt>
                <c:pt idx="281">
                  <c:v>8.1486000000000004E-4</c:v>
                </c:pt>
                <c:pt idx="282">
                  <c:v>8.8690000000000004E-4</c:v>
                </c:pt>
                <c:pt idx="283">
                  <c:v>6.8172000000000003E-4</c:v>
                </c:pt>
                <c:pt idx="284">
                  <c:v>8.3179E-4</c:v>
                </c:pt>
                <c:pt idx="285">
                  <c:v>6.8353999999999995E-4</c:v>
                </c:pt>
                <c:pt idx="286">
                  <c:v>7.6170999999999997E-4</c:v>
                </c:pt>
                <c:pt idx="287">
                  <c:v>6.1541999999999999E-4</c:v>
                </c:pt>
                <c:pt idx="288">
                  <c:v>6.7681999999999996E-4</c:v>
                </c:pt>
                <c:pt idx="289">
                  <c:v>5.1256999999999995E-4</c:v>
                </c:pt>
                <c:pt idx="290">
                  <c:v>6.7004E-4</c:v>
                </c:pt>
                <c:pt idx="291">
                  <c:v>5.5615999999999999E-4</c:v>
                </c:pt>
                <c:pt idx="292">
                  <c:v>5.7235999999999995E-4</c:v>
                </c:pt>
                <c:pt idx="293">
                  <c:v>4.4076E-4</c:v>
                </c:pt>
                <c:pt idx="294">
                  <c:v>6.7296999999999995E-4</c:v>
                </c:pt>
                <c:pt idx="295">
                  <c:v>5.0622999999999998E-4</c:v>
                </c:pt>
                <c:pt idx="296">
                  <c:v>5.0076999999999999E-4</c:v>
                </c:pt>
                <c:pt idx="297">
                  <c:v>5.2481000000000001E-4</c:v>
                </c:pt>
                <c:pt idx="298">
                  <c:v>5.7408999999999997E-4</c:v>
                </c:pt>
                <c:pt idx="299">
                  <c:v>3.3176000000000001E-4</c:v>
                </c:pt>
                <c:pt idx="300">
                  <c:v>5.0783000000000002E-4</c:v>
                </c:pt>
                <c:pt idx="301">
                  <c:v>3.7774E-4</c:v>
                </c:pt>
                <c:pt idx="302">
                  <c:v>3.9007000000000001E-4</c:v>
                </c:pt>
                <c:pt idx="303">
                  <c:v>4.0672000000000001E-4</c:v>
                </c:pt>
                <c:pt idx="304">
                  <c:v>4.8235999999999998E-4</c:v>
                </c:pt>
                <c:pt idx="305">
                  <c:v>3.6528999999999999E-4</c:v>
                </c:pt>
                <c:pt idx="306">
                  <c:v>3.9256000000000002E-4</c:v>
                </c:pt>
                <c:pt idx="307">
                  <c:v>3.9852000000000003E-4</c:v>
                </c:pt>
                <c:pt idx="308">
                  <c:v>4.1887000000000001E-4</c:v>
                </c:pt>
                <c:pt idx="309">
                  <c:v>3.3878000000000001E-4</c:v>
                </c:pt>
                <c:pt idx="310">
                  <c:v>3.4422000000000001E-4</c:v>
                </c:pt>
                <c:pt idx="311">
                  <c:v>2.7809999999999998E-4</c:v>
                </c:pt>
                <c:pt idx="312">
                  <c:v>3.2267999999999999E-4</c:v>
                </c:pt>
                <c:pt idx="313">
                  <c:v>2.6808000000000002E-4</c:v>
                </c:pt>
                <c:pt idx="314">
                  <c:v>3.2929999999999998E-4</c:v>
                </c:pt>
                <c:pt idx="315">
                  <c:v>2.4157000000000001E-4</c:v>
                </c:pt>
                <c:pt idx="316">
                  <c:v>3.4213000000000001E-4</c:v>
                </c:pt>
                <c:pt idx="317">
                  <c:v>2.3974000000000001E-4</c:v>
                </c:pt>
                <c:pt idx="318">
                  <c:v>3.1615000000000001E-4</c:v>
                </c:pt>
                <c:pt idx="319">
                  <c:v>2.7073E-4</c:v>
                </c:pt>
                <c:pt idx="320">
                  <c:v>2.7446000000000003E-4</c:v>
                </c:pt>
                <c:pt idx="321">
                  <c:v>2.2253E-4</c:v>
                </c:pt>
                <c:pt idx="322">
                  <c:v>2.4163E-4</c:v>
                </c:pt>
                <c:pt idx="323">
                  <c:v>2.3753000000000001E-4</c:v>
                </c:pt>
                <c:pt idx="324">
                  <c:v>2.1100000000000001E-4</c:v>
                </c:pt>
                <c:pt idx="325">
                  <c:v>2.5352000000000003E-4</c:v>
                </c:pt>
                <c:pt idx="326">
                  <c:v>2.0346000000000001E-4</c:v>
                </c:pt>
                <c:pt idx="327">
                  <c:v>2.1536999999999999E-4</c:v>
                </c:pt>
                <c:pt idx="328">
                  <c:v>2.1743000000000001E-4</c:v>
                </c:pt>
                <c:pt idx="329">
                  <c:v>1.6935999999999999E-4</c:v>
                </c:pt>
                <c:pt idx="330">
                  <c:v>1.4396999999999999E-4</c:v>
                </c:pt>
                <c:pt idx="331">
                  <c:v>1.8631999999999999E-4</c:v>
                </c:pt>
                <c:pt idx="332">
                  <c:v>1.7903999999999999E-4</c:v>
                </c:pt>
                <c:pt idx="333">
                  <c:v>1.4322E-4</c:v>
                </c:pt>
                <c:pt idx="334">
                  <c:v>1.9366000000000001E-4</c:v>
                </c:pt>
                <c:pt idx="335">
                  <c:v>1.3667E-4</c:v>
                </c:pt>
                <c:pt idx="336">
                  <c:v>1.4692000000000001E-4</c:v>
                </c:pt>
                <c:pt idx="337">
                  <c:v>1.3448E-4</c:v>
                </c:pt>
                <c:pt idx="338">
                  <c:v>1.4589E-4</c:v>
                </c:pt>
                <c:pt idx="339">
                  <c:v>1.5956999999999999E-4</c:v>
                </c:pt>
                <c:pt idx="340">
                  <c:v>1.8191E-4</c:v>
                </c:pt>
                <c:pt idx="341">
                  <c:v>1.7116000000000001E-4</c:v>
                </c:pt>
                <c:pt idx="342" formatCode="0.00E+00">
                  <c:v>6.9339999999999997E-5</c:v>
                </c:pt>
                <c:pt idx="343">
                  <c:v>1.1517E-4</c:v>
                </c:pt>
                <c:pt idx="344" formatCode="0.00E+00">
                  <c:v>9.1965999999999993E-5</c:v>
                </c:pt>
                <c:pt idx="345">
                  <c:v>1.3494000000000001E-4</c:v>
                </c:pt>
                <c:pt idx="346">
                  <c:v>1.2831E-4</c:v>
                </c:pt>
                <c:pt idx="347">
                  <c:v>1.3164000000000001E-4</c:v>
                </c:pt>
                <c:pt idx="348" formatCode="0.00E+00">
                  <c:v>8.9495999999999998E-5</c:v>
                </c:pt>
                <c:pt idx="349" formatCode="0.00E+00">
                  <c:v>9.7660999999999999E-5</c:v>
                </c:pt>
                <c:pt idx="350" formatCode="0.00E+00">
                  <c:v>6.1058999999999999E-5</c:v>
                </c:pt>
                <c:pt idx="351" formatCode="0.00E+00">
                  <c:v>9.1341000000000005E-5</c:v>
                </c:pt>
                <c:pt idx="352">
                  <c:v>1.0001E-4</c:v>
                </c:pt>
                <c:pt idx="353" formatCode="0.00E+00">
                  <c:v>7.6423999999999999E-5</c:v>
                </c:pt>
                <c:pt idx="354" formatCode="0.00E+00">
                  <c:v>8.8221999999999997E-5</c:v>
                </c:pt>
                <c:pt idx="355" formatCode="0.00E+00">
                  <c:v>8.9994999999999995E-5</c:v>
                </c:pt>
                <c:pt idx="356" formatCode="0.00E+00">
                  <c:v>5.3749999999999999E-5</c:v>
                </c:pt>
                <c:pt idx="357" formatCode="0.00E+00">
                  <c:v>6.3859E-5</c:v>
                </c:pt>
                <c:pt idx="358" formatCode="0.00E+00">
                  <c:v>5.2748999999999999E-5</c:v>
                </c:pt>
                <c:pt idx="359" formatCode="0.00E+00">
                  <c:v>7.4999000000000005E-5</c:v>
                </c:pt>
                <c:pt idx="360" formatCode="0.00E+00">
                  <c:v>6.5135999999999994E-5</c:v>
                </c:pt>
                <c:pt idx="361" formatCode="0.00E+00">
                  <c:v>7.3046000000000005E-5</c:v>
                </c:pt>
                <c:pt idx="362" formatCode="0.00E+00">
                  <c:v>2.2025999999999999E-5</c:v>
                </c:pt>
                <c:pt idx="363" formatCode="0.00E+00">
                  <c:v>5.6505000000000002E-5</c:v>
                </c:pt>
                <c:pt idx="364" formatCode="0.00E+00">
                  <c:v>4.1007999999999998E-5</c:v>
                </c:pt>
                <c:pt idx="365" formatCode="0.00E+00">
                  <c:v>6.2438000000000001E-5</c:v>
                </c:pt>
                <c:pt idx="366" formatCode="0.00E+00">
                  <c:v>2.9731E-5</c:v>
                </c:pt>
                <c:pt idx="367" formatCode="0.00E+00">
                  <c:v>6.4043999999999999E-5</c:v>
                </c:pt>
                <c:pt idx="368" formatCode="0.00E+00">
                  <c:v>2.3566000000000001E-5</c:v>
                </c:pt>
                <c:pt idx="369" formatCode="0.00E+00">
                  <c:v>5.2627000000000003E-5</c:v>
                </c:pt>
                <c:pt idx="370" formatCode="0.00E+00">
                  <c:v>2.3686E-5</c:v>
                </c:pt>
                <c:pt idx="371" formatCode="0.00E+00">
                  <c:v>7.8152000000000007E-5</c:v>
                </c:pt>
                <c:pt idx="372" formatCode="0.00E+00">
                  <c:v>2.2425E-5</c:v>
                </c:pt>
                <c:pt idx="373" formatCode="0.00E+00">
                  <c:v>6.7719000000000007E-5</c:v>
                </c:pt>
                <c:pt idx="374" formatCode="0.00E+00">
                  <c:v>2.4470000000000001E-5</c:v>
                </c:pt>
                <c:pt idx="375" formatCode="0.00E+00">
                  <c:v>7.1444000000000002E-5</c:v>
                </c:pt>
                <c:pt idx="376" formatCode="0.00E+00">
                  <c:v>1.9304999999999999E-5</c:v>
                </c:pt>
                <c:pt idx="377" formatCode="0.00E+00">
                  <c:v>3.1461999999999998E-5</c:v>
                </c:pt>
                <c:pt idx="378" formatCode="0.00E+00">
                  <c:v>1.5599000000000001E-5</c:v>
                </c:pt>
                <c:pt idx="379" formatCode="0.00E+00">
                  <c:v>8.3817000000000001E-5</c:v>
                </c:pt>
                <c:pt idx="380" formatCode="0.00E+00">
                  <c:v>1.0713999999999999E-5</c:v>
                </c:pt>
                <c:pt idx="381" formatCode="0.00E+00">
                  <c:v>2.9705000000000001E-5</c:v>
                </c:pt>
                <c:pt idx="382" formatCode="0.00E+00">
                  <c:v>5.852E-6</c:v>
                </c:pt>
                <c:pt idx="383" formatCode="0.00E+00">
                  <c:v>2.0675000000000001E-5</c:v>
                </c:pt>
                <c:pt idx="384" formatCode="0.00E+00">
                  <c:v>8.9932000000000006E-6</c:v>
                </c:pt>
                <c:pt idx="385" formatCode="0.00E+00">
                  <c:v>4.6955E-5</c:v>
                </c:pt>
                <c:pt idx="386" formatCode="0.00E+00">
                  <c:v>3.7143000000000002E-6</c:v>
                </c:pt>
                <c:pt idx="387" formatCode="0.00E+00">
                  <c:v>5.8409000000000003E-5</c:v>
                </c:pt>
                <c:pt idx="388" formatCode="0.00E+00">
                  <c:v>8.0531999999999994E-6</c:v>
                </c:pt>
                <c:pt idx="389" formatCode="0.00E+00">
                  <c:v>4.0521E-5</c:v>
                </c:pt>
                <c:pt idx="390" formatCode="0.00E+00">
                  <c:v>9.7249999999999992E-6</c:v>
                </c:pt>
                <c:pt idx="391" formatCode="0.00E+00">
                  <c:v>4.3606999999999998E-5</c:v>
                </c:pt>
                <c:pt idx="392" formatCode="0.00E+00">
                  <c:v>2.8269E-6</c:v>
                </c:pt>
                <c:pt idx="393" formatCode="0.00E+00">
                  <c:v>2.8666999999999998E-5</c:v>
                </c:pt>
                <c:pt idx="394" formatCode="0.00E+00">
                  <c:v>5.9084E-6</c:v>
                </c:pt>
                <c:pt idx="395" formatCode="0.00E+00">
                  <c:v>2.9967E-5</c:v>
                </c:pt>
                <c:pt idx="396" formatCode="0.00E+00">
                  <c:v>9.1856000000000004E-7</c:v>
                </c:pt>
                <c:pt idx="397" formatCode="0.00E+00">
                  <c:v>4.2389999999999999E-5</c:v>
                </c:pt>
                <c:pt idx="398" formatCode="0.00E+00">
                  <c:v>1.1177999999999999E-6</c:v>
                </c:pt>
                <c:pt idx="399" formatCode="0.00E+00">
                  <c:v>2.19E-5</c:v>
                </c:pt>
                <c:pt idx="400" formatCode="0.00E+00">
                  <c:v>1.7805999999999999E-6</c:v>
                </c:pt>
                <c:pt idx="401" formatCode="0.00E+00">
                  <c:v>3.3556999999999997E-5</c:v>
                </c:pt>
                <c:pt idx="402">
                  <c:v>0</c:v>
                </c:pt>
                <c:pt idx="403" formatCode="0.00E+00">
                  <c:v>2.8751E-5</c:v>
                </c:pt>
                <c:pt idx="404" formatCode="0.00E+00">
                  <c:v>6.0990000000000005E-8</c:v>
                </c:pt>
                <c:pt idx="405" formatCode="0.00E+00">
                  <c:v>2.7999000000000001E-5</c:v>
                </c:pt>
                <c:pt idx="406" formatCode="0.00E+00">
                  <c:v>3.5097999999999998E-6</c:v>
                </c:pt>
                <c:pt idx="407" formatCode="0.00E+00">
                  <c:v>2.6809E-5</c:v>
                </c:pt>
                <c:pt idx="408" formatCode="0.00E+00">
                  <c:v>3.5465E-8</c:v>
                </c:pt>
                <c:pt idx="409" formatCode="0.00E+00">
                  <c:v>2.3371999999999999E-5</c:v>
                </c:pt>
                <c:pt idx="410" formatCode="0.00E+00">
                  <c:v>1.0138E-7</c:v>
                </c:pt>
                <c:pt idx="411" formatCode="0.00E+00">
                  <c:v>1.7992999999999999E-5</c:v>
                </c:pt>
                <c:pt idx="412" formatCode="0.00E+00">
                  <c:v>4.3475999999999998E-8</c:v>
                </c:pt>
                <c:pt idx="413" formatCode="0.00E+00">
                  <c:v>1.9488E-5</c:v>
                </c:pt>
                <c:pt idx="414" formatCode="0.00E+00">
                  <c:v>9.2477000000000001E-8</c:v>
                </c:pt>
                <c:pt idx="415" formatCode="0.00E+00">
                  <c:v>1.1328000000000001E-5</c:v>
                </c:pt>
                <c:pt idx="416">
                  <c:v>0</c:v>
                </c:pt>
                <c:pt idx="417" formatCode="0.00E+00">
                  <c:v>2.3617000000000001E-5</c:v>
                </c:pt>
                <c:pt idx="418">
                  <c:v>0</c:v>
                </c:pt>
                <c:pt idx="419" formatCode="0.00E+00">
                  <c:v>1.4173E-5</c:v>
                </c:pt>
                <c:pt idx="420">
                  <c:v>0</c:v>
                </c:pt>
                <c:pt idx="421" formatCode="0.00E+00">
                  <c:v>1.6268000000000001E-5</c:v>
                </c:pt>
                <c:pt idx="422" formatCode="0.00E+00">
                  <c:v>1.1198E-7</c:v>
                </c:pt>
                <c:pt idx="423" formatCode="0.00E+00">
                  <c:v>2.1965000000000001E-5</c:v>
                </c:pt>
                <c:pt idx="424">
                  <c:v>0</c:v>
                </c:pt>
                <c:pt idx="425" formatCode="0.00E+00">
                  <c:v>1.2808E-5</c:v>
                </c:pt>
                <c:pt idx="426">
                  <c:v>0</c:v>
                </c:pt>
                <c:pt idx="427" formatCode="0.00E+00">
                  <c:v>1.1097999999999999E-5</c:v>
                </c:pt>
                <c:pt idx="428">
                  <c:v>0</c:v>
                </c:pt>
                <c:pt idx="429" formatCode="0.00E+00">
                  <c:v>1.2473000000000001E-5</c:v>
                </c:pt>
                <c:pt idx="430">
                  <c:v>0</c:v>
                </c:pt>
                <c:pt idx="431" formatCode="0.00E+00">
                  <c:v>7.4045E-6</c:v>
                </c:pt>
                <c:pt idx="432">
                  <c:v>0</c:v>
                </c:pt>
                <c:pt idx="433" formatCode="0.00E+00">
                  <c:v>1.152E-5</c:v>
                </c:pt>
                <c:pt idx="434">
                  <c:v>0</c:v>
                </c:pt>
                <c:pt idx="435" formatCode="0.00E+00">
                  <c:v>7.0256000000000001E-6</c:v>
                </c:pt>
                <c:pt idx="436">
                  <c:v>0</c:v>
                </c:pt>
                <c:pt idx="437" formatCode="0.00E+00">
                  <c:v>1.2062000000000001E-5</c:v>
                </c:pt>
                <c:pt idx="438">
                  <c:v>0</c:v>
                </c:pt>
                <c:pt idx="439" formatCode="0.00E+00">
                  <c:v>1.2317000000000001E-5</c:v>
                </c:pt>
                <c:pt idx="440">
                  <c:v>0</c:v>
                </c:pt>
                <c:pt idx="441" formatCode="0.00E+00">
                  <c:v>1.0054000000000001E-5</c:v>
                </c:pt>
                <c:pt idx="442">
                  <c:v>0</c:v>
                </c:pt>
                <c:pt idx="443" formatCode="0.00E+00">
                  <c:v>1.0505E-5</c:v>
                </c:pt>
                <c:pt idx="444">
                  <c:v>0</c:v>
                </c:pt>
                <c:pt idx="445" formatCode="0.00E+00">
                  <c:v>6.0719999999999996E-6</c:v>
                </c:pt>
                <c:pt idx="446">
                  <c:v>0</c:v>
                </c:pt>
                <c:pt idx="447" formatCode="0.00E+00">
                  <c:v>5.643E-6</c:v>
                </c:pt>
                <c:pt idx="448">
                  <c:v>0</c:v>
                </c:pt>
                <c:pt idx="449" formatCode="0.00E+00">
                  <c:v>4.0713999999999997E-6</c:v>
                </c:pt>
                <c:pt idx="450">
                  <c:v>0</c:v>
                </c:pt>
                <c:pt idx="451" formatCode="0.00E+00">
                  <c:v>6.7684999999999997E-6</c:v>
                </c:pt>
                <c:pt idx="452">
                  <c:v>0</c:v>
                </c:pt>
                <c:pt idx="453" formatCode="0.00E+00">
                  <c:v>5.7821000000000001E-6</c:v>
                </c:pt>
                <c:pt idx="454">
                  <c:v>0</c:v>
                </c:pt>
                <c:pt idx="455" formatCode="0.00E+00">
                  <c:v>4.7991000000000004E-6</c:v>
                </c:pt>
                <c:pt idx="456">
                  <c:v>0</c:v>
                </c:pt>
                <c:pt idx="457" formatCode="0.00E+00">
                  <c:v>5.1005999999999999E-6</c:v>
                </c:pt>
                <c:pt idx="458">
                  <c:v>0</c:v>
                </c:pt>
                <c:pt idx="459" formatCode="0.00E+00">
                  <c:v>5.8497000000000001E-6</c:v>
                </c:pt>
                <c:pt idx="460">
                  <c:v>0</c:v>
                </c:pt>
                <c:pt idx="461" formatCode="0.00E+00">
                  <c:v>3.6841999999999998E-6</c:v>
                </c:pt>
                <c:pt idx="462">
                  <c:v>0</c:v>
                </c:pt>
                <c:pt idx="463" formatCode="0.00E+00">
                  <c:v>8.4549999999999995E-6</c:v>
                </c:pt>
                <c:pt idx="464">
                  <c:v>0</c:v>
                </c:pt>
                <c:pt idx="465" formatCode="0.00E+00">
                  <c:v>2.7972000000000001E-6</c:v>
                </c:pt>
                <c:pt idx="466">
                  <c:v>0</c:v>
                </c:pt>
                <c:pt idx="467" formatCode="0.00E+00">
                  <c:v>2.0650999999999999E-6</c:v>
                </c:pt>
                <c:pt idx="468">
                  <c:v>0</c:v>
                </c:pt>
                <c:pt idx="469" formatCode="0.00E+00">
                  <c:v>2.7734E-6</c:v>
                </c:pt>
                <c:pt idx="470">
                  <c:v>0</c:v>
                </c:pt>
                <c:pt idx="471" formatCode="0.00E+00">
                  <c:v>3.8991999999999999E-6</c:v>
                </c:pt>
                <c:pt idx="472">
                  <c:v>0</c:v>
                </c:pt>
                <c:pt idx="473" formatCode="0.00E+00">
                  <c:v>3.6592999999999998E-6</c:v>
                </c:pt>
                <c:pt idx="474">
                  <c:v>0</c:v>
                </c:pt>
                <c:pt idx="475" formatCode="0.00E+00">
                  <c:v>4.3863E-7</c:v>
                </c:pt>
                <c:pt idx="476">
                  <c:v>0</c:v>
                </c:pt>
                <c:pt idx="477" formatCode="0.00E+00">
                  <c:v>3.1277999999999999E-6</c:v>
                </c:pt>
                <c:pt idx="478">
                  <c:v>0</c:v>
                </c:pt>
                <c:pt idx="479" formatCode="0.00E+00">
                  <c:v>4.2008999999999999E-6</c:v>
                </c:pt>
                <c:pt idx="480">
                  <c:v>0</c:v>
                </c:pt>
                <c:pt idx="481" formatCode="0.00E+00">
                  <c:v>1.6788999999999999E-6</c:v>
                </c:pt>
                <c:pt idx="482">
                  <c:v>0</c:v>
                </c:pt>
                <c:pt idx="483" formatCode="0.00E+00">
                  <c:v>1.9815E-6</c:v>
                </c:pt>
                <c:pt idx="484">
                  <c:v>0</c:v>
                </c:pt>
                <c:pt idx="485" formatCode="0.00E+00">
                  <c:v>1.8186E-6</c:v>
                </c:pt>
                <c:pt idx="486">
                  <c:v>0</c:v>
                </c:pt>
                <c:pt idx="487" formatCode="0.00E+00">
                  <c:v>1.7063000000000001E-6</c:v>
                </c:pt>
                <c:pt idx="488">
                  <c:v>0</c:v>
                </c:pt>
                <c:pt idx="489" formatCode="0.00E+00">
                  <c:v>3.2547999999999997E-7</c:v>
                </c:pt>
                <c:pt idx="490">
                  <c:v>0</c:v>
                </c:pt>
                <c:pt idx="491" formatCode="0.00E+00">
                  <c:v>2.4159999999999998E-6</c:v>
                </c:pt>
                <c:pt idx="492">
                  <c:v>0</c:v>
                </c:pt>
                <c:pt idx="493" formatCode="0.00E+00">
                  <c:v>5.9383999999999998E-8</c:v>
                </c:pt>
                <c:pt idx="494">
                  <c:v>0</c:v>
                </c:pt>
                <c:pt idx="495" formatCode="0.00E+00">
                  <c:v>4.4232000000000001E-7</c:v>
                </c:pt>
                <c:pt idx="496">
                  <c:v>0</c:v>
                </c:pt>
                <c:pt idx="497" formatCode="0.00E+00">
                  <c:v>6.7067999999999997E-7</c:v>
                </c:pt>
                <c:pt idx="498">
                  <c:v>0</c:v>
                </c:pt>
                <c:pt idx="499">
                  <c:v>0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 formatCode="0.00E+00">
                  <c:v>5.5275999999999998E-8</c:v>
                </c:pt>
                <c:pt idx="504">
                  <c:v>0</c:v>
                </c:pt>
                <c:pt idx="505" formatCode="0.00E+00">
                  <c:v>7.5347999999999994E-8</c:v>
                </c:pt>
                <c:pt idx="506">
                  <c:v>0</c:v>
                </c:pt>
                <c:pt idx="507" formatCode="0.00E+00">
                  <c:v>7.1190000000000002E-7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 formatCode="0.00E+00">
                  <c:v>1.0347E-7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 formatCode="0.00E+00">
                  <c:v>2.3679E-8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0</c:v>
                </c:pt>
                <c:pt idx="568">
                  <c:v>0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</c:numCache>
            </c:numRef>
          </c:yVal>
          <c:smooth val="0"/>
        </c:ser>
        <c:ser>
          <c:idx val="7"/>
          <c:order val="7"/>
          <c:tx>
            <c:v>GCR alphas</c:v>
          </c:tx>
          <c:spPr>
            <a:ln w="28575">
              <a:solidFill>
                <a:srgbClr val="0070C0"/>
              </a:solidFill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D5D6'!$J$2:$J$754</c:f>
              <c:numCache>
                <c:formatCode>General</c:formatCode>
                <c:ptCount val="753"/>
                <c:pt idx="0">
                  <c:v>0.50975999999999999</c:v>
                </c:pt>
                <c:pt idx="1">
                  <c:v>0.52149000000000001</c:v>
                </c:pt>
                <c:pt idx="2">
                  <c:v>0.49428</c:v>
                </c:pt>
                <c:pt idx="3">
                  <c:v>0.49224000000000001</c:v>
                </c:pt>
                <c:pt idx="4">
                  <c:v>0.51056999999999997</c:v>
                </c:pt>
                <c:pt idx="5">
                  <c:v>0.50319999999999998</c:v>
                </c:pt>
                <c:pt idx="6">
                  <c:v>0.50890000000000002</c:v>
                </c:pt>
                <c:pt idx="7">
                  <c:v>0.51443000000000005</c:v>
                </c:pt>
                <c:pt idx="8">
                  <c:v>0.51090000000000002</c:v>
                </c:pt>
                <c:pt idx="9">
                  <c:v>0.50222</c:v>
                </c:pt>
                <c:pt idx="10">
                  <c:v>0.50839000000000001</c:v>
                </c:pt>
                <c:pt idx="11">
                  <c:v>0.51405000000000001</c:v>
                </c:pt>
                <c:pt idx="12">
                  <c:v>0.50231000000000003</c:v>
                </c:pt>
                <c:pt idx="13">
                  <c:v>0.48183999999999999</c:v>
                </c:pt>
                <c:pt idx="14">
                  <c:v>0.48886000000000002</c:v>
                </c:pt>
                <c:pt idx="15">
                  <c:v>0.48081000000000002</c:v>
                </c:pt>
                <c:pt idx="16">
                  <c:v>0.46215000000000001</c:v>
                </c:pt>
                <c:pt idx="17">
                  <c:v>0.46949999999999997</c:v>
                </c:pt>
                <c:pt idx="18">
                  <c:v>0.45558999999999999</c:v>
                </c:pt>
                <c:pt idx="19">
                  <c:v>0.46206999999999998</c:v>
                </c:pt>
                <c:pt idx="20">
                  <c:v>0.44869999999999999</c:v>
                </c:pt>
                <c:pt idx="21">
                  <c:v>0.46009</c:v>
                </c:pt>
                <c:pt idx="22">
                  <c:v>0.42077999999999999</c:v>
                </c:pt>
                <c:pt idx="23">
                  <c:v>0.41746</c:v>
                </c:pt>
                <c:pt idx="24">
                  <c:v>0.43264999999999998</c:v>
                </c:pt>
                <c:pt idx="25">
                  <c:v>0.41221999999999998</c:v>
                </c:pt>
                <c:pt idx="26">
                  <c:v>0.40217999999999998</c:v>
                </c:pt>
                <c:pt idx="27">
                  <c:v>0.40638999999999997</c:v>
                </c:pt>
                <c:pt idx="28">
                  <c:v>0.39571000000000001</c:v>
                </c:pt>
                <c:pt idx="29">
                  <c:v>0.39294000000000001</c:v>
                </c:pt>
                <c:pt idx="30">
                  <c:v>0.37433</c:v>
                </c:pt>
                <c:pt idx="31">
                  <c:v>0.38701999999999998</c:v>
                </c:pt>
                <c:pt idx="32">
                  <c:v>0.37118000000000001</c:v>
                </c:pt>
                <c:pt idx="33">
                  <c:v>0.37314999999999998</c:v>
                </c:pt>
                <c:pt idx="34">
                  <c:v>0.36878</c:v>
                </c:pt>
                <c:pt idx="35">
                  <c:v>0.35387999999999997</c:v>
                </c:pt>
                <c:pt idx="36">
                  <c:v>0.35977999999999999</c:v>
                </c:pt>
                <c:pt idx="37">
                  <c:v>0.35571999999999998</c:v>
                </c:pt>
                <c:pt idx="38">
                  <c:v>0.34261000000000003</c:v>
                </c:pt>
                <c:pt idx="39">
                  <c:v>0.34661999999999998</c:v>
                </c:pt>
                <c:pt idx="40">
                  <c:v>0.34233999999999998</c:v>
                </c:pt>
                <c:pt idx="41">
                  <c:v>0.34891</c:v>
                </c:pt>
                <c:pt idx="42">
                  <c:v>0.34425</c:v>
                </c:pt>
                <c:pt idx="43">
                  <c:v>0.3574</c:v>
                </c:pt>
                <c:pt idx="44">
                  <c:v>0.36526999999999998</c:v>
                </c:pt>
                <c:pt idx="45">
                  <c:v>0.39411000000000002</c:v>
                </c:pt>
                <c:pt idx="46">
                  <c:v>0.41593999999999998</c:v>
                </c:pt>
                <c:pt idx="47">
                  <c:v>0.43991999999999998</c:v>
                </c:pt>
                <c:pt idx="48">
                  <c:v>0.46867999999999999</c:v>
                </c:pt>
                <c:pt idx="49">
                  <c:v>0.49107000000000001</c:v>
                </c:pt>
                <c:pt idx="50">
                  <c:v>0.49478</c:v>
                </c:pt>
                <c:pt idx="51">
                  <c:v>0.51702999999999999</c:v>
                </c:pt>
                <c:pt idx="52">
                  <c:v>0.53097000000000005</c:v>
                </c:pt>
                <c:pt idx="53">
                  <c:v>0.5323</c:v>
                </c:pt>
                <c:pt idx="54">
                  <c:v>0.53774999999999995</c:v>
                </c:pt>
                <c:pt idx="55">
                  <c:v>0.54584999999999995</c:v>
                </c:pt>
                <c:pt idx="56">
                  <c:v>0.53527000000000002</c:v>
                </c:pt>
                <c:pt idx="57">
                  <c:v>0.53410999999999997</c:v>
                </c:pt>
                <c:pt idx="58">
                  <c:v>0.52646000000000004</c:v>
                </c:pt>
                <c:pt idx="59">
                  <c:v>0.50258000000000003</c:v>
                </c:pt>
                <c:pt idx="60">
                  <c:v>0.51085000000000003</c:v>
                </c:pt>
                <c:pt idx="61">
                  <c:v>0.49192999999999998</c:v>
                </c:pt>
                <c:pt idx="62">
                  <c:v>0.48185</c:v>
                </c:pt>
                <c:pt idx="63">
                  <c:v>0.47154000000000001</c:v>
                </c:pt>
                <c:pt idx="64">
                  <c:v>0.45824999999999999</c:v>
                </c:pt>
                <c:pt idx="65">
                  <c:v>0.45033000000000001</c:v>
                </c:pt>
                <c:pt idx="66">
                  <c:v>0.43203999999999998</c:v>
                </c:pt>
                <c:pt idx="67">
                  <c:v>0.41277999999999998</c:v>
                </c:pt>
                <c:pt idx="68">
                  <c:v>0.40500000000000003</c:v>
                </c:pt>
                <c:pt idx="69">
                  <c:v>0.41181000000000001</c:v>
                </c:pt>
                <c:pt idx="70">
                  <c:v>0.39038</c:v>
                </c:pt>
                <c:pt idx="71">
                  <c:v>0.37530000000000002</c:v>
                </c:pt>
                <c:pt idx="72">
                  <c:v>0.36636000000000002</c:v>
                </c:pt>
                <c:pt idx="73">
                  <c:v>0.35326999999999997</c:v>
                </c:pt>
                <c:pt idx="74">
                  <c:v>0.35499999999999998</c:v>
                </c:pt>
                <c:pt idx="75">
                  <c:v>0.34261999999999998</c:v>
                </c:pt>
                <c:pt idx="76">
                  <c:v>0.32934999999999998</c:v>
                </c:pt>
                <c:pt idx="77">
                  <c:v>0.32290000000000002</c:v>
                </c:pt>
                <c:pt idx="78">
                  <c:v>0.32152999999999998</c:v>
                </c:pt>
                <c:pt idx="79">
                  <c:v>0.31351000000000001</c:v>
                </c:pt>
                <c:pt idx="80">
                  <c:v>0.30597999999999997</c:v>
                </c:pt>
                <c:pt idx="81">
                  <c:v>0.30771999999999999</c:v>
                </c:pt>
                <c:pt idx="82">
                  <c:v>0.29638999999999999</c:v>
                </c:pt>
                <c:pt idx="83">
                  <c:v>0.29529</c:v>
                </c:pt>
                <c:pt idx="84">
                  <c:v>0.28625</c:v>
                </c:pt>
                <c:pt idx="85">
                  <c:v>0.27922000000000002</c:v>
                </c:pt>
                <c:pt idx="86">
                  <c:v>0.27637</c:v>
                </c:pt>
                <c:pt idx="87">
                  <c:v>0.27106000000000002</c:v>
                </c:pt>
                <c:pt idx="88">
                  <c:v>0.26236999999999999</c:v>
                </c:pt>
                <c:pt idx="89">
                  <c:v>0.24984000000000001</c:v>
                </c:pt>
                <c:pt idx="90">
                  <c:v>0.24909999999999999</c:v>
                </c:pt>
                <c:pt idx="91">
                  <c:v>0.23286000000000001</c:v>
                </c:pt>
                <c:pt idx="92">
                  <c:v>0.22442999999999999</c:v>
                </c:pt>
                <c:pt idx="93">
                  <c:v>0.22092000000000001</c:v>
                </c:pt>
                <c:pt idx="94">
                  <c:v>0.21251999999999999</c:v>
                </c:pt>
                <c:pt idx="95">
                  <c:v>0.20662</c:v>
                </c:pt>
                <c:pt idx="96">
                  <c:v>0.20102999999999999</c:v>
                </c:pt>
                <c:pt idx="97">
                  <c:v>0.19545999999999999</c:v>
                </c:pt>
                <c:pt idx="98">
                  <c:v>0.18720999999999999</c:v>
                </c:pt>
                <c:pt idx="99">
                  <c:v>0.18497</c:v>
                </c:pt>
                <c:pt idx="100">
                  <c:v>0.17821999999999999</c:v>
                </c:pt>
                <c:pt idx="101">
                  <c:v>0.16875999999999999</c:v>
                </c:pt>
                <c:pt idx="102">
                  <c:v>0.16594999999999999</c:v>
                </c:pt>
                <c:pt idx="103">
                  <c:v>0.15977</c:v>
                </c:pt>
                <c:pt idx="104">
                  <c:v>0.15876999999999999</c:v>
                </c:pt>
                <c:pt idx="105">
                  <c:v>0.16092000000000001</c:v>
                </c:pt>
                <c:pt idx="106">
                  <c:v>0.16261999999999999</c:v>
                </c:pt>
                <c:pt idx="107">
                  <c:v>0.16930999999999999</c:v>
                </c:pt>
                <c:pt idx="108">
                  <c:v>0.18351000000000001</c:v>
                </c:pt>
                <c:pt idx="109">
                  <c:v>0.19919000000000001</c:v>
                </c:pt>
                <c:pt idx="110">
                  <c:v>0.21970999999999999</c:v>
                </c:pt>
                <c:pt idx="111">
                  <c:v>0.23993999999999999</c:v>
                </c:pt>
                <c:pt idx="112">
                  <c:v>0.25979000000000002</c:v>
                </c:pt>
                <c:pt idx="113">
                  <c:v>0.27827000000000002</c:v>
                </c:pt>
                <c:pt idx="114">
                  <c:v>0.29902000000000001</c:v>
                </c:pt>
                <c:pt idx="115">
                  <c:v>0.32102999999999998</c:v>
                </c:pt>
                <c:pt idx="116">
                  <c:v>0.33745999999999998</c:v>
                </c:pt>
                <c:pt idx="117">
                  <c:v>0.35526000000000002</c:v>
                </c:pt>
                <c:pt idx="118">
                  <c:v>0.37139</c:v>
                </c:pt>
                <c:pt idx="119">
                  <c:v>0.38585000000000003</c:v>
                </c:pt>
                <c:pt idx="120">
                  <c:v>0.39145999999999997</c:v>
                </c:pt>
                <c:pt idx="121">
                  <c:v>0.40667999999999999</c:v>
                </c:pt>
                <c:pt idx="122">
                  <c:v>0.41243999999999997</c:v>
                </c:pt>
                <c:pt idx="123">
                  <c:v>0.41711999999999999</c:v>
                </c:pt>
                <c:pt idx="124">
                  <c:v>0.42287999999999998</c:v>
                </c:pt>
                <c:pt idx="125">
                  <c:v>0.42464000000000002</c:v>
                </c:pt>
                <c:pt idx="126">
                  <c:v>0.42765999999999998</c:v>
                </c:pt>
                <c:pt idx="127">
                  <c:v>0.42809000000000003</c:v>
                </c:pt>
                <c:pt idx="128">
                  <c:v>0.4254</c:v>
                </c:pt>
                <c:pt idx="129">
                  <c:v>0.42380000000000001</c:v>
                </c:pt>
                <c:pt idx="130">
                  <c:v>0.41868</c:v>
                </c:pt>
                <c:pt idx="131">
                  <c:v>0.41487000000000002</c:v>
                </c:pt>
                <c:pt idx="132">
                  <c:v>0.40944000000000003</c:v>
                </c:pt>
                <c:pt idx="133">
                  <c:v>0.40672999999999998</c:v>
                </c:pt>
                <c:pt idx="134">
                  <c:v>0.39688000000000001</c:v>
                </c:pt>
                <c:pt idx="135">
                  <c:v>0.39302999999999999</c:v>
                </c:pt>
                <c:pt idx="136">
                  <c:v>0.38311000000000001</c:v>
                </c:pt>
                <c:pt idx="137">
                  <c:v>0.37618000000000001</c:v>
                </c:pt>
                <c:pt idx="138">
                  <c:v>0.36453999999999998</c:v>
                </c:pt>
                <c:pt idx="139">
                  <c:v>0.35081000000000001</c:v>
                </c:pt>
                <c:pt idx="140">
                  <c:v>0.34606999999999999</c:v>
                </c:pt>
                <c:pt idx="141">
                  <c:v>0.33485999999999999</c:v>
                </c:pt>
                <c:pt idx="142">
                  <c:v>0.3231</c:v>
                </c:pt>
                <c:pt idx="143">
                  <c:v>0.31545000000000001</c:v>
                </c:pt>
                <c:pt idx="144">
                  <c:v>0.30151</c:v>
                </c:pt>
                <c:pt idx="145">
                  <c:v>0.29260000000000003</c:v>
                </c:pt>
                <c:pt idx="146">
                  <c:v>0.28116000000000002</c:v>
                </c:pt>
                <c:pt idx="147">
                  <c:v>0.26960000000000001</c:v>
                </c:pt>
                <c:pt idx="148">
                  <c:v>0.26066</c:v>
                </c:pt>
                <c:pt idx="149">
                  <c:v>0.24840999999999999</c:v>
                </c:pt>
                <c:pt idx="150">
                  <c:v>0.23919000000000001</c:v>
                </c:pt>
                <c:pt idx="151">
                  <c:v>0.23286999999999999</c:v>
                </c:pt>
                <c:pt idx="152">
                  <c:v>0.22383</c:v>
                </c:pt>
                <c:pt idx="153">
                  <c:v>0.21328</c:v>
                </c:pt>
                <c:pt idx="154">
                  <c:v>0.20221</c:v>
                </c:pt>
                <c:pt idx="155">
                  <c:v>0.19341</c:v>
                </c:pt>
                <c:pt idx="156">
                  <c:v>0.18437000000000001</c:v>
                </c:pt>
                <c:pt idx="157">
                  <c:v>0.17738000000000001</c:v>
                </c:pt>
                <c:pt idx="158">
                  <c:v>0.16738</c:v>
                </c:pt>
                <c:pt idx="159">
                  <c:v>0.15995999999999999</c:v>
                </c:pt>
                <c:pt idx="160">
                  <c:v>0.15351999999999999</c:v>
                </c:pt>
                <c:pt idx="161">
                  <c:v>0.14652000000000001</c:v>
                </c:pt>
                <c:pt idx="162">
                  <c:v>0.13761999999999999</c:v>
                </c:pt>
                <c:pt idx="163">
                  <c:v>0.12945000000000001</c:v>
                </c:pt>
                <c:pt idx="164">
                  <c:v>0.12545000000000001</c:v>
                </c:pt>
                <c:pt idx="165">
                  <c:v>0.11885999999999999</c:v>
                </c:pt>
                <c:pt idx="166">
                  <c:v>0.112</c:v>
                </c:pt>
                <c:pt idx="167">
                  <c:v>0.10731</c:v>
                </c:pt>
                <c:pt idx="168">
                  <c:v>0.10277</c:v>
                </c:pt>
                <c:pt idx="169">
                  <c:v>9.6327999999999997E-2</c:v>
                </c:pt>
                <c:pt idx="170">
                  <c:v>9.1411999999999993E-2</c:v>
                </c:pt>
                <c:pt idx="171">
                  <c:v>8.6246000000000003E-2</c:v>
                </c:pt>
                <c:pt idx="172">
                  <c:v>8.3171999999999996E-2</c:v>
                </c:pt>
                <c:pt idx="173">
                  <c:v>7.8357999999999997E-2</c:v>
                </c:pt>
                <c:pt idx="174">
                  <c:v>7.5344999999999995E-2</c:v>
                </c:pt>
                <c:pt idx="175">
                  <c:v>7.1725999999999998E-2</c:v>
                </c:pt>
                <c:pt idx="176">
                  <c:v>6.9134000000000001E-2</c:v>
                </c:pt>
                <c:pt idx="177">
                  <c:v>6.4478999999999995E-2</c:v>
                </c:pt>
                <c:pt idx="178">
                  <c:v>6.1665999999999999E-2</c:v>
                </c:pt>
                <c:pt idx="179">
                  <c:v>5.9505000000000002E-2</c:v>
                </c:pt>
                <c:pt idx="180">
                  <c:v>5.6168000000000003E-2</c:v>
                </c:pt>
                <c:pt idx="181">
                  <c:v>5.5060999999999999E-2</c:v>
                </c:pt>
                <c:pt idx="182">
                  <c:v>5.1858000000000001E-2</c:v>
                </c:pt>
                <c:pt idx="183">
                  <c:v>4.9831E-2</c:v>
                </c:pt>
                <c:pt idx="184">
                  <c:v>4.7884000000000003E-2</c:v>
                </c:pt>
                <c:pt idx="185">
                  <c:v>4.5675E-2</c:v>
                </c:pt>
                <c:pt idx="186">
                  <c:v>4.3496E-2</c:v>
                </c:pt>
                <c:pt idx="187">
                  <c:v>4.1814999999999998E-2</c:v>
                </c:pt>
                <c:pt idx="188">
                  <c:v>3.9486E-2</c:v>
                </c:pt>
                <c:pt idx="189">
                  <c:v>3.8268000000000003E-2</c:v>
                </c:pt>
                <c:pt idx="190">
                  <c:v>3.6871000000000001E-2</c:v>
                </c:pt>
                <c:pt idx="191">
                  <c:v>3.4675999999999998E-2</c:v>
                </c:pt>
                <c:pt idx="192">
                  <c:v>3.3014000000000002E-2</c:v>
                </c:pt>
                <c:pt idx="193">
                  <c:v>3.1352999999999999E-2</c:v>
                </c:pt>
                <c:pt idx="194">
                  <c:v>2.9767999999999999E-2</c:v>
                </c:pt>
                <c:pt idx="195">
                  <c:v>2.8209000000000001E-2</c:v>
                </c:pt>
                <c:pt idx="196">
                  <c:v>2.7243E-2</c:v>
                </c:pt>
                <c:pt idx="197">
                  <c:v>2.5847999999999999E-2</c:v>
                </c:pt>
                <c:pt idx="198">
                  <c:v>2.4534E-2</c:v>
                </c:pt>
                <c:pt idx="199">
                  <c:v>2.3448E-2</c:v>
                </c:pt>
                <c:pt idx="200">
                  <c:v>2.2228999999999999E-2</c:v>
                </c:pt>
                <c:pt idx="201">
                  <c:v>2.1158E-2</c:v>
                </c:pt>
                <c:pt idx="202">
                  <c:v>1.9799000000000001E-2</c:v>
                </c:pt>
                <c:pt idx="203">
                  <c:v>1.9095000000000001E-2</c:v>
                </c:pt>
                <c:pt idx="204">
                  <c:v>1.7891000000000001E-2</c:v>
                </c:pt>
                <c:pt idx="205">
                  <c:v>1.7103E-2</c:v>
                </c:pt>
                <c:pt idx="206">
                  <c:v>1.6167999999999998E-2</c:v>
                </c:pt>
                <c:pt idx="207">
                  <c:v>1.5474999999999999E-2</c:v>
                </c:pt>
                <c:pt idx="208">
                  <c:v>1.4623000000000001E-2</c:v>
                </c:pt>
                <c:pt idx="209">
                  <c:v>1.3865000000000001E-2</c:v>
                </c:pt>
                <c:pt idx="210">
                  <c:v>1.2971999999999999E-2</c:v>
                </c:pt>
                <c:pt idx="211">
                  <c:v>1.2293E-2</c:v>
                </c:pt>
                <c:pt idx="212">
                  <c:v>1.1861E-2</c:v>
                </c:pt>
                <c:pt idx="213">
                  <c:v>1.1050000000000001E-2</c:v>
                </c:pt>
                <c:pt idx="214">
                  <c:v>1.0356000000000001E-2</c:v>
                </c:pt>
                <c:pt idx="215">
                  <c:v>9.7982999999999994E-3</c:v>
                </c:pt>
                <c:pt idx="216">
                  <c:v>9.3577999999999995E-3</c:v>
                </c:pt>
                <c:pt idx="217">
                  <c:v>8.94E-3</c:v>
                </c:pt>
                <c:pt idx="218">
                  <c:v>8.3025000000000009E-3</c:v>
                </c:pt>
                <c:pt idx="219">
                  <c:v>7.8201999999999994E-3</c:v>
                </c:pt>
                <c:pt idx="220">
                  <c:v>7.3121999999999996E-3</c:v>
                </c:pt>
                <c:pt idx="221">
                  <c:v>7.0197000000000002E-3</c:v>
                </c:pt>
                <c:pt idx="222">
                  <c:v>6.5642000000000001E-3</c:v>
                </c:pt>
                <c:pt idx="223">
                  <c:v>6.1354000000000001E-3</c:v>
                </c:pt>
                <c:pt idx="224">
                  <c:v>5.9097000000000004E-3</c:v>
                </c:pt>
                <c:pt idx="225">
                  <c:v>5.5430000000000002E-3</c:v>
                </c:pt>
                <c:pt idx="226">
                  <c:v>5.2053000000000004E-3</c:v>
                </c:pt>
                <c:pt idx="227">
                  <c:v>4.9271999999999996E-3</c:v>
                </c:pt>
                <c:pt idx="228">
                  <c:v>4.6890999999999999E-3</c:v>
                </c:pt>
                <c:pt idx="229">
                  <c:v>4.4444000000000003E-3</c:v>
                </c:pt>
                <c:pt idx="230">
                  <c:v>4.1381999999999999E-3</c:v>
                </c:pt>
                <c:pt idx="231">
                  <c:v>3.9700999999999998E-3</c:v>
                </c:pt>
                <c:pt idx="232">
                  <c:v>3.7176000000000002E-3</c:v>
                </c:pt>
                <c:pt idx="233">
                  <c:v>3.2401000000000001E-3</c:v>
                </c:pt>
                <c:pt idx="234">
                  <c:v>3.4437000000000001E-3</c:v>
                </c:pt>
                <c:pt idx="235">
                  <c:v>3.0623E-3</c:v>
                </c:pt>
                <c:pt idx="236">
                  <c:v>3.3297000000000001E-3</c:v>
                </c:pt>
                <c:pt idx="237">
                  <c:v>2.9689999999999999E-3</c:v>
                </c:pt>
                <c:pt idx="238">
                  <c:v>3.2044999999999999E-3</c:v>
                </c:pt>
                <c:pt idx="239">
                  <c:v>2.7966000000000002E-3</c:v>
                </c:pt>
                <c:pt idx="240">
                  <c:v>3.0141999999999999E-3</c:v>
                </c:pt>
                <c:pt idx="241">
                  <c:v>2.6567000000000001E-3</c:v>
                </c:pt>
                <c:pt idx="242">
                  <c:v>2.7939000000000002E-3</c:v>
                </c:pt>
                <c:pt idx="243">
                  <c:v>2.4964000000000002E-3</c:v>
                </c:pt>
                <c:pt idx="244">
                  <c:v>2.6446999999999998E-3</c:v>
                </c:pt>
                <c:pt idx="245">
                  <c:v>2.3273E-3</c:v>
                </c:pt>
                <c:pt idx="246">
                  <c:v>2.4761000000000002E-3</c:v>
                </c:pt>
                <c:pt idx="247">
                  <c:v>2.1776E-3</c:v>
                </c:pt>
                <c:pt idx="248">
                  <c:v>2.3230999999999998E-3</c:v>
                </c:pt>
                <c:pt idx="249">
                  <c:v>2.0887000000000002E-3</c:v>
                </c:pt>
                <c:pt idx="250">
                  <c:v>2.2184000000000001E-3</c:v>
                </c:pt>
                <c:pt idx="251">
                  <c:v>1.9184E-3</c:v>
                </c:pt>
                <c:pt idx="252">
                  <c:v>2.0566999999999998E-3</c:v>
                </c:pt>
                <c:pt idx="253">
                  <c:v>1.8835E-3</c:v>
                </c:pt>
                <c:pt idx="254">
                  <c:v>1.9425E-3</c:v>
                </c:pt>
                <c:pt idx="255">
                  <c:v>1.7242E-3</c:v>
                </c:pt>
                <c:pt idx="256">
                  <c:v>1.8725E-3</c:v>
                </c:pt>
                <c:pt idx="257">
                  <c:v>1.5809999999999999E-3</c:v>
                </c:pt>
                <c:pt idx="258">
                  <c:v>1.7558000000000001E-3</c:v>
                </c:pt>
                <c:pt idx="259">
                  <c:v>1.5118E-3</c:v>
                </c:pt>
                <c:pt idx="260">
                  <c:v>1.6831999999999999E-3</c:v>
                </c:pt>
                <c:pt idx="261">
                  <c:v>1.4836999999999999E-3</c:v>
                </c:pt>
                <c:pt idx="262">
                  <c:v>1.5237E-3</c:v>
                </c:pt>
                <c:pt idx="263">
                  <c:v>1.3775E-3</c:v>
                </c:pt>
                <c:pt idx="264">
                  <c:v>1.3997E-3</c:v>
                </c:pt>
                <c:pt idx="265">
                  <c:v>1.2780000000000001E-3</c:v>
                </c:pt>
                <c:pt idx="266">
                  <c:v>1.3935E-3</c:v>
                </c:pt>
                <c:pt idx="267">
                  <c:v>1.1950000000000001E-3</c:v>
                </c:pt>
                <c:pt idx="268">
                  <c:v>1.39E-3</c:v>
                </c:pt>
                <c:pt idx="269">
                  <c:v>1.1282E-3</c:v>
                </c:pt>
                <c:pt idx="270">
                  <c:v>1.2470000000000001E-3</c:v>
                </c:pt>
                <c:pt idx="271">
                  <c:v>1.0834E-3</c:v>
                </c:pt>
                <c:pt idx="272">
                  <c:v>1.1802E-3</c:v>
                </c:pt>
                <c:pt idx="273">
                  <c:v>1.0448E-3</c:v>
                </c:pt>
                <c:pt idx="274">
                  <c:v>1.0836000000000001E-3</c:v>
                </c:pt>
                <c:pt idx="275">
                  <c:v>1.0166000000000001E-3</c:v>
                </c:pt>
                <c:pt idx="276">
                  <c:v>1.0574E-3</c:v>
                </c:pt>
                <c:pt idx="277">
                  <c:v>8.5417000000000002E-4</c:v>
                </c:pt>
                <c:pt idx="278">
                  <c:v>1.0211E-3</c:v>
                </c:pt>
                <c:pt idx="279">
                  <c:v>8.2417000000000005E-4</c:v>
                </c:pt>
                <c:pt idx="280">
                  <c:v>9.3913000000000004E-4</c:v>
                </c:pt>
                <c:pt idx="281">
                  <c:v>8.1747000000000005E-4</c:v>
                </c:pt>
                <c:pt idx="282">
                  <c:v>9.1755999999999999E-4</c:v>
                </c:pt>
                <c:pt idx="283">
                  <c:v>7.1805999999999997E-4</c:v>
                </c:pt>
                <c:pt idx="284">
                  <c:v>8.4637000000000004E-4</c:v>
                </c:pt>
                <c:pt idx="285">
                  <c:v>7.2420000000000004E-4</c:v>
                </c:pt>
                <c:pt idx="286">
                  <c:v>7.9792000000000003E-4</c:v>
                </c:pt>
                <c:pt idx="287">
                  <c:v>6.6971000000000001E-4</c:v>
                </c:pt>
                <c:pt idx="288">
                  <c:v>8.1698999999999997E-4</c:v>
                </c:pt>
                <c:pt idx="289">
                  <c:v>6.1598000000000002E-4</c:v>
                </c:pt>
                <c:pt idx="290">
                  <c:v>7.2172000000000002E-4</c:v>
                </c:pt>
                <c:pt idx="291">
                  <c:v>5.6654000000000003E-4</c:v>
                </c:pt>
                <c:pt idx="292">
                  <c:v>6.8864000000000002E-4</c:v>
                </c:pt>
                <c:pt idx="293">
                  <c:v>5.4721000000000001E-4</c:v>
                </c:pt>
                <c:pt idx="294">
                  <c:v>6.7761000000000004E-4</c:v>
                </c:pt>
                <c:pt idx="295">
                  <c:v>5.1548999999999996E-4</c:v>
                </c:pt>
                <c:pt idx="296">
                  <c:v>6.2520999999999996E-4</c:v>
                </c:pt>
                <c:pt idx="297">
                  <c:v>4.9693000000000003E-4</c:v>
                </c:pt>
                <c:pt idx="298">
                  <c:v>6.0448999999999995E-4</c:v>
                </c:pt>
                <c:pt idx="299">
                  <c:v>4.6338999999999999E-4</c:v>
                </c:pt>
                <c:pt idx="300">
                  <c:v>5.7196999999999999E-4</c:v>
                </c:pt>
                <c:pt idx="301">
                  <c:v>4.2538E-4</c:v>
                </c:pt>
                <c:pt idx="302">
                  <c:v>5.6305999999999999E-4</c:v>
                </c:pt>
                <c:pt idx="303">
                  <c:v>4.1038000000000001E-4</c:v>
                </c:pt>
                <c:pt idx="304">
                  <c:v>4.9830999999999996E-4</c:v>
                </c:pt>
                <c:pt idx="305">
                  <c:v>3.8688999999999998E-4</c:v>
                </c:pt>
                <c:pt idx="306">
                  <c:v>5.1882999999999996E-4</c:v>
                </c:pt>
                <c:pt idx="307">
                  <c:v>3.3363000000000002E-4</c:v>
                </c:pt>
                <c:pt idx="308">
                  <c:v>5.0735000000000005E-4</c:v>
                </c:pt>
                <c:pt idx="309">
                  <c:v>3.2897999999999998E-4</c:v>
                </c:pt>
                <c:pt idx="310">
                  <c:v>4.4480000000000002E-4</c:v>
                </c:pt>
                <c:pt idx="311">
                  <c:v>3.1312000000000001E-4</c:v>
                </c:pt>
                <c:pt idx="312">
                  <c:v>4.4189000000000001E-4</c:v>
                </c:pt>
                <c:pt idx="313">
                  <c:v>2.8939999999999999E-4</c:v>
                </c:pt>
                <c:pt idx="314">
                  <c:v>4.0109E-4</c:v>
                </c:pt>
                <c:pt idx="315">
                  <c:v>2.8102999999999998E-4</c:v>
                </c:pt>
                <c:pt idx="316">
                  <c:v>3.6952000000000003E-4</c:v>
                </c:pt>
                <c:pt idx="317">
                  <c:v>2.5237000000000002E-4</c:v>
                </c:pt>
                <c:pt idx="318">
                  <c:v>3.3669E-4</c:v>
                </c:pt>
                <c:pt idx="319">
                  <c:v>2.5146000000000001E-4</c:v>
                </c:pt>
                <c:pt idx="320">
                  <c:v>3.3907000000000002E-4</c:v>
                </c:pt>
                <c:pt idx="321">
                  <c:v>2.3797999999999999E-4</c:v>
                </c:pt>
                <c:pt idx="322">
                  <c:v>2.9959000000000002E-4</c:v>
                </c:pt>
                <c:pt idx="323">
                  <c:v>2.2158E-4</c:v>
                </c:pt>
                <c:pt idx="324">
                  <c:v>2.7608999999999999E-4</c:v>
                </c:pt>
                <c:pt idx="325">
                  <c:v>2.1824E-4</c:v>
                </c:pt>
                <c:pt idx="326">
                  <c:v>2.5657000000000002E-4</c:v>
                </c:pt>
                <c:pt idx="327">
                  <c:v>1.8500999999999999E-4</c:v>
                </c:pt>
                <c:pt idx="328">
                  <c:v>2.5275999999999999E-4</c:v>
                </c:pt>
                <c:pt idx="329">
                  <c:v>1.853E-4</c:v>
                </c:pt>
                <c:pt idx="330">
                  <c:v>2.3025000000000001E-4</c:v>
                </c:pt>
                <c:pt idx="331">
                  <c:v>1.6621999999999999E-4</c:v>
                </c:pt>
                <c:pt idx="332">
                  <c:v>2.5198000000000001E-4</c:v>
                </c:pt>
                <c:pt idx="333">
                  <c:v>1.6326000000000001E-4</c:v>
                </c:pt>
                <c:pt idx="334">
                  <c:v>2.1232E-4</c:v>
                </c:pt>
                <c:pt idx="335">
                  <c:v>1.4401999999999999E-4</c:v>
                </c:pt>
                <c:pt idx="336">
                  <c:v>1.9577E-4</c:v>
                </c:pt>
                <c:pt idx="337">
                  <c:v>1.4708000000000001E-4</c:v>
                </c:pt>
                <c:pt idx="338">
                  <c:v>1.8317999999999999E-4</c:v>
                </c:pt>
                <c:pt idx="339">
                  <c:v>1.3585999999999999E-4</c:v>
                </c:pt>
                <c:pt idx="340">
                  <c:v>1.7563999999999999E-4</c:v>
                </c:pt>
                <c:pt idx="341">
                  <c:v>1.2195E-4</c:v>
                </c:pt>
                <c:pt idx="342">
                  <c:v>1.5414000000000001E-4</c:v>
                </c:pt>
                <c:pt idx="343">
                  <c:v>1.1775E-4</c:v>
                </c:pt>
                <c:pt idx="344">
                  <c:v>1.5731E-4</c:v>
                </c:pt>
                <c:pt idx="345">
                  <c:v>1.1014999999999999E-4</c:v>
                </c:pt>
                <c:pt idx="346">
                  <c:v>1.494E-4</c:v>
                </c:pt>
                <c:pt idx="347">
                  <c:v>1.0158999999999999E-4</c:v>
                </c:pt>
                <c:pt idx="348">
                  <c:v>1.4137000000000001E-4</c:v>
                </c:pt>
                <c:pt idx="349" formatCode="0.00E+00">
                  <c:v>9.7381999999999997E-5</c:v>
                </c:pt>
                <c:pt idx="350">
                  <c:v>1.3098999999999999E-4</c:v>
                </c:pt>
                <c:pt idx="351" formatCode="0.00E+00">
                  <c:v>8.3968999999999995E-5</c:v>
                </c:pt>
                <c:pt idx="352">
                  <c:v>1.1815999999999999E-4</c:v>
                </c:pt>
                <c:pt idx="353" formatCode="0.00E+00">
                  <c:v>8.3418999999999995E-5</c:v>
                </c:pt>
                <c:pt idx="354">
                  <c:v>1.144E-4</c:v>
                </c:pt>
                <c:pt idx="355" formatCode="0.00E+00">
                  <c:v>8.4035000000000004E-5</c:v>
                </c:pt>
                <c:pt idx="356">
                  <c:v>1.0700999999999999E-4</c:v>
                </c:pt>
                <c:pt idx="357" formatCode="0.00E+00">
                  <c:v>7.5964000000000007E-5</c:v>
                </c:pt>
                <c:pt idx="358">
                  <c:v>1.0374000000000001E-4</c:v>
                </c:pt>
                <c:pt idx="359" formatCode="0.00E+00">
                  <c:v>7.3635999999999998E-5</c:v>
                </c:pt>
                <c:pt idx="360" formatCode="0.00E+00">
                  <c:v>8.8591000000000006E-5</c:v>
                </c:pt>
                <c:pt idx="361" formatCode="0.00E+00">
                  <c:v>6.4103000000000006E-5</c:v>
                </c:pt>
                <c:pt idx="362" formatCode="0.00E+00">
                  <c:v>9.0474000000000001E-5</c:v>
                </c:pt>
                <c:pt idx="363" formatCode="0.00E+00">
                  <c:v>6.5026999999999999E-5</c:v>
                </c:pt>
                <c:pt idx="364" formatCode="0.00E+00">
                  <c:v>8.8030999999999998E-5</c:v>
                </c:pt>
                <c:pt idx="365" formatCode="0.00E+00">
                  <c:v>5.9459000000000001E-5</c:v>
                </c:pt>
                <c:pt idx="366" formatCode="0.00E+00">
                  <c:v>8.1058999999999998E-5</c:v>
                </c:pt>
                <c:pt idx="367" formatCode="0.00E+00">
                  <c:v>5.9998999999999999E-5</c:v>
                </c:pt>
                <c:pt idx="368" formatCode="0.00E+00">
                  <c:v>7.4991000000000001E-5</c:v>
                </c:pt>
                <c:pt idx="369" formatCode="0.00E+00">
                  <c:v>5.6032999999999997E-5</c:v>
                </c:pt>
                <c:pt idx="370" formatCode="0.00E+00">
                  <c:v>6.6686000000000005E-5</c:v>
                </c:pt>
                <c:pt idx="371" formatCode="0.00E+00">
                  <c:v>5.4274999999999998E-5</c:v>
                </c:pt>
                <c:pt idx="372" formatCode="0.00E+00">
                  <c:v>6.4443000000000006E-5</c:v>
                </c:pt>
                <c:pt idx="373" formatCode="0.00E+00">
                  <c:v>5.1088999999999998E-5</c:v>
                </c:pt>
                <c:pt idx="374" formatCode="0.00E+00">
                  <c:v>5.2991999999999997E-5</c:v>
                </c:pt>
                <c:pt idx="375" formatCode="0.00E+00">
                  <c:v>4.9254E-5</c:v>
                </c:pt>
                <c:pt idx="376" formatCode="0.00E+00">
                  <c:v>5.4815999999999998E-5</c:v>
                </c:pt>
                <c:pt idx="377" formatCode="0.00E+00">
                  <c:v>4.3538999999999998E-5</c:v>
                </c:pt>
                <c:pt idx="378" formatCode="0.00E+00">
                  <c:v>5.1715999999999997E-5</c:v>
                </c:pt>
                <c:pt idx="379" formatCode="0.00E+00">
                  <c:v>4.0988000000000001E-5</c:v>
                </c:pt>
                <c:pt idx="380" formatCode="0.00E+00">
                  <c:v>4.2664999999999999E-5</c:v>
                </c:pt>
                <c:pt idx="381" formatCode="0.00E+00">
                  <c:v>4.1791E-5</c:v>
                </c:pt>
                <c:pt idx="382" formatCode="0.00E+00">
                  <c:v>4.4742E-5</c:v>
                </c:pt>
                <c:pt idx="383" formatCode="0.00E+00">
                  <c:v>3.7160000000000003E-5</c:v>
                </c:pt>
                <c:pt idx="384" formatCode="0.00E+00">
                  <c:v>3.9906E-5</c:v>
                </c:pt>
                <c:pt idx="385" formatCode="0.00E+00">
                  <c:v>3.8661999999999997E-5</c:v>
                </c:pt>
                <c:pt idx="386" formatCode="0.00E+00">
                  <c:v>3.4523999999999997E-5</c:v>
                </c:pt>
                <c:pt idx="387" formatCode="0.00E+00">
                  <c:v>3.4876000000000003E-5</c:v>
                </c:pt>
                <c:pt idx="388" formatCode="0.00E+00">
                  <c:v>3.4212999999999999E-5</c:v>
                </c:pt>
                <c:pt idx="389" formatCode="0.00E+00">
                  <c:v>2.7636000000000001E-5</c:v>
                </c:pt>
                <c:pt idx="390" formatCode="0.00E+00">
                  <c:v>2.7790999999999999E-5</c:v>
                </c:pt>
                <c:pt idx="391" formatCode="0.00E+00">
                  <c:v>2.9515000000000001E-5</c:v>
                </c:pt>
                <c:pt idx="392" formatCode="0.00E+00">
                  <c:v>2.9394E-5</c:v>
                </c:pt>
                <c:pt idx="393" formatCode="0.00E+00">
                  <c:v>2.6829999999999999E-5</c:v>
                </c:pt>
                <c:pt idx="394" formatCode="0.00E+00">
                  <c:v>2.65E-5</c:v>
                </c:pt>
                <c:pt idx="395" formatCode="0.00E+00">
                  <c:v>2.5211E-5</c:v>
                </c:pt>
                <c:pt idx="396" formatCode="0.00E+00">
                  <c:v>2.0441999999999998E-5</c:v>
                </c:pt>
                <c:pt idx="397" formatCode="0.00E+00">
                  <c:v>2.5185E-5</c:v>
                </c:pt>
                <c:pt idx="398" formatCode="0.00E+00">
                  <c:v>1.7796999999999999E-5</c:v>
                </c:pt>
                <c:pt idx="399" formatCode="0.00E+00">
                  <c:v>2.3193E-5</c:v>
                </c:pt>
                <c:pt idx="400" formatCode="0.00E+00">
                  <c:v>1.6733000000000001E-5</c:v>
                </c:pt>
                <c:pt idx="401" formatCode="0.00E+00">
                  <c:v>2.2935999999999999E-5</c:v>
                </c:pt>
                <c:pt idx="402" formatCode="0.00E+00">
                  <c:v>1.7232E-5</c:v>
                </c:pt>
                <c:pt idx="403" formatCode="0.00E+00">
                  <c:v>2.1755000000000001E-5</c:v>
                </c:pt>
                <c:pt idx="404" formatCode="0.00E+00">
                  <c:v>1.5696999999999999E-5</c:v>
                </c:pt>
                <c:pt idx="405" formatCode="0.00E+00">
                  <c:v>1.857E-5</c:v>
                </c:pt>
                <c:pt idx="406" formatCode="0.00E+00">
                  <c:v>1.2282E-5</c:v>
                </c:pt>
                <c:pt idx="407" formatCode="0.00E+00">
                  <c:v>1.9072E-5</c:v>
                </c:pt>
                <c:pt idx="408" formatCode="0.00E+00">
                  <c:v>1.1379999999999999E-5</c:v>
                </c:pt>
                <c:pt idx="409" formatCode="0.00E+00">
                  <c:v>1.6177000000000001E-5</c:v>
                </c:pt>
                <c:pt idx="410" formatCode="0.00E+00">
                  <c:v>1.1194E-5</c:v>
                </c:pt>
                <c:pt idx="411" formatCode="0.00E+00">
                  <c:v>1.8957000000000002E-5</c:v>
                </c:pt>
                <c:pt idx="412" formatCode="0.00E+00">
                  <c:v>1.0301E-5</c:v>
                </c:pt>
                <c:pt idx="413" formatCode="0.00E+00">
                  <c:v>1.5999E-5</c:v>
                </c:pt>
                <c:pt idx="414" formatCode="0.00E+00">
                  <c:v>9.6963000000000007E-6</c:v>
                </c:pt>
                <c:pt idx="415" formatCode="0.00E+00">
                  <c:v>1.4997000000000001E-5</c:v>
                </c:pt>
                <c:pt idx="416" formatCode="0.00E+00">
                  <c:v>6.9641E-6</c:v>
                </c:pt>
                <c:pt idx="417" formatCode="0.00E+00">
                  <c:v>1.4065E-5</c:v>
                </c:pt>
                <c:pt idx="418" formatCode="0.00E+00">
                  <c:v>7.4155000000000004E-6</c:v>
                </c:pt>
                <c:pt idx="419" formatCode="0.00E+00">
                  <c:v>1.3638000000000001E-5</c:v>
                </c:pt>
                <c:pt idx="420" formatCode="0.00E+00">
                  <c:v>5.9278000000000002E-6</c:v>
                </c:pt>
                <c:pt idx="421" formatCode="0.00E+00">
                  <c:v>1.1695000000000001E-5</c:v>
                </c:pt>
                <c:pt idx="422" formatCode="0.00E+00">
                  <c:v>4.8381000000000003E-6</c:v>
                </c:pt>
                <c:pt idx="423" formatCode="0.00E+00">
                  <c:v>1.2639999999999999E-5</c:v>
                </c:pt>
                <c:pt idx="424" formatCode="0.00E+00">
                  <c:v>5.0397000000000002E-6</c:v>
                </c:pt>
                <c:pt idx="425" formatCode="0.00E+00">
                  <c:v>1.0766E-5</c:v>
                </c:pt>
                <c:pt idx="426" formatCode="0.00E+00">
                  <c:v>4.2705E-6</c:v>
                </c:pt>
                <c:pt idx="427" formatCode="0.00E+00">
                  <c:v>1.1606999999999999E-5</c:v>
                </c:pt>
                <c:pt idx="428" formatCode="0.00E+00">
                  <c:v>3.9137999999999997E-6</c:v>
                </c:pt>
                <c:pt idx="429" formatCode="0.00E+00">
                  <c:v>9.0489999999999993E-6</c:v>
                </c:pt>
                <c:pt idx="430" formatCode="0.00E+00">
                  <c:v>3.8823000000000001E-6</c:v>
                </c:pt>
                <c:pt idx="431" formatCode="0.00E+00">
                  <c:v>1.007E-5</c:v>
                </c:pt>
                <c:pt idx="432" formatCode="0.00E+00">
                  <c:v>3.9002000000000004E-6</c:v>
                </c:pt>
                <c:pt idx="433" formatCode="0.00E+00">
                  <c:v>8.5036999999999996E-6</c:v>
                </c:pt>
                <c:pt idx="434" formatCode="0.00E+00">
                  <c:v>3.2306999999999998E-6</c:v>
                </c:pt>
                <c:pt idx="435" formatCode="0.00E+00">
                  <c:v>9.3716000000000002E-6</c:v>
                </c:pt>
                <c:pt idx="436" formatCode="0.00E+00">
                  <c:v>2.3487999999999999E-6</c:v>
                </c:pt>
                <c:pt idx="437" formatCode="0.00E+00">
                  <c:v>7.6027000000000001E-6</c:v>
                </c:pt>
                <c:pt idx="438" formatCode="0.00E+00">
                  <c:v>2.7422000000000002E-6</c:v>
                </c:pt>
                <c:pt idx="439" formatCode="0.00E+00">
                  <c:v>7.2884999999999998E-6</c:v>
                </c:pt>
                <c:pt idx="440" formatCode="0.00E+00">
                  <c:v>2.1225999999999998E-6</c:v>
                </c:pt>
                <c:pt idx="441" formatCode="0.00E+00">
                  <c:v>7.8985999999999992E-6</c:v>
                </c:pt>
                <c:pt idx="442" formatCode="0.00E+00">
                  <c:v>1.9157999999999999E-6</c:v>
                </c:pt>
                <c:pt idx="443" formatCode="0.00E+00">
                  <c:v>7.2242000000000002E-6</c:v>
                </c:pt>
                <c:pt idx="444" formatCode="0.00E+00">
                  <c:v>1.6724000000000001E-6</c:v>
                </c:pt>
                <c:pt idx="445" formatCode="0.00E+00">
                  <c:v>6.9964999999999998E-6</c:v>
                </c:pt>
                <c:pt idx="446" formatCode="0.00E+00">
                  <c:v>1.9516000000000001E-6</c:v>
                </c:pt>
                <c:pt idx="447" formatCode="0.00E+00">
                  <c:v>5.4098999999999997E-6</c:v>
                </c:pt>
                <c:pt idx="448" formatCode="0.00E+00">
                  <c:v>1.7799000000000001E-6</c:v>
                </c:pt>
                <c:pt idx="449" formatCode="0.00E+00">
                  <c:v>5.7223999999999996E-6</c:v>
                </c:pt>
                <c:pt idx="450" formatCode="0.00E+00">
                  <c:v>1.1461999999999999E-6</c:v>
                </c:pt>
                <c:pt idx="451" formatCode="0.00E+00">
                  <c:v>5.3305E-6</c:v>
                </c:pt>
                <c:pt idx="452" formatCode="0.00E+00">
                  <c:v>1.4598E-6</c:v>
                </c:pt>
                <c:pt idx="453" formatCode="0.00E+00">
                  <c:v>5.0780999999999997E-6</c:v>
                </c:pt>
                <c:pt idx="454" formatCode="0.00E+00">
                  <c:v>1.1071E-6</c:v>
                </c:pt>
                <c:pt idx="455" formatCode="0.00E+00">
                  <c:v>4.5951999999999996E-6</c:v>
                </c:pt>
                <c:pt idx="456" formatCode="0.00E+00">
                  <c:v>1.0156000000000001E-6</c:v>
                </c:pt>
                <c:pt idx="457" formatCode="0.00E+00">
                  <c:v>4.8768999999999998E-6</c:v>
                </c:pt>
                <c:pt idx="458" formatCode="0.00E+00">
                  <c:v>7.2180000000000002E-7</c:v>
                </c:pt>
                <c:pt idx="459" formatCode="0.00E+00">
                  <c:v>3.9048000000000003E-6</c:v>
                </c:pt>
                <c:pt idx="460" formatCode="0.00E+00">
                  <c:v>7.1248000000000004E-7</c:v>
                </c:pt>
                <c:pt idx="461" formatCode="0.00E+00">
                  <c:v>3.7739E-6</c:v>
                </c:pt>
                <c:pt idx="462" formatCode="0.00E+00">
                  <c:v>7.1009000000000003E-7</c:v>
                </c:pt>
                <c:pt idx="463" formatCode="0.00E+00">
                  <c:v>4.2073999999999997E-6</c:v>
                </c:pt>
                <c:pt idx="464" formatCode="0.00E+00">
                  <c:v>5.8324999999999998E-7</c:v>
                </c:pt>
                <c:pt idx="465" formatCode="0.00E+00">
                  <c:v>3.5451000000000002E-6</c:v>
                </c:pt>
                <c:pt idx="466" formatCode="0.00E+00">
                  <c:v>5.0589000000000004E-7</c:v>
                </c:pt>
                <c:pt idx="467" formatCode="0.00E+00">
                  <c:v>3.7904000000000002E-6</c:v>
                </c:pt>
                <c:pt idx="468" formatCode="0.00E+00">
                  <c:v>4.8151999999999999E-7</c:v>
                </c:pt>
                <c:pt idx="469" formatCode="0.00E+00">
                  <c:v>3.6725E-6</c:v>
                </c:pt>
                <c:pt idx="470" formatCode="0.00E+00">
                  <c:v>5.4486999999999998E-7</c:v>
                </c:pt>
                <c:pt idx="471" formatCode="0.00E+00">
                  <c:v>2.7238999999999999E-6</c:v>
                </c:pt>
                <c:pt idx="472" formatCode="0.00E+00">
                  <c:v>2.2147000000000001E-7</c:v>
                </c:pt>
                <c:pt idx="473" formatCode="0.00E+00">
                  <c:v>3.4750000000000002E-6</c:v>
                </c:pt>
                <c:pt idx="474" formatCode="0.00E+00">
                  <c:v>3.0730000000000001E-7</c:v>
                </c:pt>
                <c:pt idx="475" formatCode="0.00E+00">
                  <c:v>3.0348999999999999E-6</c:v>
                </c:pt>
                <c:pt idx="476" formatCode="0.00E+00">
                  <c:v>1.5732000000000001E-7</c:v>
                </c:pt>
                <c:pt idx="477" formatCode="0.00E+00">
                  <c:v>3.3794000000000002E-6</c:v>
                </c:pt>
                <c:pt idx="478" formatCode="0.00E+00">
                  <c:v>1.758E-7</c:v>
                </c:pt>
                <c:pt idx="479" formatCode="0.00E+00">
                  <c:v>1.9844999999999998E-6</c:v>
                </c:pt>
                <c:pt idx="480" formatCode="0.00E+00">
                  <c:v>1.0953E-7</c:v>
                </c:pt>
                <c:pt idx="481" formatCode="0.00E+00">
                  <c:v>1.7386E-6</c:v>
                </c:pt>
                <c:pt idx="482">
                  <c:v>0</c:v>
                </c:pt>
                <c:pt idx="483" formatCode="0.00E+00">
                  <c:v>1.9058E-6</c:v>
                </c:pt>
                <c:pt idx="484">
                  <c:v>0</c:v>
                </c:pt>
                <c:pt idx="485" formatCode="0.00E+00">
                  <c:v>1.7956E-6</c:v>
                </c:pt>
                <c:pt idx="486">
                  <c:v>0</c:v>
                </c:pt>
                <c:pt idx="487" formatCode="0.00E+00">
                  <c:v>1.6007E-6</c:v>
                </c:pt>
                <c:pt idx="488">
                  <c:v>0</c:v>
                </c:pt>
                <c:pt idx="489" formatCode="0.00E+00">
                  <c:v>1.8382E-6</c:v>
                </c:pt>
                <c:pt idx="490">
                  <c:v>0</c:v>
                </c:pt>
                <c:pt idx="491" formatCode="0.00E+00">
                  <c:v>1.2653E-6</c:v>
                </c:pt>
                <c:pt idx="492">
                  <c:v>0</c:v>
                </c:pt>
                <c:pt idx="493" formatCode="0.00E+00">
                  <c:v>1.505E-6</c:v>
                </c:pt>
                <c:pt idx="494">
                  <c:v>0</c:v>
                </c:pt>
                <c:pt idx="495" formatCode="0.00E+00">
                  <c:v>9.6829000000000005E-7</c:v>
                </c:pt>
                <c:pt idx="496">
                  <c:v>0</c:v>
                </c:pt>
                <c:pt idx="497" formatCode="0.00E+00">
                  <c:v>1.3779E-6</c:v>
                </c:pt>
                <c:pt idx="498">
                  <c:v>0</c:v>
                </c:pt>
                <c:pt idx="499" formatCode="0.00E+00">
                  <c:v>1.0206E-6</c:v>
                </c:pt>
                <c:pt idx="500">
                  <c:v>0</c:v>
                </c:pt>
                <c:pt idx="501" formatCode="0.00E+00">
                  <c:v>1.1454000000000001E-6</c:v>
                </c:pt>
                <c:pt idx="502">
                  <c:v>0</c:v>
                </c:pt>
                <c:pt idx="503" formatCode="0.00E+00">
                  <c:v>1.2308999999999999E-6</c:v>
                </c:pt>
                <c:pt idx="504">
                  <c:v>0</c:v>
                </c:pt>
                <c:pt idx="505" formatCode="0.00E+00">
                  <c:v>1.1017E-6</c:v>
                </c:pt>
                <c:pt idx="506">
                  <c:v>0</c:v>
                </c:pt>
                <c:pt idx="507" formatCode="0.00E+00">
                  <c:v>5.9347000000000003E-7</c:v>
                </c:pt>
                <c:pt idx="508">
                  <c:v>0</c:v>
                </c:pt>
                <c:pt idx="509" formatCode="0.00E+00">
                  <c:v>1.004E-6</c:v>
                </c:pt>
                <c:pt idx="510">
                  <c:v>0</c:v>
                </c:pt>
                <c:pt idx="511" formatCode="0.00E+00">
                  <c:v>9.714299999999999E-7</c:v>
                </c:pt>
                <c:pt idx="512">
                  <c:v>0</c:v>
                </c:pt>
                <c:pt idx="513" formatCode="0.00E+00">
                  <c:v>5.8620999999999995E-7</c:v>
                </c:pt>
                <c:pt idx="514">
                  <c:v>0</c:v>
                </c:pt>
                <c:pt idx="515" formatCode="0.00E+00">
                  <c:v>7.7642000000000001E-7</c:v>
                </c:pt>
                <c:pt idx="516">
                  <c:v>0</c:v>
                </c:pt>
                <c:pt idx="517" formatCode="0.00E+00">
                  <c:v>6.5692999999999999E-7</c:v>
                </c:pt>
                <c:pt idx="518">
                  <c:v>0</c:v>
                </c:pt>
                <c:pt idx="519" formatCode="0.00E+00">
                  <c:v>6.4048999999999999E-7</c:v>
                </c:pt>
                <c:pt idx="520">
                  <c:v>0</c:v>
                </c:pt>
                <c:pt idx="521" formatCode="0.00E+00">
                  <c:v>4.4359999999999998E-7</c:v>
                </c:pt>
                <c:pt idx="522">
                  <c:v>0</c:v>
                </c:pt>
                <c:pt idx="523" formatCode="0.00E+00">
                  <c:v>4.7790999999999997E-7</c:v>
                </c:pt>
                <c:pt idx="524">
                  <c:v>0</c:v>
                </c:pt>
                <c:pt idx="525" formatCode="0.00E+00">
                  <c:v>2.0549E-7</c:v>
                </c:pt>
                <c:pt idx="526">
                  <c:v>0</c:v>
                </c:pt>
                <c:pt idx="527" formatCode="0.00E+00">
                  <c:v>3.5643999999999998E-7</c:v>
                </c:pt>
                <c:pt idx="528">
                  <c:v>0</c:v>
                </c:pt>
                <c:pt idx="529" formatCode="0.00E+00">
                  <c:v>3.6109000000000001E-7</c:v>
                </c:pt>
                <c:pt idx="530">
                  <c:v>0</c:v>
                </c:pt>
                <c:pt idx="531" formatCode="0.00E+00">
                  <c:v>1.1401E-7</c:v>
                </c:pt>
                <c:pt idx="532">
                  <c:v>0</c:v>
                </c:pt>
                <c:pt idx="533" formatCode="0.00E+00">
                  <c:v>1.4175999999999999E-7</c:v>
                </c:pt>
                <c:pt idx="534">
                  <c:v>0</c:v>
                </c:pt>
                <c:pt idx="535" formatCode="0.00E+00">
                  <c:v>2.8143E-7</c:v>
                </c:pt>
                <c:pt idx="536">
                  <c:v>0</c:v>
                </c:pt>
                <c:pt idx="537" formatCode="0.00E+00">
                  <c:v>1.4502000000000001E-7</c:v>
                </c:pt>
                <c:pt idx="538">
                  <c:v>0</c:v>
                </c:pt>
                <c:pt idx="539" formatCode="0.00E+00">
                  <c:v>1.5725999999999999E-7</c:v>
                </c:pt>
                <c:pt idx="540">
                  <c:v>0</c:v>
                </c:pt>
                <c:pt idx="541" formatCode="0.00E+00">
                  <c:v>1.247E-7</c:v>
                </c:pt>
                <c:pt idx="542">
                  <c:v>0</c:v>
                </c:pt>
                <c:pt idx="543" formatCode="0.00E+00">
                  <c:v>1.1759E-7</c:v>
                </c:pt>
                <c:pt idx="544">
                  <c:v>0</c:v>
                </c:pt>
                <c:pt idx="545" formatCode="0.00E+00">
                  <c:v>8.3050000000000006E-8</c:v>
                </c:pt>
                <c:pt idx="546">
                  <c:v>0</c:v>
                </c:pt>
                <c:pt idx="547" formatCode="0.00E+00">
                  <c:v>1.0125999999999999E-7</c:v>
                </c:pt>
                <c:pt idx="548">
                  <c:v>0</c:v>
                </c:pt>
                <c:pt idx="549" formatCode="0.00E+00">
                  <c:v>1.7391E-7</c:v>
                </c:pt>
                <c:pt idx="550">
                  <c:v>0</c:v>
                </c:pt>
                <c:pt idx="551" formatCode="0.00E+00">
                  <c:v>8.2502000000000006E-8</c:v>
                </c:pt>
                <c:pt idx="552">
                  <c:v>0</c:v>
                </c:pt>
                <c:pt idx="553" formatCode="0.00E+00">
                  <c:v>1.3894E-7</c:v>
                </c:pt>
                <c:pt idx="554">
                  <c:v>0</c:v>
                </c:pt>
                <c:pt idx="555" formatCode="0.00E+00">
                  <c:v>9.7453999999999994E-8</c:v>
                </c:pt>
                <c:pt idx="556">
                  <c:v>0</c:v>
                </c:pt>
                <c:pt idx="557" formatCode="0.00E+00">
                  <c:v>5.1549000000000001E-8</c:v>
                </c:pt>
                <c:pt idx="558">
                  <c:v>0</c:v>
                </c:pt>
                <c:pt idx="559" formatCode="0.00E+00">
                  <c:v>6.6110000000000001E-8</c:v>
                </c:pt>
                <c:pt idx="560">
                  <c:v>0</c:v>
                </c:pt>
                <c:pt idx="561" formatCode="0.00E+00">
                  <c:v>4.7652000000000002E-8</c:v>
                </c:pt>
                <c:pt idx="562">
                  <c:v>0</c:v>
                </c:pt>
                <c:pt idx="563" formatCode="0.00E+00">
                  <c:v>4.5848000000000001E-8</c:v>
                </c:pt>
                <c:pt idx="564">
                  <c:v>0</c:v>
                </c:pt>
                <c:pt idx="565" formatCode="0.00E+00">
                  <c:v>3.0928999999999999E-8</c:v>
                </c:pt>
                <c:pt idx="566">
                  <c:v>0</c:v>
                </c:pt>
                <c:pt idx="567" formatCode="0.00E+00">
                  <c:v>2.4631000000000001E-8</c:v>
                </c:pt>
                <c:pt idx="568">
                  <c:v>0</c:v>
                </c:pt>
                <c:pt idx="569" formatCode="0.00E+00">
                  <c:v>4.7722000000000002E-8</c:v>
                </c:pt>
                <c:pt idx="570">
                  <c:v>0</c:v>
                </c:pt>
                <c:pt idx="571" formatCode="0.00E+00">
                  <c:v>2.1944999999999999E-8</c:v>
                </c:pt>
                <c:pt idx="572">
                  <c:v>0</c:v>
                </c:pt>
                <c:pt idx="573" formatCode="0.00E+00">
                  <c:v>1.7928E-8</c:v>
                </c:pt>
                <c:pt idx="574">
                  <c:v>0</c:v>
                </c:pt>
                <c:pt idx="575" formatCode="0.00E+00">
                  <c:v>2.3485999999999999E-8</c:v>
                </c:pt>
                <c:pt idx="576">
                  <c:v>0</c:v>
                </c:pt>
                <c:pt idx="577" formatCode="0.00E+00">
                  <c:v>4.0509000000000002E-8</c:v>
                </c:pt>
                <c:pt idx="578">
                  <c:v>0</c:v>
                </c:pt>
                <c:pt idx="579" formatCode="0.00E+00">
                  <c:v>1.4211000000000001E-8</c:v>
                </c:pt>
                <c:pt idx="580">
                  <c:v>0</c:v>
                </c:pt>
                <c:pt idx="581" formatCode="0.00E+00">
                  <c:v>3.1891999999999999E-8</c:v>
                </c:pt>
                <c:pt idx="582">
                  <c:v>0</c:v>
                </c:pt>
                <c:pt idx="583" formatCode="0.00E+00">
                  <c:v>1.1587999999999999E-8</c:v>
                </c:pt>
                <c:pt idx="584">
                  <c:v>0</c:v>
                </c:pt>
                <c:pt idx="585" formatCode="0.00E+00">
                  <c:v>3.3714E-8</c:v>
                </c:pt>
                <c:pt idx="586">
                  <c:v>0</c:v>
                </c:pt>
                <c:pt idx="587" formatCode="0.00E+00">
                  <c:v>7.8679999999999997E-9</c:v>
                </c:pt>
                <c:pt idx="588">
                  <c:v>0</c:v>
                </c:pt>
                <c:pt idx="589" formatCode="0.00E+00">
                  <c:v>1.6043E-8</c:v>
                </c:pt>
                <c:pt idx="590">
                  <c:v>0</c:v>
                </c:pt>
                <c:pt idx="591" formatCode="0.00E+00">
                  <c:v>1.1949E-8</c:v>
                </c:pt>
                <c:pt idx="592">
                  <c:v>0</c:v>
                </c:pt>
                <c:pt idx="593" formatCode="0.00E+00">
                  <c:v>1.9118E-8</c:v>
                </c:pt>
                <c:pt idx="594">
                  <c:v>0</c:v>
                </c:pt>
                <c:pt idx="595" formatCode="0.00E+00">
                  <c:v>8.3278999999999997E-9</c:v>
                </c:pt>
                <c:pt idx="596">
                  <c:v>0</c:v>
                </c:pt>
                <c:pt idx="597" formatCode="0.00E+00">
                  <c:v>2.2951999999999999E-8</c:v>
                </c:pt>
                <c:pt idx="598">
                  <c:v>0</c:v>
                </c:pt>
                <c:pt idx="599" formatCode="0.00E+00">
                  <c:v>1.5481999999999999E-8</c:v>
                </c:pt>
                <c:pt idx="600">
                  <c:v>0</c:v>
                </c:pt>
                <c:pt idx="601" formatCode="0.00E+00">
                  <c:v>8.0023999999999996E-9</c:v>
                </c:pt>
                <c:pt idx="602">
                  <c:v>0</c:v>
                </c:pt>
                <c:pt idx="603" formatCode="0.00E+00">
                  <c:v>5.4593E-9</c:v>
                </c:pt>
                <c:pt idx="604">
                  <c:v>0</c:v>
                </c:pt>
                <c:pt idx="605" formatCode="0.00E+00">
                  <c:v>8.8836000000000002E-9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 formatCode="0.00E+00">
                  <c:v>8.4856999999999993E-9</c:v>
                </c:pt>
                <c:pt idx="610">
                  <c:v>0</c:v>
                </c:pt>
                <c:pt idx="611" formatCode="0.00E+00">
                  <c:v>2.9457999999999999E-9</c:v>
                </c:pt>
                <c:pt idx="612">
                  <c:v>0</c:v>
                </c:pt>
                <c:pt idx="613" formatCode="0.00E+00">
                  <c:v>4.7030999999999996E-9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 formatCode="0.00E+00">
                  <c:v>5.3152E-9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 formatCode="0.00E+00">
                  <c:v>9.2228E-9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 formatCode="0.00E+00">
                  <c:v>2.4240999999999999E-9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 formatCode="0.00E+00">
                  <c:v>2.6757000000000002E-9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0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0</c:v>
                </c:pt>
                <c:pt idx="656">
                  <c:v>0</c:v>
                </c:pt>
                <c:pt idx="657">
                  <c:v>0</c:v>
                </c:pt>
                <c:pt idx="658">
                  <c:v>0</c:v>
                </c:pt>
                <c:pt idx="659">
                  <c:v>0</c:v>
                </c:pt>
                <c:pt idx="660">
                  <c:v>0</c:v>
                </c:pt>
                <c:pt idx="661">
                  <c:v>0</c:v>
                </c:pt>
                <c:pt idx="662">
                  <c:v>0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0</c:v>
                </c:pt>
                <c:pt idx="669">
                  <c:v>0</c:v>
                </c:pt>
                <c:pt idx="670">
                  <c:v>0</c:v>
                </c:pt>
                <c:pt idx="671">
                  <c:v>0</c:v>
                </c:pt>
                <c:pt idx="672">
                  <c:v>0</c:v>
                </c:pt>
                <c:pt idx="673">
                  <c:v>0</c:v>
                </c:pt>
                <c:pt idx="674">
                  <c:v>0</c:v>
                </c:pt>
                <c:pt idx="675">
                  <c:v>0</c:v>
                </c:pt>
                <c:pt idx="676">
                  <c:v>0</c:v>
                </c:pt>
                <c:pt idx="677">
                  <c:v>0</c:v>
                </c:pt>
                <c:pt idx="678">
                  <c:v>0</c:v>
                </c:pt>
                <c:pt idx="679">
                  <c:v>0</c:v>
                </c:pt>
                <c:pt idx="680">
                  <c:v>0</c:v>
                </c:pt>
                <c:pt idx="681">
                  <c:v>0</c:v>
                </c:pt>
                <c:pt idx="682">
                  <c:v>0</c:v>
                </c:pt>
                <c:pt idx="683">
                  <c:v>0</c:v>
                </c:pt>
                <c:pt idx="684">
                  <c:v>0</c:v>
                </c:pt>
                <c:pt idx="685">
                  <c:v>0</c:v>
                </c:pt>
                <c:pt idx="686">
                  <c:v>0</c:v>
                </c:pt>
                <c:pt idx="687">
                  <c:v>0</c:v>
                </c:pt>
                <c:pt idx="688">
                  <c:v>0</c:v>
                </c:pt>
                <c:pt idx="689">
                  <c:v>0</c:v>
                </c:pt>
                <c:pt idx="690">
                  <c:v>0</c:v>
                </c:pt>
                <c:pt idx="691">
                  <c:v>0</c:v>
                </c:pt>
                <c:pt idx="692">
                  <c:v>0</c:v>
                </c:pt>
                <c:pt idx="693">
                  <c:v>0</c:v>
                </c:pt>
                <c:pt idx="694">
                  <c:v>0</c:v>
                </c:pt>
                <c:pt idx="695">
                  <c:v>0</c:v>
                </c:pt>
                <c:pt idx="696">
                  <c:v>0</c:v>
                </c:pt>
                <c:pt idx="697">
                  <c:v>0</c:v>
                </c:pt>
                <c:pt idx="698">
                  <c:v>0</c:v>
                </c:pt>
                <c:pt idx="699">
                  <c:v>0</c:v>
                </c:pt>
                <c:pt idx="700">
                  <c:v>0</c:v>
                </c:pt>
                <c:pt idx="701">
                  <c:v>0</c:v>
                </c:pt>
                <c:pt idx="702">
                  <c:v>0</c:v>
                </c:pt>
                <c:pt idx="703">
                  <c:v>0</c:v>
                </c:pt>
                <c:pt idx="704">
                  <c:v>0</c:v>
                </c:pt>
                <c:pt idx="705">
                  <c:v>0</c:v>
                </c:pt>
                <c:pt idx="706">
                  <c:v>0</c:v>
                </c:pt>
                <c:pt idx="707">
                  <c:v>0</c:v>
                </c:pt>
                <c:pt idx="708">
                  <c:v>0</c:v>
                </c:pt>
                <c:pt idx="709">
                  <c:v>0</c:v>
                </c:pt>
                <c:pt idx="710">
                  <c:v>0</c:v>
                </c:pt>
                <c:pt idx="711">
                  <c:v>0</c:v>
                </c:pt>
                <c:pt idx="712">
                  <c:v>0</c:v>
                </c:pt>
                <c:pt idx="713">
                  <c:v>0</c:v>
                </c:pt>
                <c:pt idx="714">
                  <c:v>0</c:v>
                </c:pt>
                <c:pt idx="715">
                  <c:v>0</c:v>
                </c:pt>
                <c:pt idx="716">
                  <c:v>0</c:v>
                </c:pt>
                <c:pt idx="717">
                  <c:v>0</c:v>
                </c:pt>
                <c:pt idx="718">
                  <c:v>0</c:v>
                </c:pt>
                <c:pt idx="719">
                  <c:v>0</c:v>
                </c:pt>
                <c:pt idx="720">
                  <c:v>0</c:v>
                </c:pt>
                <c:pt idx="721">
                  <c:v>0</c:v>
                </c:pt>
                <c:pt idx="722">
                  <c:v>0</c:v>
                </c:pt>
                <c:pt idx="723">
                  <c:v>0</c:v>
                </c:pt>
                <c:pt idx="724">
                  <c:v>0</c:v>
                </c:pt>
                <c:pt idx="725">
                  <c:v>0</c:v>
                </c:pt>
                <c:pt idx="726">
                  <c:v>0</c:v>
                </c:pt>
                <c:pt idx="727">
                  <c:v>0</c:v>
                </c:pt>
                <c:pt idx="728">
                  <c:v>0</c:v>
                </c:pt>
                <c:pt idx="729">
                  <c:v>0</c:v>
                </c:pt>
                <c:pt idx="730">
                  <c:v>0</c:v>
                </c:pt>
                <c:pt idx="731">
                  <c:v>0</c:v>
                </c:pt>
                <c:pt idx="732">
                  <c:v>0</c:v>
                </c:pt>
                <c:pt idx="733">
                  <c:v>0</c:v>
                </c:pt>
                <c:pt idx="734">
                  <c:v>0</c:v>
                </c:pt>
                <c:pt idx="735">
                  <c:v>0</c:v>
                </c:pt>
                <c:pt idx="736">
                  <c:v>0</c:v>
                </c:pt>
                <c:pt idx="737">
                  <c:v>0</c:v>
                </c:pt>
                <c:pt idx="738">
                  <c:v>0</c:v>
                </c:pt>
                <c:pt idx="739">
                  <c:v>0</c:v>
                </c:pt>
                <c:pt idx="740">
                  <c:v>0</c:v>
                </c:pt>
                <c:pt idx="741">
                  <c:v>0</c:v>
                </c:pt>
                <c:pt idx="742">
                  <c:v>0</c:v>
                </c:pt>
                <c:pt idx="743">
                  <c:v>0</c:v>
                </c:pt>
                <c:pt idx="744">
                  <c:v>0</c:v>
                </c:pt>
                <c:pt idx="745">
                  <c:v>0</c:v>
                </c:pt>
                <c:pt idx="746">
                  <c:v>0</c:v>
                </c:pt>
                <c:pt idx="747">
                  <c:v>0</c:v>
                </c:pt>
                <c:pt idx="748">
                  <c:v>0</c:v>
                </c:pt>
                <c:pt idx="749">
                  <c:v>0</c:v>
                </c:pt>
                <c:pt idx="750">
                  <c:v>0</c:v>
                </c:pt>
                <c:pt idx="751">
                  <c:v>0</c:v>
                </c:pt>
                <c:pt idx="752">
                  <c:v>0</c:v>
                </c:pt>
              </c:numCache>
            </c:numRef>
          </c:yVal>
          <c:smooth val="0"/>
        </c:ser>
        <c:ser>
          <c:idx val="8"/>
          <c:order val="8"/>
          <c:tx>
            <c:v>GCR heavy ions</c:v>
          </c:tx>
          <c:spPr>
            <a:ln w="28575"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D5D6'!$L$2:$L$754</c:f>
              <c:numCache>
                <c:formatCode>General</c:formatCode>
                <c:ptCount val="753"/>
                <c:pt idx="0">
                  <c:v>0.15407999999999999</c:v>
                </c:pt>
                <c:pt idx="1">
                  <c:v>0.15390000000000001</c:v>
                </c:pt>
                <c:pt idx="2">
                  <c:v>0.15501000000000001</c:v>
                </c:pt>
                <c:pt idx="3">
                  <c:v>0.15357999999999999</c:v>
                </c:pt>
                <c:pt idx="4">
                  <c:v>0.15426000000000001</c:v>
                </c:pt>
                <c:pt idx="5">
                  <c:v>0.15365000000000001</c:v>
                </c:pt>
                <c:pt idx="6">
                  <c:v>0.15261</c:v>
                </c:pt>
                <c:pt idx="7">
                  <c:v>0.15526000000000001</c:v>
                </c:pt>
                <c:pt idx="8">
                  <c:v>0.1547</c:v>
                </c:pt>
                <c:pt idx="9">
                  <c:v>0.15403</c:v>
                </c:pt>
                <c:pt idx="10">
                  <c:v>0.15196000000000001</c:v>
                </c:pt>
                <c:pt idx="11">
                  <c:v>0.15290000000000001</c:v>
                </c:pt>
                <c:pt idx="12">
                  <c:v>0.15056</c:v>
                </c:pt>
                <c:pt idx="13">
                  <c:v>0.14993999999999999</c:v>
                </c:pt>
                <c:pt idx="14">
                  <c:v>0.14962</c:v>
                </c:pt>
                <c:pt idx="15">
                  <c:v>0.14821000000000001</c:v>
                </c:pt>
                <c:pt idx="16">
                  <c:v>0.14781</c:v>
                </c:pt>
                <c:pt idx="17">
                  <c:v>0.14616000000000001</c:v>
                </c:pt>
                <c:pt idx="18">
                  <c:v>0.14717</c:v>
                </c:pt>
                <c:pt idx="19">
                  <c:v>0.14574999999999999</c:v>
                </c:pt>
                <c:pt idx="20">
                  <c:v>0.14485000000000001</c:v>
                </c:pt>
                <c:pt idx="21">
                  <c:v>0.14360000000000001</c:v>
                </c:pt>
                <c:pt idx="22">
                  <c:v>0.14316999999999999</c:v>
                </c:pt>
                <c:pt idx="23">
                  <c:v>0.14133999999999999</c:v>
                </c:pt>
                <c:pt idx="24">
                  <c:v>0.14158999999999999</c:v>
                </c:pt>
                <c:pt idx="25">
                  <c:v>0.14149999999999999</c:v>
                </c:pt>
                <c:pt idx="26">
                  <c:v>0.13969999999999999</c:v>
                </c:pt>
                <c:pt idx="27">
                  <c:v>0.13836000000000001</c:v>
                </c:pt>
                <c:pt idx="28">
                  <c:v>0.13951</c:v>
                </c:pt>
                <c:pt idx="29">
                  <c:v>0.13647999999999999</c:v>
                </c:pt>
                <c:pt idx="30">
                  <c:v>0.13596</c:v>
                </c:pt>
                <c:pt idx="31">
                  <c:v>0.13464000000000001</c:v>
                </c:pt>
                <c:pt idx="32">
                  <c:v>0.13400000000000001</c:v>
                </c:pt>
                <c:pt idx="33">
                  <c:v>0.13317000000000001</c:v>
                </c:pt>
                <c:pt idx="34">
                  <c:v>0.13247</c:v>
                </c:pt>
                <c:pt idx="35">
                  <c:v>0.13109999999999999</c:v>
                </c:pt>
                <c:pt idx="36">
                  <c:v>0.12973000000000001</c:v>
                </c:pt>
                <c:pt idx="37">
                  <c:v>0.13003000000000001</c:v>
                </c:pt>
                <c:pt idx="38">
                  <c:v>0.12784000000000001</c:v>
                </c:pt>
                <c:pt idx="39">
                  <c:v>0.12784999999999999</c:v>
                </c:pt>
                <c:pt idx="40">
                  <c:v>0.12611</c:v>
                </c:pt>
                <c:pt idx="41">
                  <c:v>0.12584000000000001</c:v>
                </c:pt>
                <c:pt idx="42">
                  <c:v>0.12478</c:v>
                </c:pt>
                <c:pt idx="43">
                  <c:v>0.12545000000000001</c:v>
                </c:pt>
                <c:pt idx="44">
                  <c:v>0.12559000000000001</c:v>
                </c:pt>
                <c:pt idx="45">
                  <c:v>0.1268</c:v>
                </c:pt>
                <c:pt idx="46">
                  <c:v>0.12862000000000001</c:v>
                </c:pt>
                <c:pt idx="47">
                  <c:v>0.13036</c:v>
                </c:pt>
                <c:pt idx="48">
                  <c:v>0.13294</c:v>
                </c:pt>
                <c:pt idx="49">
                  <c:v>0.13502</c:v>
                </c:pt>
                <c:pt idx="50">
                  <c:v>0.13771</c:v>
                </c:pt>
                <c:pt idx="51">
                  <c:v>0.13979</c:v>
                </c:pt>
                <c:pt idx="52">
                  <c:v>0.14208000000000001</c:v>
                </c:pt>
                <c:pt idx="53">
                  <c:v>0.14230000000000001</c:v>
                </c:pt>
                <c:pt idx="54">
                  <c:v>0.14332</c:v>
                </c:pt>
                <c:pt idx="55">
                  <c:v>0.14374999999999999</c:v>
                </c:pt>
                <c:pt idx="56">
                  <c:v>0.14319000000000001</c:v>
                </c:pt>
                <c:pt idx="57">
                  <c:v>0.14305000000000001</c:v>
                </c:pt>
                <c:pt idx="58">
                  <c:v>0.14157</c:v>
                </c:pt>
                <c:pt idx="59">
                  <c:v>0.14143</c:v>
                </c:pt>
                <c:pt idx="60">
                  <c:v>0.13913</c:v>
                </c:pt>
                <c:pt idx="61">
                  <c:v>0.13725999999999999</c:v>
                </c:pt>
                <c:pt idx="62">
                  <c:v>0.13553999999999999</c:v>
                </c:pt>
                <c:pt idx="63">
                  <c:v>0.13352</c:v>
                </c:pt>
                <c:pt idx="64">
                  <c:v>0.13141</c:v>
                </c:pt>
                <c:pt idx="65">
                  <c:v>0.12897</c:v>
                </c:pt>
                <c:pt idx="66">
                  <c:v>0.12737999999999999</c:v>
                </c:pt>
                <c:pt idx="67">
                  <c:v>0.12436999999999999</c:v>
                </c:pt>
                <c:pt idx="68">
                  <c:v>0.12193</c:v>
                </c:pt>
                <c:pt idx="69">
                  <c:v>0.11952</c:v>
                </c:pt>
                <c:pt idx="70">
                  <c:v>0.11756</c:v>
                </c:pt>
                <c:pt idx="71">
                  <c:v>0.11484999999999999</c:v>
                </c:pt>
                <c:pt idx="72">
                  <c:v>0.11212</c:v>
                </c:pt>
                <c:pt idx="73">
                  <c:v>0.10974</c:v>
                </c:pt>
                <c:pt idx="74">
                  <c:v>0.10804999999999999</c:v>
                </c:pt>
                <c:pt idx="75">
                  <c:v>0.1056</c:v>
                </c:pt>
                <c:pt idx="76">
                  <c:v>0.10302</c:v>
                </c:pt>
                <c:pt idx="77">
                  <c:v>0.10133</c:v>
                </c:pt>
                <c:pt idx="78">
                  <c:v>9.8573999999999995E-2</c:v>
                </c:pt>
                <c:pt idx="79">
                  <c:v>9.6658999999999995E-2</c:v>
                </c:pt>
                <c:pt idx="80">
                  <c:v>9.5066999999999999E-2</c:v>
                </c:pt>
                <c:pt idx="81">
                  <c:v>9.2394000000000004E-2</c:v>
                </c:pt>
                <c:pt idx="82">
                  <c:v>9.0830999999999995E-2</c:v>
                </c:pt>
                <c:pt idx="83">
                  <c:v>8.8805999999999996E-2</c:v>
                </c:pt>
                <c:pt idx="84">
                  <c:v>8.7032999999999999E-2</c:v>
                </c:pt>
                <c:pt idx="85">
                  <c:v>8.4653000000000006E-2</c:v>
                </c:pt>
                <c:pt idx="86">
                  <c:v>8.2974999999999993E-2</c:v>
                </c:pt>
                <c:pt idx="87">
                  <c:v>8.0791000000000002E-2</c:v>
                </c:pt>
                <c:pt idx="88">
                  <c:v>7.9089999999999994E-2</c:v>
                </c:pt>
                <c:pt idx="89">
                  <c:v>7.6353000000000004E-2</c:v>
                </c:pt>
                <c:pt idx="90">
                  <c:v>7.4497999999999995E-2</c:v>
                </c:pt>
                <c:pt idx="91">
                  <c:v>7.2676000000000004E-2</c:v>
                </c:pt>
                <c:pt idx="92">
                  <c:v>7.0490999999999998E-2</c:v>
                </c:pt>
                <c:pt idx="93">
                  <c:v>6.8384E-2</c:v>
                </c:pt>
                <c:pt idx="94">
                  <c:v>6.6160999999999998E-2</c:v>
                </c:pt>
                <c:pt idx="95">
                  <c:v>6.3951999999999995E-2</c:v>
                </c:pt>
                <c:pt idx="96">
                  <c:v>6.2451E-2</c:v>
                </c:pt>
                <c:pt idx="97">
                  <c:v>6.0234000000000003E-2</c:v>
                </c:pt>
                <c:pt idx="98">
                  <c:v>5.8016999999999999E-2</c:v>
                </c:pt>
                <c:pt idx="99">
                  <c:v>5.6061E-2</c:v>
                </c:pt>
                <c:pt idx="100">
                  <c:v>5.4517000000000003E-2</c:v>
                </c:pt>
                <c:pt idx="101">
                  <c:v>5.2809000000000002E-2</c:v>
                </c:pt>
                <c:pt idx="102">
                  <c:v>5.0987999999999999E-2</c:v>
                </c:pt>
                <c:pt idx="103">
                  <c:v>4.9438999999999997E-2</c:v>
                </c:pt>
                <c:pt idx="104">
                  <c:v>4.7460000000000002E-2</c:v>
                </c:pt>
                <c:pt idx="105">
                  <c:v>4.5879999999999997E-2</c:v>
                </c:pt>
                <c:pt idx="106">
                  <c:v>4.4204E-2</c:v>
                </c:pt>
                <c:pt idx="107">
                  <c:v>4.2617000000000002E-2</c:v>
                </c:pt>
                <c:pt idx="108">
                  <c:v>4.1124000000000001E-2</c:v>
                </c:pt>
                <c:pt idx="109">
                  <c:v>3.9666E-2</c:v>
                </c:pt>
                <c:pt idx="110">
                  <c:v>3.8269999999999998E-2</c:v>
                </c:pt>
                <c:pt idx="111">
                  <c:v>3.6706000000000003E-2</c:v>
                </c:pt>
                <c:pt idx="112">
                  <c:v>3.5512000000000002E-2</c:v>
                </c:pt>
                <c:pt idx="113">
                  <c:v>3.4138000000000002E-2</c:v>
                </c:pt>
                <c:pt idx="114">
                  <c:v>3.2855000000000002E-2</c:v>
                </c:pt>
                <c:pt idx="115">
                  <c:v>3.1579999999999997E-2</c:v>
                </c:pt>
                <c:pt idx="116">
                  <c:v>3.0218999999999999E-2</c:v>
                </c:pt>
                <c:pt idx="117">
                  <c:v>2.9069999999999999E-2</c:v>
                </c:pt>
                <c:pt idx="118">
                  <c:v>2.7843E-2</c:v>
                </c:pt>
                <c:pt idx="119">
                  <c:v>2.6644000000000001E-2</c:v>
                </c:pt>
                <c:pt idx="120">
                  <c:v>2.5635000000000002E-2</c:v>
                </c:pt>
                <c:pt idx="121">
                  <c:v>2.4579E-2</c:v>
                </c:pt>
                <c:pt idx="122">
                  <c:v>2.3703999999999999E-2</c:v>
                </c:pt>
                <c:pt idx="123">
                  <c:v>2.2466E-2</c:v>
                </c:pt>
                <c:pt idx="124">
                  <c:v>2.163E-2</c:v>
                </c:pt>
                <c:pt idx="125">
                  <c:v>2.0621E-2</c:v>
                </c:pt>
                <c:pt idx="126">
                  <c:v>1.9872000000000001E-2</c:v>
                </c:pt>
                <c:pt idx="127">
                  <c:v>1.8919999999999999E-2</c:v>
                </c:pt>
                <c:pt idx="128">
                  <c:v>1.8218000000000002E-2</c:v>
                </c:pt>
                <c:pt idx="129">
                  <c:v>1.7342E-2</c:v>
                </c:pt>
                <c:pt idx="130">
                  <c:v>1.6480999999999999E-2</c:v>
                </c:pt>
                <c:pt idx="131">
                  <c:v>1.5803000000000001E-2</c:v>
                </c:pt>
                <c:pt idx="132">
                  <c:v>1.5096999999999999E-2</c:v>
                </c:pt>
                <c:pt idx="133">
                  <c:v>1.4420000000000001E-2</c:v>
                </c:pt>
                <c:pt idx="134">
                  <c:v>1.3658999999999999E-2</c:v>
                </c:pt>
                <c:pt idx="135">
                  <c:v>1.3070999999999999E-2</c:v>
                </c:pt>
                <c:pt idx="136">
                  <c:v>1.2454E-2</c:v>
                </c:pt>
                <c:pt idx="137">
                  <c:v>1.1886000000000001E-2</c:v>
                </c:pt>
                <c:pt idx="138">
                  <c:v>1.1323E-2</c:v>
                </c:pt>
                <c:pt idx="139">
                  <c:v>1.0851E-2</c:v>
                </c:pt>
                <c:pt idx="140">
                  <c:v>1.0291E-2</c:v>
                </c:pt>
                <c:pt idx="141">
                  <c:v>9.8388E-3</c:v>
                </c:pt>
                <c:pt idx="142">
                  <c:v>9.3453000000000008E-3</c:v>
                </c:pt>
                <c:pt idx="143">
                  <c:v>8.8625000000000006E-3</c:v>
                </c:pt>
                <c:pt idx="144">
                  <c:v>8.4452999999999993E-3</c:v>
                </c:pt>
                <c:pt idx="145">
                  <c:v>8.0470000000000003E-3</c:v>
                </c:pt>
                <c:pt idx="146">
                  <c:v>7.7805000000000001E-3</c:v>
                </c:pt>
                <c:pt idx="147">
                  <c:v>7.4143000000000004E-3</c:v>
                </c:pt>
                <c:pt idx="148">
                  <c:v>7.1216999999999999E-3</c:v>
                </c:pt>
                <c:pt idx="149">
                  <c:v>6.7742000000000002E-3</c:v>
                </c:pt>
                <c:pt idx="150">
                  <c:v>6.4986000000000002E-3</c:v>
                </c:pt>
                <c:pt idx="151">
                  <c:v>6.2712999999999996E-3</c:v>
                </c:pt>
                <c:pt idx="152">
                  <c:v>6.0305000000000003E-3</c:v>
                </c:pt>
                <c:pt idx="153">
                  <c:v>5.7856000000000001E-3</c:v>
                </c:pt>
                <c:pt idx="154">
                  <c:v>5.5944999999999996E-3</c:v>
                </c:pt>
                <c:pt idx="155">
                  <c:v>5.4107000000000001E-3</c:v>
                </c:pt>
                <c:pt idx="156">
                  <c:v>5.1519000000000001E-3</c:v>
                </c:pt>
                <c:pt idx="157">
                  <c:v>4.9678999999999999E-3</c:v>
                </c:pt>
                <c:pt idx="158">
                  <c:v>4.8120000000000003E-3</c:v>
                </c:pt>
                <c:pt idx="159">
                  <c:v>4.6445999999999996E-3</c:v>
                </c:pt>
                <c:pt idx="160">
                  <c:v>4.4580000000000002E-3</c:v>
                </c:pt>
                <c:pt idx="161">
                  <c:v>4.2954999999999998E-3</c:v>
                </c:pt>
                <c:pt idx="162">
                  <c:v>4.1327999999999998E-3</c:v>
                </c:pt>
                <c:pt idx="163">
                  <c:v>3.9794000000000001E-3</c:v>
                </c:pt>
                <c:pt idx="164">
                  <c:v>3.8011E-3</c:v>
                </c:pt>
                <c:pt idx="165">
                  <c:v>3.6508999999999999E-3</c:v>
                </c:pt>
                <c:pt idx="166">
                  <c:v>3.5144999999999998E-3</c:v>
                </c:pt>
                <c:pt idx="167">
                  <c:v>3.3739999999999998E-3</c:v>
                </c:pt>
                <c:pt idx="168">
                  <c:v>3.241E-3</c:v>
                </c:pt>
                <c:pt idx="169">
                  <c:v>3.1042000000000001E-3</c:v>
                </c:pt>
                <c:pt idx="170">
                  <c:v>2.9981000000000001E-3</c:v>
                </c:pt>
                <c:pt idx="171">
                  <c:v>2.8792000000000002E-3</c:v>
                </c:pt>
                <c:pt idx="172">
                  <c:v>2.7751E-3</c:v>
                </c:pt>
                <c:pt idx="173">
                  <c:v>2.6626000000000002E-3</c:v>
                </c:pt>
                <c:pt idx="174">
                  <c:v>2.5579000000000001E-3</c:v>
                </c:pt>
                <c:pt idx="175">
                  <c:v>2.4843999999999999E-3</c:v>
                </c:pt>
                <c:pt idx="176">
                  <c:v>2.4038000000000002E-3</c:v>
                </c:pt>
                <c:pt idx="177">
                  <c:v>2.3376999999999998E-3</c:v>
                </c:pt>
                <c:pt idx="178">
                  <c:v>2.2653999999999999E-3</c:v>
                </c:pt>
                <c:pt idx="179">
                  <c:v>2.2179999999999999E-3</c:v>
                </c:pt>
                <c:pt idx="180">
                  <c:v>2.1491000000000001E-3</c:v>
                </c:pt>
                <c:pt idx="181">
                  <c:v>2.0699E-3</c:v>
                </c:pt>
                <c:pt idx="182">
                  <c:v>2.0035999999999999E-3</c:v>
                </c:pt>
                <c:pt idx="183">
                  <c:v>1.9583000000000001E-3</c:v>
                </c:pt>
                <c:pt idx="184">
                  <c:v>1.8882E-3</c:v>
                </c:pt>
                <c:pt idx="185">
                  <c:v>1.8476E-3</c:v>
                </c:pt>
                <c:pt idx="186">
                  <c:v>1.8014999999999999E-3</c:v>
                </c:pt>
                <c:pt idx="187">
                  <c:v>1.7338E-3</c:v>
                </c:pt>
                <c:pt idx="188">
                  <c:v>1.6661E-3</c:v>
                </c:pt>
                <c:pt idx="189">
                  <c:v>1.6048E-3</c:v>
                </c:pt>
                <c:pt idx="190">
                  <c:v>1.5516E-3</c:v>
                </c:pt>
                <c:pt idx="191">
                  <c:v>1.5119E-3</c:v>
                </c:pt>
                <c:pt idx="192">
                  <c:v>1.4687000000000001E-3</c:v>
                </c:pt>
                <c:pt idx="193">
                  <c:v>1.4314E-3</c:v>
                </c:pt>
                <c:pt idx="194">
                  <c:v>1.4027E-3</c:v>
                </c:pt>
                <c:pt idx="195">
                  <c:v>1.3946E-3</c:v>
                </c:pt>
                <c:pt idx="196">
                  <c:v>1.3875000000000001E-3</c:v>
                </c:pt>
                <c:pt idx="197">
                  <c:v>1.4036000000000001E-3</c:v>
                </c:pt>
                <c:pt idx="198">
                  <c:v>1.42E-3</c:v>
                </c:pt>
                <c:pt idx="199">
                  <c:v>1.4219E-3</c:v>
                </c:pt>
                <c:pt idx="200">
                  <c:v>1.4323000000000001E-3</c:v>
                </c:pt>
                <c:pt idx="201">
                  <c:v>1.4392999999999999E-3</c:v>
                </c:pt>
                <c:pt idx="202">
                  <c:v>1.4358999999999999E-3</c:v>
                </c:pt>
                <c:pt idx="203">
                  <c:v>1.4415000000000001E-3</c:v>
                </c:pt>
                <c:pt idx="204">
                  <c:v>1.4274999999999999E-3</c:v>
                </c:pt>
                <c:pt idx="205">
                  <c:v>1.4139999999999999E-3</c:v>
                </c:pt>
                <c:pt idx="206">
                  <c:v>1.3906999999999999E-3</c:v>
                </c:pt>
                <c:pt idx="207">
                  <c:v>1.3618E-3</c:v>
                </c:pt>
                <c:pt idx="208">
                  <c:v>1.3603000000000001E-3</c:v>
                </c:pt>
                <c:pt idx="209">
                  <c:v>1.3667E-3</c:v>
                </c:pt>
                <c:pt idx="210">
                  <c:v>1.3944000000000001E-3</c:v>
                </c:pt>
                <c:pt idx="211">
                  <c:v>1.4578E-3</c:v>
                </c:pt>
                <c:pt idx="212">
                  <c:v>1.5462E-3</c:v>
                </c:pt>
                <c:pt idx="213">
                  <c:v>1.6565E-3</c:v>
                </c:pt>
                <c:pt idx="214">
                  <c:v>1.781E-3</c:v>
                </c:pt>
                <c:pt idx="215">
                  <c:v>1.8979999999999999E-3</c:v>
                </c:pt>
                <c:pt idx="216">
                  <c:v>2.0175000000000002E-3</c:v>
                </c:pt>
                <c:pt idx="217">
                  <c:v>2.1069000000000001E-3</c:v>
                </c:pt>
                <c:pt idx="218">
                  <c:v>2.1784999999999999E-3</c:v>
                </c:pt>
                <c:pt idx="219">
                  <c:v>2.2219000000000002E-3</c:v>
                </c:pt>
                <c:pt idx="220">
                  <c:v>2.2426E-3</c:v>
                </c:pt>
                <c:pt idx="221">
                  <c:v>2.2242999999999998E-3</c:v>
                </c:pt>
                <c:pt idx="222">
                  <c:v>2.2296999999999998E-3</c:v>
                </c:pt>
                <c:pt idx="223">
                  <c:v>2.2120999999999998E-3</c:v>
                </c:pt>
                <c:pt idx="224">
                  <c:v>2.1700999999999999E-3</c:v>
                </c:pt>
                <c:pt idx="225">
                  <c:v>2.1540000000000001E-3</c:v>
                </c:pt>
                <c:pt idx="226">
                  <c:v>2.1221999999999999E-3</c:v>
                </c:pt>
                <c:pt idx="227">
                  <c:v>2.0896000000000001E-3</c:v>
                </c:pt>
                <c:pt idx="228">
                  <c:v>2.0831999999999999E-3</c:v>
                </c:pt>
                <c:pt idx="229">
                  <c:v>2.0477E-3</c:v>
                </c:pt>
                <c:pt idx="230">
                  <c:v>2.0176E-3</c:v>
                </c:pt>
                <c:pt idx="231">
                  <c:v>1.9794999999999999E-3</c:v>
                </c:pt>
                <c:pt idx="232">
                  <c:v>1.9437E-3</c:v>
                </c:pt>
                <c:pt idx="233">
                  <c:v>2.0688999999999998E-3</c:v>
                </c:pt>
                <c:pt idx="234">
                  <c:v>1.9208999999999999E-3</c:v>
                </c:pt>
                <c:pt idx="235">
                  <c:v>2.0641000000000001E-3</c:v>
                </c:pt>
                <c:pt idx="236">
                  <c:v>1.8626999999999999E-3</c:v>
                </c:pt>
                <c:pt idx="237">
                  <c:v>2.0460000000000001E-3</c:v>
                </c:pt>
                <c:pt idx="238">
                  <c:v>1.8110999999999999E-3</c:v>
                </c:pt>
                <c:pt idx="239">
                  <c:v>2.042E-3</c:v>
                </c:pt>
                <c:pt idx="240">
                  <c:v>1.7949999999999999E-3</c:v>
                </c:pt>
                <c:pt idx="241">
                  <c:v>2.0601E-3</c:v>
                </c:pt>
                <c:pt idx="242">
                  <c:v>1.7995999999999999E-3</c:v>
                </c:pt>
                <c:pt idx="243">
                  <c:v>2.0514999999999999E-3</c:v>
                </c:pt>
                <c:pt idx="244">
                  <c:v>1.8148000000000001E-3</c:v>
                </c:pt>
                <c:pt idx="245">
                  <c:v>2.0692000000000002E-3</c:v>
                </c:pt>
                <c:pt idx="246">
                  <c:v>1.8697E-3</c:v>
                </c:pt>
                <c:pt idx="247">
                  <c:v>2.075E-3</c:v>
                </c:pt>
                <c:pt idx="248">
                  <c:v>1.9155000000000001E-3</c:v>
                </c:pt>
                <c:pt idx="249">
                  <c:v>2.0693E-3</c:v>
                </c:pt>
                <c:pt idx="250">
                  <c:v>1.9411999999999999E-3</c:v>
                </c:pt>
                <c:pt idx="251">
                  <c:v>2.0639E-3</c:v>
                </c:pt>
                <c:pt idx="252">
                  <c:v>1.9675000000000001E-3</c:v>
                </c:pt>
                <c:pt idx="253">
                  <c:v>2.0433999999999999E-3</c:v>
                </c:pt>
                <c:pt idx="254">
                  <c:v>1.9794999999999999E-3</c:v>
                </c:pt>
                <c:pt idx="255">
                  <c:v>2.0124000000000001E-3</c:v>
                </c:pt>
                <c:pt idx="256">
                  <c:v>1.9696000000000002E-3</c:v>
                </c:pt>
                <c:pt idx="257">
                  <c:v>1.9826000000000002E-3</c:v>
                </c:pt>
                <c:pt idx="258">
                  <c:v>1.9449000000000001E-3</c:v>
                </c:pt>
                <c:pt idx="259">
                  <c:v>1.9372E-3</c:v>
                </c:pt>
                <c:pt idx="260">
                  <c:v>1.9170000000000001E-3</c:v>
                </c:pt>
                <c:pt idx="261">
                  <c:v>1.8818999999999999E-3</c:v>
                </c:pt>
                <c:pt idx="262">
                  <c:v>1.8717E-3</c:v>
                </c:pt>
                <c:pt idx="263">
                  <c:v>1.8240000000000001E-3</c:v>
                </c:pt>
                <c:pt idx="264">
                  <c:v>1.8117000000000001E-3</c:v>
                </c:pt>
                <c:pt idx="265">
                  <c:v>1.7841000000000001E-3</c:v>
                </c:pt>
                <c:pt idx="266">
                  <c:v>1.7669000000000001E-3</c:v>
                </c:pt>
                <c:pt idx="267">
                  <c:v>1.7136E-3</c:v>
                </c:pt>
                <c:pt idx="268">
                  <c:v>1.7080000000000001E-3</c:v>
                </c:pt>
                <c:pt idx="269">
                  <c:v>1.6528999999999999E-3</c:v>
                </c:pt>
                <c:pt idx="270">
                  <c:v>1.6469E-3</c:v>
                </c:pt>
                <c:pt idx="271">
                  <c:v>1.6025E-3</c:v>
                </c:pt>
                <c:pt idx="272">
                  <c:v>1.5983E-3</c:v>
                </c:pt>
                <c:pt idx="273">
                  <c:v>1.5353999999999999E-3</c:v>
                </c:pt>
                <c:pt idx="274">
                  <c:v>1.5367E-3</c:v>
                </c:pt>
                <c:pt idx="275">
                  <c:v>1.4886999999999999E-3</c:v>
                </c:pt>
                <c:pt idx="276">
                  <c:v>1.4940000000000001E-3</c:v>
                </c:pt>
                <c:pt idx="277">
                  <c:v>1.4239999999999999E-3</c:v>
                </c:pt>
                <c:pt idx="278">
                  <c:v>1.4342000000000001E-3</c:v>
                </c:pt>
                <c:pt idx="279">
                  <c:v>1.3789E-3</c:v>
                </c:pt>
                <c:pt idx="280">
                  <c:v>1.3751E-3</c:v>
                </c:pt>
                <c:pt idx="281">
                  <c:v>1.3299E-3</c:v>
                </c:pt>
                <c:pt idx="282">
                  <c:v>1.3225999999999999E-3</c:v>
                </c:pt>
                <c:pt idx="283">
                  <c:v>1.2845000000000001E-3</c:v>
                </c:pt>
                <c:pt idx="284">
                  <c:v>1.2867E-3</c:v>
                </c:pt>
                <c:pt idx="285">
                  <c:v>1.2313999999999999E-3</c:v>
                </c:pt>
                <c:pt idx="286">
                  <c:v>1.2378000000000001E-3</c:v>
                </c:pt>
                <c:pt idx="287">
                  <c:v>1.1891E-3</c:v>
                </c:pt>
                <c:pt idx="288">
                  <c:v>1.2117E-3</c:v>
                </c:pt>
                <c:pt idx="289">
                  <c:v>1.1532000000000001E-3</c:v>
                </c:pt>
                <c:pt idx="290">
                  <c:v>1.1728999999999999E-3</c:v>
                </c:pt>
                <c:pt idx="291">
                  <c:v>1.1081000000000001E-3</c:v>
                </c:pt>
                <c:pt idx="292">
                  <c:v>1.1226999999999999E-3</c:v>
                </c:pt>
                <c:pt idx="293">
                  <c:v>1.06E-3</c:v>
                </c:pt>
                <c:pt idx="294">
                  <c:v>1.0924999999999999E-3</c:v>
                </c:pt>
                <c:pt idx="295">
                  <c:v>1.0245E-3</c:v>
                </c:pt>
                <c:pt idx="296">
                  <c:v>1.0430999999999999E-3</c:v>
                </c:pt>
                <c:pt idx="297">
                  <c:v>9.8419000000000002E-4</c:v>
                </c:pt>
                <c:pt idx="298">
                  <c:v>1.0062999999999999E-3</c:v>
                </c:pt>
                <c:pt idx="299">
                  <c:v>9.4388000000000002E-4</c:v>
                </c:pt>
                <c:pt idx="300">
                  <c:v>9.7000000000000005E-4</c:v>
                </c:pt>
                <c:pt idx="301">
                  <c:v>9.0092000000000004E-4</c:v>
                </c:pt>
                <c:pt idx="302">
                  <c:v>9.2294000000000002E-4</c:v>
                </c:pt>
                <c:pt idx="303">
                  <c:v>8.6905000000000001E-4</c:v>
                </c:pt>
                <c:pt idx="304">
                  <c:v>8.9581000000000003E-4</c:v>
                </c:pt>
                <c:pt idx="305">
                  <c:v>8.2660000000000003E-4</c:v>
                </c:pt>
                <c:pt idx="306">
                  <c:v>8.5515000000000005E-4</c:v>
                </c:pt>
                <c:pt idx="307">
                  <c:v>7.9518999999999998E-4</c:v>
                </c:pt>
                <c:pt idx="308">
                  <c:v>8.2321E-4</c:v>
                </c:pt>
                <c:pt idx="309">
                  <c:v>7.6415000000000001E-4</c:v>
                </c:pt>
                <c:pt idx="310">
                  <c:v>7.8375999999999999E-4</c:v>
                </c:pt>
                <c:pt idx="311">
                  <c:v>7.4449E-4</c:v>
                </c:pt>
                <c:pt idx="312">
                  <c:v>7.5161E-4</c:v>
                </c:pt>
                <c:pt idx="313">
                  <c:v>7.2008E-4</c:v>
                </c:pt>
                <c:pt idx="314">
                  <c:v>7.2524999999999998E-4</c:v>
                </c:pt>
                <c:pt idx="315">
                  <c:v>7.0091999999999995E-4</c:v>
                </c:pt>
                <c:pt idx="316">
                  <c:v>7.0264999999999998E-4</c:v>
                </c:pt>
                <c:pt idx="317">
                  <c:v>6.7526999999999995E-4</c:v>
                </c:pt>
                <c:pt idx="318">
                  <c:v>6.8179000000000004E-4</c:v>
                </c:pt>
                <c:pt idx="319">
                  <c:v>6.6131999999999996E-4</c:v>
                </c:pt>
                <c:pt idx="320">
                  <c:v>6.7177999999999997E-4</c:v>
                </c:pt>
                <c:pt idx="321">
                  <c:v>6.4364000000000001E-4</c:v>
                </c:pt>
                <c:pt idx="322">
                  <c:v>6.5406999999999998E-4</c:v>
                </c:pt>
                <c:pt idx="323">
                  <c:v>6.1795000000000003E-4</c:v>
                </c:pt>
                <c:pt idx="324">
                  <c:v>6.3215999999999999E-4</c:v>
                </c:pt>
                <c:pt idx="325">
                  <c:v>5.9484000000000002E-4</c:v>
                </c:pt>
                <c:pt idx="326">
                  <c:v>6.1236999999999999E-4</c:v>
                </c:pt>
                <c:pt idx="327">
                  <c:v>5.7304000000000003E-4</c:v>
                </c:pt>
                <c:pt idx="328">
                  <c:v>5.9334999999999998E-4</c:v>
                </c:pt>
                <c:pt idx="329">
                  <c:v>5.5331E-4</c:v>
                </c:pt>
                <c:pt idx="330">
                  <c:v>5.6736000000000004E-4</c:v>
                </c:pt>
                <c:pt idx="331">
                  <c:v>5.2904999999999998E-4</c:v>
                </c:pt>
                <c:pt idx="332">
                  <c:v>5.4887999999999996E-4</c:v>
                </c:pt>
                <c:pt idx="333">
                  <c:v>5.0801999999999998E-4</c:v>
                </c:pt>
                <c:pt idx="334">
                  <c:v>5.2994999999999995E-4</c:v>
                </c:pt>
                <c:pt idx="335">
                  <c:v>4.9196000000000005E-4</c:v>
                </c:pt>
                <c:pt idx="336">
                  <c:v>5.0869000000000001E-4</c:v>
                </c:pt>
                <c:pt idx="337">
                  <c:v>4.7195000000000001E-4</c:v>
                </c:pt>
                <c:pt idx="338">
                  <c:v>4.8665999999999998E-4</c:v>
                </c:pt>
                <c:pt idx="339">
                  <c:v>4.5272999999999998E-4</c:v>
                </c:pt>
                <c:pt idx="340">
                  <c:v>4.6708999999999997E-4</c:v>
                </c:pt>
                <c:pt idx="341">
                  <c:v>4.4469000000000003E-4</c:v>
                </c:pt>
                <c:pt idx="342">
                  <c:v>4.5120000000000002E-4</c:v>
                </c:pt>
                <c:pt idx="343">
                  <c:v>4.2646999999999997E-4</c:v>
                </c:pt>
                <c:pt idx="344">
                  <c:v>4.3810000000000002E-4</c:v>
                </c:pt>
                <c:pt idx="345">
                  <c:v>4.1514999999999998E-4</c:v>
                </c:pt>
                <c:pt idx="346">
                  <c:v>4.2454999999999999E-4</c:v>
                </c:pt>
                <c:pt idx="347">
                  <c:v>4.0412999999999999E-4</c:v>
                </c:pt>
                <c:pt idx="348">
                  <c:v>4.1561000000000001E-4</c:v>
                </c:pt>
                <c:pt idx="349">
                  <c:v>3.8872000000000001E-4</c:v>
                </c:pt>
                <c:pt idx="350">
                  <c:v>4.0578000000000001E-4</c:v>
                </c:pt>
                <c:pt idx="351">
                  <c:v>3.7226000000000002E-4</c:v>
                </c:pt>
                <c:pt idx="352">
                  <c:v>3.8923000000000001E-4</c:v>
                </c:pt>
                <c:pt idx="353">
                  <c:v>3.5711E-4</c:v>
                </c:pt>
                <c:pt idx="354">
                  <c:v>3.7429E-4</c:v>
                </c:pt>
                <c:pt idx="355">
                  <c:v>3.4284000000000002E-4</c:v>
                </c:pt>
                <c:pt idx="356">
                  <c:v>3.6038999999999998E-4</c:v>
                </c:pt>
                <c:pt idx="357">
                  <c:v>3.2976000000000001E-4</c:v>
                </c:pt>
                <c:pt idx="358">
                  <c:v>3.4571999999999999E-4</c:v>
                </c:pt>
                <c:pt idx="359">
                  <c:v>3.1359999999999998E-4</c:v>
                </c:pt>
                <c:pt idx="360">
                  <c:v>3.3045999999999998E-4</c:v>
                </c:pt>
                <c:pt idx="361">
                  <c:v>3.0389000000000002E-4</c:v>
                </c:pt>
                <c:pt idx="362">
                  <c:v>3.1555E-4</c:v>
                </c:pt>
                <c:pt idx="363">
                  <c:v>2.9297999999999998E-4</c:v>
                </c:pt>
                <c:pt idx="364">
                  <c:v>3.0357000000000002E-4</c:v>
                </c:pt>
                <c:pt idx="365">
                  <c:v>2.8164999999999999E-4</c:v>
                </c:pt>
                <c:pt idx="366">
                  <c:v>2.9043999999999999E-4</c:v>
                </c:pt>
                <c:pt idx="367">
                  <c:v>2.6983999999999998E-4</c:v>
                </c:pt>
                <c:pt idx="368">
                  <c:v>2.7934999999999999E-4</c:v>
                </c:pt>
                <c:pt idx="369">
                  <c:v>2.6086000000000002E-4</c:v>
                </c:pt>
                <c:pt idx="370">
                  <c:v>2.7074E-4</c:v>
                </c:pt>
                <c:pt idx="371">
                  <c:v>2.5123000000000002E-4</c:v>
                </c:pt>
                <c:pt idx="372">
                  <c:v>2.6002000000000002E-4</c:v>
                </c:pt>
                <c:pt idx="373">
                  <c:v>2.418E-4</c:v>
                </c:pt>
                <c:pt idx="374">
                  <c:v>2.5061000000000001E-4</c:v>
                </c:pt>
                <c:pt idx="375">
                  <c:v>2.3175E-4</c:v>
                </c:pt>
                <c:pt idx="376">
                  <c:v>2.4151000000000001E-4</c:v>
                </c:pt>
                <c:pt idx="377">
                  <c:v>2.1976999999999999E-4</c:v>
                </c:pt>
                <c:pt idx="378">
                  <c:v>2.3025000000000001E-4</c:v>
                </c:pt>
                <c:pt idx="379">
                  <c:v>2.1201999999999999E-4</c:v>
                </c:pt>
                <c:pt idx="380">
                  <c:v>2.1959E-4</c:v>
                </c:pt>
                <c:pt idx="381">
                  <c:v>2.0133E-4</c:v>
                </c:pt>
                <c:pt idx="382">
                  <c:v>2.1220000000000001E-4</c:v>
                </c:pt>
                <c:pt idx="383">
                  <c:v>1.9043E-4</c:v>
                </c:pt>
                <c:pt idx="384">
                  <c:v>2.0116000000000001E-4</c:v>
                </c:pt>
                <c:pt idx="385">
                  <c:v>1.8351000000000001E-4</c:v>
                </c:pt>
                <c:pt idx="386">
                  <c:v>1.9309000000000001E-4</c:v>
                </c:pt>
                <c:pt idx="387">
                  <c:v>1.7540000000000001E-4</c:v>
                </c:pt>
                <c:pt idx="388">
                  <c:v>1.8440000000000001E-4</c:v>
                </c:pt>
                <c:pt idx="389">
                  <c:v>1.6793999999999999E-4</c:v>
                </c:pt>
                <c:pt idx="390">
                  <c:v>1.7655000000000001E-4</c:v>
                </c:pt>
                <c:pt idx="391">
                  <c:v>1.5995000000000001E-4</c:v>
                </c:pt>
                <c:pt idx="392">
                  <c:v>1.6833000000000001E-4</c:v>
                </c:pt>
                <c:pt idx="393">
                  <c:v>1.5181E-4</c:v>
                </c:pt>
                <c:pt idx="394">
                  <c:v>1.5986E-4</c:v>
                </c:pt>
                <c:pt idx="395">
                  <c:v>1.4470999999999999E-4</c:v>
                </c:pt>
                <c:pt idx="396">
                  <c:v>1.5289000000000001E-4</c:v>
                </c:pt>
                <c:pt idx="397">
                  <c:v>1.3808000000000001E-4</c:v>
                </c:pt>
                <c:pt idx="398">
                  <c:v>1.4616999999999999E-4</c:v>
                </c:pt>
                <c:pt idx="399">
                  <c:v>1.3250999999999999E-4</c:v>
                </c:pt>
                <c:pt idx="400">
                  <c:v>1.3902000000000001E-4</c:v>
                </c:pt>
                <c:pt idx="401">
                  <c:v>1.2669999999999999E-4</c:v>
                </c:pt>
                <c:pt idx="402">
                  <c:v>1.3347000000000001E-4</c:v>
                </c:pt>
                <c:pt idx="403">
                  <c:v>1.2065000000000001E-4</c:v>
                </c:pt>
                <c:pt idx="404">
                  <c:v>1.2552E-4</c:v>
                </c:pt>
                <c:pt idx="405">
                  <c:v>1.1437E-4</c:v>
                </c:pt>
                <c:pt idx="406">
                  <c:v>1.2138000000000001E-4</c:v>
                </c:pt>
                <c:pt idx="407">
                  <c:v>1.0998E-4</c:v>
                </c:pt>
                <c:pt idx="408">
                  <c:v>1.1462E-4</c:v>
                </c:pt>
                <c:pt idx="409">
                  <c:v>1.0412999999999999E-4</c:v>
                </c:pt>
                <c:pt idx="410">
                  <c:v>1.0963000000000001E-4</c:v>
                </c:pt>
                <c:pt idx="411">
                  <c:v>1.0037E-4</c:v>
                </c:pt>
                <c:pt idx="412">
                  <c:v>1.0605E-4</c:v>
                </c:pt>
                <c:pt idx="413" formatCode="0.00E+00">
                  <c:v>9.4982000000000006E-5</c:v>
                </c:pt>
                <c:pt idx="414">
                  <c:v>1.0037E-4</c:v>
                </c:pt>
                <c:pt idx="415" formatCode="0.00E+00">
                  <c:v>9.1218999999999995E-5</c:v>
                </c:pt>
                <c:pt idx="416" formatCode="0.00E+00">
                  <c:v>9.5995999999999994E-5</c:v>
                </c:pt>
                <c:pt idx="417" formatCode="0.00E+00">
                  <c:v>8.6267000000000006E-5</c:v>
                </c:pt>
                <c:pt idx="418" formatCode="0.00E+00">
                  <c:v>9.1210000000000003E-5</c:v>
                </c:pt>
                <c:pt idx="419" formatCode="0.00E+00">
                  <c:v>8.2013000000000002E-5</c:v>
                </c:pt>
                <c:pt idx="420" formatCode="0.00E+00">
                  <c:v>8.6775999999999997E-5</c:v>
                </c:pt>
                <c:pt idx="421" formatCode="0.00E+00">
                  <c:v>7.8880000000000004E-5</c:v>
                </c:pt>
                <c:pt idx="422" formatCode="0.00E+00">
                  <c:v>8.2892999999999994E-5</c:v>
                </c:pt>
                <c:pt idx="423" formatCode="0.00E+00">
                  <c:v>7.5142000000000007E-5</c:v>
                </c:pt>
                <c:pt idx="424" formatCode="0.00E+00">
                  <c:v>7.9040000000000002E-5</c:v>
                </c:pt>
                <c:pt idx="425" formatCode="0.00E+00">
                  <c:v>7.1489000000000006E-5</c:v>
                </c:pt>
                <c:pt idx="426" formatCode="0.00E+00">
                  <c:v>7.5506999999999994E-5</c:v>
                </c:pt>
                <c:pt idx="427" formatCode="0.00E+00">
                  <c:v>6.8073999999999999E-5</c:v>
                </c:pt>
                <c:pt idx="428" formatCode="0.00E+00">
                  <c:v>7.2173000000000002E-5</c:v>
                </c:pt>
                <c:pt idx="429" formatCode="0.00E+00">
                  <c:v>6.4797999999999999E-5</c:v>
                </c:pt>
                <c:pt idx="430" formatCode="0.00E+00">
                  <c:v>6.9045E-5</c:v>
                </c:pt>
                <c:pt idx="431" formatCode="0.00E+00">
                  <c:v>6.2105000000000003E-5</c:v>
                </c:pt>
                <c:pt idx="432" formatCode="0.00E+00">
                  <c:v>6.5741999999999995E-5</c:v>
                </c:pt>
                <c:pt idx="433" formatCode="0.00E+00">
                  <c:v>5.8983000000000001E-5</c:v>
                </c:pt>
                <c:pt idx="434" formatCode="0.00E+00">
                  <c:v>6.2654E-5</c:v>
                </c:pt>
                <c:pt idx="435" formatCode="0.00E+00">
                  <c:v>5.6456000000000003E-5</c:v>
                </c:pt>
                <c:pt idx="436" formatCode="0.00E+00">
                  <c:v>5.9793000000000002E-5</c:v>
                </c:pt>
                <c:pt idx="437" formatCode="0.00E+00">
                  <c:v>5.3785000000000001E-5</c:v>
                </c:pt>
                <c:pt idx="438" formatCode="0.00E+00">
                  <c:v>5.7192999999999999E-5</c:v>
                </c:pt>
                <c:pt idx="439" formatCode="0.00E+00">
                  <c:v>5.1585999999999997E-5</c:v>
                </c:pt>
                <c:pt idx="440" formatCode="0.00E+00">
                  <c:v>5.4348000000000002E-5</c:v>
                </c:pt>
                <c:pt idx="441" formatCode="0.00E+00">
                  <c:v>4.9258000000000002E-5</c:v>
                </c:pt>
                <c:pt idx="442" formatCode="0.00E+00">
                  <c:v>5.2240000000000001E-5</c:v>
                </c:pt>
                <c:pt idx="443" formatCode="0.00E+00">
                  <c:v>4.7370000000000002E-5</c:v>
                </c:pt>
                <c:pt idx="444" formatCode="0.00E+00">
                  <c:v>5.0330000000000001E-5</c:v>
                </c:pt>
                <c:pt idx="445" formatCode="0.00E+00">
                  <c:v>4.5602000000000001E-5</c:v>
                </c:pt>
                <c:pt idx="446" formatCode="0.00E+00">
                  <c:v>4.8322999999999998E-5</c:v>
                </c:pt>
                <c:pt idx="447" formatCode="0.00E+00">
                  <c:v>4.3784E-5</c:v>
                </c:pt>
                <c:pt idx="448" formatCode="0.00E+00">
                  <c:v>4.6316000000000002E-5</c:v>
                </c:pt>
                <c:pt idx="449" formatCode="0.00E+00">
                  <c:v>4.2725000000000002E-5</c:v>
                </c:pt>
                <c:pt idx="450" formatCode="0.00E+00">
                  <c:v>4.4400000000000002E-5</c:v>
                </c:pt>
                <c:pt idx="451" formatCode="0.00E+00">
                  <c:v>4.2562999999999999E-5</c:v>
                </c:pt>
                <c:pt idx="452" formatCode="0.00E+00">
                  <c:v>4.2929999999999997E-5</c:v>
                </c:pt>
                <c:pt idx="453" formatCode="0.00E+00">
                  <c:v>4.2181000000000002E-5</c:v>
                </c:pt>
                <c:pt idx="454" formatCode="0.00E+00">
                  <c:v>4.2731000000000001E-5</c:v>
                </c:pt>
                <c:pt idx="455" formatCode="0.00E+00">
                  <c:v>4.1171999999999998E-5</c:v>
                </c:pt>
                <c:pt idx="456" formatCode="0.00E+00">
                  <c:v>4.2840999999999999E-5</c:v>
                </c:pt>
                <c:pt idx="457" formatCode="0.00E+00">
                  <c:v>3.9946E-5</c:v>
                </c:pt>
                <c:pt idx="458" formatCode="0.00E+00">
                  <c:v>4.2373999999999998E-5</c:v>
                </c:pt>
                <c:pt idx="459" formatCode="0.00E+00">
                  <c:v>3.8652999999999997E-5</c:v>
                </c:pt>
                <c:pt idx="460" formatCode="0.00E+00">
                  <c:v>4.0750000000000001E-5</c:v>
                </c:pt>
                <c:pt idx="461" formatCode="0.00E+00">
                  <c:v>3.7286999999999997E-5</c:v>
                </c:pt>
                <c:pt idx="462" formatCode="0.00E+00">
                  <c:v>3.9477000000000002E-5</c:v>
                </c:pt>
                <c:pt idx="463" formatCode="0.00E+00">
                  <c:v>3.6266000000000001E-5</c:v>
                </c:pt>
                <c:pt idx="464" formatCode="0.00E+00">
                  <c:v>3.8012999999999997E-5</c:v>
                </c:pt>
                <c:pt idx="465" formatCode="0.00E+00">
                  <c:v>3.4527999999999999E-5</c:v>
                </c:pt>
                <c:pt idx="466" formatCode="0.00E+00">
                  <c:v>3.6745999999999997E-5</c:v>
                </c:pt>
                <c:pt idx="467" formatCode="0.00E+00">
                  <c:v>3.3256999999999997E-5</c:v>
                </c:pt>
                <c:pt idx="468" formatCode="0.00E+00">
                  <c:v>3.5323E-5</c:v>
                </c:pt>
                <c:pt idx="469" formatCode="0.00E+00">
                  <c:v>3.2165999999999997E-5</c:v>
                </c:pt>
                <c:pt idx="470" formatCode="0.00E+00">
                  <c:v>3.3791999999999998E-5</c:v>
                </c:pt>
                <c:pt idx="471" formatCode="0.00E+00">
                  <c:v>3.0868999999999999E-5</c:v>
                </c:pt>
                <c:pt idx="472" formatCode="0.00E+00">
                  <c:v>3.2678000000000001E-5</c:v>
                </c:pt>
                <c:pt idx="473" formatCode="0.00E+00">
                  <c:v>2.9352999999999998E-5</c:v>
                </c:pt>
                <c:pt idx="474" formatCode="0.00E+00">
                  <c:v>3.1165999999999999E-5</c:v>
                </c:pt>
                <c:pt idx="475" formatCode="0.00E+00">
                  <c:v>2.8124999999999999E-5</c:v>
                </c:pt>
                <c:pt idx="476" formatCode="0.00E+00">
                  <c:v>2.9981E-5</c:v>
                </c:pt>
                <c:pt idx="477" formatCode="0.00E+00">
                  <c:v>2.6517E-5</c:v>
                </c:pt>
                <c:pt idx="478" formatCode="0.00E+00">
                  <c:v>2.8517000000000002E-5</c:v>
                </c:pt>
                <c:pt idx="479" formatCode="0.00E+00">
                  <c:v>2.5411000000000001E-5</c:v>
                </c:pt>
                <c:pt idx="480" formatCode="0.00E+00">
                  <c:v>2.7331999999999999E-5</c:v>
                </c:pt>
                <c:pt idx="481" formatCode="0.00E+00">
                  <c:v>2.4490000000000001E-5</c:v>
                </c:pt>
                <c:pt idx="482" formatCode="0.00E+00">
                  <c:v>2.5927000000000001E-5</c:v>
                </c:pt>
                <c:pt idx="483" formatCode="0.00E+00">
                  <c:v>2.3252999999999999E-5</c:v>
                </c:pt>
                <c:pt idx="484" formatCode="0.00E+00">
                  <c:v>2.4893999999999999E-5</c:v>
                </c:pt>
                <c:pt idx="485" formatCode="0.00E+00">
                  <c:v>2.2308999999999999E-5</c:v>
                </c:pt>
                <c:pt idx="486" formatCode="0.00E+00">
                  <c:v>2.3790000000000001E-5</c:v>
                </c:pt>
                <c:pt idx="487" formatCode="0.00E+00">
                  <c:v>2.1047E-5</c:v>
                </c:pt>
                <c:pt idx="488" formatCode="0.00E+00">
                  <c:v>2.2758000000000001E-5</c:v>
                </c:pt>
                <c:pt idx="489" formatCode="0.00E+00">
                  <c:v>2.0290000000000001E-5</c:v>
                </c:pt>
                <c:pt idx="490" formatCode="0.00E+00">
                  <c:v>2.1667000000000001E-5</c:v>
                </c:pt>
                <c:pt idx="491" formatCode="0.00E+00">
                  <c:v>1.9103E-5</c:v>
                </c:pt>
                <c:pt idx="492" formatCode="0.00E+00">
                  <c:v>2.0624000000000001E-5</c:v>
                </c:pt>
                <c:pt idx="493" formatCode="0.00E+00">
                  <c:v>1.7771999999999999E-5</c:v>
                </c:pt>
                <c:pt idx="494" formatCode="0.00E+00">
                  <c:v>1.9627E-5</c:v>
                </c:pt>
                <c:pt idx="495" formatCode="0.00E+00">
                  <c:v>1.7235E-5</c:v>
                </c:pt>
                <c:pt idx="496" formatCode="0.00E+00">
                  <c:v>1.889E-5</c:v>
                </c:pt>
                <c:pt idx="497" formatCode="0.00E+00">
                  <c:v>1.6317E-5</c:v>
                </c:pt>
                <c:pt idx="498" formatCode="0.00E+00">
                  <c:v>1.7830999999999999E-5</c:v>
                </c:pt>
                <c:pt idx="499" formatCode="0.00E+00">
                  <c:v>1.5514000000000001E-5</c:v>
                </c:pt>
                <c:pt idx="500" formatCode="0.00E+00">
                  <c:v>1.6875E-5</c:v>
                </c:pt>
                <c:pt idx="501" formatCode="0.00E+00">
                  <c:v>1.4769E-5</c:v>
                </c:pt>
                <c:pt idx="502" formatCode="0.00E+00">
                  <c:v>1.6212E-5</c:v>
                </c:pt>
                <c:pt idx="503" formatCode="0.00E+00">
                  <c:v>1.4078E-5</c:v>
                </c:pt>
                <c:pt idx="504" formatCode="0.00E+00">
                  <c:v>1.517E-5</c:v>
                </c:pt>
                <c:pt idx="505" formatCode="0.00E+00">
                  <c:v>1.3558E-5</c:v>
                </c:pt>
                <c:pt idx="506" formatCode="0.00E+00">
                  <c:v>1.4521E-5</c:v>
                </c:pt>
                <c:pt idx="507" formatCode="0.00E+00">
                  <c:v>1.2687999999999999E-5</c:v>
                </c:pt>
                <c:pt idx="508" formatCode="0.00E+00">
                  <c:v>1.3635000000000001E-5</c:v>
                </c:pt>
                <c:pt idx="509" formatCode="0.00E+00">
                  <c:v>1.2047E-5</c:v>
                </c:pt>
                <c:pt idx="510" formatCode="0.00E+00">
                  <c:v>1.3022E-5</c:v>
                </c:pt>
                <c:pt idx="511" formatCode="0.00E+00">
                  <c:v>1.1474999999999999E-5</c:v>
                </c:pt>
                <c:pt idx="512" formatCode="0.00E+00">
                  <c:v>1.2102E-5</c:v>
                </c:pt>
                <c:pt idx="513" formatCode="0.00E+00">
                  <c:v>1.0778000000000001E-5</c:v>
                </c:pt>
                <c:pt idx="514" formatCode="0.00E+00">
                  <c:v>1.1578E-5</c:v>
                </c:pt>
                <c:pt idx="515" formatCode="0.00E+00">
                  <c:v>1.0431999999999999E-5</c:v>
                </c:pt>
                <c:pt idx="516" formatCode="0.00E+00">
                  <c:v>1.1029000000000001E-5</c:v>
                </c:pt>
                <c:pt idx="517" formatCode="0.00E+00">
                  <c:v>9.5171000000000007E-6</c:v>
                </c:pt>
                <c:pt idx="518" formatCode="0.00E+00">
                  <c:v>1.0462000000000001E-5</c:v>
                </c:pt>
                <c:pt idx="519" formatCode="0.00E+00">
                  <c:v>9.1413E-6</c:v>
                </c:pt>
                <c:pt idx="520" formatCode="0.00E+00">
                  <c:v>9.9639999999999998E-6</c:v>
                </c:pt>
                <c:pt idx="521" formatCode="0.00E+00">
                  <c:v>8.6840000000000002E-6</c:v>
                </c:pt>
                <c:pt idx="522" formatCode="0.00E+00">
                  <c:v>9.3147999999999993E-6</c:v>
                </c:pt>
                <c:pt idx="523" formatCode="0.00E+00">
                  <c:v>8.2820999999999999E-6</c:v>
                </c:pt>
                <c:pt idx="524" formatCode="0.00E+00">
                  <c:v>8.8743999999999993E-6</c:v>
                </c:pt>
                <c:pt idx="525" formatCode="0.00E+00">
                  <c:v>7.8591999999999992E-6</c:v>
                </c:pt>
                <c:pt idx="526" formatCode="0.00E+00">
                  <c:v>8.5008E-6</c:v>
                </c:pt>
                <c:pt idx="527" formatCode="0.00E+00">
                  <c:v>7.3783000000000002E-6</c:v>
                </c:pt>
                <c:pt idx="528" formatCode="0.00E+00">
                  <c:v>7.9905999999999994E-6</c:v>
                </c:pt>
                <c:pt idx="529" formatCode="0.00E+00">
                  <c:v>7.0279000000000001E-6</c:v>
                </c:pt>
                <c:pt idx="530" formatCode="0.00E+00">
                  <c:v>7.5746999999999997E-6</c:v>
                </c:pt>
                <c:pt idx="531" formatCode="0.00E+00">
                  <c:v>6.6113999999999999E-6</c:v>
                </c:pt>
                <c:pt idx="532" formatCode="0.00E+00">
                  <c:v>7.1071000000000001E-6</c:v>
                </c:pt>
                <c:pt idx="533" formatCode="0.00E+00">
                  <c:v>6.2464E-6</c:v>
                </c:pt>
                <c:pt idx="534" formatCode="0.00E+00">
                  <c:v>6.7282999999999996E-6</c:v>
                </c:pt>
                <c:pt idx="535" formatCode="0.00E+00">
                  <c:v>6.0086999999999997E-6</c:v>
                </c:pt>
                <c:pt idx="536" formatCode="0.00E+00">
                  <c:v>6.3582000000000004E-6</c:v>
                </c:pt>
                <c:pt idx="537" formatCode="0.00E+00">
                  <c:v>5.5779000000000004E-6</c:v>
                </c:pt>
                <c:pt idx="538" formatCode="0.00E+00">
                  <c:v>6.0110999999999999E-6</c:v>
                </c:pt>
                <c:pt idx="539" formatCode="0.00E+00">
                  <c:v>5.3244999999999996E-6</c:v>
                </c:pt>
                <c:pt idx="540" formatCode="0.00E+00">
                  <c:v>5.7624000000000001E-6</c:v>
                </c:pt>
                <c:pt idx="541" formatCode="0.00E+00">
                  <c:v>5.0796999999999998E-6</c:v>
                </c:pt>
                <c:pt idx="542" formatCode="0.00E+00">
                  <c:v>5.4384999999999997E-6</c:v>
                </c:pt>
                <c:pt idx="543" formatCode="0.00E+00">
                  <c:v>4.7794999999999997E-6</c:v>
                </c:pt>
                <c:pt idx="544" formatCode="0.00E+00">
                  <c:v>5.1297000000000002E-6</c:v>
                </c:pt>
                <c:pt idx="545" formatCode="0.00E+00">
                  <c:v>4.5638000000000002E-6</c:v>
                </c:pt>
                <c:pt idx="546" formatCode="0.00E+00">
                  <c:v>4.7658000000000002E-6</c:v>
                </c:pt>
                <c:pt idx="547" formatCode="0.00E+00">
                  <c:v>4.2589E-6</c:v>
                </c:pt>
                <c:pt idx="548" formatCode="0.00E+00">
                  <c:v>4.6117999999999996E-6</c:v>
                </c:pt>
                <c:pt idx="549" formatCode="0.00E+00">
                  <c:v>4.0203000000000003E-6</c:v>
                </c:pt>
                <c:pt idx="550" formatCode="0.00E+00">
                  <c:v>4.3541999999999997E-6</c:v>
                </c:pt>
                <c:pt idx="551" formatCode="0.00E+00">
                  <c:v>3.7622000000000002E-6</c:v>
                </c:pt>
                <c:pt idx="552" formatCode="0.00E+00">
                  <c:v>4.2061000000000003E-6</c:v>
                </c:pt>
                <c:pt idx="553" formatCode="0.00E+00">
                  <c:v>3.6038000000000001E-6</c:v>
                </c:pt>
                <c:pt idx="554" formatCode="0.00E+00">
                  <c:v>3.9039E-6</c:v>
                </c:pt>
                <c:pt idx="555" formatCode="0.00E+00">
                  <c:v>3.3959E-6</c:v>
                </c:pt>
                <c:pt idx="556" formatCode="0.00E+00">
                  <c:v>3.6677999999999998E-6</c:v>
                </c:pt>
                <c:pt idx="557" formatCode="0.00E+00">
                  <c:v>3.2323E-6</c:v>
                </c:pt>
                <c:pt idx="558" formatCode="0.00E+00">
                  <c:v>3.4529E-6</c:v>
                </c:pt>
                <c:pt idx="559" formatCode="0.00E+00">
                  <c:v>3.0473999999999998E-6</c:v>
                </c:pt>
                <c:pt idx="560" formatCode="0.00E+00">
                  <c:v>3.2584E-6</c:v>
                </c:pt>
                <c:pt idx="561" formatCode="0.00E+00">
                  <c:v>2.892E-6</c:v>
                </c:pt>
                <c:pt idx="562" formatCode="0.00E+00">
                  <c:v>3.0541999999999999E-6</c:v>
                </c:pt>
                <c:pt idx="563" formatCode="0.00E+00">
                  <c:v>2.7591E-6</c:v>
                </c:pt>
                <c:pt idx="564" formatCode="0.00E+00">
                  <c:v>2.8801000000000002E-6</c:v>
                </c:pt>
                <c:pt idx="565" formatCode="0.00E+00">
                  <c:v>2.5716999999999999E-6</c:v>
                </c:pt>
                <c:pt idx="566" formatCode="0.00E+00">
                  <c:v>2.7223000000000002E-6</c:v>
                </c:pt>
                <c:pt idx="567" formatCode="0.00E+00">
                  <c:v>2.4231000000000001E-6</c:v>
                </c:pt>
                <c:pt idx="568" formatCode="0.00E+00">
                  <c:v>2.5896000000000002E-6</c:v>
                </c:pt>
                <c:pt idx="569" formatCode="0.00E+00">
                  <c:v>2.2913E-6</c:v>
                </c:pt>
                <c:pt idx="570" formatCode="0.00E+00">
                  <c:v>2.3655000000000001E-6</c:v>
                </c:pt>
                <c:pt idx="571" formatCode="0.00E+00">
                  <c:v>2.1687999999999999E-6</c:v>
                </c:pt>
                <c:pt idx="572" formatCode="0.00E+00">
                  <c:v>2.2996E-6</c:v>
                </c:pt>
                <c:pt idx="573" formatCode="0.00E+00">
                  <c:v>2.1127999999999999E-6</c:v>
                </c:pt>
                <c:pt idx="574" formatCode="0.00E+00">
                  <c:v>2.1558000000000002E-6</c:v>
                </c:pt>
                <c:pt idx="575" formatCode="0.00E+00">
                  <c:v>2.0165999999999999E-6</c:v>
                </c:pt>
                <c:pt idx="576" formatCode="0.00E+00">
                  <c:v>2.0366000000000001E-6</c:v>
                </c:pt>
                <c:pt idx="577" formatCode="0.00E+00">
                  <c:v>1.9166999999999998E-6</c:v>
                </c:pt>
                <c:pt idx="578" formatCode="0.00E+00">
                  <c:v>1.9063000000000001E-6</c:v>
                </c:pt>
                <c:pt idx="579" formatCode="0.00E+00">
                  <c:v>1.7936000000000001E-6</c:v>
                </c:pt>
                <c:pt idx="580" formatCode="0.00E+00">
                  <c:v>1.852E-6</c:v>
                </c:pt>
                <c:pt idx="581" formatCode="0.00E+00">
                  <c:v>1.6898999999999999E-6</c:v>
                </c:pt>
                <c:pt idx="582" formatCode="0.00E+00">
                  <c:v>1.7550999999999999E-6</c:v>
                </c:pt>
                <c:pt idx="583" formatCode="0.00E+00">
                  <c:v>1.6442000000000001E-6</c:v>
                </c:pt>
                <c:pt idx="584" formatCode="0.00E+00">
                  <c:v>1.6871999999999999E-6</c:v>
                </c:pt>
                <c:pt idx="585" formatCode="0.00E+00">
                  <c:v>1.5436999999999999E-6</c:v>
                </c:pt>
                <c:pt idx="586" formatCode="0.00E+00">
                  <c:v>1.5771999999999999E-6</c:v>
                </c:pt>
                <c:pt idx="587" formatCode="0.00E+00">
                  <c:v>1.4748000000000001E-6</c:v>
                </c:pt>
                <c:pt idx="588" formatCode="0.00E+00">
                  <c:v>1.5196E-6</c:v>
                </c:pt>
                <c:pt idx="589" formatCode="0.00E+00">
                  <c:v>1.3977E-6</c:v>
                </c:pt>
                <c:pt idx="590" formatCode="0.00E+00">
                  <c:v>1.4081999999999999E-6</c:v>
                </c:pt>
                <c:pt idx="591" formatCode="0.00E+00">
                  <c:v>1.3051E-6</c:v>
                </c:pt>
                <c:pt idx="592" formatCode="0.00E+00">
                  <c:v>1.3346000000000001E-6</c:v>
                </c:pt>
                <c:pt idx="593" formatCode="0.00E+00">
                  <c:v>1.2504999999999999E-6</c:v>
                </c:pt>
                <c:pt idx="594" formatCode="0.00E+00">
                  <c:v>1.2582000000000001E-6</c:v>
                </c:pt>
                <c:pt idx="595" formatCode="0.00E+00">
                  <c:v>1.1651000000000001E-6</c:v>
                </c:pt>
                <c:pt idx="596" formatCode="0.00E+00">
                  <c:v>1.1687999999999999E-6</c:v>
                </c:pt>
                <c:pt idx="597" formatCode="0.00E+00">
                  <c:v>1.1262999999999999E-6</c:v>
                </c:pt>
                <c:pt idx="598" formatCode="0.00E+00">
                  <c:v>1.1152999999999999E-6</c:v>
                </c:pt>
                <c:pt idx="599" formatCode="0.00E+00">
                  <c:v>1.0656E-6</c:v>
                </c:pt>
                <c:pt idx="600" formatCode="0.00E+00">
                  <c:v>1.0713E-6</c:v>
                </c:pt>
                <c:pt idx="601" formatCode="0.00E+00">
                  <c:v>9.8199000000000002E-7</c:v>
                </c:pt>
                <c:pt idx="602" formatCode="0.00E+00">
                  <c:v>9.8582000000000008E-7</c:v>
                </c:pt>
                <c:pt idx="603" formatCode="0.00E+00">
                  <c:v>9.1836000000000003E-7</c:v>
                </c:pt>
                <c:pt idx="604" formatCode="0.00E+00">
                  <c:v>9.4155999999999997E-7</c:v>
                </c:pt>
                <c:pt idx="605" formatCode="0.00E+00">
                  <c:v>8.9115999999999999E-7</c:v>
                </c:pt>
                <c:pt idx="606" formatCode="0.00E+00">
                  <c:v>8.6280999999999998E-7</c:v>
                </c:pt>
                <c:pt idx="607" formatCode="0.00E+00">
                  <c:v>8.1861000000000005E-7</c:v>
                </c:pt>
                <c:pt idx="608" formatCode="0.00E+00">
                  <c:v>8.2974000000000002E-7</c:v>
                </c:pt>
                <c:pt idx="609" formatCode="0.00E+00">
                  <c:v>7.9620999999999995E-7</c:v>
                </c:pt>
                <c:pt idx="610" formatCode="0.00E+00">
                  <c:v>7.8375000000000001E-7</c:v>
                </c:pt>
                <c:pt idx="611" formatCode="0.00E+00">
                  <c:v>7.5275000000000001E-7</c:v>
                </c:pt>
                <c:pt idx="612" formatCode="0.00E+00">
                  <c:v>7.4236000000000004E-7</c:v>
                </c:pt>
                <c:pt idx="613" formatCode="0.00E+00">
                  <c:v>6.9526999999999995E-7</c:v>
                </c:pt>
                <c:pt idx="614" formatCode="0.00E+00">
                  <c:v>6.8838999999999999E-7</c:v>
                </c:pt>
                <c:pt idx="615" formatCode="0.00E+00">
                  <c:v>6.6596999999999997E-7</c:v>
                </c:pt>
                <c:pt idx="616" formatCode="0.00E+00">
                  <c:v>6.4799999999999998E-7</c:v>
                </c:pt>
                <c:pt idx="617" formatCode="0.00E+00">
                  <c:v>6.2918000000000003E-7</c:v>
                </c:pt>
                <c:pt idx="618" formatCode="0.00E+00">
                  <c:v>6.1353999999999997E-7</c:v>
                </c:pt>
                <c:pt idx="619" formatCode="0.00E+00">
                  <c:v>5.9449999999999998E-7</c:v>
                </c:pt>
                <c:pt idx="620" formatCode="0.00E+00">
                  <c:v>5.9737000000000001E-7</c:v>
                </c:pt>
                <c:pt idx="621" formatCode="0.00E+00">
                  <c:v>5.5504999999999998E-7</c:v>
                </c:pt>
                <c:pt idx="622" formatCode="0.00E+00">
                  <c:v>5.4578999999999997E-7</c:v>
                </c:pt>
                <c:pt idx="623" formatCode="0.00E+00">
                  <c:v>5.2666000000000003E-7</c:v>
                </c:pt>
                <c:pt idx="624" formatCode="0.00E+00">
                  <c:v>5.2295999999999997E-7</c:v>
                </c:pt>
                <c:pt idx="625" formatCode="0.00E+00">
                  <c:v>4.9465999999999996E-7</c:v>
                </c:pt>
                <c:pt idx="626" formatCode="0.00E+00">
                  <c:v>4.9121000000000002E-7</c:v>
                </c:pt>
                <c:pt idx="627" formatCode="0.00E+00">
                  <c:v>4.6877999999999999E-7</c:v>
                </c:pt>
                <c:pt idx="628" formatCode="0.00E+00">
                  <c:v>4.5587999999999998E-7</c:v>
                </c:pt>
                <c:pt idx="629" formatCode="0.00E+00">
                  <c:v>4.4224999999999998E-7</c:v>
                </c:pt>
                <c:pt idx="630" formatCode="0.00E+00">
                  <c:v>4.2772999999999998E-7</c:v>
                </c:pt>
                <c:pt idx="631" formatCode="0.00E+00">
                  <c:v>4.2487000000000002E-7</c:v>
                </c:pt>
                <c:pt idx="632" formatCode="0.00E+00">
                  <c:v>3.9242999999999997E-7</c:v>
                </c:pt>
                <c:pt idx="633" formatCode="0.00E+00">
                  <c:v>3.8310999999999999E-7</c:v>
                </c:pt>
                <c:pt idx="634" formatCode="0.00E+00">
                  <c:v>3.8449999999999998E-7</c:v>
                </c:pt>
                <c:pt idx="635" formatCode="0.00E+00">
                  <c:v>3.6844999999999999E-7</c:v>
                </c:pt>
                <c:pt idx="636" formatCode="0.00E+00">
                  <c:v>3.4980999999999998E-7</c:v>
                </c:pt>
                <c:pt idx="637" formatCode="0.00E+00">
                  <c:v>3.4639999999999998E-7</c:v>
                </c:pt>
                <c:pt idx="638" formatCode="0.00E+00">
                  <c:v>3.3971000000000002E-7</c:v>
                </c:pt>
                <c:pt idx="639" formatCode="0.00E+00">
                  <c:v>3.1960999999999999E-7</c:v>
                </c:pt>
                <c:pt idx="640" formatCode="0.00E+00">
                  <c:v>3.1875999999999998E-7</c:v>
                </c:pt>
                <c:pt idx="641" formatCode="0.00E+00">
                  <c:v>3.1418999999999998E-7</c:v>
                </c:pt>
                <c:pt idx="642" formatCode="0.00E+00">
                  <c:v>2.9592999999999998E-7</c:v>
                </c:pt>
                <c:pt idx="643" formatCode="0.00E+00">
                  <c:v>2.8426999999999999E-7</c:v>
                </c:pt>
                <c:pt idx="644" formatCode="0.00E+00">
                  <c:v>2.7412000000000002E-7</c:v>
                </c:pt>
                <c:pt idx="645" formatCode="0.00E+00">
                  <c:v>2.7445999999999998E-7</c:v>
                </c:pt>
                <c:pt idx="646" formatCode="0.00E+00">
                  <c:v>2.6936999999999998E-7</c:v>
                </c:pt>
                <c:pt idx="647" formatCode="0.00E+00">
                  <c:v>2.5727999999999999E-7</c:v>
                </c:pt>
                <c:pt idx="648" formatCode="0.00E+00">
                  <c:v>2.4894E-7</c:v>
                </c:pt>
                <c:pt idx="649" formatCode="0.00E+00">
                  <c:v>2.3586E-7</c:v>
                </c:pt>
                <c:pt idx="650" formatCode="0.00E+00">
                  <c:v>2.3190000000000001E-7</c:v>
                </c:pt>
                <c:pt idx="651" formatCode="0.00E+00">
                  <c:v>2.2625999999999999E-7</c:v>
                </c:pt>
                <c:pt idx="652" formatCode="0.00E+00">
                  <c:v>2.2863999999999999E-7</c:v>
                </c:pt>
                <c:pt idx="653" formatCode="0.00E+00">
                  <c:v>2.1161E-7</c:v>
                </c:pt>
                <c:pt idx="654" formatCode="0.00E+00">
                  <c:v>2.0018000000000001E-7</c:v>
                </c:pt>
                <c:pt idx="655" formatCode="0.00E+00">
                  <c:v>1.9432999999999999E-7</c:v>
                </c:pt>
                <c:pt idx="656" formatCode="0.00E+00">
                  <c:v>1.9205999999999999E-7</c:v>
                </c:pt>
                <c:pt idx="657" formatCode="0.00E+00">
                  <c:v>1.9093999999999999E-7</c:v>
                </c:pt>
                <c:pt idx="658" formatCode="0.00E+00">
                  <c:v>1.8197999999999999E-7</c:v>
                </c:pt>
                <c:pt idx="659" formatCode="0.00E+00">
                  <c:v>1.7538E-7</c:v>
                </c:pt>
                <c:pt idx="660" formatCode="0.00E+00">
                  <c:v>1.7401999999999999E-7</c:v>
                </c:pt>
                <c:pt idx="661" formatCode="0.00E+00">
                  <c:v>1.6854E-7</c:v>
                </c:pt>
                <c:pt idx="662" formatCode="0.00E+00">
                  <c:v>1.6154E-7</c:v>
                </c:pt>
                <c:pt idx="663" formatCode="0.00E+00">
                  <c:v>1.5692E-7</c:v>
                </c:pt>
                <c:pt idx="664" formatCode="0.00E+00">
                  <c:v>1.5104999999999999E-7</c:v>
                </c:pt>
                <c:pt idx="665" formatCode="0.00E+00">
                  <c:v>1.4901000000000001E-7</c:v>
                </c:pt>
                <c:pt idx="666" formatCode="0.00E+00">
                  <c:v>1.4223E-7</c:v>
                </c:pt>
                <c:pt idx="667" formatCode="0.00E+00">
                  <c:v>1.3766999999999999E-7</c:v>
                </c:pt>
                <c:pt idx="668" formatCode="0.00E+00">
                  <c:v>1.2968999999999999E-7</c:v>
                </c:pt>
                <c:pt idx="669" formatCode="0.00E+00">
                  <c:v>1.2239E-7</c:v>
                </c:pt>
                <c:pt idx="670" formatCode="0.00E+00">
                  <c:v>1.157E-7</c:v>
                </c:pt>
                <c:pt idx="671" formatCode="0.00E+00">
                  <c:v>1.0869E-7</c:v>
                </c:pt>
                <c:pt idx="672" formatCode="0.00E+00">
                  <c:v>1.0129E-7</c:v>
                </c:pt>
                <c:pt idx="673" formatCode="0.00E+00">
                  <c:v>9.2629000000000002E-8</c:v>
                </c:pt>
                <c:pt idx="674" formatCode="0.00E+00">
                  <c:v>8.8777000000000001E-8</c:v>
                </c:pt>
                <c:pt idx="675" formatCode="0.00E+00">
                  <c:v>8.4005000000000003E-8</c:v>
                </c:pt>
                <c:pt idx="676" formatCode="0.00E+00">
                  <c:v>7.6999E-8</c:v>
                </c:pt>
                <c:pt idx="677" formatCode="0.00E+00">
                  <c:v>7.5690999999999999E-8</c:v>
                </c:pt>
                <c:pt idx="678" formatCode="0.00E+00">
                  <c:v>6.6180000000000001E-8</c:v>
                </c:pt>
                <c:pt idx="679" formatCode="0.00E+00">
                  <c:v>6.4268000000000003E-8</c:v>
                </c:pt>
                <c:pt idx="680" formatCode="0.00E+00">
                  <c:v>5.9904000000000005E-8</c:v>
                </c:pt>
                <c:pt idx="681" formatCode="0.00E+00">
                  <c:v>5.6198999999999999E-8</c:v>
                </c:pt>
                <c:pt idx="682" formatCode="0.00E+00">
                  <c:v>5.3997999999999998E-8</c:v>
                </c:pt>
                <c:pt idx="683" formatCode="0.00E+00">
                  <c:v>4.8879999999999998E-8</c:v>
                </c:pt>
                <c:pt idx="684" formatCode="0.00E+00">
                  <c:v>4.9246000000000003E-8</c:v>
                </c:pt>
                <c:pt idx="685" formatCode="0.00E+00">
                  <c:v>4.4538999999999999E-8</c:v>
                </c:pt>
                <c:pt idx="686" formatCode="0.00E+00">
                  <c:v>4.1542999999999997E-8</c:v>
                </c:pt>
                <c:pt idx="687" formatCode="0.00E+00">
                  <c:v>4.2386E-8</c:v>
                </c:pt>
                <c:pt idx="688" formatCode="0.00E+00">
                  <c:v>3.6920000000000002E-8</c:v>
                </c:pt>
                <c:pt idx="689" formatCode="0.00E+00">
                  <c:v>3.3448999999999997E-8</c:v>
                </c:pt>
                <c:pt idx="690" formatCode="0.00E+00">
                  <c:v>3.3168000000000003E-8</c:v>
                </c:pt>
                <c:pt idx="691" formatCode="0.00E+00">
                  <c:v>3.0665999999999998E-8</c:v>
                </c:pt>
                <c:pt idx="692" formatCode="0.00E+00">
                  <c:v>2.8752999999999999E-8</c:v>
                </c:pt>
                <c:pt idx="693" formatCode="0.00E+00">
                  <c:v>2.7284999999999999E-8</c:v>
                </c:pt>
                <c:pt idx="694" formatCode="0.00E+00">
                  <c:v>2.6289000000000001E-8</c:v>
                </c:pt>
                <c:pt idx="695" formatCode="0.00E+00">
                  <c:v>2.3596000000000002E-8</c:v>
                </c:pt>
                <c:pt idx="696" formatCode="0.00E+00">
                  <c:v>2.2793000000000001E-8</c:v>
                </c:pt>
                <c:pt idx="697" formatCode="0.00E+00">
                  <c:v>1.9610999999999999E-8</c:v>
                </c:pt>
                <c:pt idx="698" formatCode="0.00E+00">
                  <c:v>2.0284000000000002E-8</c:v>
                </c:pt>
                <c:pt idx="699" formatCode="0.00E+00">
                  <c:v>1.7870999999999998E-8</c:v>
                </c:pt>
                <c:pt idx="700" formatCode="0.00E+00">
                  <c:v>1.8663E-8</c:v>
                </c:pt>
                <c:pt idx="701" formatCode="0.00E+00">
                  <c:v>1.6050999999999999E-8</c:v>
                </c:pt>
                <c:pt idx="702" formatCode="0.00E+00">
                  <c:v>1.6349E-8</c:v>
                </c:pt>
                <c:pt idx="703" formatCode="0.00E+00">
                  <c:v>1.4138000000000001E-8</c:v>
                </c:pt>
                <c:pt idx="704" formatCode="0.00E+00">
                  <c:v>1.2879000000000001E-8</c:v>
                </c:pt>
                <c:pt idx="705" formatCode="0.00E+00">
                  <c:v>1.191E-8</c:v>
                </c:pt>
                <c:pt idx="706" formatCode="0.00E+00">
                  <c:v>1.1806E-8</c:v>
                </c:pt>
                <c:pt idx="707" formatCode="0.00E+00">
                  <c:v>1.1695999999999999E-8</c:v>
                </c:pt>
                <c:pt idx="708" formatCode="0.00E+00">
                  <c:v>1.0571000000000001E-8</c:v>
                </c:pt>
                <c:pt idx="709" formatCode="0.00E+00">
                  <c:v>9.2429E-9</c:v>
                </c:pt>
                <c:pt idx="710" formatCode="0.00E+00">
                  <c:v>8.8479000000000004E-9</c:v>
                </c:pt>
                <c:pt idx="711" formatCode="0.00E+00">
                  <c:v>8.6882000000000007E-9</c:v>
                </c:pt>
                <c:pt idx="712" formatCode="0.00E+00">
                  <c:v>7.7721000000000005E-9</c:v>
                </c:pt>
                <c:pt idx="713" formatCode="0.00E+00">
                  <c:v>7.4266999999999996E-9</c:v>
                </c:pt>
                <c:pt idx="714" formatCode="0.00E+00">
                  <c:v>6.6765000000000003E-9</c:v>
                </c:pt>
                <c:pt idx="715" formatCode="0.00E+00">
                  <c:v>6.0918E-9</c:v>
                </c:pt>
                <c:pt idx="716" formatCode="0.00E+00">
                  <c:v>5.7653000000000003E-9</c:v>
                </c:pt>
                <c:pt idx="717" formatCode="0.00E+00">
                  <c:v>5.6370000000000003E-9</c:v>
                </c:pt>
                <c:pt idx="718" formatCode="0.00E+00">
                  <c:v>4.8429000000000003E-9</c:v>
                </c:pt>
                <c:pt idx="719" formatCode="0.00E+00">
                  <c:v>4.5911999999999996E-9</c:v>
                </c:pt>
                <c:pt idx="720" formatCode="0.00E+00">
                  <c:v>4.3867000000000002E-9</c:v>
                </c:pt>
                <c:pt idx="721" formatCode="0.00E+00">
                  <c:v>4.1523999999999998E-9</c:v>
                </c:pt>
                <c:pt idx="722" formatCode="0.00E+00">
                  <c:v>3.9026000000000002E-9</c:v>
                </c:pt>
                <c:pt idx="723" formatCode="0.00E+00">
                  <c:v>4.0050000000000001E-9</c:v>
                </c:pt>
                <c:pt idx="724" formatCode="0.00E+00">
                  <c:v>3.3139999999999999E-9</c:v>
                </c:pt>
                <c:pt idx="725" formatCode="0.00E+00">
                  <c:v>3.3751000000000001E-9</c:v>
                </c:pt>
                <c:pt idx="726" formatCode="0.00E+00">
                  <c:v>2.9764000000000002E-9</c:v>
                </c:pt>
                <c:pt idx="727" formatCode="0.00E+00">
                  <c:v>3.135E-9</c:v>
                </c:pt>
                <c:pt idx="728" formatCode="0.00E+00">
                  <c:v>2.5804999999999999E-9</c:v>
                </c:pt>
                <c:pt idx="729" formatCode="0.00E+00">
                  <c:v>2.1564000000000001E-9</c:v>
                </c:pt>
                <c:pt idx="730" formatCode="0.00E+00">
                  <c:v>2.3905E-9</c:v>
                </c:pt>
                <c:pt idx="731" formatCode="0.00E+00">
                  <c:v>1.947E-9</c:v>
                </c:pt>
                <c:pt idx="732" formatCode="0.00E+00">
                  <c:v>2.1701999999999998E-9</c:v>
                </c:pt>
                <c:pt idx="733" formatCode="0.00E+00">
                  <c:v>2.0382999999999999E-9</c:v>
                </c:pt>
                <c:pt idx="734" formatCode="0.00E+00">
                  <c:v>1.8246000000000001E-9</c:v>
                </c:pt>
                <c:pt idx="735" formatCode="0.00E+00">
                  <c:v>1.4356000000000001E-9</c:v>
                </c:pt>
                <c:pt idx="736" formatCode="0.00E+00">
                  <c:v>1.2765000000000001E-9</c:v>
                </c:pt>
                <c:pt idx="737" formatCode="0.00E+00">
                  <c:v>1.2734E-9</c:v>
                </c:pt>
                <c:pt idx="738" formatCode="0.00E+00">
                  <c:v>1.3203000000000001E-9</c:v>
                </c:pt>
                <c:pt idx="739" formatCode="0.00E+00">
                  <c:v>9.7953000000000003E-10</c:v>
                </c:pt>
                <c:pt idx="740" formatCode="0.00E+00">
                  <c:v>1.1417000000000001E-9</c:v>
                </c:pt>
                <c:pt idx="741" formatCode="0.00E+00">
                  <c:v>9.919299999999999E-10</c:v>
                </c:pt>
                <c:pt idx="742" formatCode="0.00E+00">
                  <c:v>1.1053000000000001E-9</c:v>
                </c:pt>
                <c:pt idx="743" formatCode="0.00E+00">
                  <c:v>1.0102999999999999E-9</c:v>
                </c:pt>
                <c:pt idx="744" formatCode="0.00E+00">
                  <c:v>9.1108000000000002E-10</c:v>
                </c:pt>
                <c:pt idx="745" formatCode="0.00E+00">
                  <c:v>7.5926000000000002E-10</c:v>
                </c:pt>
                <c:pt idx="746" formatCode="0.00E+00">
                  <c:v>8.7152000000000001E-10</c:v>
                </c:pt>
                <c:pt idx="747" formatCode="0.00E+00">
                  <c:v>7.0784000000000001E-10</c:v>
                </c:pt>
                <c:pt idx="748" formatCode="0.00E+00">
                  <c:v>5.3294000000000002E-10</c:v>
                </c:pt>
                <c:pt idx="749" formatCode="0.00E+00">
                  <c:v>6.5366999999999998E-10</c:v>
                </c:pt>
                <c:pt idx="750" formatCode="0.00E+00">
                  <c:v>5.7565999999999995E-10</c:v>
                </c:pt>
                <c:pt idx="751" formatCode="0.00E+00">
                  <c:v>5.1107999999999996E-10</c:v>
                </c:pt>
                <c:pt idx="752" formatCode="0.00E+00">
                  <c:v>2.9098000000000001E-10</c:v>
                </c:pt>
              </c:numCache>
            </c:numRef>
          </c:yVal>
          <c:smooth val="0"/>
        </c:ser>
        <c:ser>
          <c:idx val="9"/>
          <c:order val="9"/>
          <c:tx>
            <c:v>Total</c:v>
          </c:tx>
          <c:spPr>
            <a:ln w="28575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'Simulated LET Spectrum D5D6'!$B$2:$B$754</c:f>
              <c:numCache>
                <c:formatCode>General</c:formatCode>
                <c:ptCount val="753"/>
                <c:pt idx="0">
                  <c:v>0.1</c:v>
                </c:pt>
                <c:pt idx="1">
                  <c:v>0.10231999999999999</c:v>
                </c:pt>
                <c:pt idx="2">
                  <c:v>0.10469000000000001</c:v>
                </c:pt>
                <c:pt idx="3">
                  <c:v>0.10711</c:v>
                </c:pt>
                <c:pt idx="4">
                  <c:v>0.1096</c:v>
                </c:pt>
                <c:pt idx="5">
                  <c:v>0.11214</c:v>
                </c:pt>
                <c:pt idx="6">
                  <c:v>0.11473</c:v>
                </c:pt>
                <c:pt idx="7">
                  <c:v>0.11738999999999999</c:v>
                </c:pt>
                <c:pt idx="8">
                  <c:v>0.12010999999999999</c:v>
                </c:pt>
                <c:pt idx="9">
                  <c:v>0.1229</c:v>
                </c:pt>
                <c:pt idx="10">
                  <c:v>0.12575</c:v>
                </c:pt>
                <c:pt idx="11">
                  <c:v>0.12866</c:v>
                </c:pt>
                <c:pt idx="12">
                  <c:v>0.13164000000000001</c:v>
                </c:pt>
                <c:pt idx="13">
                  <c:v>0.13469</c:v>
                </c:pt>
                <c:pt idx="14">
                  <c:v>0.13780999999999999</c:v>
                </c:pt>
                <c:pt idx="15">
                  <c:v>0.14101</c:v>
                </c:pt>
                <c:pt idx="16">
                  <c:v>0.14427000000000001</c:v>
                </c:pt>
                <c:pt idx="17">
                  <c:v>0.14762</c:v>
                </c:pt>
                <c:pt idx="18">
                  <c:v>0.15104000000000001</c:v>
                </c:pt>
                <c:pt idx="19">
                  <c:v>0.15454000000000001</c:v>
                </c:pt>
                <c:pt idx="20">
                  <c:v>0.15812000000000001</c:v>
                </c:pt>
                <c:pt idx="21">
                  <c:v>0.16178000000000001</c:v>
                </c:pt>
                <c:pt idx="22">
                  <c:v>0.16553000000000001</c:v>
                </c:pt>
                <c:pt idx="23">
                  <c:v>0.16936999999999999</c:v>
                </c:pt>
                <c:pt idx="24">
                  <c:v>0.17329</c:v>
                </c:pt>
                <c:pt idx="25">
                  <c:v>0.17731</c:v>
                </c:pt>
                <c:pt idx="26">
                  <c:v>0.18142</c:v>
                </c:pt>
                <c:pt idx="27">
                  <c:v>0.18562000000000001</c:v>
                </c:pt>
                <c:pt idx="28">
                  <c:v>0.18992000000000001</c:v>
                </c:pt>
                <c:pt idx="29">
                  <c:v>0.19431999999999999</c:v>
                </c:pt>
                <c:pt idx="30">
                  <c:v>0.19883000000000001</c:v>
                </c:pt>
                <c:pt idx="31">
                  <c:v>0.20343</c:v>
                </c:pt>
                <c:pt idx="32">
                  <c:v>0.20815</c:v>
                </c:pt>
                <c:pt idx="33">
                  <c:v>0.21296999999999999</c:v>
                </c:pt>
                <c:pt idx="34">
                  <c:v>0.21790999999999999</c:v>
                </c:pt>
                <c:pt idx="35">
                  <c:v>0.22295999999999999</c:v>
                </c:pt>
                <c:pt idx="36">
                  <c:v>0.22811999999999999</c:v>
                </c:pt>
                <c:pt idx="37">
                  <c:v>0.23341000000000001</c:v>
                </c:pt>
                <c:pt idx="38">
                  <c:v>0.23882</c:v>
                </c:pt>
                <c:pt idx="39">
                  <c:v>0.24435000000000001</c:v>
                </c:pt>
                <c:pt idx="40">
                  <c:v>0.25002000000000002</c:v>
                </c:pt>
                <c:pt idx="41">
                  <c:v>0.25580999999999998</c:v>
                </c:pt>
                <c:pt idx="42">
                  <c:v>0.26173999999999997</c:v>
                </c:pt>
                <c:pt idx="43">
                  <c:v>0.26779999999999998</c:v>
                </c:pt>
                <c:pt idx="44">
                  <c:v>0.27400999999999998</c:v>
                </c:pt>
                <c:pt idx="45">
                  <c:v>0.28036</c:v>
                </c:pt>
                <c:pt idx="46">
                  <c:v>0.28684999999999999</c:v>
                </c:pt>
                <c:pt idx="47">
                  <c:v>0.29349999999999998</c:v>
                </c:pt>
                <c:pt idx="48">
                  <c:v>0.30030000000000001</c:v>
                </c:pt>
                <c:pt idx="49">
                  <c:v>0.30725999999999998</c:v>
                </c:pt>
                <c:pt idx="50">
                  <c:v>0.31437999999999999</c:v>
                </c:pt>
                <c:pt idx="51">
                  <c:v>0.32167000000000001</c:v>
                </c:pt>
                <c:pt idx="52">
                  <c:v>0.32912000000000002</c:v>
                </c:pt>
                <c:pt idx="53">
                  <c:v>0.33674999999999999</c:v>
                </c:pt>
                <c:pt idx="54">
                  <c:v>0.34455000000000002</c:v>
                </c:pt>
                <c:pt idx="55">
                  <c:v>0.35254000000000002</c:v>
                </c:pt>
                <c:pt idx="56">
                  <c:v>0.36070999999999998</c:v>
                </c:pt>
                <c:pt idx="57">
                  <c:v>0.36906</c:v>
                </c:pt>
                <c:pt idx="58">
                  <c:v>0.37762000000000001</c:v>
                </c:pt>
                <c:pt idx="59">
                  <c:v>0.38636999999999999</c:v>
                </c:pt>
                <c:pt idx="60">
                  <c:v>0.39532</c:v>
                </c:pt>
                <c:pt idx="61">
                  <c:v>0.40448000000000001</c:v>
                </c:pt>
                <c:pt idx="62">
                  <c:v>0.41385</c:v>
                </c:pt>
                <c:pt idx="63">
                  <c:v>0.42343999999999998</c:v>
                </c:pt>
                <c:pt idx="64">
                  <c:v>0.43325999999999998</c:v>
                </c:pt>
                <c:pt idx="65">
                  <c:v>0.44330000000000003</c:v>
                </c:pt>
                <c:pt idx="66">
                  <c:v>0.45356999999999997</c:v>
                </c:pt>
                <c:pt idx="67">
                  <c:v>0.46407999999999999</c:v>
                </c:pt>
                <c:pt idx="68">
                  <c:v>0.47483999999999998</c:v>
                </c:pt>
                <c:pt idx="69">
                  <c:v>0.48583999999999999</c:v>
                </c:pt>
                <c:pt idx="70">
                  <c:v>0.49709999999999999</c:v>
                </c:pt>
                <c:pt idx="71">
                  <c:v>0.50861999999999996</c:v>
                </c:pt>
                <c:pt idx="72">
                  <c:v>0.52039999999999997</c:v>
                </c:pt>
                <c:pt idx="73">
                  <c:v>0.53246000000000004</c:v>
                </c:pt>
                <c:pt idx="74">
                  <c:v>0.54479999999999995</c:v>
                </c:pt>
                <c:pt idx="75">
                  <c:v>0.55742999999999998</c:v>
                </c:pt>
                <c:pt idx="76">
                  <c:v>0.57033999999999996</c:v>
                </c:pt>
                <c:pt idx="77">
                  <c:v>0.58355999999999997</c:v>
                </c:pt>
                <c:pt idx="78">
                  <c:v>0.59708000000000006</c:v>
                </c:pt>
                <c:pt idx="79">
                  <c:v>0.61092000000000002</c:v>
                </c:pt>
                <c:pt idx="80">
                  <c:v>0.62507999999999997</c:v>
                </c:pt>
                <c:pt idx="81">
                  <c:v>0.63956000000000002</c:v>
                </c:pt>
                <c:pt idx="82">
                  <c:v>0.65437999999999996</c:v>
                </c:pt>
                <c:pt idx="83">
                  <c:v>0.66954999999999998</c:v>
                </c:pt>
                <c:pt idx="84">
                  <c:v>0.68506</c:v>
                </c:pt>
                <c:pt idx="85">
                  <c:v>0.70094000000000001</c:v>
                </c:pt>
                <c:pt idx="86">
                  <c:v>0.71718000000000004</c:v>
                </c:pt>
                <c:pt idx="87">
                  <c:v>0.73380000000000001</c:v>
                </c:pt>
                <c:pt idx="88">
                  <c:v>0.75080000000000002</c:v>
                </c:pt>
                <c:pt idx="89">
                  <c:v>0.76819999999999999</c:v>
                </c:pt>
                <c:pt idx="90">
                  <c:v>0.78600000000000003</c:v>
                </c:pt>
                <c:pt idx="91">
                  <c:v>0.80422000000000005</c:v>
                </c:pt>
                <c:pt idx="92">
                  <c:v>0.82284999999999997</c:v>
                </c:pt>
                <c:pt idx="93">
                  <c:v>0.84192</c:v>
                </c:pt>
                <c:pt idx="94">
                  <c:v>0.86143000000000003</c:v>
                </c:pt>
                <c:pt idx="95">
                  <c:v>0.88139000000000001</c:v>
                </c:pt>
                <c:pt idx="96">
                  <c:v>0.90181999999999995</c:v>
                </c:pt>
                <c:pt idx="97">
                  <c:v>0.92271999999999998</c:v>
                </c:pt>
                <c:pt idx="98">
                  <c:v>0.94410000000000005</c:v>
                </c:pt>
                <c:pt idx="99">
                  <c:v>0.96597999999999995</c:v>
                </c:pt>
                <c:pt idx="100">
                  <c:v>0.98836000000000002</c:v>
                </c:pt>
                <c:pt idx="101">
                  <c:v>1.0113000000000001</c:v>
                </c:pt>
                <c:pt idx="102">
                  <c:v>1.0347</c:v>
                </c:pt>
                <c:pt idx="103">
                  <c:v>1.0587</c:v>
                </c:pt>
                <c:pt idx="104">
                  <c:v>1.0831999999999999</c:v>
                </c:pt>
                <c:pt idx="105">
                  <c:v>1.1083000000000001</c:v>
                </c:pt>
                <c:pt idx="106">
                  <c:v>1.1339999999999999</c:v>
                </c:pt>
                <c:pt idx="107">
                  <c:v>1.1603000000000001</c:v>
                </c:pt>
                <c:pt idx="108">
                  <c:v>1.1872</c:v>
                </c:pt>
                <c:pt idx="109">
                  <c:v>1.2146999999999999</c:v>
                </c:pt>
                <c:pt idx="110">
                  <c:v>1.2427999999999999</c:v>
                </c:pt>
                <c:pt idx="111">
                  <c:v>1.2716000000000001</c:v>
                </c:pt>
                <c:pt idx="112">
                  <c:v>1.3010999999999999</c:v>
                </c:pt>
                <c:pt idx="113">
                  <c:v>1.3311999999999999</c:v>
                </c:pt>
                <c:pt idx="114">
                  <c:v>1.3621000000000001</c:v>
                </c:pt>
                <c:pt idx="115">
                  <c:v>1.3935999999999999</c:v>
                </c:pt>
                <c:pt idx="116">
                  <c:v>1.4258999999999999</c:v>
                </c:pt>
                <c:pt idx="117">
                  <c:v>1.4590000000000001</c:v>
                </c:pt>
                <c:pt idx="118">
                  <c:v>1.4927999999999999</c:v>
                </c:pt>
                <c:pt idx="119">
                  <c:v>1.5274000000000001</c:v>
                </c:pt>
                <c:pt idx="120">
                  <c:v>1.5628</c:v>
                </c:pt>
                <c:pt idx="121">
                  <c:v>1.599</c:v>
                </c:pt>
                <c:pt idx="122">
                  <c:v>1.6361000000000001</c:v>
                </c:pt>
                <c:pt idx="123">
                  <c:v>1.6739999999999999</c:v>
                </c:pt>
                <c:pt idx="124">
                  <c:v>1.7128000000000001</c:v>
                </c:pt>
                <c:pt idx="125">
                  <c:v>1.7524</c:v>
                </c:pt>
                <c:pt idx="126">
                  <c:v>1.7930999999999999</c:v>
                </c:pt>
                <c:pt idx="127">
                  <c:v>1.8346</c:v>
                </c:pt>
                <c:pt idx="128">
                  <c:v>1.8771</c:v>
                </c:pt>
                <c:pt idx="129">
                  <c:v>1.9206000000000001</c:v>
                </c:pt>
                <c:pt idx="130">
                  <c:v>1.9651000000000001</c:v>
                </c:pt>
                <c:pt idx="131">
                  <c:v>2.0106999999999999</c:v>
                </c:pt>
                <c:pt idx="132">
                  <c:v>2.0573000000000001</c:v>
                </c:pt>
                <c:pt idx="133">
                  <c:v>2.1049000000000002</c:v>
                </c:pt>
                <c:pt idx="134">
                  <c:v>2.1537000000000002</c:v>
                </c:pt>
                <c:pt idx="135">
                  <c:v>2.2035999999999998</c:v>
                </c:pt>
                <c:pt idx="136">
                  <c:v>2.2547000000000001</c:v>
                </c:pt>
                <c:pt idx="137">
                  <c:v>2.3069000000000002</c:v>
                </c:pt>
                <c:pt idx="138">
                  <c:v>2.3603999999999998</c:v>
                </c:pt>
                <c:pt idx="139">
                  <c:v>2.4150999999999998</c:v>
                </c:pt>
                <c:pt idx="140">
                  <c:v>2.4710999999999999</c:v>
                </c:pt>
                <c:pt idx="141">
                  <c:v>2.5283000000000002</c:v>
                </c:pt>
                <c:pt idx="142">
                  <c:v>2.5869</c:v>
                </c:pt>
                <c:pt idx="143">
                  <c:v>2.6469</c:v>
                </c:pt>
                <c:pt idx="144">
                  <c:v>2.7082000000000002</c:v>
                </c:pt>
                <c:pt idx="145">
                  <c:v>2.7709000000000001</c:v>
                </c:pt>
                <c:pt idx="146">
                  <c:v>2.8351999999999999</c:v>
                </c:pt>
                <c:pt idx="147">
                  <c:v>2.9009</c:v>
                </c:pt>
                <c:pt idx="148">
                  <c:v>2.9681000000000002</c:v>
                </c:pt>
                <c:pt idx="149">
                  <c:v>3.0369000000000002</c:v>
                </c:pt>
                <c:pt idx="150">
                  <c:v>3.1072000000000002</c:v>
                </c:pt>
                <c:pt idx="151">
                  <c:v>3.1791999999999998</c:v>
                </c:pt>
                <c:pt idx="152">
                  <c:v>3.2528999999999999</c:v>
                </c:pt>
                <c:pt idx="153">
                  <c:v>3.3283</c:v>
                </c:pt>
                <c:pt idx="154">
                  <c:v>3.4054000000000002</c:v>
                </c:pt>
                <c:pt idx="155">
                  <c:v>3.4843000000000002</c:v>
                </c:pt>
                <c:pt idx="156">
                  <c:v>3.5651000000000002</c:v>
                </c:pt>
                <c:pt idx="157">
                  <c:v>3.6476999999999999</c:v>
                </c:pt>
                <c:pt idx="158">
                  <c:v>3.7322000000000002</c:v>
                </c:pt>
                <c:pt idx="159">
                  <c:v>3.8187000000000002</c:v>
                </c:pt>
                <c:pt idx="160">
                  <c:v>3.9072</c:v>
                </c:pt>
                <c:pt idx="161">
                  <c:v>3.9977</c:v>
                </c:pt>
                <c:pt idx="162">
                  <c:v>4.0903999999999998</c:v>
                </c:pt>
                <c:pt idx="163">
                  <c:v>4.1852</c:v>
                </c:pt>
                <c:pt idx="164">
                  <c:v>4.2821999999999996</c:v>
                </c:pt>
                <c:pt idx="165">
                  <c:v>4.3814000000000002</c:v>
                </c:pt>
                <c:pt idx="166">
                  <c:v>4.4828999999999999</c:v>
                </c:pt>
                <c:pt idx="167">
                  <c:v>4.5868000000000002</c:v>
                </c:pt>
                <c:pt idx="168">
                  <c:v>4.6931000000000003</c:v>
                </c:pt>
                <c:pt idx="169">
                  <c:v>4.8018000000000001</c:v>
                </c:pt>
                <c:pt idx="170">
                  <c:v>4.9131</c:v>
                </c:pt>
                <c:pt idx="171">
                  <c:v>5.0270000000000001</c:v>
                </c:pt>
                <c:pt idx="172">
                  <c:v>5.1435000000000004</c:v>
                </c:pt>
                <c:pt idx="173">
                  <c:v>5.2625999999999999</c:v>
                </c:pt>
                <c:pt idx="174">
                  <c:v>5.3845999999999998</c:v>
                </c:pt>
                <c:pt idx="175">
                  <c:v>5.5094000000000003</c:v>
                </c:pt>
                <c:pt idx="176">
                  <c:v>5.6369999999999996</c:v>
                </c:pt>
                <c:pt idx="177">
                  <c:v>5.7676999999999996</c:v>
                </c:pt>
                <c:pt idx="178">
                  <c:v>5.9013</c:v>
                </c:pt>
                <c:pt idx="179">
                  <c:v>6.0381</c:v>
                </c:pt>
                <c:pt idx="180">
                  <c:v>6.1779999999999999</c:v>
                </c:pt>
                <c:pt idx="181">
                  <c:v>6.3212000000000002</c:v>
                </c:pt>
                <c:pt idx="182">
                  <c:v>6.4676999999999998</c:v>
                </c:pt>
                <c:pt idx="183">
                  <c:v>6.6174999999999997</c:v>
                </c:pt>
                <c:pt idx="184">
                  <c:v>6.7709000000000001</c:v>
                </c:pt>
                <c:pt idx="185">
                  <c:v>6.9278000000000004</c:v>
                </c:pt>
                <c:pt idx="186">
                  <c:v>7.0883000000000003</c:v>
                </c:pt>
                <c:pt idx="187">
                  <c:v>7.2526000000000002</c:v>
                </c:pt>
                <c:pt idx="188">
                  <c:v>7.4206000000000003</c:v>
                </c:pt>
                <c:pt idx="189">
                  <c:v>7.5926</c:v>
                </c:pt>
                <c:pt idx="190">
                  <c:v>7.7686000000000002</c:v>
                </c:pt>
                <c:pt idx="191">
                  <c:v>7.9485999999999999</c:v>
                </c:pt>
                <c:pt idx="192">
                  <c:v>8.1327999999999996</c:v>
                </c:pt>
                <c:pt idx="193">
                  <c:v>8.3211999999999993</c:v>
                </c:pt>
                <c:pt idx="194">
                  <c:v>8.5140999999999991</c:v>
                </c:pt>
                <c:pt idx="195">
                  <c:v>8.7113999999999994</c:v>
                </c:pt>
                <c:pt idx="196">
                  <c:v>8.9131999999999998</c:v>
                </c:pt>
                <c:pt idx="197">
                  <c:v>9.1197999999999997</c:v>
                </c:pt>
                <c:pt idx="198">
                  <c:v>9.3310999999999993</c:v>
                </c:pt>
                <c:pt idx="199">
                  <c:v>9.5472999999999999</c:v>
                </c:pt>
                <c:pt idx="200">
                  <c:v>9.7685999999999993</c:v>
                </c:pt>
                <c:pt idx="201">
                  <c:v>9.9949999999999992</c:v>
                </c:pt>
                <c:pt idx="202">
                  <c:v>10.227</c:v>
                </c:pt>
                <c:pt idx="203">
                  <c:v>10.464</c:v>
                </c:pt>
                <c:pt idx="204">
                  <c:v>10.706</c:v>
                </c:pt>
                <c:pt idx="205">
                  <c:v>10.954000000000001</c:v>
                </c:pt>
                <c:pt idx="206">
                  <c:v>11.208</c:v>
                </c:pt>
                <c:pt idx="207">
                  <c:v>11.468</c:v>
                </c:pt>
                <c:pt idx="208">
                  <c:v>11.733000000000001</c:v>
                </c:pt>
                <c:pt idx="209">
                  <c:v>12.005000000000001</c:v>
                </c:pt>
                <c:pt idx="210">
                  <c:v>12.284000000000001</c:v>
                </c:pt>
                <c:pt idx="211">
                  <c:v>12.568</c:v>
                </c:pt>
                <c:pt idx="212">
                  <c:v>12.859</c:v>
                </c:pt>
                <c:pt idx="213">
                  <c:v>13.157</c:v>
                </c:pt>
                <c:pt idx="214">
                  <c:v>13.462</c:v>
                </c:pt>
                <c:pt idx="215">
                  <c:v>13.773999999999999</c:v>
                </c:pt>
                <c:pt idx="216">
                  <c:v>14.093</c:v>
                </c:pt>
                <c:pt idx="217">
                  <c:v>14.42</c:v>
                </c:pt>
                <c:pt idx="218">
                  <c:v>14.754</c:v>
                </c:pt>
                <c:pt idx="219">
                  <c:v>15.096</c:v>
                </c:pt>
                <c:pt idx="220">
                  <c:v>15.446</c:v>
                </c:pt>
                <c:pt idx="221">
                  <c:v>15.804</c:v>
                </c:pt>
                <c:pt idx="222">
                  <c:v>16.170000000000002</c:v>
                </c:pt>
                <c:pt idx="223">
                  <c:v>16.545000000000002</c:v>
                </c:pt>
                <c:pt idx="224">
                  <c:v>16.928000000000001</c:v>
                </c:pt>
                <c:pt idx="225">
                  <c:v>17.32</c:v>
                </c:pt>
                <c:pt idx="226">
                  <c:v>17.722000000000001</c:v>
                </c:pt>
                <c:pt idx="227">
                  <c:v>18.132999999999999</c:v>
                </c:pt>
                <c:pt idx="228">
                  <c:v>18.553000000000001</c:v>
                </c:pt>
                <c:pt idx="229">
                  <c:v>18.983000000000001</c:v>
                </c:pt>
                <c:pt idx="230">
                  <c:v>19.422999999999998</c:v>
                </c:pt>
                <c:pt idx="231">
                  <c:v>19.873000000000001</c:v>
                </c:pt>
                <c:pt idx="232">
                  <c:v>20.332999999999998</c:v>
                </c:pt>
                <c:pt idx="233">
                  <c:v>20.72</c:v>
                </c:pt>
                <c:pt idx="234">
                  <c:v>20.803999999999998</c:v>
                </c:pt>
                <c:pt idx="235">
                  <c:v>21.201000000000001</c:v>
                </c:pt>
                <c:pt idx="236">
                  <c:v>21.286000000000001</c:v>
                </c:pt>
                <c:pt idx="237">
                  <c:v>21.692</c:v>
                </c:pt>
                <c:pt idx="238">
                  <c:v>21.78</c:v>
                </c:pt>
                <c:pt idx="239">
                  <c:v>22.195</c:v>
                </c:pt>
                <c:pt idx="240">
                  <c:v>22.283999999999999</c:v>
                </c:pt>
                <c:pt idx="241">
                  <c:v>22.709</c:v>
                </c:pt>
                <c:pt idx="242">
                  <c:v>22.800999999999998</c:v>
                </c:pt>
                <c:pt idx="243">
                  <c:v>23.234999999999999</c:v>
                </c:pt>
                <c:pt idx="244">
                  <c:v>23.329000000000001</c:v>
                </c:pt>
                <c:pt idx="245">
                  <c:v>23.773</c:v>
                </c:pt>
                <c:pt idx="246">
                  <c:v>23.87</c:v>
                </c:pt>
                <c:pt idx="247">
                  <c:v>24.324000000000002</c:v>
                </c:pt>
                <c:pt idx="248">
                  <c:v>24.422999999999998</c:v>
                </c:pt>
                <c:pt idx="249">
                  <c:v>24.888000000000002</c:v>
                </c:pt>
                <c:pt idx="250">
                  <c:v>24.989000000000001</c:v>
                </c:pt>
                <c:pt idx="251">
                  <c:v>25.465</c:v>
                </c:pt>
                <c:pt idx="252">
                  <c:v>25.568000000000001</c:v>
                </c:pt>
                <c:pt idx="253">
                  <c:v>26.055</c:v>
                </c:pt>
                <c:pt idx="254">
                  <c:v>26.16</c:v>
                </c:pt>
                <c:pt idx="255">
                  <c:v>26.658999999999999</c:v>
                </c:pt>
                <c:pt idx="256">
                  <c:v>26.766999999999999</c:v>
                </c:pt>
                <c:pt idx="257">
                  <c:v>27.276</c:v>
                </c:pt>
                <c:pt idx="258">
                  <c:v>27.387</c:v>
                </c:pt>
                <c:pt idx="259">
                  <c:v>27.908999999999999</c:v>
                </c:pt>
                <c:pt idx="260">
                  <c:v>28.021999999999998</c:v>
                </c:pt>
                <c:pt idx="261">
                  <c:v>28.555</c:v>
                </c:pt>
                <c:pt idx="262">
                  <c:v>28.670999999999999</c:v>
                </c:pt>
                <c:pt idx="263">
                  <c:v>29.216999999999999</c:v>
                </c:pt>
                <c:pt idx="264">
                  <c:v>29.335000000000001</c:v>
                </c:pt>
                <c:pt idx="265">
                  <c:v>29.893999999999998</c:v>
                </c:pt>
                <c:pt idx="266">
                  <c:v>30.015000000000001</c:v>
                </c:pt>
                <c:pt idx="267">
                  <c:v>30.587</c:v>
                </c:pt>
                <c:pt idx="268">
                  <c:v>30.710999999999999</c:v>
                </c:pt>
                <c:pt idx="269">
                  <c:v>31.295999999999999</c:v>
                </c:pt>
                <c:pt idx="270">
                  <c:v>31.422000000000001</c:v>
                </c:pt>
                <c:pt idx="271">
                  <c:v>32.021000000000001</c:v>
                </c:pt>
                <c:pt idx="272">
                  <c:v>32.151000000000003</c:v>
                </c:pt>
                <c:pt idx="273">
                  <c:v>32.762999999999998</c:v>
                </c:pt>
                <c:pt idx="274">
                  <c:v>32.896000000000001</c:v>
                </c:pt>
                <c:pt idx="275">
                  <c:v>33.521999999999998</c:v>
                </c:pt>
                <c:pt idx="276">
                  <c:v>33.658000000000001</c:v>
                </c:pt>
                <c:pt idx="277">
                  <c:v>34.298999999999999</c:v>
                </c:pt>
                <c:pt idx="278">
                  <c:v>34.438000000000002</c:v>
                </c:pt>
                <c:pt idx="279">
                  <c:v>35.094000000000001</c:v>
                </c:pt>
                <c:pt idx="280">
                  <c:v>35.235999999999997</c:v>
                </c:pt>
                <c:pt idx="281">
                  <c:v>35.906999999999996</c:v>
                </c:pt>
                <c:pt idx="282">
                  <c:v>36.052</c:v>
                </c:pt>
                <c:pt idx="283">
                  <c:v>36.738999999999997</c:v>
                </c:pt>
                <c:pt idx="284">
                  <c:v>36.887999999999998</c:v>
                </c:pt>
                <c:pt idx="285">
                  <c:v>37.590000000000003</c:v>
                </c:pt>
                <c:pt idx="286">
                  <c:v>37.743000000000002</c:v>
                </c:pt>
                <c:pt idx="287">
                  <c:v>38.460999999999999</c:v>
                </c:pt>
                <c:pt idx="288">
                  <c:v>38.616999999999997</c:v>
                </c:pt>
                <c:pt idx="289">
                  <c:v>39.353000000000002</c:v>
                </c:pt>
                <c:pt idx="290">
                  <c:v>39.512</c:v>
                </c:pt>
                <c:pt idx="291">
                  <c:v>40.265000000000001</c:v>
                </c:pt>
                <c:pt idx="292">
                  <c:v>40.427999999999997</c:v>
                </c:pt>
                <c:pt idx="293">
                  <c:v>41.198</c:v>
                </c:pt>
                <c:pt idx="294">
                  <c:v>41.365000000000002</c:v>
                </c:pt>
                <c:pt idx="295">
                  <c:v>42.152000000000001</c:v>
                </c:pt>
                <c:pt idx="296">
                  <c:v>42.323</c:v>
                </c:pt>
                <c:pt idx="297">
                  <c:v>43.128999999999998</c:v>
                </c:pt>
                <c:pt idx="298">
                  <c:v>43.304000000000002</c:v>
                </c:pt>
                <c:pt idx="299">
                  <c:v>44.128999999999998</c:v>
                </c:pt>
                <c:pt idx="300">
                  <c:v>44.307000000000002</c:v>
                </c:pt>
                <c:pt idx="301">
                  <c:v>45.151000000000003</c:v>
                </c:pt>
                <c:pt idx="302">
                  <c:v>45.334000000000003</c:v>
                </c:pt>
                <c:pt idx="303">
                  <c:v>46.198</c:v>
                </c:pt>
                <c:pt idx="304">
                  <c:v>46.384999999999998</c:v>
                </c:pt>
                <c:pt idx="305">
                  <c:v>47.268000000000001</c:v>
                </c:pt>
                <c:pt idx="306">
                  <c:v>47.46</c:v>
                </c:pt>
                <c:pt idx="307">
                  <c:v>48.363</c:v>
                </c:pt>
                <c:pt idx="308">
                  <c:v>48.558999999999997</c:v>
                </c:pt>
                <c:pt idx="309">
                  <c:v>49.484000000000002</c:v>
                </c:pt>
                <c:pt idx="310">
                  <c:v>49.685000000000002</c:v>
                </c:pt>
                <c:pt idx="311">
                  <c:v>50.631</c:v>
                </c:pt>
                <c:pt idx="312">
                  <c:v>50.835999999999999</c:v>
                </c:pt>
                <c:pt idx="313">
                  <c:v>51.804000000000002</c:v>
                </c:pt>
                <c:pt idx="314">
                  <c:v>52.014000000000003</c:v>
                </c:pt>
                <c:pt idx="315">
                  <c:v>53.005000000000003</c:v>
                </c:pt>
                <c:pt idx="316">
                  <c:v>53.219000000000001</c:v>
                </c:pt>
                <c:pt idx="317">
                  <c:v>54.232999999999997</c:v>
                </c:pt>
                <c:pt idx="318">
                  <c:v>54.453000000000003</c:v>
                </c:pt>
                <c:pt idx="319">
                  <c:v>55.49</c:v>
                </c:pt>
                <c:pt idx="320">
                  <c:v>55.713999999999999</c:v>
                </c:pt>
                <c:pt idx="321">
                  <c:v>56.776000000000003</c:v>
                </c:pt>
                <c:pt idx="322">
                  <c:v>57.006</c:v>
                </c:pt>
                <c:pt idx="323">
                  <c:v>58.091000000000001</c:v>
                </c:pt>
                <c:pt idx="324">
                  <c:v>58.326000000000001</c:v>
                </c:pt>
                <c:pt idx="325">
                  <c:v>59.436999999999998</c:v>
                </c:pt>
                <c:pt idx="326">
                  <c:v>59.677999999999997</c:v>
                </c:pt>
                <c:pt idx="327">
                  <c:v>60.814999999999998</c:v>
                </c:pt>
                <c:pt idx="328">
                  <c:v>61.061</c:v>
                </c:pt>
                <c:pt idx="329">
                  <c:v>62.223999999999997</c:v>
                </c:pt>
                <c:pt idx="330">
                  <c:v>62.475999999999999</c:v>
                </c:pt>
                <c:pt idx="331">
                  <c:v>63.665999999999997</c:v>
                </c:pt>
                <c:pt idx="332">
                  <c:v>63.923999999999999</c:v>
                </c:pt>
                <c:pt idx="333">
                  <c:v>65.141000000000005</c:v>
                </c:pt>
                <c:pt idx="334">
                  <c:v>65.405000000000001</c:v>
                </c:pt>
                <c:pt idx="335">
                  <c:v>66.650999999999996</c:v>
                </c:pt>
                <c:pt idx="336">
                  <c:v>66.921000000000006</c:v>
                </c:pt>
                <c:pt idx="337">
                  <c:v>68.194999999999993</c:v>
                </c:pt>
                <c:pt idx="338">
                  <c:v>68.471999999999994</c:v>
                </c:pt>
                <c:pt idx="339">
                  <c:v>69.775999999999996</c:v>
                </c:pt>
                <c:pt idx="340">
                  <c:v>70.058000000000007</c:v>
                </c:pt>
                <c:pt idx="341">
                  <c:v>71.393000000000001</c:v>
                </c:pt>
                <c:pt idx="342">
                  <c:v>71.682000000000002</c:v>
                </c:pt>
                <c:pt idx="343">
                  <c:v>73.046999999999997</c:v>
                </c:pt>
                <c:pt idx="344">
                  <c:v>73.343000000000004</c:v>
                </c:pt>
                <c:pt idx="345">
                  <c:v>74.739999999999995</c:v>
                </c:pt>
                <c:pt idx="346">
                  <c:v>75.042000000000002</c:v>
                </c:pt>
                <c:pt idx="347">
                  <c:v>76.471999999999994</c:v>
                </c:pt>
                <c:pt idx="348">
                  <c:v>76.781000000000006</c:v>
                </c:pt>
                <c:pt idx="349">
                  <c:v>78.244</c:v>
                </c:pt>
                <c:pt idx="350">
                  <c:v>78.561000000000007</c:v>
                </c:pt>
                <c:pt idx="351">
                  <c:v>80.057000000000002</c:v>
                </c:pt>
                <c:pt idx="352">
                  <c:v>80.381</c:v>
                </c:pt>
                <c:pt idx="353">
                  <c:v>81.912000000000006</c:v>
                </c:pt>
                <c:pt idx="354">
                  <c:v>82.244</c:v>
                </c:pt>
                <c:pt idx="355">
                  <c:v>83.81</c:v>
                </c:pt>
                <c:pt idx="356">
                  <c:v>84.15</c:v>
                </c:pt>
                <c:pt idx="357">
                  <c:v>85.751999999999995</c:v>
                </c:pt>
                <c:pt idx="358">
                  <c:v>86.1</c:v>
                </c:pt>
                <c:pt idx="359">
                  <c:v>87.74</c:v>
                </c:pt>
                <c:pt idx="360">
                  <c:v>88.094999999999999</c:v>
                </c:pt>
                <c:pt idx="361">
                  <c:v>89.772999999999996</c:v>
                </c:pt>
                <c:pt idx="362">
                  <c:v>90.135999999999996</c:v>
                </c:pt>
                <c:pt idx="363">
                  <c:v>91.852999999999994</c:v>
                </c:pt>
                <c:pt idx="364">
                  <c:v>92.224999999999994</c:v>
                </c:pt>
                <c:pt idx="365">
                  <c:v>93.981999999999999</c:v>
                </c:pt>
                <c:pt idx="366">
                  <c:v>94.361999999999995</c:v>
                </c:pt>
                <c:pt idx="367">
                  <c:v>96.159000000000006</c:v>
                </c:pt>
                <c:pt idx="368">
                  <c:v>96.549000000000007</c:v>
                </c:pt>
                <c:pt idx="369">
                  <c:v>98.388000000000005</c:v>
                </c:pt>
                <c:pt idx="370">
                  <c:v>98.786000000000001</c:v>
                </c:pt>
                <c:pt idx="371">
                  <c:v>100.67</c:v>
                </c:pt>
                <c:pt idx="372">
                  <c:v>101.08</c:v>
                </c:pt>
                <c:pt idx="373">
                  <c:v>103</c:v>
                </c:pt>
                <c:pt idx="374">
                  <c:v>103.42</c:v>
                </c:pt>
                <c:pt idx="375">
                  <c:v>105.39</c:v>
                </c:pt>
                <c:pt idx="376">
                  <c:v>105.81</c:v>
                </c:pt>
                <c:pt idx="377">
                  <c:v>107.83</c:v>
                </c:pt>
                <c:pt idx="378">
                  <c:v>108.27</c:v>
                </c:pt>
                <c:pt idx="379">
                  <c:v>110.33</c:v>
                </c:pt>
                <c:pt idx="380">
                  <c:v>110.78</c:v>
                </c:pt>
                <c:pt idx="381">
                  <c:v>112.88</c:v>
                </c:pt>
                <c:pt idx="382">
                  <c:v>113.34</c:v>
                </c:pt>
                <c:pt idx="383">
                  <c:v>115.5</c:v>
                </c:pt>
                <c:pt idx="384">
                  <c:v>115.97</c:v>
                </c:pt>
                <c:pt idx="385">
                  <c:v>118.18</c:v>
                </c:pt>
                <c:pt idx="386">
                  <c:v>118.66</c:v>
                </c:pt>
                <c:pt idx="387">
                  <c:v>120.92</c:v>
                </c:pt>
                <c:pt idx="388">
                  <c:v>121.41</c:v>
                </c:pt>
                <c:pt idx="389">
                  <c:v>123.72</c:v>
                </c:pt>
                <c:pt idx="390">
                  <c:v>124.22</c:v>
                </c:pt>
                <c:pt idx="391">
                  <c:v>126.58</c:v>
                </c:pt>
                <c:pt idx="392">
                  <c:v>127.1</c:v>
                </c:pt>
                <c:pt idx="393">
                  <c:v>129.52000000000001</c:v>
                </c:pt>
                <c:pt idx="394">
                  <c:v>130.04</c:v>
                </c:pt>
                <c:pt idx="395">
                  <c:v>132.52000000000001</c:v>
                </c:pt>
                <c:pt idx="396">
                  <c:v>133.06</c:v>
                </c:pt>
                <c:pt idx="397">
                  <c:v>135.59</c:v>
                </c:pt>
                <c:pt idx="398">
                  <c:v>136.13999999999999</c:v>
                </c:pt>
                <c:pt idx="399">
                  <c:v>138.72999999999999</c:v>
                </c:pt>
                <c:pt idx="400">
                  <c:v>139.29</c:v>
                </c:pt>
                <c:pt idx="401">
                  <c:v>141.94999999999999</c:v>
                </c:pt>
                <c:pt idx="402">
                  <c:v>142.52000000000001</c:v>
                </c:pt>
                <c:pt idx="403">
                  <c:v>145.24</c:v>
                </c:pt>
                <c:pt idx="404">
                  <c:v>145.83000000000001</c:v>
                </c:pt>
                <c:pt idx="405">
                  <c:v>148.6</c:v>
                </c:pt>
                <c:pt idx="406">
                  <c:v>149.19999999999999</c:v>
                </c:pt>
                <c:pt idx="407">
                  <c:v>152.05000000000001</c:v>
                </c:pt>
                <c:pt idx="408">
                  <c:v>152.66</c:v>
                </c:pt>
                <c:pt idx="409">
                  <c:v>155.57</c:v>
                </c:pt>
                <c:pt idx="410">
                  <c:v>156.19999999999999</c:v>
                </c:pt>
                <c:pt idx="411">
                  <c:v>159.16999999999999</c:v>
                </c:pt>
                <c:pt idx="412">
                  <c:v>159.82</c:v>
                </c:pt>
                <c:pt idx="413">
                  <c:v>162.86000000000001</c:v>
                </c:pt>
                <c:pt idx="414">
                  <c:v>163.52000000000001</c:v>
                </c:pt>
                <c:pt idx="415">
                  <c:v>166.64</c:v>
                </c:pt>
                <c:pt idx="416">
                  <c:v>167.31</c:v>
                </c:pt>
                <c:pt idx="417">
                  <c:v>170.5</c:v>
                </c:pt>
                <c:pt idx="418">
                  <c:v>171.19</c:v>
                </c:pt>
                <c:pt idx="419">
                  <c:v>174.45</c:v>
                </c:pt>
                <c:pt idx="420">
                  <c:v>175.16</c:v>
                </c:pt>
                <c:pt idx="421">
                  <c:v>178.49</c:v>
                </c:pt>
                <c:pt idx="422">
                  <c:v>179.22</c:v>
                </c:pt>
                <c:pt idx="423">
                  <c:v>182.63</c:v>
                </c:pt>
                <c:pt idx="424">
                  <c:v>183.37</c:v>
                </c:pt>
                <c:pt idx="425">
                  <c:v>186.86</c:v>
                </c:pt>
                <c:pt idx="426">
                  <c:v>187.62</c:v>
                </c:pt>
                <c:pt idx="427">
                  <c:v>191.19</c:v>
                </c:pt>
                <c:pt idx="428">
                  <c:v>191.97</c:v>
                </c:pt>
                <c:pt idx="429">
                  <c:v>195.62</c:v>
                </c:pt>
                <c:pt idx="430">
                  <c:v>196.41</c:v>
                </c:pt>
                <c:pt idx="431">
                  <c:v>200.15</c:v>
                </c:pt>
                <c:pt idx="432">
                  <c:v>200.97</c:v>
                </c:pt>
                <c:pt idx="433">
                  <c:v>204.79</c:v>
                </c:pt>
                <c:pt idx="434">
                  <c:v>205.62</c:v>
                </c:pt>
                <c:pt idx="435">
                  <c:v>209.54</c:v>
                </c:pt>
                <c:pt idx="436">
                  <c:v>210.39</c:v>
                </c:pt>
                <c:pt idx="437">
                  <c:v>214.39</c:v>
                </c:pt>
                <c:pt idx="438">
                  <c:v>215.26</c:v>
                </c:pt>
                <c:pt idx="439">
                  <c:v>219.36</c:v>
                </c:pt>
                <c:pt idx="440">
                  <c:v>220.25</c:v>
                </c:pt>
                <c:pt idx="441">
                  <c:v>224.45</c:v>
                </c:pt>
                <c:pt idx="442">
                  <c:v>225.35</c:v>
                </c:pt>
                <c:pt idx="443">
                  <c:v>229.65</c:v>
                </c:pt>
                <c:pt idx="444">
                  <c:v>230.58</c:v>
                </c:pt>
                <c:pt idx="445">
                  <c:v>234.97</c:v>
                </c:pt>
                <c:pt idx="446">
                  <c:v>235.92</c:v>
                </c:pt>
                <c:pt idx="447">
                  <c:v>240.41</c:v>
                </c:pt>
                <c:pt idx="448">
                  <c:v>241.39</c:v>
                </c:pt>
                <c:pt idx="449">
                  <c:v>245.98</c:v>
                </c:pt>
                <c:pt idx="450">
                  <c:v>246.98</c:v>
                </c:pt>
                <c:pt idx="451">
                  <c:v>251.68</c:v>
                </c:pt>
                <c:pt idx="452">
                  <c:v>252.7</c:v>
                </c:pt>
                <c:pt idx="453">
                  <c:v>257.52</c:v>
                </c:pt>
                <c:pt idx="454">
                  <c:v>258.56</c:v>
                </c:pt>
                <c:pt idx="455">
                  <c:v>263.48</c:v>
                </c:pt>
                <c:pt idx="456">
                  <c:v>264.55</c:v>
                </c:pt>
                <c:pt idx="457">
                  <c:v>269.58999999999997</c:v>
                </c:pt>
                <c:pt idx="458">
                  <c:v>270.68</c:v>
                </c:pt>
                <c:pt idx="459">
                  <c:v>275.83999999999997</c:v>
                </c:pt>
                <c:pt idx="460">
                  <c:v>276.95</c:v>
                </c:pt>
                <c:pt idx="461">
                  <c:v>282.23</c:v>
                </c:pt>
                <c:pt idx="462">
                  <c:v>283.37</c:v>
                </c:pt>
                <c:pt idx="463">
                  <c:v>288.77</c:v>
                </c:pt>
                <c:pt idx="464">
                  <c:v>289.94</c:v>
                </c:pt>
                <c:pt idx="465">
                  <c:v>295.45999999999998</c:v>
                </c:pt>
                <c:pt idx="466">
                  <c:v>296.66000000000003</c:v>
                </c:pt>
                <c:pt idx="467">
                  <c:v>302.31</c:v>
                </c:pt>
                <c:pt idx="468">
                  <c:v>303.52999999999997</c:v>
                </c:pt>
                <c:pt idx="469">
                  <c:v>309.31</c:v>
                </c:pt>
                <c:pt idx="470">
                  <c:v>310.57</c:v>
                </c:pt>
                <c:pt idx="471">
                  <c:v>316.48</c:v>
                </c:pt>
                <c:pt idx="472">
                  <c:v>317.76</c:v>
                </c:pt>
                <c:pt idx="473">
                  <c:v>323.82</c:v>
                </c:pt>
                <c:pt idx="474">
                  <c:v>325.13</c:v>
                </c:pt>
                <c:pt idx="475">
                  <c:v>331.32</c:v>
                </c:pt>
                <c:pt idx="476">
                  <c:v>332.66</c:v>
                </c:pt>
                <c:pt idx="477">
                  <c:v>339</c:v>
                </c:pt>
                <c:pt idx="478">
                  <c:v>340.37</c:v>
                </c:pt>
                <c:pt idx="479">
                  <c:v>346.85</c:v>
                </c:pt>
                <c:pt idx="480">
                  <c:v>348.26</c:v>
                </c:pt>
                <c:pt idx="481">
                  <c:v>354.89</c:v>
                </c:pt>
                <c:pt idx="482">
                  <c:v>356.33</c:v>
                </c:pt>
                <c:pt idx="483">
                  <c:v>363.11</c:v>
                </c:pt>
                <c:pt idx="484">
                  <c:v>364.58</c:v>
                </c:pt>
                <c:pt idx="485">
                  <c:v>371.53</c:v>
                </c:pt>
                <c:pt idx="486">
                  <c:v>373.03</c:v>
                </c:pt>
                <c:pt idx="487">
                  <c:v>380.14</c:v>
                </c:pt>
                <c:pt idx="488">
                  <c:v>381.68</c:v>
                </c:pt>
                <c:pt idx="489">
                  <c:v>388.95</c:v>
                </c:pt>
                <c:pt idx="490">
                  <c:v>390.52</c:v>
                </c:pt>
                <c:pt idx="491">
                  <c:v>397.96</c:v>
                </c:pt>
                <c:pt idx="492">
                  <c:v>399.57</c:v>
                </c:pt>
                <c:pt idx="493">
                  <c:v>407.18</c:v>
                </c:pt>
                <c:pt idx="494">
                  <c:v>408.83</c:v>
                </c:pt>
                <c:pt idx="495">
                  <c:v>416.62</c:v>
                </c:pt>
                <c:pt idx="496">
                  <c:v>418.31</c:v>
                </c:pt>
                <c:pt idx="497">
                  <c:v>426.27</c:v>
                </c:pt>
                <c:pt idx="498">
                  <c:v>428</c:v>
                </c:pt>
                <c:pt idx="499">
                  <c:v>436.15</c:v>
                </c:pt>
                <c:pt idx="500">
                  <c:v>437.92</c:v>
                </c:pt>
                <c:pt idx="501">
                  <c:v>446.26</c:v>
                </c:pt>
                <c:pt idx="502">
                  <c:v>448.06</c:v>
                </c:pt>
                <c:pt idx="503">
                  <c:v>456.6</c:v>
                </c:pt>
                <c:pt idx="504">
                  <c:v>458.45</c:v>
                </c:pt>
                <c:pt idx="505">
                  <c:v>467.18</c:v>
                </c:pt>
                <c:pt idx="506">
                  <c:v>469.07</c:v>
                </c:pt>
                <c:pt idx="507">
                  <c:v>478.01</c:v>
                </c:pt>
                <c:pt idx="508">
                  <c:v>479.94</c:v>
                </c:pt>
                <c:pt idx="509">
                  <c:v>489.08</c:v>
                </c:pt>
                <c:pt idx="510">
                  <c:v>491.06</c:v>
                </c:pt>
                <c:pt idx="511">
                  <c:v>500.42</c:v>
                </c:pt>
                <c:pt idx="512">
                  <c:v>502.44</c:v>
                </c:pt>
                <c:pt idx="513">
                  <c:v>512.01</c:v>
                </c:pt>
                <c:pt idx="514">
                  <c:v>514.09</c:v>
                </c:pt>
                <c:pt idx="515">
                  <c:v>523.88</c:v>
                </c:pt>
                <c:pt idx="516">
                  <c:v>526</c:v>
                </c:pt>
                <c:pt idx="517">
                  <c:v>536.02</c:v>
                </c:pt>
                <c:pt idx="518">
                  <c:v>538.19000000000005</c:v>
                </c:pt>
                <c:pt idx="519">
                  <c:v>548.44000000000005</c:v>
                </c:pt>
                <c:pt idx="520">
                  <c:v>550.66</c:v>
                </c:pt>
                <c:pt idx="521">
                  <c:v>561.15</c:v>
                </c:pt>
                <c:pt idx="522">
                  <c:v>563.41999999999996</c:v>
                </c:pt>
                <c:pt idx="523">
                  <c:v>574.15</c:v>
                </c:pt>
                <c:pt idx="524">
                  <c:v>576.48</c:v>
                </c:pt>
                <c:pt idx="525">
                  <c:v>587.46</c:v>
                </c:pt>
                <c:pt idx="526">
                  <c:v>589.84</c:v>
                </c:pt>
                <c:pt idx="527">
                  <c:v>601.07000000000005</c:v>
                </c:pt>
                <c:pt idx="528">
                  <c:v>603.5</c:v>
                </c:pt>
                <c:pt idx="529">
                  <c:v>615</c:v>
                </c:pt>
                <c:pt idx="530">
                  <c:v>617.49</c:v>
                </c:pt>
                <c:pt idx="531">
                  <c:v>629.25</c:v>
                </c:pt>
                <c:pt idx="532">
                  <c:v>631.79999999999995</c:v>
                </c:pt>
                <c:pt idx="533">
                  <c:v>643.83000000000004</c:v>
                </c:pt>
                <c:pt idx="534">
                  <c:v>646.44000000000005</c:v>
                </c:pt>
                <c:pt idx="535">
                  <c:v>658.75</c:v>
                </c:pt>
                <c:pt idx="536">
                  <c:v>661.42</c:v>
                </c:pt>
                <c:pt idx="537">
                  <c:v>674.02</c:v>
                </c:pt>
                <c:pt idx="538">
                  <c:v>676.75</c:v>
                </c:pt>
                <c:pt idx="539">
                  <c:v>689.64</c:v>
                </c:pt>
                <c:pt idx="540">
                  <c:v>692.43</c:v>
                </c:pt>
                <c:pt idx="541">
                  <c:v>705.62</c:v>
                </c:pt>
                <c:pt idx="542">
                  <c:v>708.47</c:v>
                </c:pt>
                <c:pt idx="543">
                  <c:v>721.97</c:v>
                </c:pt>
                <c:pt idx="544">
                  <c:v>724.89</c:v>
                </c:pt>
                <c:pt idx="545">
                  <c:v>738.7</c:v>
                </c:pt>
                <c:pt idx="546">
                  <c:v>741.69</c:v>
                </c:pt>
                <c:pt idx="547">
                  <c:v>755.82</c:v>
                </c:pt>
                <c:pt idx="548">
                  <c:v>758.88</c:v>
                </c:pt>
                <c:pt idx="549">
                  <c:v>773.33</c:v>
                </c:pt>
                <c:pt idx="550">
                  <c:v>776.46</c:v>
                </c:pt>
                <c:pt idx="551">
                  <c:v>791.25</c:v>
                </c:pt>
                <c:pt idx="552">
                  <c:v>794.46</c:v>
                </c:pt>
                <c:pt idx="553">
                  <c:v>809.59</c:v>
                </c:pt>
                <c:pt idx="554">
                  <c:v>812.87</c:v>
                </c:pt>
                <c:pt idx="555">
                  <c:v>828.35</c:v>
                </c:pt>
                <c:pt idx="556">
                  <c:v>831.7</c:v>
                </c:pt>
                <c:pt idx="557">
                  <c:v>847.54</c:v>
                </c:pt>
                <c:pt idx="558">
                  <c:v>850.98</c:v>
                </c:pt>
                <c:pt idx="559">
                  <c:v>867.18</c:v>
                </c:pt>
                <c:pt idx="560">
                  <c:v>870.7</c:v>
                </c:pt>
                <c:pt idx="561">
                  <c:v>887.28</c:v>
                </c:pt>
                <c:pt idx="562">
                  <c:v>890.87</c:v>
                </c:pt>
                <c:pt idx="563">
                  <c:v>907.84</c:v>
                </c:pt>
                <c:pt idx="564">
                  <c:v>911.52</c:v>
                </c:pt>
                <c:pt idx="565">
                  <c:v>928.88</c:v>
                </c:pt>
                <c:pt idx="566">
                  <c:v>932.64</c:v>
                </c:pt>
                <c:pt idx="567">
                  <c:v>950.4</c:v>
                </c:pt>
                <c:pt idx="568">
                  <c:v>954.25</c:v>
                </c:pt>
                <c:pt idx="569">
                  <c:v>972.43</c:v>
                </c:pt>
                <c:pt idx="570">
                  <c:v>976.36</c:v>
                </c:pt>
                <c:pt idx="571">
                  <c:v>994.96</c:v>
                </c:pt>
                <c:pt idx="572">
                  <c:v>998.99</c:v>
                </c:pt>
                <c:pt idx="573">
                  <c:v>1018</c:v>
                </c:pt>
                <c:pt idx="574">
                  <c:v>1022.1</c:v>
                </c:pt>
                <c:pt idx="575">
                  <c:v>1041.5999999999999</c:v>
                </c:pt>
                <c:pt idx="576">
                  <c:v>1045.8</c:v>
                </c:pt>
                <c:pt idx="577">
                  <c:v>1065.7</c:v>
                </c:pt>
                <c:pt idx="578">
                  <c:v>1070.0999999999999</c:v>
                </c:pt>
                <c:pt idx="579">
                  <c:v>1090.4000000000001</c:v>
                </c:pt>
                <c:pt idx="580">
                  <c:v>1094.9000000000001</c:v>
                </c:pt>
                <c:pt idx="581">
                  <c:v>1115.7</c:v>
                </c:pt>
                <c:pt idx="582">
                  <c:v>1120.2</c:v>
                </c:pt>
                <c:pt idx="583">
                  <c:v>1141.5999999999999</c:v>
                </c:pt>
                <c:pt idx="584">
                  <c:v>1146.2</c:v>
                </c:pt>
                <c:pt idx="585">
                  <c:v>1168</c:v>
                </c:pt>
                <c:pt idx="586">
                  <c:v>1172.8</c:v>
                </c:pt>
                <c:pt idx="587">
                  <c:v>1195.0999999999999</c:v>
                </c:pt>
                <c:pt idx="588">
                  <c:v>1199.9000000000001</c:v>
                </c:pt>
                <c:pt idx="589">
                  <c:v>1222.8</c:v>
                </c:pt>
                <c:pt idx="590">
                  <c:v>1227.7</c:v>
                </c:pt>
                <c:pt idx="591">
                  <c:v>1251.0999999999999</c:v>
                </c:pt>
                <c:pt idx="592">
                  <c:v>1256.2</c:v>
                </c:pt>
                <c:pt idx="593">
                  <c:v>1280.0999999999999</c:v>
                </c:pt>
                <c:pt idx="594">
                  <c:v>1285.3</c:v>
                </c:pt>
                <c:pt idx="595">
                  <c:v>1309.8</c:v>
                </c:pt>
                <c:pt idx="596">
                  <c:v>1315.1</c:v>
                </c:pt>
                <c:pt idx="597">
                  <c:v>1340.1</c:v>
                </c:pt>
                <c:pt idx="598">
                  <c:v>1345.6</c:v>
                </c:pt>
                <c:pt idx="599">
                  <c:v>1371.2</c:v>
                </c:pt>
                <c:pt idx="600">
                  <c:v>1376.7</c:v>
                </c:pt>
                <c:pt idx="601">
                  <c:v>1403</c:v>
                </c:pt>
                <c:pt idx="602">
                  <c:v>1408.6</c:v>
                </c:pt>
                <c:pt idx="603">
                  <c:v>1435.5</c:v>
                </c:pt>
                <c:pt idx="604">
                  <c:v>1441.3</c:v>
                </c:pt>
                <c:pt idx="605">
                  <c:v>1468.7</c:v>
                </c:pt>
                <c:pt idx="606">
                  <c:v>1474.7</c:v>
                </c:pt>
                <c:pt idx="607">
                  <c:v>1502.8</c:v>
                </c:pt>
                <c:pt idx="608">
                  <c:v>1508.9</c:v>
                </c:pt>
                <c:pt idx="609">
                  <c:v>1537.6</c:v>
                </c:pt>
                <c:pt idx="610">
                  <c:v>1543.8</c:v>
                </c:pt>
                <c:pt idx="611">
                  <c:v>1573.2</c:v>
                </c:pt>
                <c:pt idx="612">
                  <c:v>1579.6</c:v>
                </c:pt>
                <c:pt idx="613">
                  <c:v>1609.7</c:v>
                </c:pt>
                <c:pt idx="614">
                  <c:v>1616.2</c:v>
                </c:pt>
                <c:pt idx="615">
                  <c:v>1647</c:v>
                </c:pt>
                <c:pt idx="616">
                  <c:v>1653.6</c:v>
                </c:pt>
                <c:pt idx="617">
                  <c:v>1685.1</c:v>
                </c:pt>
                <c:pt idx="618">
                  <c:v>1692</c:v>
                </c:pt>
                <c:pt idx="619">
                  <c:v>1724.2</c:v>
                </c:pt>
                <c:pt idx="620">
                  <c:v>1731.2</c:v>
                </c:pt>
                <c:pt idx="621">
                  <c:v>1764.1</c:v>
                </c:pt>
                <c:pt idx="622">
                  <c:v>1771.3</c:v>
                </c:pt>
                <c:pt idx="623">
                  <c:v>1805</c:v>
                </c:pt>
                <c:pt idx="624">
                  <c:v>1812.3</c:v>
                </c:pt>
                <c:pt idx="625">
                  <c:v>1846.9</c:v>
                </c:pt>
                <c:pt idx="626">
                  <c:v>1854.3</c:v>
                </c:pt>
                <c:pt idx="627">
                  <c:v>1889.7</c:v>
                </c:pt>
                <c:pt idx="628">
                  <c:v>1897.3</c:v>
                </c:pt>
                <c:pt idx="629">
                  <c:v>1933.4</c:v>
                </c:pt>
                <c:pt idx="630">
                  <c:v>1941.3</c:v>
                </c:pt>
                <c:pt idx="631">
                  <c:v>1978.2</c:v>
                </c:pt>
                <c:pt idx="632">
                  <c:v>1986.3</c:v>
                </c:pt>
                <c:pt idx="633">
                  <c:v>2024.1</c:v>
                </c:pt>
                <c:pt idx="634">
                  <c:v>2032.3</c:v>
                </c:pt>
                <c:pt idx="635">
                  <c:v>2071</c:v>
                </c:pt>
                <c:pt idx="636">
                  <c:v>2079.4</c:v>
                </c:pt>
                <c:pt idx="637">
                  <c:v>2119</c:v>
                </c:pt>
                <c:pt idx="638">
                  <c:v>2127.6</c:v>
                </c:pt>
                <c:pt idx="639">
                  <c:v>2168.1</c:v>
                </c:pt>
                <c:pt idx="640">
                  <c:v>2176.9</c:v>
                </c:pt>
                <c:pt idx="641">
                  <c:v>2218.3000000000002</c:v>
                </c:pt>
                <c:pt idx="642">
                  <c:v>2227.3000000000002</c:v>
                </c:pt>
                <c:pt idx="643">
                  <c:v>2269.6999999999998</c:v>
                </c:pt>
                <c:pt idx="644">
                  <c:v>2278.9</c:v>
                </c:pt>
                <c:pt idx="645">
                  <c:v>2322.3000000000002</c:v>
                </c:pt>
                <c:pt idx="646">
                  <c:v>2331.6999999999998</c:v>
                </c:pt>
                <c:pt idx="647">
                  <c:v>2376.1</c:v>
                </c:pt>
                <c:pt idx="648">
                  <c:v>2385.8000000000002</c:v>
                </c:pt>
                <c:pt idx="649">
                  <c:v>2431.1999999999998</c:v>
                </c:pt>
                <c:pt idx="650">
                  <c:v>2441.1</c:v>
                </c:pt>
                <c:pt idx="651">
                  <c:v>2487.6</c:v>
                </c:pt>
                <c:pt idx="652">
                  <c:v>2497.6</c:v>
                </c:pt>
                <c:pt idx="653">
                  <c:v>2545.1999999999998</c:v>
                </c:pt>
                <c:pt idx="654">
                  <c:v>2555.5</c:v>
                </c:pt>
                <c:pt idx="655">
                  <c:v>2604.1999999999998</c:v>
                </c:pt>
                <c:pt idx="656">
                  <c:v>2614.6999999999998</c:v>
                </c:pt>
                <c:pt idx="657">
                  <c:v>2664.5</c:v>
                </c:pt>
                <c:pt idx="658">
                  <c:v>2675.3</c:v>
                </c:pt>
                <c:pt idx="659">
                  <c:v>2726.3</c:v>
                </c:pt>
                <c:pt idx="660">
                  <c:v>2737.3</c:v>
                </c:pt>
                <c:pt idx="661">
                  <c:v>2789.4</c:v>
                </c:pt>
                <c:pt idx="662">
                  <c:v>2800.7</c:v>
                </c:pt>
                <c:pt idx="663">
                  <c:v>2854.1</c:v>
                </c:pt>
                <c:pt idx="664">
                  <c:v>2865.6</c:v>
                </c:pt>
                <c:pt idx="665">
                  <c:v>2920.2</c:v>
                </c:pt>
                <c:pt idx="666">
                  <c:v>2932.1</c:v>
                </c:pt>
                <c:pt idx="667">
                  <c:v>2987.9</c:v>
                </c:pt>
                <c:pt idx="668">
                  <c:v>3057.1</c:v>
                </c:pt>
                <c:pt idx="669">
                  <c:v>3128</c:v>
                </c:pt>
                <c:pt idx="670">
                  <c:v>3200.5</c:v>
                </c:pt>
                <c:pt idx="671">
                  <c:v>3274.6</c:v>
                </c:pt>
                <c:pt idx="672">
                  <c:v>3350.5</c:v>
                </c:pt>
                <c:pt idx="673">
                  <c:v>3428.2</c:v>
                </c:pt>
                <c:pt idx="674">
                  <c:v>3507.6</c:v>
                </c:pt>
                <c:pt idx="675">
                  <c:v>3588.9</c:v>
                </c:pt>
                <c:pt idx="676">
                  <c:v>3672</c:v>
                </c:pt>
                <c:pt idx="677">
                  <c:v>3757.1</c:v>
                </c:pt>
                <c:pt idx="678">
                  <c:v>3844.2</c:v>
                </c:pt>
                <c:pt idx="679">
                  <c:v>3933.3</c:v>
                </c:pt>
                <c:pt idx="680">
                  <c:v>4024.4</c:v>
                </c:pt>
                <c:pt idx="681">
                  <c:v>4117.7</c:v>
                </c:pt>
                <c:pt idx="682">
                  <c:v>4213.1000000000004</c:v>
                </c:pt>
                <c:pt idx="683">
                  <c:v>4310.7</c:v>
                </c:pt>
                <c:pt idx="684">
                  <c:v>4410.6000000000004</c:v>
                </c:pt>
                <c:pt idx="685">
                  <c:v>4512.8</c:v>
                </c:pt>
                <c:pt idx="686">
                  <c:v>4617.3999999999996</c:v>
                </c:pt>
                <c:pt idx="687">
                  <c:v>4724.3999999999996</c:v>
                </c:pt>
                <c:pt idx="688">
                  <c:v>4833.8999999999996</c:v>
                </c:pt>
                <c:pt idx="689">
                  <c:v>4945.8999999999996</c:v>
                </c:pt>
                <c:pt idx="690">
                  <c:v>5060.5</c:v>
                </c:pt>
                <c:pt idx="691">
                  <c:v>5177.8</c:v>
                </c:pt>
                <c:pt idx="692">
                  <c:v>5297.8</c:v>
                </c:pt>
                <c:pt idx="693">
                  <c:v>5420.6</c:v>
                </c:pt>
                <c:pt idx="694">
                  <c:v>5546.2</c:v>
                </c:pt>
                <c:pt idx="695">
                  <c:v>5674.7</c:v>
                </c:pt>
                <c:pt idx="696">
                  <c:v>5806.2</c:v>
                </c:pt>
                <c:pt idx="697">
                  <c:v>5940.7</c:v>
                </c:pt>
                <c:pt idx="698">
                  <c:v>6078.4</c:v>
                </c:pt>
                <c:pt idx="699">
                  <c:v>6219.3</c:v>
                </c:pt>
                <c:pt idx="700">
                  <c:v>6363.4</c:v>
                </c:pt>
                <c:pt idx="701">
                  <c:v>6510.8</c:v>
                </c:pt>
                <c:pt idx="702">
                  <c:v>6661.7</c:v>
                </c:pt>
                <c:pt idx="703">
                  <c:v>6816.1</c:v>
                </c:pt>
                <c:pt idx="704">
                  <c:v>6974</c:v>
                </c:pt>
                <c:pt idx="705">
                  <c:v>7135.6</c:v>
                </c:pt>
                <c:pt idx="706">
                  <c:v>7301</c:v>
                </c:pt>
                <c:pt idx="707">
                  <c:v>7470.2</c:v>
                </c:pt>
                <c:pt idx="708">
                  <c:v>7643.3</c:v>
                </c:pt>
                <c:pt idx="709">
                  <c:v>7820.4</c:v>
                </c:pt>
                <c:pt idx="710">
                  <c:v>8001.6</c:v>
                </c:pt>
                <c:pt idx="711">
                  <c:v>8187.1</c:v>
                </c:pt>
                <c:pt idx="712">
                  <c:v>8376.7999999999993</c:v>
                </c:pt>
                <c:pt idx="713">
                  <c:v>8570.9</c:v>
                </c:pt>
                <c:pt idx="714">
                  <c:v>8769.5</c:v>
                </c:pt>
                <c:pt idx="715">
                  <c:v>8972.7000000000007</c:v>
                </c:pt>
                <c:pt idx="716">
                  <c:v>9180.7000000000007</c:v>
                </c:pt>
                <c:pt idx="717">
                  <c:v>9393.4</c:v>
                </c:pt>
                <c:pt idx="718">
                  <c:v>9611.1</c:v>
                </c:pt>
                <c:pt idx="719">
                  <c:v>9833.7999999999993</c:v>
                </c:pt>
                <c:pt idx="720">
                  <c:v>10062</c:v>
                </c:pt>
                <c:pt idx="721">
                  <c:v>10295</c:v>
                </c:pt>
                <c:pt idx="722">
                  <c:v>10533</c:v>
                </c:pt>
                <c:pt idx="723">
                  <c:v>10778</c:v>
                </c:pt>
                <c:pt idx="724">
                  <c:v>11027</c:v>
                </c:pt>
                <c:pt idx="725">
                  <c:v>11283</c:v>
                </c:pt>
                <c:pt idx="726">
                  <c:v>11544</c:v>
                </c:pt>
                <c:pt idx="727">
                  <c:v>11812</c:v>
                </c:pt>
                <c:pt idx="728">
                  <c:v>12085</c:v>
                </c:pt>
                <c:pt idx="729">
                  <c:v>12366</c:v>
                </c:pt>
                <c:pt idx="730">
                  <c:v>12652</c:v>
                </c:pt>
                <c:pt idx="731">
                  <c:v>12945</c:v>
                </c:pt>
                <c:pt idx="732">
                  <c:v>13245</c:v>
                </c:pt>
                <c:pt idx="733">
                  <c:v>13552</c:v>
                </c:pt>
                <c:pt idx="734">
                  <c:v>13866</c:v>
                </c:pt>
                <c:pt idx="735">
                  <c:v>14188</c:v>
                </c:pt>
                <c:pt idx="736">
                  <c:v>14516</c:v>
                </c:pt>
                <c:pt idx="737">
                  <c:v>14853</c:v>
                </c:pt>
                <c:pt idx="738">
                  <c:v>15197</c:v>
                </c:pt>
                <c:pt idx="739">
                  <c:v>15549</c:v>
                </c:pt>
                <c:pt idx="740">
                  <c:v>15909</c:v>
                </c:pt>
                <c:pt idx="741">
                  <c:v>16278</c:v>
                </c:pt>
                <c:pt idx="742">
                  <c:v>16655</c:v>
                </c:pt>
                <c:pt idx="743">
                  <c:v>17041</c:v>
                </c:pt>
                <c:pt idx="744">
                  <c:v>17436</c:v>
                </c:pt>
                <c:pt idx="745">
                  <c:v>17840</c:v>
                </c:pt>
                <c:pt idx="746">
                  <c:v>18254</c:v>
                </c:pt>
                <c:pt idx="747">
                  <c:v>18677</c:v>
                </c:pt>
                <c:pt idx="748">
                  <c:v>19109</c:v>
                </c:pt>
                <c:pt idx="749">
                  <c:v>19552</c:v>
                </c:pt>
                <c:pt idx="750">
                  <c:v>20005</c:v>
                </c:pt>
                <c:pt idx="751">
                  <c:v>20469</c:v>
                </c:pt>
                <c:pt idx="752">
                  <c:v>20943</c:v>
                </c:pt>
              </c:numCache>
            </c:numRef>
          </c:xVal>
          <c:yVal>
            <c:numRef>
              <c:f>'Simulated LET Spectrum D5D6'!$M$2:$M$754</c:f>
              <c:numCache>
                <c:formatCode>General</c:formatCode>
                <c:ptCount val="753"/>
                <c:pt idx="0">
                  <c:v>9.6366999999999994</c:v>
                </c:pt>
                <c:pt idx="1">
                  <c:v>8.9022000000000006</c:v>
                </c:pt>
                <c:pt idx="2">
                  <c:v>9.0277999999999992</c:v>
                </c:pt>
                <c:pt idx="3">
                  <c:v>8.5726999999999993</c:v>
                </c:pt>
                <c:pt idx="4">
                  <c:v>9.0312000000000001</c:v>
                </c:pt>
                <c:pt idx="5">
                  <c:v>8.5864999999999991</c:v>
                </c:pt>
                <c:pt idx="6">
                  <c:v>8.1036999999999999</c:v>
                </c:pt>
                <c:pt idx="7">
                  <c:v>8.3603000000000005</c:v>
                </c:pt>
                <c:pt idx="8">
                  <c:v>8.0711999999999993</c:v>
                </c:pt>
                <c:pt idx="9">
                  <c:v>7.9005999999999998</c:v>
                </c:pt>
                <c:pt idx="10">
                  <c:v>7.6864999999999997</c:v>
                </c:pt>
                <c:pt idx="11">
                  <c:v>7.9387999999999996</c:v>
                </c:pt>
                <c:pt idx="12">
                  <c:v>7.8418000000000001</c:v>
                </c:pt>
                <c:pt idx="13">
                  <c:v>7.5003000000000002</c:v>
                </c:pt>
                <c:pt idx="14">
                  <c:v>7.2763</c:v>
                </c:pt>
                <c:pt idx="15">
                  <c:v>7.2728000000000002</c:v>
                </c:pt>
                <c:pt idx="16">
                  <c:v>7.1726000000000001</c:v>
                </c:pt>
                <c:pt idx="17">
                  <c:v>6.6359000000000004</c:v>
                </c:pt>
                <c:pt idx="18">
                  <c:v>6.7888999999999999</c:v>
                </c:pt>
                <c:pt idx="19">
                  <c:v>6.5780000000000003</c:v>
                </c:pt>
                <c:pt idx="20">
                  <c:v>6.6847000000000003</c:v>
                </c:pt>
                <c:pt idx="21">
                  <c:v>6.4168000000000003</c:v>
                </c:pt>
                <c:pt idx="22">
                  <c:v>6.2217000000000002</c:v>
                </c:pt>
                <c:pt idx="23">
                  <c:v>6.0477999999999996</c:v>
                </c:pt>
                <c:pt idx="24">
                  <c:v>6.1223999999999998</c:v>
                </c:pt>
                <c:pt idx="25">
                  <c:v>6.1519000000000004</c:v>
                </c:pt>
                <c:pt idx="26">
                  <c:v>5.7423000000000002</c:v>
                </c:pt>
                <c:pt idx="27">
                  <c:v>5.5804</c:v>
                </c:pt>
                <c:pt idx="28">
                  <c:v>5.4596</c:v>
                </c:pt>
                <c:pt idx="29">
                  <c:v>5.7733999999999996</c:v>
                </c:pt>
                <c:pt idx="30">
                  <c:v>5.6161000000000003</c:v>
                </c:pt>
                <c:pt idx="31">
                  <c:v>5.1848000000000001</c:v>
                </c:pt>
                <c:pt idx="32">
                  <c:v>5.5086000000000004</c:v>
                </c:pt>
                <c:pt idx="33">
                  <c:v>5.3103999999999996</c:v>
                </c:pt>
                <c:pt idx="34">
                  <c:v>5.3076999999999996</c:v>
                </c:pt>
                <c:pt idx="35">
                  <c:v>5.1748000000000003</c:v>
                </c:pt>
                <c:pt idx="36">
                  <c:v>5.3037000000000001</c:v>
                </c:pt>
                <c:pt idx="37">
                  <c:v>5.2567000000000004</c:v>
                </c:pt>
                <c:pt idx="38">
                  <c:v>5.2957000000000001</c:v>
                </c:pt>
                <c:pt idx="39">
                  <c:v>5.4718</c:v>
                </c:pt>
                <c:pt idx="40">
                  <c:v>5.9587000000000003</c:v>
                </c:pt>
                <c:pt idx="41">
                  <c:v>6.5290999999999997</c:v>
                </c:pt>
                <c:pt idx="42">
                  <c:v>7.0841000000000003</c:v>
                </c:pt>
                <c:pt idx="43">
                  <c:v>8.4956999999999994</c:v>
                </c:pt>
                <c:pt idx="44">
                  <c:v>9.9619</c:v>
                </c:pt>
                <c:pt idx="45">
                  <c:v>11.907999999999999</c:v>
                </c:pt>
                <c:pt idx="46">
                  <c:v>13.786</c:v>
                </c:pt>
                <c:pt idx="47">
                  <c:v>15.935</c:v>
                </c:pt>
                <c:pt idx="48">
                  <c:v>18.327000000000002</c:v>
                </c:pt>
                <c:pt idx="49">
                  <c:v>20.343</c:v>
                </c:pt>
                <c:pt idx="50">
                  <c:v>22.529</c:v>
                </c:pt>
                <c:pt idx="51">
                  <c:v>23.914000000000001</c:v>
                </c:pt>
                <c:pt idx="52">
                  <c:v>25.515999999999998</c:v>
                </c:pt>
                <c:pt idx="53">
                  <c:v>26.611999999999998</c:v>
                </c:pt>
                <c:pt idx="54">
                  <c:v>27.684000000000001</c:v>
                </c:pt>
                <c:pt idx="55">
                  <c:v>28.141999999999999</c:v>
                </c:pt>
                <c:pt idx="56">
                  <c:v>28.574999999999999</c:v>
                </c:pt>
                <c:pt idx="57">
                  <c:v>28.792999999999999</c:v>
                </c:pt>
                <c:pt idx="58">
                  <c:v>28.699000000000002</c:v>
                </c:pt>
                <c:pt idx="59">
                  <c:v>28.332999999999998</c:v>
                </c:pt>
                <c:pt idx="60">
                  <c:v>28.164999999999999</c:v>
                </c:pt>
                <c:pt idx="61">
                  <c:v>27.907</c:v>
                </c:pt>
                <c:pt idx="62">
                  <c:v>27.69</c:v>
                </c:pt>
                <c:pt idx="63">
                  <c:v>26.937999999999999</c:v>
                </c:pt>
                <c:pt idx="64">
                  <c:v>26.478000000000002</c:v>
                </c:pt>
                <c:pt idx="65">
                  <c:v>25.872</c:v>
                </c:pt>
                <c:pt idx="66">
                  <c:v>25.260999999999999</c:v>
                </c:pt>
                <c:pt idx="67">
                  <c:v>24.884</c:v>
                </c:pt>
                <c:pt idx="68">
                  <c:v>23.99</c:v>
                </c:pt>
                <c:pt idx="69">
                  <c:v>23.367999999999999</c:v>
                </c:pt>
                <c:pt idx="70">
                  <c:v>22.73</c:v>
                </c:pt>
                <c:pt idx="71">
                  <c:v>21.959</c:v>
                </c:pt>
                <c:pt idx="72">
                  <c:v>21.414000000000001</c:v>
                </c:pt>
                <c:pt idx="73">
                  <c:v>20.567</c:v>
                </c:pt>
                <c:pt idx="74">
                  <c:v>20.024999999999999</c:v>
                </c:pt>
                <c:pt idx="75">
                  <c:v>19.498999999999999</c:v>
                </c:pt>
                <c:pt idx="76">
                  <c:v>18.637</c:v>
                </c:pt>
                <c:pt idx="77">
                  <c:v>17.997</c:v>
                </c:pt>
                <c:pt idx="78">
                  <c:v>17.576000000000001</c:v>
                </c:pt>
                <c:pt idx="79">
                  <c:v>17.055</c:v>
                </c:pt>
                <c:pt idx="80">
                  <c:v>16.381</c:v>
                </c:pt>
                <c:pt idx="81">
                  <c:v>15.548999999999999</c:v>
                </c:pt>
                <c:pt idx="82">
                  <c:v>15.154999999999999</c:v>
                </c:pt>
                <c:pt idx="83">
                  <c:v>14.573</c:v>
                </c:pt>
                <c:pt idx="84">
                  <c:v>14.085000000000001</c:v>
                </c:pt>
                <c:pt idx="85">
                  <c:v>13.539</c:v>
                </c:pt>
                <c:pt idx="86">
                  <c:v>13.148999999999999</c:v>
                </c:pt>
                <c:pt idx="87">
                  <c:v>12.414</c:v>
                </c:pt>
                <c:pt idx="88">
                  <c:v>12.066000000000001</c:v>
                </c:pt>
                <c:pt idx="89">
                  <c:v>11.426</c:v>
                </c:pt>
                <c:pt idx="90">
                  <c:v>10.964</c:v>
                </c:pt>
                <c:pt idx="91">
                  <c:v>10.592000000000001</c:v>
                </c:pt>
                <c:pt idx="92">
                  <c:v>10.132999999999999</c:v>
                </c:pt>
                <c:pt idx="93">
                  <c:v>9.6539000000000001</c:v>
                </c:pt>
                <c:pt idx="94">
                  <c:v>9.2280999999999995</c:v>
                </c:pt>
                <c:pt idx="95">
                  <c:v>8.8748000000000005</c:v>
                </c:pt>
                <c:pt idx="96">
                  <c:v>8.5</c:v>
                </c:pt>
                <c:pt idx="97">
                  <c:v>8.1822999999999997</c:v>
                </c:pt>
                <c:pt idx="98">
                  <c:v>7.7504999999999997</c:v>
                </c:pt>
                <c:pt idx="99">
                  <c:v>7.3703000000000003</c:v>
                </c:pt>
                <c:pt idx="100">
                  <c:v>7.0837000000000003</c:v>
                </c:pt>
                <c:pt idx="101">
                  <c:v>6.7080000000000002</c:v>
                </c:pt>
                <c:pt idx="102">
                  <c:v>6.4269999999999996</c:v>
                </c:pt>
                <c:pt idx="103">
                  <c:v>6.1760999999999999</c:v>
                </c:pt>
                <c:pt idx="104">
                  <c:v>5.8173000000000004</c:v>
                </c:pt>
                <c:pt idx="105">
                  <c:v>5.6459999999999999</c:v>
                </c:pt>
                <c:pt idx="106">
                  <c:v>5.2843</c:v>
                </c:pt>
                <c:pt idx="107">
                  <c:v>5.0609999999999999</c:v>
                </c:pt>
                <c:pt idx="108">
                  <c:v>4.8952</c:v>
                </c:pt>
                <c:pt idx="109">
                  <c:v>4.6920000000000002</c:v>
                </c:pt>
                <c:pt idx="110">
                  <c:v>4.5076999999999998</c:v>
                </c:pt>
                <c:pt idx="111">
                  <c:v>4.2980999999999998</c:v>
                </c:pt>
                <c:pt idx="112">
                  <c:v>4.1421999999999999</c:v>
                </c:pt>
                <c:pt idx="113">
                  <c:v>3.9649999999999999</c:v>
                </c:pt>
                <c:pt idx="114">
                  <c:v>3.8285</c:v>
                </c:pt>
                <c:pt idx="115">
                  <c:v>3.7161</c:v>
                </c:pt>
                <c:pt idx="116">
                  <c:v>3.5731000000000002</c:v>
                </c:pt>
                <c:pt idx="117">
                  <c:v>3.4274</c:v>
                </c:pt>
                <c:pt idx="118">
                  <c:v>3.2951999999999999</c:v>
                </c:pt>
                <c:pt idx="119">
                  <c:v>3.1417000000000002</c:v>
                </c:pt>
                <c:pt idx="120">
                  <c:v>3.0430999999999999</c:v>
                </c:pt>
                <c:pt idx="121">
                  <c:v>2.9380999999999999</c:v>
                </c:pt>
                <c:pt idx="122">
                  <c:v>2.8071999999999999</c:v>
                </c:pt>
                <c:pt idx="123">
                  <c:v>2.7029000000000001</c:v>
                </c:pt>
                <c:pt idx="124">
                  <c:v>2.61</c:v>
                </c:pt>
                <c:pt idx="125">
                  <c:v>2.4752000000000001</c:v>
                </c:pt>
                <c:pt idx="126">
                  <c:v>2.3597000000000001</c:v>
                </c:pt>
                <c:pt idx="127">
                  <c:v>2.2801</c:v>
                </c:pt>
                <c:pt idx="128">
                  <c:v>2.1741999999999999</c:v>
                </c:pt>
                <c:pt idx="129">
                  <c:v>2.0823</c:v>
                </c:pt>
                <c:pt idx="130">
                  <c:v>2.0042</c:v>
                </c:pt>
                <c:pt idx="131">
                  <c:v>1.9205000000000001</c:v>
                </c:pt>
                <c:pt idx="132">
                  <c:v>1.8294999999999999</c:v>
                </c:pt>
                <c:pt idx="133">
                  <c:v>1.7607999999999999</c:v>
                </c:pt>
                <c:pt idx="134">
                  <c:v>1.6852</c:v>
                </c:pt>
                <c:pt idx="135">
                  <c:v>1.6017999999999999</c:v>
                </c:pt>
                <c:pt idx="136">
                  <c:v>1.5318000000000001</c:v>
                </c:pt>
                <c:pt idx="137">
                  <c:v>1.4595</c:v>
                </c:pt>
                <c:pt idx="138">
                  <c:v>1.3900999999999999</c:v>
                </c:pt>
                <c:pt idx="139">
                  <c:v>1.3258000000000001</c:v>
                </c:pt>
                <c:pt idx="140">
                  <c:v>1.2918000000000001</c:v>
                </c:pt>
                <c:pt idx="141">
                  <c:v>1.208</c:v>
                </c:pt>
                <c:pt idx="142">
                  <c:v>1.1515</c:v>
                </c:pt>
                <c:pt idx="143">
                  <c:v>1.0973999999999999</c:v>
                </c:pt>
                <c:pt idx="144">
                  <c:v>1.0461</c:v>
                </c:pt>
                <c:pt idx="145">
                  <c:v>0.97406999999999999</c:v>
                </c:pt>
                <c:pt idx="146">
                  <c:v>0.93072999999999995</c:v>
                </c:pt>
                <c:pt idx="147">
                  <c:v>0.88660000000000005</c:v>
                </c:pt>
                <c:pt idx="148">
                  <c:v>0.84772000000000003</c:v>
                </c:pt>
                <c:pt idx="149">
                  <c:v>0.80374999999999996</c:v>
                </c:pt>
                <c:pt idx="150">
                  <c:v>0.76312999999999998</c:v>
                </c:pt>
                <c:pt idx="151">
                  <c:v>0.73555000000000004</c:v>
                </c:pt>
                <c:pt idx="152">
                  <c:v>0.68947000000000003</c:v>
                </c:pt>
                <c:pt idx="153">
                  <c:v>0.64270000000000005</c:v>
                </c:pt>
                <c:pt idx="154">
                  <c:v>0.61146</c:v>
                </c:pt>
                <c:pt idx="155">
                  <c:v>0.58692999999999995</c:v>
                </c:pt>
                <c:pt idx="156">
                  <c:v>0.56006999999999996</c:v>
                </c:pt>
                <c:pt idx="157">
                  <c:v>0.52890999999999999</c:v>
                </c:pt>
                <c:pt idx="158">
                  <c:v>0.49440000000000001</c:v>
                </c:pt>
                <c:pt idx="159">
                  <c:v>0.46970000000000001</c:v>
                </c:pt>
                <c:pt idx="160">
                  <c:v>0.44368000000000002</c:v>
                </c:pt>
                <c:pt idx="161">
                  <c:v>0.41757</c:v>
                </c:pt>
                <c:pt idx="162">
                  <c:v>0.39911999999999997</c:v>
                </c:pt>
                <c:pt idx="163">
                  <c:v>0.36768000000000001</c:v>
                </c:pt>
                <c:pt idx="164">
                  <c:v>0.36652000000000001</c:v>
                </c:pt>
                <c:pt idx="165">
                  <c:v>0.34151999999999999</c:v>
                </c:pt>
                <c:pt idx="166">
                  <c:v>0.32040999999999997</c:v>
                </c:pt>
                <c:pt idx="167">
                  <c:v>0.29941000000000001</c:v>
                </c:pt>
                <c:pt idx="168">
                  <c:v>0.28727000000000003</c:v>
                </c:pt>
                <c:pt idx="169">
                  <c:v>0.27078999999999998</c:v>
                </c:pt>
                <c:pt idx="170">
                  <c:v>0.25235999999999997</c:v>
                </c:pt>
                <c:pt idx="171">
                  <c:v>0.23857</c:v>
                </c:pt>
                <c:pt idx="172">
                  <c:v>0.22797999999999999</c:v>
                </c:pt>
                <c:pt idx="173">
                  <c:v>0.21288000000000001</c:v>
                </c:pt>
                <c:pt idx="174">
                  <c:v>0.20565</c:v>
                </c:pt>
                <c:pt idx="175">
                  <c:v>0.19534000000000001</c:v>
                </c:pt>
                <c:pt idx="176">
                  <c:v>0.18231</c:v>
                </c:pt>
                <c:pt idx="177">
                  <c:v>0.17338000000000001</c:v>
                </c:pt>
                <c:pt idx="178">
                  <c:v>0.16158</c:v>
                </c:pt>
                <c:pt idx="179">
                  <c:v>0.15594</c:v>
                </c:pt>
                <c:pt idx="180">
                  <c:v>0.14713999999999999</c:v>
                </c:pt>
                <c:pt idx="181">
                  <c:v>0.13855999999999999</c:v>
                </c:pt>
                <c:pt idx="182">
                  <c:v>0.13371</c:v>
                </c:pt>
                <c:pt idx="183">
                  <c:v>0.12644</c:v>
                </c:pt>
                <c:pt idx="184">
                  <c:v>0.12156</c:v>
                </c:pt>
                <c:pt idx="185">
                  <c:v>0.11169</c:v>
                </c:pt>
                <c:pt idx="186">
                  <c:v>0.10673000000000001</c:v>
                </c:pt>
                <c:pt idx="187">
                  <c:v>0.1026</c:v>
                </c:pt>
                <c:pt idx="188">
                  <c:v>9.8810999999999996E-2</c:v>
                </c:pt>
                <c:pt idx="189">
                  <c:v>9.4177999999999998E-2</c:v>
                </c:pt>
                <c:pt idx="190">
                  <c:v>9.0984999999999996E-2</c:v>
                </c:pt>
                <c:pt idx="191">
                  <c:v>8.5263000000000005E-2</c:v>
                </c:pt>
                <c:pt idx="192">
                  <c:v>8.0573000000000006E-2</c:v>
                </c:pt>
                <c:pt idx="193">
                  <c:v>7.5449000000000002E-2</c:v>
                </c:pt>
                <c:pt idx="194">
                  <c:v>7.1527999999999994E-2</c:v>
                </c:pt>
                <c:pt idx="195">
                  <c:v>6.8770999999999999E-2</c:v>
                </c:pt>
                <c:pt idx="196">
                  <c:v>6.5824999999999995E-2</c:v>
                </c:pt>
                <c:pt idx="197">
                  <c:v>6.3383999999999996E-2</c:v>
                </c:pt>
                <c:pt idx="198">
                  <c:v>5.9720000000000002E-2</c:v>
                </c:pt>
                <c:pt idx="199">
                  <c:v>5.7840000000000003E-2</c:v>
                </c:pt>
                <c:pt idx="200">
                  <c:v>5.5302999999999998E-2</c:v>
                </c:pt>
                <c:pt idx="201">
                  <c:v>5.1188999999999998E-2</c:v>
                </c:pt>
                <c:pt idx="202">
                  <c:v>5.0011E-2</c:v>
                </c:pt>
                <c:pt idx="203">
                  <c:v>4.7508000000000002E-2</c:v>
                </c:pt>
                <c:pt idx="204">
                  <c:v>4.4766E-2</c:v>
                </c:pt>
                <c:pt idx="205">
                  <c:v>4.4377E-2</c:v>
                </c:pt>
                <c:pt idx="206">
                  <c:v>4.2229999999999997E-2</c:v>
                </c:pt>
                <c:pt idx="207">
                  <c:v>3.9639000000000001E-2</c:v>
                </c:pt>
                <c:pt idx="208">
                  <c:v>3.8670000000000003E-2</c:v>
                </c:pt>
                <c:pt idx="209">
                  <c:v>3.5911999999999999E-2</c:v>
                </c:pt>
                <c:pt idx="210">
                  <c:v>3.2979000000000001E-2</c:v>
                </c:pt>
                <c:pt idx="211">
                  <c:v>3.2858999999999999E-2</c:v>
                </c:pt>
                <c:pt idx="212">
                  <c:v>2.9923999999999999E-2</c:v>
                </c:pt>
                <c:pt idx="213">
                  <c:v>2.8169E-2</c:v>
                </c:pt>
                <c:pt idx="214">
                  <c:v>2.733E-2</c:v>
                </c:pt>
                <c:pt idx="215">
                  <c:v>2.5524999999999999E-2</c:v>
                </c:pt>
                <c:pt idx="216">
                  <c:v>2.3805E-2</c:v>
                </c:pt>
                <c:pt idx="217">
                  <c:v>2.2234E-2</c:v>
                </c:pt>
                <c:pt idx="218">
                  <c:v>2.1340000000000001E-2</c:v>
                </c:pt>
                <c:pt idx="219">
                  <c:v>1.9761999999999998E-2</c:v>
                </c:pt>
                <c:pt idx="220">
                  <c:v>1.8502999999999999E-2</c:v>
                </c:pt>
                <c:pt idx="221">
                  <c:v>1.7825000000000001E-2</c:v>
                </c:pt>
                <c:pt idx="222">
                  <c:v>1.7061E-2</c:v>
                </c:pt>
                <c:pt idx="223">
                  <c:v>1.5955E-2</c:v>
                </c:pt>
                <c:pt idx="224">
                  <c:v>1.5084999999999999E-2</c:v>
                </c:pt>
                <c:pt idx="225">
                  <c:v>1.376E-2</c:v>
                </c:pt>
                <c:pt idx="226">
                  <c:v>1.3258000000000001E-2</c:v>
                </c:pt>
                <c:pt idx="227">
                  <c:v>1.2671E-2</c:v>
                </c:pt>
                <c:pt idx="228">
                  <c:v>1.1985000000000001E-2</c:v>
                </c:pt>
                <c:pt idx="229">
                  <c:v>1.1716000000000001E-2</c:v>
                </c:pt>
                <c:pt idx="230">
                  <c:v>1.0884E-2</c:v>
                </c:pt>
                <c:pt idx="231">
                  <c:v>1.0383999999999999E-2</c:v>
                </c:pt>
                <c:pt idx="232">
                  <c:v>9.7091999999999994E-3</c:v>
                </c:pt>
                <c:pt idx="233">
                  <c:v>8.9897999999999992E-3</c:v>
                </c:pt>
                <c:pt idx="234">
                  <c:v>9.8385999999999994E-3</c:v>
                </c:pt>
                <c:pt idx="235">
                  <c:v>8.2302999999999994E-3</c:v>
                </c:pt>
                <c:pt idx="236">
                  <c:v>8.6940999999999997E-3</c:v>
                </c:pt>
                <c:pt idx="237">
                  <c:v>8.3178000000000002E-3</c:v>
                </c:pt>
                <c:pt idx="238">
                  <c:v>8.5733000000000007E-3</c:v>
                </c:pt>
                <c:pt idx="239">
                  <c:v>8.1431000000000003E-3</c:v>
                </c:pt>
                <c:pt idx="240">
                  <c:v>8.4405000000000001E-3</c:v>
                </c:pt>
                <c:pt idx="241">
                  <c:v>7.6102000000000001E-3</c:v>
                </c:pt>
                <c:pt idx="242">
                  <c:v>7.7962999999999999E-3</c:v>
                </c:pt>
                <c:pt idx="243">
                  <c:v>7.1468E-3</c:v>
                </c:pt>
                <c:pt idx="244">
                  <c:v>7.4149999999999997E-3</c:v>
                </c:pt>
                <c:pt idx="245">
                  <c:v>7.1208E-3</c:v>
                </c:pt>
                <c:pt idx="246">
                  <c:v>7.1763E-3</c:v>
                </c:pt>
                <c:pt idx="247">
                  <c:v>6.7324999999999998E-3</c:v>
                </c:pt>
                <c:pt idx="248">
                  <c:v>6.8072000000000002E-3</c:v>
                </c:pt>
                <c:pt idx="249">
                  <c:v>6.5799999999999999E-3</c:v>
                </c:pt>
                <c:pt idx="250">
                  <c:v>6.6111E-3</c:v>
                </c:pt>
                <c:pt idx="251">
                  <c:v>6.6375999999999996E-3</c:v>
                </c:pt>
                <c:pt idx="252">
                  <c:v>6.2401000000000002E-3</c:v>
                </c:pt>
                <c:pt idx="253">
                  <c:v>6.0885999999999996E-3</c:v>
                </c:pt>
                <c:pt idx="254">
                  <c:v>6.1330999999999998E-3</c:v>
                </c:pt>
                <c:pt idx="255">
                  <c:v>5.8561000000000004E-3</c:v>
                </c:pt>
                <c:pt idx="256">
                  <c:v>5.8009999999999997E-3</c:v>
                </c:pt>
                <c:pt idx="257">
                  <c:v>5.5001E-3</c:v>
                </c:pt>
                <c:pt idx="258">
                  <c:v>5.9305E-3</c:v>
                </c:pt>
                <c:pt idx="259">
                  <c:v>5.2506000000000002E-3</c:v>
                </c:pt>
                <c:pt idx="260">
                  <c:v>5.3997999999999997E-3</c:v>
                </c:pt>
                <c:pt idx="261">
                  <c:v>4.9170999999999998E-3</c:v>
                </c:pt>
                <c:pt idx="262">
                  <c:v>4.9436999999999997E-3</c:v>
                </c:pt>
                <c:pt idx="263">
                  <c:v>4.7622999999999997E-3</c:v>
                </c:pt>
                <c:pt idx="264">
                  <c:v>4.7564E-3</c:v>
                </c:pt>
                <c:pt idx="265">
                  <c:v>4.5532999999999997E-3</c:v>
                </c:pt>
                <c:pt idx="266">
                  <c:v>4.5117000000000004E-3</c:v>
                </c:pt>
                <c:pt idx="267">
                  <c:v>4.4795E-3</c:v>
                </c:pt>
                <c:pt idx="268">
                  <c:v>4.4910999999999996E-3</c:v>
                </c:pt>
                <c:pt idx="269">
                  <c:v>4.0664999999999998E-3</c:v>
                </c:pt>
                <c:pt idx="270">
                  <c:v>4.1675000000000002E-3</c:v>
                </c:pt>
                <c:pt idx="271">
                  <c:v>3.9522999999999997E-3</c:v>
                </c:pt>
                <c:pt idx="272">
                  <c:v>3.8684000000000001E-3</c:v>
                </c:pt>
                <c:pt idx="273">
                  <c:v>3.6132999999999998E-3</c:v>
                </c:pt>
                <c:pt idx="274">
                  <c:v>3.9202999999999998E-3</c:v>
                </c:pt>
                <c:pt idx="275">
                  <c:v>3.4956000000000002E-3</c:v>
                </c:pt>
                <c:pt idx="276">
                  <c:v>3.6562000000000001E-3</c:v>
                </c:pt>
                <c:pt idx="277">
                  <c:v>3.3149E-3</c:v>
                </c:pt>
                <c:pt idx="278">
                  <c:v>3.5152E-3</c:v>
                </c:pt>
                <c:pt idx="279">
                  <c:v>3.0588E-3</c:v>
                </c:pt>
                <c:pt idx="280">
                  <c:v>3.2318E-3</c:v>
                </c:pt>
                <c:pt idx="281">
                  <c:v>3.0766999999999999E-3</c:v>
                </c:pt>
                <c:pt idx="282">
                  <c:v>3.1652999999999998E-3</c:v>
                </c:pt>
                <c:pt idx="283">
                  <c:v>2.7751999999999998E-3</c:v>
                </c:pt>
                <c:pt idx="284">
                  <c:v>3.0173999999999999E-3</c:v>
                </c:pt>
                <c:pt idx="285">
                  <c:v>2.7751E-3</c:v>
                </c:pt>
                <c:pt idx="286">
                  <c:v>2.8384E-3</c:v>
                </c:pt>
                <c:pt idx="287">
                  <c:v>2.5883E-3</c:v>
                </c:pt>
                <c:pt idx="288">
                  <c:v>2.7683E-3</c:v>
                </c:pt>
                <c:pt idx="289">
                  <c:v>2.3969E-3</c:v>
                </c:pt>
                <c:pt idx="290">
                  <c:v>2.6259999999999999E-3</c:v>
                </c:pt>
                <c:pt idx="291">
                  <c:v>2.3340000000000001E-3</c:v>
                </c:pt>
                <c:pt idx="292">
                  <c:v>2.4214000000000002E-3</c:v>
                </c:pt>
                <c:pt idx="293">
                  <c:v>2.1364999999999999E-3</c:v>
                </c:pt>
                <c:pt idx="294">
                  <c:v>2.4692999999999998E-3</c:v>
                </c:pt>
                <c:pt idx="295">
                  <c:v>2.1224E-3</c:v>
                </c:pt>
                <c:pt idx="296">
                  <c:v>2.2087999999999999E-3</c:v>
                </c:pt>
                <c:pt idx="297">
                  <c:v>2.0728999999999999E-3</c:v>
                </c:pt>
                <c:pt idx="298">
                  <c:v>2.2382000000000001E-3</c:v>
                </c:pt>
                <c:pt idx="299">
                  <c:v>1.7907999999999999E-3</c:v>
                </c:pt>
                <c:pt idx="300">
                  <c:v>2.0817000000000001E-3</c:v>
                </c:pt>
                <c:pt idx="301">
                  <c:v>1.781E-3</c:v>
                </c:pt>
                <c:pt idx="302">
                  <c:v>1.9021000000000001E-3</c:v>
                </c:pt>
                <c:pt idx="303">
                  <c:v>1.7585999999999999E-3</c:v>
                </c:pt>
                <c:pt idx="304">
                  <c:v>1.8990999999999999E-3</c:v>
                </c:pt>
                <c:pt idx="305">
                  <c:v>1.6305E-3</c:v>
                </c:pt>
                <c:pt idx="306">
                  <c:v>1.7971E-3</c:v>
                </c:pt>
                <c:pt idx="307">
                  <c:v>1.5901000000000001E-3</c:v>
                </c:pt>
                <c:pt idx="308">
                  <c:v>1.7631000000000001E-3</c:v>
                </c:pt>
                <c:pt idx="309">
                  <c:v>1.4955000000000001E-3</c:v>
                </c:pt>
                <c:pt idx="310">
                  <c:v>1.5931000000000001E-3</c:v>
                </c:pt>
                <c:pt idx="311">
                  <c:v>1.3879000000000001E-3</c:v>
                </c:pt>
                <c:pt idx="312">
                  <c:v>1.5284000000000001E-3</c:v>
                </c:pt>
                <c:pt idx="313">
                  <c:v>1.3228000000000001E-3</c:v>
                </c:pt>
                <c:pt idx="314">
                  <c:v>1.4652999999999999E-3</c:v>
                </c:pt>
                <c:pt idx="315">
                  <c:v>1.2646999999999999E-3</c:v>
                </c:pt>
                <c:pt idx="316">
                  <c:v>1.4197999999999999E-3</c:v>
                </c:pt>
                <c:pt idx="317">
                  <c:v>1.2187000000000001E-3</c:v>
                </c:pt>
                <c:pt idx="318">
                  <c:v>1.3665999999999999E-3</c:v>
                </c:pt>
                <c:pt idx="319">
                  <c:v>1.2206999999999999E-3</c:v>
                </c:pt>
                <c:pt idx="320">
                  <c:v>1.2964000000000001E-3</c:v>
                </c:pt>
                <c:pt idx="321">
                  <c:v>1.1317E-3</c:v>
                </c:pt>
                <c:pt idx="322">
                  <c:v>1.2106E-3</c:v>
                </c:pt>
                <c:pt idx="323">
                  <c:v>1.1076E-3</c:v>
                </c:pt>
                <c:pt idx="324">
                  <c:v>1.1289E-3</c:v>
                </c:pt>
                <c:pt idx="325">
                  <c:v>1.1163E-3</c:v>
                </c:pt>
                <c:pt idx="326">
                  <c:v>1.0832999999999999E-3</c:v>
                </c:pt>
                <c:pt idx="327">
                  <c:v>9.8886000000000004E-4</c:v>
                </c:pt>
                <c:pt idx="328">
                  <c:v>1.0677E-3</c:v>
                </c:pt>
                <c:pt idx="329">
                  <c:v>9.3837E-4</c:v>
                </c:pt>
                <c:pt idx="330">
                  <c:v>9.5065000000000004E-4</c:v>
                </c:pt>
                <c:pt idx="331">
                  <c:v>8.9985E-4</c:v>
                </c:pt>
                <c:pt idx="332">
                  <c:v>9.8572999999999998E-4</c:v>
                </c:pt>
                <c:pt idx="333">
                  <c:v>8.2536000000000003E-4</c:v>
                </c:pt>
                <c:pt idx="334">
                  <c:v>9.4048000000000005E-4</c:v>
                </c:pt>
                <c:pt idx="335">
                  <c:v>7.8655999999999995E-4</c:v>
                </c:pt>
                <c:pt idx="336">
                  <c:v>8.5366000000000001E-4</c:v>
                </c:pt>
                <c:pt idx="337">
                  <c:v>7.7921000000000002E-4</c:v>
                </c:pt>
                <c:pt idx="338">
                  <c:v>8.1729000000000003E-4</c:v>
                </c:pt>
                <c:pt idx="339">
                  <c:v>7.6281999999999999E-4</c:v>
                </c:pt>
                <c:pt idx="340">
                  <c:v>8.2689999999999999E-4</c:v>
                </c:pt>
                <c:pt idx="341">
                  <c:v>7.4823999999999995E-4</c:v>
                </c:pt>
                <c:pt idx="342">
                  <c:v>6.8046999999999997E-4</c:v>
                </c:pt>
                <c:pt idx="343">
                  <c:v>6.8296000000000003E-4</c:v>
                </c:pt>
                <c:pt idx="344">
                  <c:v>6.8866000000000001E-4</c:v>
                </c:pt>
                <c:pt idx="345">
                  <c:v>6.757E-4</c:v>
                </c:pt>
                <c:pt idx="346">
                  <c:v>7.0456999999999996E-4</c:v>
                </c:pt>
                <c:pt idx="347">
                  <c:v>6.4833000000000002E-4</c:v>
                </c:pt>
                <c:pt idx="348">
                  <c:v>6.5288E-4</c:v>
                </c:pt>
                <c:pt idx="349">
                  <c:v>6.0183999999999997E-4</c:v>
                </c:pt>
                <c:pt idx="350">
                  <c:v>6.0064000000000005E-4</c:v>
                </c:pt>
                <c:pt idx="351">
                  <c:v>5.6389999999999999E-4</c:v>
                </c:pt>
                <c:pt idx="352">
                  <c:v>6.0835999999999996E-4</c:v>
                </c:pt>
                <c:pt idx="353">
                  <c:v>5.2444000000000004E-4</c:v>
                </c:pt>
                <c:pt idx="354">
                  <c:v>5.7711999999999998E-4</c:v>
                </c:pt>
                <c:pt idx="355">
                  <c:v>5.1964000000000003E-4</c:v>
                </c:pt>
                <c:pt idx="356">
                  <c:v>5.2130999999999998E-4</c:v>
                </c:pt>
                <c:pt idx="357">
                  <c:v>4.7797999999999997E-4</c:v>
                </c:pt>
                <c:pt idx="358">
                  <c:v>5.0328000000000005E-4</c:v>
                </c:pt>
                <c:pt idx="359">
                  <c:v>4.7103999999999999E-4</c:v>
                </c:pt>
                <c:pt idx="360">
                  <c:v>4.8492000000000001E-4</c:v>
                </c:pt>
                <c:pt idx="361">
                  <c:v>4.4876999999999997E-4</c:v>
                </c:pt>
                <c:pt idx="362">
                  <c:v>4.2819000000000001E-4</c:v>
                </c:pt>
                <c:pt idx="363">
                  <c:v>4.2698999999999998E-4</c:v>
                </c:pt>
                <c:pt idx="364">
                  <c:v>4.328E-4</c:v>
                </c:pt>
                <c:pt idx="365">
                  <c:v>4.1222999999999997E-4</c:v>
                </c:pt>
                <c:pt idx="366">
                  <c:v>4.0169000000000001E-4</c:v>
                </c:pt>
                <c:pt idx="367">
                  <c:v>4.0226999999999998E-4</c:v>
                </c:pt>
                <c:pt idx="368">
                  <c:v>3.7794E-4</c:v>
                </c:pt>
                <c:pt idx="369">
                  <c:v>3.7965999999999998E-4</c:v>
                </c:pt>
                <c:pt idx="370">
                  <c:v>3.6113999999999997E-4</c:v>
                </c:pt>
                <c:pt idx="371">
                  <c:v>3.9521000000000001E-4</c:v>
                </c:pt>
                <c:pt idx="372">
                  <c:v>3.4725000000000001E-4</c:v>
                </c:pt>
                <c:pt idx="373">
                  <c:v>3.7984999999999999E-4</c:v>
                </c:pt>
                <c:pt idx="374">
                  <c:v>3.2871000000000002E-4</c:v>
                </c:pt>
                <c:pt idx="375">
                  <c:v>3.5926000000000003E-4</c:v>
                </c:pt>
                <c:pt idx="376">
                  <c:v>3.1565E-4</c:v>
                </c:pt>
                <c:pt idx="377">
                  <c:v>3.0205E-4</c:v>
                </c:pt>
                <c:pt idx="378">
                  <c:v>2.9756999999999999E-4</c:v>
                </c:pt>
                <c:pt idx="379">
                  <c:v>3.4308E-4</c:v>
                </c:pt>
                <c:pt idx="380">
                  <c:v>2.7300000000000002E-4</c:v>
                </c:pt>
                <c:pt idx="381">
                  <c:v>2.7688000000000002E-4</c:v>
                </c:pt>
                <c:pt idx="382">
                  <c:v>2.6339000000000001E-4</c:v>
                </c:pt>
                <c:pt idx="383">
                  <c:v>2.5256999999999998E-4</c:v>
                </c:pt>
                <c:pt idx="384">
                  <c:v>2.5013999999999999E-4</c:v>
                </c:pt>
                <c:pt idx="385">
                  <c:v>2.7268000000000003E-4</c:v>
                </c:pt>
                <c:pt idx="386">
                  <c:v>2.3137E-4</c:v>
                </c:pt>
                <c:pt idx="387">
                  <c:v>2.7538999999999998E-4</c:v>
                </c:pt>
                <c:pt idx="388">
                  <c:v>2.2672999999999999E-4</c:v>
                </c:pt>
                <c:pt idx="389">
                  <c:v>2.3732000000000001E-4</c:v>
                </c:pt>
                <c:pt idx="390">
                  <c:v>2.1408000000000001E-4</c:v>
                </c:pt>
                <c:pt idx="391">
                  <c:v>2.3633000000000001E-4</c:v>
                </c:pt>
                <c:pt idx="392">
                  <c:v>2.0055E-4</c:v>
                </c:pt>
                <c:pt idx="393">
                  <c:v>2.0788999999999999E-4</c:v>
                </c:pt>
                <c:pt idx="394">
                  <c:v>1.9227E-4</c:v>
                </c:pt>
                <c:pt idx="395">
                  <c:v>2.0516999999999999E-4</c:v>
                </c:pt>
                <c:pt idx="396">
                  <c:v>1.7425000000000001E-4</c:v>
                </c:pt>
                <c:pt idx="397">
                  <c:v>2.0791000000000001E-4</c:v>
                </c:pt>
                <c:pt idx="398">
                  <c:v>1.6508000000000001E-4</c:v>
                </c:pt>
                <c:pt idx="399">
                  <c:v>1.7956E-4</c:v>
                </c:pt>
                <c:pt idx="400">
                  <c:v>1.5754000000000001E-4</c:v>
                </c:pt>
                <c:pt idx="401">
                  <c:v>1.8427E-4</c:v>
                </c:pt>
                <c:pt idx="402">
                  <c:v>1.5072999999999999E-4</c:v>
                </c:pt>
                <c:pt idx="403">
                  <c:v>1.7430000000000001E-4</c:v>
                </c:pt>
                <c:pt idx="404">
                  <c:v>1.4128E-4</c:v>
                </c:pt>
                <c:pt idx="405">
                  <c:v>1.6527999999999999E-4</c:v>
                </c:pt>
                <c:pt idx="406">
                  <c:v>1.3716999999999999E-4</c:v>
                </c:pt>
                <c:pt idx="407">
                  <c:v>1.5739000000000001E-4</c:v>
                </c:pt>
                <c:pt idx="408">
                  <c:v>1.2603000000000001E-4</c:v>
                </c:pt>
                <c:pt idx="409">
                  <c:v>1.4515E-4</c:v>
                </c:pt>
                <c:pt idx="410">
                  <c:v>1.2092E-4</c:v>
                </c:pt>
                <c:pt idx="411">
                  <c:v>1.3859000000000001E-4</c:v>
                </c:pt>
                <c:pt idx="412">
                  <c:v>1.1639E-4</c:v>
                </c:pt>
                <c:pt idx="413">
                  <c:v>1.3252000000000001E-4</c:v>
                </c:pt>
                <c:pt idx="414">
                  <c:v>1.1016E-4</c:v>
                </c:pt>
                <c:pt idx="415">
                  <c:v>1.1879000000000001E-4</c:v>
                </c:pt>
                <c:pt idx="416">
                  <c:v>1.0296E-4</c:v>
                </c:pt>
                <c:pt idx="417">
                  <c:v>1.2549999999999999E-4</c:v>
                </c:pt>
                <c:pt idx="418" formatCode="0.00E+00">
                  <c:v>9.8626000000000001E-5</c:v>
                </c:pt>
                <c:pt idx="419">
                  <c:v>1.1026E-4</c:v>
                </c:pt>
                <c:pt idx="420" formatCode="0.00E+00">
                  <c:v>9.2703999999999999E-5</c:v>
                </c:pt>
                <c:pt idx="421">
                  <c:v>1.0804E-4</c:v>
                </c:pt>
                <c:pt idx="422" formatCode="0.00E+00">
                  <c:v>8.7843000000000006E-5</c:v>
                </c:pt>
                <c:pt idx="423">
                  <c:v>1.1022999999999999E-4</c:v>
                </c:pt>
                <c:pt idx="424" formatCode="0.00E+00">
                  <c:v>8.4079999999999995E-5</c:v>
                </c:pt>
                <c:pt idx="425" formatCode="0.00E+00">
                  <c:v>9.5074000000000005E-5</c:v>
                </c:pt>
                <c:pt idx="426" formatCode="0.00E+00">
                  <c:v>7.9777000000000005E-5</c:v>
                </c:pt>
                <c:pt idx="427" formatCode="0.00E+00">
                  <c:v>9.0970000000000005E-5</c:v>
                </c:pt>
                <c:pt idx="428" formatCode="0.00E+00">
                  <c:v>7.6087000000000005E-5</c:v>
                </c:pt>
                <c:pt idx="429" formatCode="0.00E+00">
                  <c:v>8.6440999999999995E-5</c:v>
                </c:pt>
                <c:pt idx="430" formatCode="0.00E+00">
                  <c:v>7.2927000000000002E-5</c:v>
                </c:pt>
                <c:pt idx="431" formatCode="0.00E+00">
                  <c:v>7.9787E-5</c:v>
                </c:pt>
                <c:pt idx="432" formatCode="0.00E+00">
                  <c:v>6.9641999999999995E-5</c:v>
                </c:pt>
                <c:pt idx="433" formatCode="0.00E+00">
                  <c:v>7.9042000000000007E-5</c:v>
                </c:pt>
                <c:pt idx="434" formatCode="0.00E+00">
                  <c:v>6.5884999999999997E-5</c:v>
                </c:pt>
                <c:pt idx="435" formatCode="0.00E+00">
                  <c:v>7.3061999999999999E-5</c:v>
                </c:pt>
                <c:pt idx="436" formatCode="0.00E+00">
                  <c:v>6.2142000000000002E-5</c:v>
                </c:pt>
                <c:pt idx="437" formatCode="0.00E+00">
                  <c:v>7.4839000000000006E-5</c:v>
                </c:pt>
                <c:pt idx="438" formatCode="0.00E+00">
                  <c:v>5.9935000000000001E-5</c:v>
                </c:pt>
                <c:pt idx="439" formatCode="0.00E+00">
                  <c:v>7.1332000000000001E-5</c:v>
                </c:pt>
                <c:pt idx="440" formatCode="0.00E+00">
                  <c:v>5.6471000000000002E-5</c:v>
                </c:pt>
                <c:pt idx="441" formatCode="0.00E+00">
                  <c:v>6.7613999999999993E-5</c:v>
                </c:pt>
                <c:pt idx="442" formatCode="0.00E+00">
                  <c:v>5.4156000000000001E-5</c:v>
                </c:pt>
                <c:pt idx="443" formatCode="0.00E+00">
                  <c:v>6.6328000000000006E-5</c:v>
                </c:pt>
                <c:pt idx="444" formatCode="0.00E+00">
                  <c:v>5.2002000000000001E-5</c:v>
                </c:pt>
                <c:pt idx="445" formatCode="0.00E+00">
                  <c:v>5.9064000000000002E-5</c:v>
                </c:pt>
                <c:pt idx="446" formatCode="0.00E+00">
                  <c:v>5.0275000000000002E-5</c:v>
                </c:pt>
                <c:pt idx="447" formatCode="0.00E+00">
                  <c:v>5.5488999999999997E-5</c:v>
                </c:pt>
                <c:pt idx="448" formatCode="0.00E+00">
                  <c:v>4.8096000000000002E-5</c:v>
                </c:pt>
                <c:pt idx="449" formatCode="0.00E+00">
                  <c:v>5.3452000000000003E-5</c:v>
                </c:pt>
                <c:pt idx="450" formatCode="0.00E+00">
                  <c:v>4.5546000000000001E-5</c:v>
                </c:pt>
                <c:pt idx="451" formatCode="0.00E+00">
                  <c:v>5.4663000000000002E-5</c:v>
                </c:pt>
                <c:pt idx="452" formatCode="0.00E+00">
                  <c:v>4.439E-5</c:v>
                </c:pt>
                <c:pt idx="453" formatCode="0.00E+00">
                  <c:v>5.3260000000000002E-5</c:v>
                </c:pt>
                <c:pt idx="454" formatCode="0.00E+00">
                  <c:v>4.3838000000000003E-5</c:v>
                </c:pt>
                <c:pt idx="455" formatCode="0.00E+00">
                  <c:v>5.0943999999999999E-5</c:v>
                </c:pt>
                <c:pt idx="456" formatCode="0.00E+00">
                  <c:v>4.3856999999999997E-5</c:v>
                </c:pt>
                <c:pt idx="457" formatCode="0.00E+00">
                  <c:v>5.0170999999999998E-5</c:v>
                </c:pt>
                <c:pt idx="458" formatCode="0.00E+00">
                  <c:v>4.3096000000000002E-5</c:v>
                </c:pt>
                <c:pt idx="459" formatCode="0.00E+00">
                  <c:v>4.8547000000000001E-5</c:v>
                </c:pt>
                <c:pt idx="460" formatCode="0.00E+00">
                  <c:v>4.1461999999999997E-5</c:v>
                </c:pt>
                <c:pt idx="461" formatCode="0.00E+00">
                  <c:v>4.4855999999999999E-5</c:v>
                </c:pt>
                <c:pt idx="462" formatCode="0.00E+00">
                  <c:v>4.0187E-5</c:v>
                </c:pt>
                <c:pt idx="463" formatCode="0.00E+00">
                  <c:v>4.9042000000000002E-5</c:v>
                </c:pt>
                <c:pt idx="464" formatCode="0.00E+00">
                  <c:v>3.8596000000000001E-5</c:v>
                </c:pt>
                <c:pt idx="465" formatCode="0.00E+00">
                  <c:v>4.087E-5</c:v>
                </c:pt>
                <c:pt idx="466" formatCode="0.00E+00">
                  <c:v>3.7252000000000002E-5</c:v>
                </c:pt>
                <c:pt idx="467" formatCode="0.00E+00">
                  <c:v>3.9121E-5</c:v>
                </c:pt>
                <c:pt idx="468" formatCode="0.00E+00">
                  <c:v>3.5805E-5</c:v>
                </c:pt>
                <c:pt idx="469" formatCode="0.00E+00">
                  <c:v>3.862E-5</c:v>
                </c:pt>
                <c:pt idx="470" formatCode="0.00E+00">
                  <c:v>3.4337E-5</c:v>
                </c:pt>
                <c:pt idx="471" formatCode="0.00E+00">
                  <c:v>3.7494999999999999E-5</c:v>
                </c:pt>
                <c:pt idx="472" formatCode="0.00E+00">
                  <c:v>3.2898999999999998E-5</c:v>
                </c:pt>
                <c:pt idx="473" formatCode="0.00E+00">
                  <c:v>3.6486999999999998E-5</c:v>
                </c:pt>
                <c:pt idx="474" formatCode="0.00E+00">
                  <c:v>3.1473000000000002E-5</c:v>
                </c:pt>
                <c:pt idx="475" formatCode="0.00E+00">
                  <c:v>3.1606999999999997E-5</c:v>
                </c:pt>
                <c:pt idx="476" formatCode="0.00E+00">
                  <c:v>3.0137999999999998E-5</c:v>
                </c:pt>
                <c:pt idx="477" formatCode="0.00E+00">
                  <c:v>3.3117000000000002E-5</c:v>
                </c:pt>
                <c:pt idx="478" formatCode="0.00E+00">
                  <c:v>2.8693000000000001E-5</c:v>
                </c:pt>
                <c:pt idx="479" formatCode="0.00E+00">
                  <c:v>3.1596E-5</c:v>
                </c:pt>
                <c:pt idx="480" formatCode="0.00E+00">
                  <c:v>2.7441999999999999E-5</c:v>
                </c:pt>
                <c:pt idx="481" formatCode="0.00E+00">
                  <c:v>2.7934999999999999E-5</c:v>
                </c:pt>
                <c:pt idx="482" formatCode="0.00E+00">
                  <c:v>2.5927000000000001E-5</c:v>
                </c:pt>
                <c:pt idx="483" formatCode="0.00E+00">
                  <c:v>2.7681000000000001E-5</c:v>
                </c:pt>
                <c:pt idx="484" formatCode="0.00E+00">
                  <c:v>2.4893999999999999E-5</c:v>
                </c:pt>
                <c:pt idx="485" formatCode="0.00E+00">
                  <c:v>2.5922999999999999E-5</c:v>
                </c:pt>
                <c:pt idx="486" formatCode="0.00E+00">
                  <c:v>2.3790000000000001E-5</c:v>
                </c:pt>
                <c:pt idx="487" formatCode="0.00E+00">
                  <c:v>2.4354000000000001E-5</c:v>
                </c:pt>
                <c:pt idx="488" formatCode="0.00E+00">
                  <c:v>2.2758000000000001E-5</c:v>
                </c:pt>
                <c:pt idx="489" formatCode="0.00E+00">
                  <c:v>2.2456E-5</c:v>
                </c:pt>
                <c:pt idx="490" formatCode="0.00E+00">
                  <c:v>2.1667000000000001E-5</c:v>
                </c:pt>
                <c:pt idx="491" formatCode="0.00E+00">
                  <c:v>2.2784000000000001E-5</c:v>
                </c:pt>
                <c:pt idx="492" formatCode="0.00E+00">
                  <c:v>2.0624000000000001E-5</c:v>
                </c:pt>
                <c:pt idx="493" formatCode="0.00E+00">
                  <c:v>1.9335999999999999E-5</c:v>
                </c:pt>
                <c:pt idx="494" formatCode="0.00E+00">
                  <c:v>1.9627E-5</c:v>
                </c:pt>
                <c:pt idx="495" formatCode="0.00E+00">
                  <c:v>1.8646000000000001E-5</c:v>
                </c:pt>
                <c:pt idx="496" formatCode="0.00E+00">
                  <c:v>1.889E-5</c:v>
                </c:pt>
                <c:pt idx="497" formatCode="0.00E+00">
                  <c:v>1.8372E-5</c:v>
                </c:pt>
                <c:pt idx="498" formatCode="0.00E+00">
                  <c:v>1.7830999999999999E-5</c:v>
                </c:pt>
                <c:pt idx="499" formatCode="0.00E+00">
                  <c:v>1.6535E-5</c:v>
                </c:pt>
                <c:pt idx="500" formatCode="0.00E+00">
                  <c:v>1.6875E-5</c:v>
                </c:pt>
                <c:pt idx="501" formatCode="0.00E+00">
                  <c:v>1.5914999999999999E-5</c:v>
                </c:pt>
                <c:pt idx="502" formatCode="0.00E+00">
                  <c:v>1.6212E-5</c:v>
                </c:pt>
                <c:pt idx="503" formatCode="0.00E+00">
                  <c:v>1.5364000000000001E-5</c:v>
                </c:pt>
                <c:pt idx="504" formatCode="0.00E+00">
                  <c:v>1.517E-5</c:v>
                </c:pt>
                <c:pt idx="505" formatCode="0.00E+00">
                  <c:v>1.4735E-5</c:v>
                </c:pt>
                <c:pt idx="506" formatCode="0.00E+00">
                  <c:v>1.4521E-5</c:v>
                </c:pt>
                <c:pt idx="507" formatCode="0.00E+00">
                  <c:v>1.3995000000000001E-5</c:v>
                </c:pt>
                <c:pt idx="508" formatCode="0.00E+00">
                  <c:v>1.3635000000000001E-5</c:v>
                </c:pt>
                <c:pt idx="509" formatCode="0.00E+00">
                  <c:v>1.3052E-5</c:v>
                </c:pt>
                <c:pt idx="510" formatCode="0.00E+00">
                  <c:v>1.3022E-5</c:v>
                </c:pt>
                <c:pt idx="511" formatCode="0.00E+00">
                  <c:v>1.2446000000000001E-5</c:v>
                </c:pt>
                <c:pt idx="512" formatCode="0.00E+00">
                  <c:v>1.2102E-5</c:v>
                </c:pt>
                <c:pt idx="513" formatCode="0.00E+00">
                  <c:v>1.1364E-5</c:v>
                </c:pt>
                <c:pt idx="514" formatCode="0.00E+00">
                  <c:v>1.1578E-5</c:v>
                </c:pt>
                <c:pt idx="515" formatCode="0.00E+00">
                  <c:v>1.1208E-5</c:v>
                </c:pt>
                <c:pt idx="516" formatCode="0.00E+00">
                  <c:v>1.1029000000000001E-5</c:v>
                </c:pt>
                <c:pt idx="517" formatCode="0.00E+00">
                  <c:v>1.0173999999999999E-5</c:v>
                </c:pt>
                <c:pt idx="518" formatCode="0.00E+00">
                  <c:v>1.0462000000000001E-5</c:v>
                </c:pt>
                <c:pt idx="519" formatCode="0.00E+00">
                  <c:v>9.7818000000000001E-6</c:v>
                </c:pt>
                <c:pt idx="520" formatCode="0.00E+00">
                  <c:v>9.9639999999999998E-6</c:v>
                </c:pt>
                <c:pt idx="521" formatCode="0.00E+00">
                  <c:v>9.1276000000000005E-6</c:v>
                </c:pt>
                <c:pt idx="522" formatCode="0.00E+00">
                  <c:v>9.3147999999999993E-6</c:v>
                </c:pt>
                <c:pt idx="523" formatCode="0.00E+00">
                  <c:v>8.7600000000000008E-6</c:v>
                </c:pt>
                <c:pt idx="524" formatCode="0.00E+00">
                  <c:v>8.8743999999999993E-6</c:v>
                </c:pt>
                <c:pt idx="525" formatCode="0.00E+00">
                  <c:v>8.0646999999999992E-6</c:v>
                </c:pt>
                <c:pt idx="526" formatCode="0.00E+00">
                  <c:v>8.5008E-6</c:v>
                </c:pt>
                <c:pt idx="527" formatCode="0.00E+00">
                  <c:v>7.7347000000000007E-6</c:v>
                </c:pt>
                <c:pt idx="528" formatCode="0.00E+00">
                  <c:v>7.9905999999999994E-6</c:v>
                </c:pt>
                <c:pt idx="529" formatCode="0.00E+00">
                  <c:v>7.3889999999999999E-6</c:v>
                </c:pt>
                <c:pt idx="530" formatCode="0.00E+00">
                  <c:v>7.5746999999999997E-6</c:v>
                </c:pt>
                <c:pt idx="531" formatCode="0.00E+00">
                  <c:v>6.8001000000000003E-6</c:v>
                </c:pt>
                <c:pt idx="532" formatCode="0.00E+00">
                  <c:v>7.1071000000000001E-6</c:v>
                </c:pt>
                <c:pt idx="533" formatCode="0.00E+00">
                  <c:v>6.5035999999999999E-6</c:v>
                </c:pt>
                <c:pt idx="534" formatCode="0.00E+00">
                  <c:v>6.7282999999999996E-6</c:v>
                </c:pt>
                <c:pt idx="535" formatCode="0.00E+00">
                  <c:v>6.2901000000000001E-6</c:v>
                </c:pt>
                <c:pt idx="536" formatCode="0.00E+00">
                  <c:v>6.3582000000000004E-6</c:v>
                </c:pt>
                <c:pt idx="537" formatCode="0.00E+00">
                  <c:v>5.7228999999999999E-6</c:v>
                </c:pt>
                <c:pt idx="538" formatCode="0.00E+00">
                  <c:v>6.0110999999999999E-6</c:v>
                </c:pt>
                <c:pt idx="539" formatCode="0.00E+00">
                  <c:v>5.4817999999999998E-6</c:v>
                </c:pt>
                <c:pt idx="540" formatCode="0.00E+00">
                  <c:v>5.7624000000000001E-6</c:v>
                </c:pt>
                <c:pt idx="541" formatCode="0.00E+00">
                  <c:v>5.2043999999999997E-6</c:v>
                </c:pt>
                <c:pt idx="542" formatCode="0.00E+00">
                  <c:v>5.4384999999999997E-6</c:v>
                </c:pt>
                <c:pt idx="543" formatCode="0.00E+00">
                  <c:v>4.8971000000000001E-6</c:v>
                </c:pt>
                <c:pt idx="544" formatCode="0.00E+00">
                  <c:v>5.1297000000000002E-6</c:v>
                </c:pt>
                <c:pt idx="545" formatCode="0.00E+00">
                  <c:v>4.6468000000000001E-6</c:v>
                </c:pt>
                <c:pt idx="546" formatCode="0.00E+00">
                  <c:v>4.7658000000000002E-6</c:v>
                </c:pt>
                <c:pt idx="547" formatCode="0.00E+00">
                  <c:v>4.3602000000000002E-6</c:v>
                </c:pt>
                <c:pt idx="548" formatCode="0.00E+00">
                  <c:v>4.6117999999999996E-6</c:v>
                </c:pt>
                <c:pt idx="549" formatCode="0.00E+00">
                  <c:v>4.1941999999999996E-6</c:v>
                </c:pt>
                <c:pt idx="550" formatCode="0.00E+00">
                  <c:v>4.3541999999999997E-6</c:v>
                </c:pt>
                <c:pt idx="551" formatCode="0.00E+00">
                  <c:v>3.8446999999999998E-6</c:v>
                </c:pt>
                <c:pt idx="552" formatCode="0.00E+00">
                  <c:v>4.2061000000000003E-6</c:v>
                </c:pt>
                <c:pt idx="553" formatCode="0.00E+00">
                  <c:v>3.7427000000000002E-6</c:v>
                </c:pt>
                <c:pt idx="554" formatCode="0.00E+00">
                  <c:v>3.9039E-6</c:v>
                </c:pt>
                <c:pt idx="555" formatCode="0.00E+00">
                  <c:v>3.4933999999999999E-6</c:v>
                </c:pt>
                <c:pt idx="556" formatCode="0.00E+00">
                  <c:v>3.6677999999999998E-6</c:v>
                </c:pt>
                <c:pt idx="557" formatCode="0.00E+00">
                  <c:v>3.3075000000000001E-6</c:v>
                </c:pt>
                <c:pt idx="558" formatCode="0.00E+00">
                  <c:v>3.4529E-6</c:v>
                </c:pt>
                <c:pt idx="559" formatCode="0.00E+00">
                  <c:v>3.1134999999999999E-6</c:v>
                </c:pt>
                <c:pt idx="560" formatCode="0.00E+00">
                  <c:v>3.2584E-6</c:v>
                </c:pt>
                <c:pt idx="561" formatCode="0.00E+00">
                  <c:v>2.9397E-6</c:v>
                </c:pt>
                <c:pt idx="562" formatCode="0.00E+00">
                  <c:v>3.0541999999999999E-6</c:v>
                </c:pt>
                <c:pt idx="563" formatCode="0.00E+00">
                  <c:v>2.8049E-6</c:v>
                </c:pt>
                <c:pt idx="564" formatCode="0.00E+00">
                  <c:v>2.8801000000000002E-6</c:v>
                </c:pt>
                <c:pt idx="565" formatCode="0.00E+00">
                  <c:v>2.6025999999999999E-6</c:v>
                </c:pt>
                <c:pt idx="566" formatCode="0.00E+00">
                  <c:v>2.7223000000000002E-6</c:v>
                </c:pt>
                <c:pt idx="567" formatCode="0.00E+00">
                  <c:v>2.4476999999999999E-6</c:v>
                </c:pt>
                <c:pt idx="568" formatCode="0.00E+00">
                  <c:v>2.5896000000000002E-6</c:v>
                </c:pt>
                <c:pt idx="569" formatCode="0.00E+00">
                  <c:v>2.339E-6</c:v>
                </c:pt>
                <c:pt idx="570" formatCode="0.00E+00">
                  <c:v>2.3655000000000001E-6</c:v>
                </c:pt>
                <c:pt idx="571" formatCode="0.00E+00">
                  <c:v>2.1907E-6</c:v>
                </c:pt>
                <c:pt idx="572" formatCode="0.00E+00">
                  <c:v>2.2996E-6</c:v>
                </c:pt>
                <c:pt idx="573" formatCode="0.00E+00">
                  <c:v>2.1307000000000002E-6</c:v>
                </c:pt>
                <c:pt idx="574" formatCode="0.00E+00">
                  <c:v>2.1558000000000002E-6</c:v>
                </c:pt>
                <c:pt idx="575" formatCode="0.00E+00">
                  <c:v>2.0401000000000002E-6</c:v>
                </c:pt>
                <c:pt idx="576" formatCode="0.00E+00">
                  <c:v>2.0366000000000001E-6</c:v>
                </c:pt>
                <c:pt idx="577" formatCode="0.00E+00">
                  <c:v>1.9572000000000001E-6</c:v>
                </c:pt>
                <c:pt idx="578" formatCode="0.00E+00">
                  <c:v>1.9063000000000001E-6</c:v>
                </c:pt>
                <c:pt idx="579" formatCode="0.00E+00">
                  <c:v>1.8078000000000001E-6</c:v>
                </c:pt>
                <c:pt idx="580" formatCode="0.00E+00">
                  <c:v>1.852E-6</c:v>
                </c:pt>
                <c:pt idx="581" formatCode="0.00E+00">
                  <c:v>1.7218E-6</c:v>
                </c:pt>
                <c:pt idx="582" formatCode="0.00E+00">
                  <c:v>1.7550999999999999E-6</c:v>
                </c:pt>
                <c:pt idx="583" formatCode="0.00E+00">
                  <c:v>1.6558000000000001E-6</c:v>
                </c:pt>
                <c:pt idx="584" formatCode="0.00E+00">
                  <c:v>1.6871999999999999E-6</c:v>
                </c:pt>
                <c:pt idx="585" formatCode="0.00E+00">
                  <c:v>1.5773999999999999E-6</c:v>
                </c:pt>
                <c:pt idx="586" formatCode="0.00E+00">
                  <c:v>1.5771999999999999E-6</c:v>
                </c:pt>
                <c:pt idx="587" formatCode="0.00E+00">
                  <c:v>1.4827E-6</c:v>
                </c:pt>
                <c:pt idx="588" formatCode="0.00E+00">
                  <c:v>1.5196E-6</c:v>
                </c:pt>
                <c:pt idx="589" formatCode="0.00E+00">
                  <c:v>1.4136999999999999E-6</c:v>
                </c:pt>
                <c:pt idx="590" formatCode="0.00E+00">
                  <c:v>1.4081999999999999E-6</c:v>
                </c:pt>
                <c:pt idx="591" formatCode="0.00E+00">
                  <c:v>1.3170000000000001E-6</c:v>
                </c:pt>
                <c:pt idx="592" formatCode="0.00E+00">
                  <c:v>1.3346000000000001E-6</c:v>
                </c:pt>
                <c:pt idx="593" formatCode="0.00E+00">
                  <c:v>1.2696000000000001E-6</c:v>
                </c:pt>
                <c:pt idx="594" formatCode="0.00E+00">
                  <c:v>1.2582000000000001E-6</c:v>
                </c:pt>
                <c:pt idx="595" formatCode="0.00E+00">
                  <c:v>1.1734000000000001E-6</c:v>
                </c:pt>
                <c:pt idx="596" formatCode="0.00E+00">
                  <c:v>1.1687999999999999E-6</c:v>
                </c:pt>
                <c:pt idx="597" formatCode="0.00E+00">
                  <c:v>1.1492999999999999E-6</c:v>
                </c:pt>
                <c:pt idx="598" formatCode="0.00E+00">
                  <c:v>1.1152999999999999E-6</c:v>
                </c:pt>
                <c:pt idx="599" formatCode="0.00E+00">
                  <c:v>1.0810999999999999E-6</c:v>
                </c:pt>
                <c:pt idx="600" formatCode="0.00E+00">
                  <c:v>1.0713E-6</c:v>
                </c:pt>
                <c:pt idx="601" formatCode="0.00E+00">
                  <c:v>9.8998999999999999E-7</c:v>
                </c:pt>
                <c:pt idx="602" formatCode="0.00E+00">
                  <c:v>9.8582000000000008E-7</c:v>
                </c:pt>
                <c:pt idx="603" formatCode="0.00E+00">
                  <c:v>9.2381999999999997E-7</c:v>
                </c:pt>
                <c:pt idx="604" formatCode="0.00E+00">
                  <c:v>9.4155999999999997E-7</c:v>
                </c:pt>
                <c:pt idx="605" formatCode="0.00E+00">
                  <c:v>9.0004E-7</c:v>
                </c:pt>
                <c:pt idx="606" formatCode="0.00E+00">
                  <c:v>8.6280999999999998E-7</c:v>
                </c:pt>
                <c:pt idx="607" formatCode="0.00E+00">
                  <c:v>8.1861000000000005E-7</c:v>
                </c:pt>
                <c:pt idx="608" formatCode="0.00E+00">
                  <c:v>8.2974000000000002E-7</c:v>
                </c:pt>
                <c:pt idx="609" formatCode="0.00E+00">
                  <c:v>8.047E-7</c:v>
                </c:pt>
                <c:pt idx="610" formatCode="0.00E+00">
                  <c:v>7.8375000000000001E-7</c:v>
                </c:pt>
                <c:pt idx="611" formatCode="0.00E+00">
                  <c:v>7.5570000000000002E-7</c:v>
                </c:pt>
                <c:pt idx="612" formatCode="0.00E+00">
                  <c:v>7.4236000000000004E-7</c:v>
                </c:pt>
                <c:pt idx="613" formatCode="0.00E+00">
                  <c:v>6.9996999999999999E-7</c:v>
                </c:pt>
                <c:pt idx="614" formatCode="0.00E+00">
                  <c:v>6.8838999999999999E-7</c:v>
                </c:pt>
                <c:pt idx="615" formatCode="0.00E+00">
                  <c:v>6.6596999999999997E-7</c:v>
                </c:pt>
                <c:pt idx="616" formatCode="0.00E+00">
                  <c:v>6.4799999999999998E-7</c:v>
                </c:pt>
                <c:pt idx="617" formatCode="0.00E+00">
                  <c:v>6.3450000000000002E-7</c:v>
                </c:pt>
                <c:pt idx="618" formatCode="0.00E+00">
                  <c:v>6.1353999999999997E-7</c:v>
                </c:pt>
                <c:pt idx="619" formatCode="0.00E+00">
                  <c:v>5.9449999999999998E-7</c:v>
                </c:pt>
                <c:pt idx="620" formatCode="0.00E+00">
                  <c:v>5.9737000000000001E-7</c:v>
                </c:pt>
                <c:pt idx="621" formatCode="0.00E+00">
                  <c:v>5.6426999999999996E-7</c:v>
                </c:pt>
                <c:pt idx="622" formatCode="0.00E+00">
                  <c:v>5.4578999999999997E-7</c:v>
                </c:pt>
                <c:pt idx="623" formatCode="0.00E+00">
                  <c:v>5.2666000000000003E-7</c:v>
                </c:pt>
                <c:pt idx="624" formatCode="0.00E+00">
                  <c:v>5.2295999999999997E-7</c:v>
                </c:pt>
                <c:pt idx="625" formatCode="0.00E+00">
                  <c:v>4.9707999999999995E-7</c:v>
                </c:pt>
                <c:pt idx="626" formatCode="0.00E+00">
                  <c:v>4.9121000000000002E-7</c:v>
                </c:pt>
                <c:pt idx="627" formatCode="0.00E+00">
                  <c:v>4.6877999999999999E-7</c:v>
                </c:pt>
                <c:pt idx="628" formatCode="0.00E+00">
                  <c:v>4.5587999999999998E-7</c:v>
                </c:pt>
                <c:pt idx="629" formatCode="0.00E+00">
                  <c:v>4.4224999999999998E-7</c:v>
                </c:pt>
                <c:pt idx="630" formatCode="0.00E+00">
                  <c:v>4.2772999999999998E-7</c:v>
                </c:pt>
                <c:pt idx="631" formatCode="0.00E+00">
                  <c:v>4.2487000000000002E-7</c:v>
                </c:pt>
                <c:pt idx="632" formatCode="0.00E+00">
                  <c:v>3.9242999999999997E-7</c:v>
                </c:pt>
                <c:pt idx="633" formatCode="0.00E+00">
                  <c:v>3.8310999999999999E-7</c:v>
                </c:pt>
                <c:pt idx="634" formatCode="0.00E+00">
                  <c:v>3.8449999999999998E-7</c:v>
                </c:pt>
                <c:pt idx="635" formatCode="0.00E+00">
                  <c:v>3.6844999999999999E-7</c:v>
                </c:pt>
                <c:pt idx="636" formatCode="0.00E+00">
                  <c:v>3.4980999999999998E-7</c:v>
                </c:pt>
                <c:pt idx="637" formatCode="0.00E+00">
                  <c:v>3.4908E-7</c:v>
                </c:pt>
                <c:pt idx="638" formatCode="0.00E+00">
                  <c:v>3.3971000000000002E-7</c:v>
                </c:pt>
                <c:pt idx="639" formatCode="0.00E+00">
                  <c:v>3.1960999999999999E-7</c:v>
                </c:pt>
                <c:pt idx="640" formatCode="0.00E+00">
                  <c:v>3.1875999999999998E-7</c:v>
                </c:pt>
                <c:pt idx="641" formatCode="0.00E+00">
                  <c:v>3.1418999999999998E-7</c:v>
                </c:pt>
                <c:pt idx="642" formatCode="0.00E+00">
                  <c:v>2.9592999999999998E-7</c:v>
                </c:pt>
                <c:pt idx="643" formatCode="0.00E+00">
                  <c:v>2.8426999999999999E-7</c:v>
                </c:pt>
                <c:pt idx="644" formatCode="0.00E+00">
                  <c:v>2.7412000000000002E-7</c:v>
                </c:pt>
                <c:pt idx="645" formatCode="0.00E+00">
                  <c:v>2.7445999999999998E-7</c:v>
                </c:pt>
                <c:pt idx="646" formatCode="0.00E+00">
                  <c:v>2.6936999999999998E-7</c:v>
                </c:pt>
                <c:pt idx="647" formatCode="0.00E+00">
                  <c:v>2.5727999999999999E-7</c:v>
                </c:pt>
                <c:pt idx="648" formatCode="0.00E+00">
                  <c:v>2.4894E-7</c:v>
                </c:pt>
                <c:pt idx="649" formatCode="0.00E+00">
                  <c:v>2.3586E-7</c:v>
                </c:pt>
                <c:pt idx="650" formatCode="0.00E+00">
                  <c:v>2.3190000000000001E-7</c:v>
                </c:pt>
                <c:pt idx="651" formatCode="0.00E+00">
                  <c:v>2.2625999999999999E-7</c:v>
                </c:pt>
                <c:pt idx="652" formatCode="0.00E+00">
                  <c:v>2.2863999999999999E-7</c:v>
                </c:pt>
                <c:pt idx="653" formatCode="0.00E+00">
                  <c:v>2.1161E-7</c:v>
                </c:pt>
                <c:pt idx="654" formatCode="0.00E+00">
                  <c:v>2.0018000000000001E-7</c:v>
                </c:pt>
                <c:pt idx="655" formatCode="0.00E+00">
                  <c:v>1.9432999999999999E-7</c:v>
                </c:pt>
                <c:pt idx="656" formatCode="0.00E+00">
                  <c:v>1.9205999999999999E-7</c:v>
                </c:pt>
                <c:pt idx="657" formatCode="0.00E+00">
                  <c:v>1.9093999999999999E-7</c:v>
                </c:pt>
                <c:pt idx="658" formatCode="0.00E+00">
                  <c:v>1.8197999999999999E-7</c:v>
                </c:pt>
                <c:pt idx="659" formatCode="0.00E+00">
                  <c:v>1.7538E-7</c:v>
                </c:pt>
                <c:pt idx="660" formatCode="0.00E+00">
                  <c:v>1.7401999999999999E-7</c:v>
                </c:pt>
                <c:pt idx="661" formatCode="0.00E+00">
                  <c:v>1.6854E-7</c:v>
                </c:pt>
                <c:pt idx="662" formatCode="0.00E+00">
                  <c:v>1.6154E-7</c:v>
                </c:pt>
                <c:pt idx="663" formatCode="0.00E+00">
                  <c:v>1.5692E-7</c:v>
                </c:pt>
                <c:pt idx="664" formatCode="0.00E+00">
                  <c:v>1.5104999999999999E-7</c:v>
                </c:pt>
                <c:pt idx="665" formatCode="0.00E+00">
                  <c:v>1.4901000000000001E-7</c:v>
                </c:pt>
                <c:pt idx="666" formatCode="0.00E+00">
                  <c:v>1.4223E-7</c:v>
                </c:pt>
                <c:pt idx="667" formatCode="0.00E+00">
                  <c:v>1.3766999999999999E-7</c:v>
                </c:pt>
                <c:pt idx="668" formatCode="0.00E+00">
                  <c:v>1.2968999999999999E-7</c:v>
                </c:pt>
                <c:pt idx="669" formatCode="0.00E+00">
                  <c:v>1.2239E-7</c:v>
                </c:pt>
                <c:pt idx="670" formatCode="0.00E+00">
                  <c:v>1.157E-7</c:v>
                </c:pt>
                <c:pt idx="671" formatCode="0.00E+00">
                  <c:v>1.0869E-7</c:v>
                </c:pt>
                <c:pt idx="672" formatCode="0.00E+00">
                  <c:v>1.0129E-7</c:v>
                </c:pt>
                <c:pt idx="673" formatCode="0.00E+00">
                  <c:v>9.2629000000000002E-8</c:v>
                </c:pt>
                <c:pt idx="674" formatCode="0.00E+00">
                  <c:v>8.8777000000000001E-8</c:v>
                </c:pt>
                <c:pt idx="675" formatCode="0.00E+00">
                  <c:v>8.4005000000000003E-8</c:v>
                </c:pt>
                <c:pt idx="676" formatCode="0.00E+00">
                  <c:v>7.6999E-8</c:v>
                </c:pt>
                <c:pt idx="677" formatCode="0.00E+00">
                  <c:v>7.5690999999999999E-8</c:v>
                </c:pt>
                <c:pt idx="678" formatCode="0.00E+00">
                  <c:v>6.6180000000000001E-8</c:v>
                </c:pt>
                <c:pt idx="679" formatCode="0.00E+00">
                  <c:v>6.4268000000000003E-8</c:v>
                </c:pt>
                <c:pt idx="680" formatCode="0.00E+00">
                  <c:v>5.9904000000000005E-8</c:v>
                </c:pt>
                <c:pt idx="681" formatCode="0.00E+00">
                  <c:v>5.6198999999999999E-8</c:v>
                </c:pt>
                <c:pt idx="682" formatCode="0.00E+00">
                  <c:v>5.3997999999999998E-8</c:v>
                </c:pt>
                <c:pt idx="683" formatCode="0.00E+00">
                  <c:v>4.8879999999999998E-8</c:v>
                </c:pt>
                <c:pt idx="684" formatCode="0.00E+00">
                  <c:v>4.9246000000000003E-8</c:v>
                </c:pt>
                <c:pt idx="685" formatCode="0.00E+00">
                  <c:v>4.4538999999999999E-8</c:v>
                </c:pt>
                <c:pt idx="686" formatCode="0.00E+00">
                  <c:v>4.1542999999999997E-8</c:v>
                </c:pt>
                <c:pt idx="687" formatCode="0.00E+00">
                  <c:v>4.2386E-8</c:v>
                </c:pt>
                <c:pt idx="688" formatCode="0.00E+00">
                  <c:v>3.6920000000000002E-8</c:v>
                </c:pt>
                <c:pt idx="689" formatCode="0.00E+00">
                  <c:v>3.3448999999999997E-8</c:v>
                </c:pt>
                <c:pt idx="690" formatCode="0.00E+00">
                  <c:v>3.3168000000000003E-8</c:v>
                </c:pt>
                <c:pt idx="691" formatCode="0.00E+00">
                  <c:v>3.0665999999999998E-8</c:v>
                </c:pt>
                <c:pt idx="692" formatCode="0.00E+00">
                  <c:v>2.8752999999999999E-8</c:v>
                </c:pt>
                <c:pt idx="693" formatCode="0.00E+00">
                  <c:v>2.7284999999999999E-8</c:v>
                </c:pt>
                <c:pt idx="694" formatCode="0.00E+00">
                  <c:v>2.6289000000000001E-8</c:v>
                </c:pt>
                <c:pt idx="695" formatCode="0.00E+00">
                  <c:v>2.3596000000000002E-8</c:v>
                </c:pt>
                <c:pt idx="696" formatCode="0.00E+00">
                  <c:v>2.2793000000000001E-8</c:v>
                </c:pt>
                <c:pt idx="697" formatCode="0.00E+00">
                  <c:v>1.9610999999999999E-8</c:v>
                </c:pt>
                <c:pt idx="698" formatCode="0.00E+00">
                  <c:v>2.0284000000000002E-8</c:v>
                </c:pt>
                <c:pt idx="699" formatCode="0.00E+00">
                  <c:v>1.7870999999999998E-8</c:v>
                </c:pt>
                <c:pt idx="700" formatCode="0.00E+00">
                  <c:v>1.8663E-8</c:v>
                </c:pt>
                <c:pt idx="701" formatCode="0.00E+00">
                  <c:v>1.6050999999999999E-8</c:v>
                </c:pt>
                <c:pt idx="702" formatCode="0.00E+00">
                  <c:v>1.6349E-8</c:v>
                </c:pt>
                <c:pt idx="703" formatCode="0.00E+00">
                  <c:v>1.4138000000000001E-8</c:v>
                </c:pt>
                <c:pt idx="704" formatCode="0.00E+00">
                  <c:v>1.2879000000000001E-8</c:v>
                </c:pt>
                <c:pt idx="705" formatCode="0.00E+00">
                  <c:v>1.191E-8</c:v>
                </c:pt>
                <c:pt idx="706" formatCode="0.00E+00">
                  <c:v>1.1806E-8</c:v>
                </c:pt>
                <c:pt idx="707" formatCode="0.00E+00">
                  <c:v>1.1695999999999999E-8</c:v>
                </c:pt>
                <c:pt idx="708" formatCode="0.00E+00">
                  <c:v>1.0571000000000001E-8</c:v>
                </c:pt>
                <c:pt idx="709" formatCode="0.00E+00">
                  <c:v>9.2429E-9</c:v>
                </c:pt>
                <c:pt idx="710" formatCode="0.00E+00">
                  <c:v>8.8479000000000004E-9</c:v>
                </c:pt>
                <c:pt idx="711" formatCode="0.00E+00">
                  <c:v>8.6882000000000007E-9</c:v>
                </c:pt>
                <c:pt idx="712" formatCode="0.00E+00">
                  <c:v>7.7721000000000005E-9</c:v>
                </c:pt>
                <c:pt idx="713" formatCode="0.00E+00">
                  <c:v>7.4266999999999996E-9</c:v>
                </c:pt>
                <c:pt idx="714" formatCode="0.00E+00">
                  <c:v>6.6765000000000003E-9</c:v>
                </c:pt>
                <c:pt idx="715" formatCode="0.00E+00">
                  <c:v>6.0918E-9</c:v>
                </c:pt>
                <c:pt idx="716" formatCode="0.00E+00">
                  <c:v>5.7653000000000003E-9</c:v>
                </c:pt>
                <c:pt idx="717" formatCode="0.00E+00">
                  <c:v>5.6370000000000003E-9</c:v>
                </c:pt>
                <c:pt idx="718" formatCode="0.00E+00">
                  <c:v>4.8429000000000003E-9</c:v>
                </c:pt>
                <c:pt idx="719" formatCode="0.00E+00">
                  <c:v>4.5911999999999996E-9</c:v>
                </c:pt>
                <c:pt idx="720" formatCode="0.00E+00">
                  <c:v>4.3867000000000002E-9</c:v>
                </c:pt>
                <c:pt idx="721" formatCode="0.00E+00">
                  <c:v>4.1523999999999998E-9</c:v>
                </c:pt>
                <c:pt idx="722" formatCode="0.00E+00">
                  <c:v>3.9026000000000002E-9</c:v>
                </c:pt>
                <c:pt idx="723" formatCode="0.00E+00">
                  <c:v>4.0050000000000001E-9</c:v>
                </c:pt>
                <c:pt idx="724" formatCode="0.00E+00">
                  <c:v>3.3139999999999999E-9</c:v>
                </c:pt>
                <c:pt idx="725" formatCode="0.00E+00">
                  <c:v>3.3751000000000001E-9</c:v>
                </c:pt>
                <c:pt idx="726" formatCode="0.00E+00">
                  <c:v>2.9764000000000002E-9</c:v>
                </c:pt>
                <c:pt idx="727" formatCode="0.00E+00">
                  <c:v>3.135E-9</c:v>
                </c:pt>
                <c:pt idx="728" formatCode="0.00E+00">
                  <c:v>2.5804999999999999E-9</c:v>
                </c:pt>
                <c:pt idx="729" formatCode="0.00E+00">
                  <c:v>2.1564000000000001E-9</c:v>
                </c:pt>
                <c:pt idx="730" formatCode="0.00E+00">
                  <c:v>2.3905E-9</c:v>
                </c:pt>
                <c:pt idx="731" formatCode="0.00E+00">
                  <c:v>1.947E-9</c:v>
                </c:pt>
                <c:pt idx="732" formatCode="0.00E+00">
                  <c:v>2.1701999999999998E-9</c:v>
                </c:pt>
                <c:pt idx="733" formatCode="0.00E+00">
                  <c:v>2.0382999999999999E-9</c:v>
                </c:pt>
                <c:pt idx="734" formatCode="0.00E+00">
                  <c:v>1.8246000000000001E-9</c:v>
                </c:pt>
                <c:pt idx="735" formatCode="0.00E+00">
                  <c:v>1.4356000000000001E-9</c:v>
                </c:pt>
                <c:pt idx="736" formatCode="0.00E+00">
                  <c:v>1.2765000000000001E-9</c:v>
                </c:pt>
                <c:pt idx="737" formatCode="0.00E+00">
                  <c:v>1.2734E-9</c:v>
                </c:pt>
                <c:pt idx="738" formatCode="0.00E+00">
                  <c:v>1.3203000000000001E-9</c:v>
                </c:pt>
                <c:pt idx="739" formatCode="0.00E+00">
                  <c:v>9.7953000000000003E-10</c:v>
                </c:pt>
                <c:pt idx="740" formatCode="0.00E+00">
                  <c:v>1.1417000000000001E-9</c:v>
                </c:pt>
                <c:pt idx="741" formatCode="0.00E+00">
                  <c:v>9.919299999999999E-10</c:v>
                </c:pt>
                <c:pt idx="742" formatCode="0.00E+00">
                  <c:v>1.1053000000000001E-9</c:v>
                </c:pt>
                <c:pt idx="743" formatCode="0.00E+00">
                  <c:v>1.0102999999999999E-9</c:v>
                </c:pt>
                <c:pt idx="744" formatCode="0.00E+00">
                  <c:v>9.1108000000000002E-10</c:v>
                </c:pt>
                <c:pt idx="745" formatCode="0.00E+00">
                  <c:v>7.5926000000000002E-10</c:v>
                </c:pt>
                <c:pt idx="746" formatCode="0.00E+00">
                  <c:v>8.7152000000000001E-10</c:v>
                </c:pt>
                <c:pt idx="747" formatCode="0.00E+00">
                  <c:v>7.0784000000000001E-10</c:v>
                </c:pt>
                <c:pt idx="748" formatCode="0.00E+00">
                  <c:v>5.3294000000000002E-10</c:v>
                </c:pt>
                <c:pt idx="749" formatCode="0.00E+00">
                  <c:v>6.5366999999999998E-10</c:v>
                </c:pt>
                <c:pt idx="750" formatCode="0.00E+00">
                  <c:v>5.7565999999999995E-10</c:v>
                </c:pt>
                <c:pt idx="751" formatCode="0.00E+00">
                  <c:v>5.1107999999999996E-10</c:v>
                </c:pt>
                <c:pt idx="752" formatCode="0.00E+00">
                  <c:v>2.9098000000000001E-10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0981376"/>
        <c:axId val="80983552"/>
      </c:scatterChart>
      <c:valAx>
        <c:axId val="80981376"/>
        <c:scaling>
          <c:logBase val="10"/>
          <c:orientation val="minMax"/>
          <c:max val="10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keV/micron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80983552"/>
        <c:crossesAt val="1.0000000000000004E-7"/>
        <c:crossBetween val="midCat"/>
      </c:valAx>
      <c:valAx>
        <c:axId val="80983552"/>
        <c:scaling>
          <c:logBase val="10"/>
          <c:orientation val="minMax"/>
          <c:min val="1.0000000000000004E-7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#/(s (keV/micron))</a:t>
                </a:r>
              </a:p>
            </c:rich>
          </c:tx>
          <c:layout/>
          <c:overlay val="0"/>
        </c:title>
        <c:numFmt formatCode="0.E+00" sourceLinked="0"/>
        <c:majorTickMark val="out"/>
        <c:minorTickMark val="none"/>
        <c:tickLblPos val="nextTo"/>
        <c:crossAx val="80981376"/>
        <c:crossesAt val="0.1"/>
        <c:crossBetween val="midCat"/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73588801399825021"/>
          <c:y val="4.0075868812201751E-2"/>
          <c:w val="0.21150115280452461"/>
          <c:h val="0.45215928641663278"/>
        </c:manualLayout>
      </c:layout>
      <c:overlay val="1"/>
      <c:spPr>
        <a:solidFill>
          <a:srgbClr val="FFFFCC"/>
        </a:solidFill>
      </c:spPr>
      <c:txPr>
        <a:bodyPr/>
        <a:lstStyle/>
        <a:p>
          <a:pPr>
            <a:defRPr sz="2000" b="1"/>
          </a:pPr>
          <a:endParaRPr lang="en-US"/>
        </a:p>
      </c:txPr>
    </c:legend>
    <c:plotVisOnly val="1"/>
    <c:dispBlanksAs val="gap"/>
    <c:showDLblsOverMax val="0"/>
  </c:chart>
  <c:spPr>
    <a:ln>
      <a:solidFill>
        <a:schemeClr val="tx1"/>
      </a:solidFill>
    </a:ln>
  </c:spPr>
  <c:txPr>
    <a:bodyPr/>
    <a:lstStyle/>
    <a:p>
      <a:pPr>
        <a:defRPr sz="24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10226043"/>
            <a:ext cx="2798064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0" y="18653760"/>
            <a:ext cx="230428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3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7" y="21153122"/>
            <a:ext cx="27980640" cy="653796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7" y="13952225"/>
            <a:ext cx="27980640" cy="7200897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40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79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11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15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1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23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27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31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5920" y="7680963"/>
            <a:ext cx="14538960" cy="21724622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33520" y="7680963"/>
            <a:ext cx="14538960" cy="21724622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7368542"/>
            <a:ext cx="14544677" cy="3070858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40" indent="0">
              <a:buNone/>
              <a:defRPr sz="8200" b="1"/>
            </a:lvl2pPr>
            <a:lvl3pPr marL="3762079" indent="0">
              <a:buNone/>
              <a:defRPr sz="7400" b="1"/>
            </a:lvl3pPr>
            <a:lvl4pPr marL="5643119" indent="0">
              <a:buNone/>
              <a:defRPr sz="6600" b="1"/>
            </a:lvl4pPr>
            <a:lvl5pPr marL="7524158" indent="0">
              <a:buNone/>
              <a:defRPr sz="6600" b="1"/>
            </a:lvl5pPr>
            <a:lvl6pPr marL="9405198" indent="0">
              <a:buNone/>
              <a:defRPr sz="6600" b="1"/>
            </a:lvl6pPr>
            <a:lvl7pPr marL="11286238" indent="0">
              <a:buNone/>
              <a:defRPr sz="6600" b="1"/>
            </a:lvl7pPr>
            <a:lvl8pPr marL="13167278" indent="0">
              <a:buNone/>
              <a:defRPr sz="6600" b="1"/>
            </a:lvl8pPr>
            <a:lvl9pPr marL="1504831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920" y="10439400"/>
            <a:ext cx="14544677" cy="18966182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092" y="7368542"/>
            <a:ext cx="14550390" cy="3070858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40" indent="0">
              <a:buNone/>
              <a:defRPr sz="8200" b="1"/>
            </a:lvl2pPr>
            <a:lvl3pPr marL="3762079" indent="0">
              <a:buNone/>
              <a:defRPr sz="7400" b="1"/>
            </a:lvl3pPr>
            <a:lvl4pPr marL="5643119" indent="0">
              <a:buNone/>
              <a:defRPr sz="6600" b="1"/>
            </a:lvl4pPr>
            <a:lvl5pPr marL="7524158" indent="0">
              <a:buNone/>
              <a:defRPr sz="6600" b="1"/>
            </a:lvl5pPr>
            <a:lvl6pPr marL="9405198" indent="0">
              <a:buNone/>
              <a:defRPr sz="6600" b="1"/>
            </a:lvl6pPr>
            <a:lvl7pPr marL="11286238" indent="0">
              <a:buNone/>
              <a:defRPr sz="6600" b="1"/>
            </a:lvl7pPr>
            <a:lvl8pPr marL="13167278" indent="0">
              <a:buNone/>
              <a:defRPr sz="6600" b="1"/>
            </a:lvl8pPr>
            <a:lvl9pPr marL="1504831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092" y="10439400"/>
            <a:ext cx="14550390" cy="18966182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2" y="1310640"/>
            <a:ext cx="10829927" cy="557784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80" y="1310642"/>
            <a:ext cx="18402300" cy="28094943"/>
          </a:xfrm>
        </p:spPr>
        <p:txBody>
          <a:bodyPr/>
          <a:lstStyle>
            <a:lvl1pPr>
              <a:defRPr sz="131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2" y="6888482"/>
            <a:ext cx="10829927" cy="22517103"/>
          </a:xfrm>
        </p:spPr>
        <p:txBody>
          <a:bodyPr/>
          <a:lstStyle>
            <a:lvl1pPr marL="0" indent="0">
              <a:buNone/>
              <a:defRPr sz="5800"/>
            </a:lvl1pPr>
            <a:lvl2pPr marL="1881040" indent="0">
              <a:buNone/>
              <a:defRPr sz="5000"/>
            </a:lvl2pPr>
            <a:lvl3pPr marL="3762079" indent="0">
              <a:buNone/>
              <a:defRPr sz="4100"/>
            </a:lvl3pPr>
            <a:lvl4pPr marL="5643119" indent="0">
              <a:buNone/>
              <a:defRPr sz="3700"/>
            </a:lvl4pPr>
            <a:lvl5pPr marL="7524158" indent="0">
              <a:buNone/>
              <a:defRPr sz="3700"/>
            </a:lvl5pPr>
            <a:lvl6pPr marL="9405198" indent="0">
              <a:buNone/>
              <a:defRPr sz="3700"/>
            </a:lvl6pPr>
            <a:lvl7pPr marL="11286238" indent="0">
              <a:buNone/>
              <a:defRPr sz="3700"/>
            </a:lvl7pPr>
            <a:lvl8pPr marL="13167278" indent="0">
              <a:buNone/>
              <a:defRPr sz="3700"/>
            </a:lvl8pPr>
            <a:lvl9pPr marL="1504831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237" y="23042880"/>
            <a:ext cx="19751040" cy="2720343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237" y="2941320"/>
            <a:ext cx="19751040" cy="19751040"/>
          </a:xfrm>
        </p:spPr>
        <p:txBody>
          <a:bodyPr/>
          <a:lstStyle>
            <a:lvl1pPr marL="0" indent="0">
              <a:buNone/>
              <a:defRPr sz="13100"/>
            </a:lvl1pPr>
            <a:lvl2pPr marL="1881040" indent="0">
              <a:buNone/>
              <a:defRPr sz="11500"/>
            </a:lvl2pPr>
            <a:lvl3pPr marL="3762079" indent="0">
              <a:buNone/>
              <a:defRPr sz="9900"/>
            </a:lvl3pPr>
            <a:lvl4pPr marL="5643119" indent="0">
              <a:buNone/>
              <a:defRPr sz="8200"/>
            </a:lvl4pPr>
            <a:lvl5pPr marL="7524158" indent="0">
              <a:buNone/>
              <a:defRPr sz="8200"/>
            </a:lvl5pPr>
            <a:lvl6pPr marL="9405198" indent="0">
              <a:buNone/>
              <a:defRPr sz="8200"/>
            </a:lvl6pPr>
            <a:lvl7pPr marL="11286238" indent="0">
              <a:buNone/>
              <a:defRPr sz="8200"/>
            </a:lvl7pPr>
            <a:lvl8pPr marL="13167278" indent="0">
              <a:buNone/>
              <a:defRPr sz="8200"/>
            </a:lvl8pPr>
            <a:lvl9pPr marL="1504831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237" y="25763223"/>
            <a:ext cx="19751040" cy="3863337"/>
          </a:xfrm>
        </p:spPr>
        <p:txBody>
          <a:bodyPr/>
          <a:lstStyle>
            <a:lvl1pPr marL="0" indent="0">
              <a:buNone/>
              <a:defRPr sz="5800"/>
            </a:lvl1pPr>
            <a:lvl2pPr marL="1881040" indent="0">
              <a:buNone/>
              <a:defRPr sz="5000"/>
            </a:lvl2pPr>
            <a:lvl3pPr marL="3762079" indent="0">
              <a:buNone/>
              <a:defRPr sz="4100"/>
            </a:lvl3pPr>
            <a:lvl4pPr marL="5643119" indent="0">
              <a:buNone/>
              <a:defRPr sz="3700"/>
            </a:lvl4pPr>
            <a:lvl5pPr marL="7524158" indent="0">
              <a:buNone/>
              <a:defRPr sz="3700"/>
            </a:lvl5pPr>
            <a:lvl6pPr marL="9405198" indent="0">
              <a:buNone/>
              <a:defRPr sz="3700"/>
            </a:lvl6pPr>
            <a:lvl7pPr marL="11286238" indent="0">
              <a:buNone/>
              <a:defRPr sz="3700"/>
            </a:lvl7pPr>
            <a:lvl8pPr marL="13167278" indent="0">
              <a:buNone/>
              <a:defRPr sz="3700"/>
            </a:lvl8pPr>
            <a:lvl9pPr marL="1504831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865840" y="1318265"/>
            <a:ext cx="740664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5920" y="1318265"/>
            <a:ext cx="2167128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5920" y="1318262"/>
            <a:ext cx="29626560" cy="5486400"/>
          </a:xfrm>
          <a:prstGeom prst="rect">
            <a:avLst/>
          </a:prstGeom>
        </p:spPr>
        <p:txBody>
          <a:bodyPr vert="horz" lIns="376208" tIns="188104" rIns="376208" bIns="18810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0" y="7680963"/>
            <a:ext cx="29626560" cy="21724622"/>
          </a:xfrm>
          <a:prstGeom prst="rect">
            <a:avLst/>
          </a:prstGeom>
        </p:spPr>
        <p:txBody>
          <a:bodyPr vert="horz" lIns="376208" tIns="188104" rIns="376208" bIns="18810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45920" y="30510483"/>
            <a:ext cx="7680960" cy="1752600"/>
          </a:xfrm>
          <a:prstGeom prst="rect">
            <a:avLst/>
          </a:prstGeom>
        </p:spPr>
        <p:txBody>
          <a:bodyPr vert="horz" lIns="376208" tIns="188104" rIns="376208" bIns="188104" rtlCol="0" anchor="ctr"/>
          <a:lstStyle>
            <a:lvl1pPr algn="l">
              <a:defRPr sz="5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47120" y="30510483"/>
            <a:ext cx="10424160" cy="1752600"/>
          </a:xfrm>
          <a:prstGeom prst="rect">
            <a:avLst/>
          </a:prstGeom>
        </p:spPr>
        <p:txBody>
          <a:bodyPr vert="horz" lIns="376208" tIns="188104" rIns="376208" bIns="188104" rtlCol="0" anchor="ctr"/>
          <a:lstStyle>
            <a:lvl1pPr algn="ctr">
              <a:defRPr sz="5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591520" y="30510483"/>
            <a:ext cx="7680960" cy="1752600"/>
          </a:xfrm>
          <a:prstGeom prst="rect">
            <a:avLst/>
          </a:prstGeom>
        </p:spPr>
        <p:txBody>
          <a:bodyPr vert="horz" lIns="376208" tIns="188104" rIns="376208" bIns="188104" rtlCol="0" anchor="ctr"/>
          <a:lstStyle>
            <a:lvl1pPr algn="r">
              <a:defRPr sz="5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2079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80" indent="-1410780" algn="l" defTabSz="3762079" rtl="0" eaLnBrk="1" latinLnBrk="0" hangingPunct="1">
        <a:spcBef>
          <a:spcPct val="20000"/>
        </a:spcBef>
        <a:buFont typeface="Arial" pitchFamily="34" charset="0"/>
        <a:buChar char="•"/>
        <a:defRPr sz="131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90" indent="-1175650" algn="l" defTabSz="3762079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99" indent="-940520" algn="l" defTabSz="3762079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39" indent="-940520" algn="l" defTabSz="3762079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678" indent="-940520" algn="l" defTabSz="3762079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718" indent="-940520" algn="l" defTabSz="3762079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758" indent="-940520" algn="l" defTabSz="3762079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798" indent="-940520" algn="l" defTabSz="3762079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838" indent="-940520" algn="l" defTabSz="3762079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40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79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119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158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198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238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278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318" algn="l" defTabSz="3762079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gif"/><Relationship Id="rId7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chart" Target="../charts/chart1.xml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87154" y="14876770"/>
            <a:ext cx="9904252" cy="5983605"/>
            <a:chOff x="541282" y="17526000"/>
            <a:chExt cx="11004724" cy="6648450"/>
          </a:xfrm>
        </p:grpSpPr>
        <p:pic>
          <p:nvPicPr>
            <p:cNvPr id="82" name="Picture 8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13"/>
            <a:stretch/>
          </p:blipFill>
          <p:spPr>
            <a:xfrm>
              <a:off x="541282" y="17526000"/>
              <a:ext cx="10972800" cy="664845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grpSp>
          <p:nvGrpSpPr>
            <p:cNvPr id="85" name="Group 84"/>
            <p:cNvGrpSpPr/>
            <p:nvPr/>
          </p:nvGrpSpPr>
          <p:grpSpPr>
            <a:xfrm>
              <a:off x="8478782" y="17899058"/>
              <a:ext cx="3016342" cy="6142042"/>
              <a:chOff x="24041099" y="32650874"/>
              <a:chExt cx="1866901" cy="3894646"/>
            </a:xfrm>
          </p:grpSpPr>
          <p:pic>
            <p:nvPicPr>
              <p:cNvPr id="29" name="Content Placeholder 3" descr="gcr_processes2.gif"/>
              <p:cNvPicPr>
                <a:picLocks noChangeAspect="1"/>
              </p:cNvPicPr>
              <p:nvPr/>
            </p:nvPicPr>
            <p:blipFill rotWithShape="1">
              <a:blip r:embed="rId3" cstate="print"/>
              <a:srcRect r="59835"/>
              <a:stretch/>
            </p:blipFill>
            <p:spPr bwMode="auto">
              <a:xfrm>
                <a:off x="24041099" y="32650874"/>
                <a:ext cx="1866901" cy="38946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84" name="TextBox 83"/>
              <p:cNvSpPr txBox="1"/>
              <p:nvPr/>
            </p:nvSpPr>
            <p:spPr>
              <a:xfrm rot="16200000">
                <a:off x="24195431" y="33353995"/>
                <a:ext cx="1501027" cy="3406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5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GCR Primaries</a:t>
                </a:r>
                <a:endParaRPr lang="en-US" sz="2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86" name="Rectangle 85"/>
            <p:cNvSpPr/>
            <p:nvPr/>
          </p:nvSpPr>
          <p:spPr>
            <a:xfrm>
              <a:off x="8435786" y="17556158"/>
              <a:ext cx="3009900" cy="3429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231145" y="17849850"/>
              <a:ext cx="4247636" cy="71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800" b="1" dirty="0">
                  <a:solidFill>
                    <a:schemeClr val="bg1"/>
                  </a:solidFill>
                </a:rPr>
                <a:t>(See Wilson et al. poster for latest </a:t>
              </a:r>
              <a:r>
                <a:rPr lang="en-US" sz="1800" b="1" dirty="0" err="1">
                  <a:solidFill>
                    <a:schemeClr val="bg1"/>
                  </a:solidFill>
                </a:rPr>
                <a:t>CRaTER</a:t>
              </a:r>
              <a:r>
                <a:rPr lang="en-US" sz="1800" b="1" dirty="0">
                  <a:solidFill>
                    <a:schemeClr val="bg1"/>
                  </a:solidFill>
                </a:rPr>
                <a:t> proton albedo map)</a:t>
              </a:r>
              <a:endParaRPr 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577942" y="17849850"/>
              <a:ext cx="10968064" cy="623844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Rectangle 3"/>
          <p:cNvSpPr/>
          <p:nvPr/>
        </p:nvSpPr>
        <p:spPr>
          <a:xfrm>
            <a:off x="2606040" y="0"/>
            <a:ext cx="28186381" cy="1551194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algn="ctr"/>
            <a:r>
              <a:rPr lang="en-US" sz="4900" b="1" dirty="0">
                <a:solidFill>
                  <a:schemeClr val="accent1">
                    <a:lumMod val="50000"/>
                  </a:schemeClr>
                </a:solidFill>
              </a:rPr>
              <a:t>RELATIVE CONTRIBUTIONS OF GALACTIC COSMIC RAYS AND LUNAR PARTICLE ALBEDO TO RADIATION DOSE</a:t>
            </a:r>
          </a:p>
          <a:p>
            <a:pPr algn="ctr"/>
            <a:endParaRPr lang="en-US" sz="9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. E. Spence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M. J. Golightly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C. Joyce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1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M. D.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Looper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N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. A.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Schwadron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S. Smith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L.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W.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Townsend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J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. K.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Wilson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</a:rPr>
              <a:t>, and C. Zeitlin</a:t>
            </a:r>
            <a:r>
              <a:rPr lang="en-US" sz="3600" b="1" baseline="30000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3017520"/>
            <a:ext cx="32918400" cy="0"/>
          </a:xfrm>
          <a:prstGeom prst="line">
            <a:avLst/>
          </a:prstGeom>
          <a:ln w="76200" cmpd="thinThick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1" y="30038040"/>
            <a:ext cx="32603877" cy="279768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 rtlCol="0">
            <a:spAutoFit/>
          </a:bodyPr>
          <a:lstStyle/>
          <a:p>
            <a:r>
              <a:rPr lang="en-US" sz="2500" b="1" dirty="0"/>
              <a:t>References</a:t>
            </a:r>
            <a:r>
              <a:rPr lang="en-US" sz="2500" b="1" dirty="0"/>
              <a:t>:</a:t>
            </a:r>
            <a:r>
              <a:rPr lang="en-US" sz="2500" dirty="0"/>
              <a:t> [1] Spence, H. E., et al., (2010), Cosmic Ray Telescope for the Effects of Radiation on the LRO Mission, </a:t>
            </a:r>
            <a:r>
              <a:rPr lang="en-US" sz="2500" i="1" dirty="0"/>
              <a:t>Space Sci. Rev., 150(1-4),</a:t>
            </a:r>
            <a:r>
              <a:rPr lang="en-US" sz="2500" dirty="0"/>
              <a:t> 243-284. </a:t>
            </a:r>
            <a:r>
              <a:rPr lang="en-US" sz="2500" dirty="0"/>
              <a:t>[</a:t>
            </a:r>
            <a:r>
              <a:rPr lang="en-US" sz="2500" dirty="0"/>
              <a:t>2] Chin, G., </a:t>
            </a:r>
            <a:r>
              <a:rPr lang="en-US" sz="2500" dirty="0"/>
              <a:t>et al., </a:t>
            </a:r>
            <a:r>
              <a:rPr lang="en-US" sz="2500" dirty="0"/>
              <a:t>(2007) Lunar Reconnaissance Orbiter Overview:  The Instrument Suite and Mission,  </a:t>
            </a:r>
            <a:r>
              <a:rPr lang="en-US" sz="2500" i="1" dirty="0"/>
              <a:t>Space Sci. Rev., Volume 129, Number 4</a:t>
            </a:r>
            <a:r>
              <a:rPr lang="en-US" sz="2500" dirty="0"/>
              <a:t>, pp. 391-419. </a:t>
            </a:r>
            <a:r>
              <a:rPr lang="en-US" sz="2500" dirty="0"/>
              <a:t> [</a:t>
            </a:r>
            <a:r>
              <a:rPr lang="en-US" sz="2500" dirty="0"/>
              <a:t>3] Case, A. W., </a:t>
            </a:r>
            <a:r>
              <a:rPr lang="en-US" sz="2500" dirty="0"/>
              <a:t>et al., </a:t>
            </a:r>
            <a:r>
              <a:rPr lang="en-US" sz="2500" dirty="0"/>
              <a:t>(2013) The Deep Space Galactic Cosmic Ray Lineal Energy Spectrum at Solar Minimum, </a:t>
            </a:r>
            <a:r>
              <a:rPr lang="en-US" sz="2500" i="1" dirty="0"/>
              <a:t>Space </a:t>
            </a:r>
            <a:r>
              <a:rPr lang="en-US" sz="2500" i="1" dirty="0"/>
              <a:t>Weather</a:t>
            </a:r>
            <a:r>
              <a:rPr lang="en-US" sz="2500" dirty="0"/>
              <a:t>, </a:t>
            </a:r>
            <a:r>
              <a:rPr lang="en-US" sz="2500" dirty="0"/>
              <a:t>DOI: 10.1002/swe.20051. </a:t>
            </a:r>
            <a:r>
              <a:rPr lang="en-US" sz="2500" dirty="0"/>
              <a:t>[</a:t>
            </a:r>
            <a:r>
              <a:rPr lang="en-US" sz="2500" dirty="0"/>
              <a:t>4] </a:t>
            </a:r>
            <a:r>
              <a:rPr lang="en-US" sz="2500" dirty="0" err="1"/>
              <a:t>Schwadron</a:t>
            </a:r>
            <a:r>
              <a:rPr lang="en-US" sz="2500" dirty="0"/>
              <a:t>, N. A., </a:t>
            </a:r>
            <a:r>
              <a:rPr lang="en-US" sz="2500" dirty="0"/>
              <a:t>et al., </a:t>
            </a:r>
            <a:r>
              <a:rPr lang="en-US" sz="2500" dirty="0"/>
              <a:t>(2012) Lunar radiation environment and space weathering from the Cosmic Ray Telescope for the Effects of Radiation (</a:t>
            </a:r>
            <a:r>
              <a:rPr lang="en-US" sz="2500" dirty="0" err="1"/>
              <a:t>CRaTER</a:t>
            </a:r>
            <a:r>
              <a:rPr lang="en-US" sz="2500" i="1" dirty="0"/>
              <a:t>), J. </a:t>
            </a:r>
            <a:r>
              <a:rPr lang="en-US" sz="2500" i="1" dirty="0" err="1"/>
              <a:t>Geophys</a:t>
            </a:r>
            <a:r>
              <a:rPr lang="en-US" sz="2500" i="1" dirty="0"/>
              <a:t>. Res. – Planets</a:t>
            </a:r>
            <a:r>
              <a:rPr lang="en-US" sz="2500" dirty="0"/>
              <a:t>, 117, DOI: 10.1029/2011JE003978. </a:t>
            </a:r>
            <a:r>
              <a:rPr lang="en-US" sz="2500" dirty="0"/>
              <a:t> [</a:t>
            </a:r>
            <a:r>
              <a:rPr lang="en-US" sz="2500" dirty="0"/>
              <a:t>5] </a:t>
            </a:r>
            <a:r>
              <a:rPr lang="en-US" sz="2500" dirty="0" err="1"/>
              <a:t>Zeitlin</a:t>
            </a:r>
            <a:r>
              <a:rPr lang="en-US" sz="2500" dirty="0"/>
              <a:t>, C., </a:t>
            </a:r>
            <a:r>
              <a:rPr lang="en-US" sz="2500" dirty="0"/>
              <a:t>et al., </a:t>
            </a:r>
            <a:r>
              <a:rPr lang="en-US" sz="2500" dirty="0"/>
              <a:t>(2013) Measurements of Galactic Cosmic Ray Shielding with the </a:t>
            </a:r>
            <a:r>
              <a:rPr lang="en-US" sz="2500" dirty="0" err="1"/>
              <a:t>CRaTER</a:t>
            </a:r>
            <a:r>
              <a:rPr lang="en-US" sz="2500" dirty="0"/>
              <a:t> Instrument, </a:t>
            </a:r>
            <a:r>
              <a:rPr lang="en-US" sz="2500" i="1" dirty="0"/>
              <a:t>Space </a:t>
            </a:r>
            <a:r>
              <a:rPr lang="en-US" sz="2500" i="1" dirty="0"/>
              <a:t>Weather</a:t>
            </a:r>
            <a:r>
              <a:rPr lang="en-US" sz="2500" dirty="0"/>
              <a:t>, </a:t>
            </a:r>
            <a:r>
              <a:rPr lang="en-US" sz="2500" dirty="0"/>
              <a:t>DOI: 10.1002/swe.20043. </a:t>
            </a:r>
            <a:r>
              <a:rPr lang="en-US" sz="2500" dirty="0"/>
              <a:t> [</a:t>
            </a:r>
            <a:r>
              <a:rPr lang="en-US" sz="2500" dirty="0"/>
              <a:t>6] Joyce, C. J., </a:t>
            </a:r>
            <a:r>
              <a:rPr lang="en-US" sz="2500" dirty="0"/>
              <a:t>et al., </a:t>
            </a:r>
            <a:r>
              <a:rPr lang="en-US" sz="2500" dirty="0"/>
              <a:t>(2013) Validation of PREDICCS Using LRO/</a:t>
            </a:r>
            <a:r>
              <a:rPr lang="en-US" sz="2500" dirty="0" err="1"/>
              <a:t>CRaTER</a:t>
            </a:r>
            <a:r>
              <a:rPr lang="en-US" sz="2500" dirty="0"/>
              <a:t> Observations During Three Major Solar Events in 2012, </a:t>
            </a:r>
            <a:r>
              <a:rPr lang="en-US" sz="2500" i="1" dirty="0"/>
              <a:t>Space </a:t>
            </a:r>
            <a:r>
              <a:rPr lang="en-US" sz="2500" i="1" dirty="0"/>
              <a:t>Weather</a:t>
            </a:r>
            <a:r>
              <a:rPr lang="en-US" sz="2500" dirty="0"/>
              <a:t>, </a:t>
            </a:r>
            <a:r>
              <a:rPr lang="en-US" sz="2500" dirty="0"/>
              <a:t>DOI: 10.1002/swe.20059. </a:t>
            </a:r>
            <a:r>
              <a:rPr lang="en-US" sz="2500" dirty="0"/>
              <a:t> [</a:t>
            </a:r>
            <a:r>
              <a:rPr lang="en-US" sz="2500" dirty="0"/>
              <a:t>7] Wilson, J. K., </a:t>
            </a:r>
            <a:r>
              <a:rPr lang="en-US" sz="2500" dirty="0"/>
              <a:t>et al., </a:t>
            </a:r>
            <a:r>
              <a:rPr lang="en-US" sz="2500" dirty="0"/>
              <a:t>(2012) The first cosmic ray albedo proton map of the Moon, </a:t>
            </a:r>
            <a:r>
              <a:rPr lang="en-US" sz="2500" i="1" dirty="0"/>
              <a:t>J. </a:t>
            </a:r>
            <a:r>
              <a:rPr lang="en-US" sz="2500" i="1" dirty="0" err="1"/>
              <a:t>Geophys</a:t>
            </a:r>
            <a:r>
              <a:rPr lang="en-US" sz="2500" i="1" dirty="0"/>
              <a:t>. Res. – Planets, 117</a:t>
            </a:r>
            <a:r>
              <a:rPr lang="en-US" sz="2500" dirty="0"/>
              <a:t>, DOI: 10.1029/2011JE003921. </a:t>
            </a:r>
            <a:r>
              <a:rPr lang="en-US" sz="2500" dirty="0"/>
              <a:t> [</a:t>
            </a:r>
            <a:r>
              <a:rPr lang="en-US" sz="2500" dirty="0"/>
              <a:t>8] </a:t>
            </a:r>
            <a:r>
              <a:rPr lang="en-US" sz="2500" dirty="0" err="1"/>
              <a:t>Looper</a:t>
            </a:r>
            <a:r>
              <a:rPr lang="en-US" sz="2500" dirty="0"/>
              <a:t>, M. </a:t>
            </a:r>
            <a:r>
              <a:rPr lang="en-US" sz="2500" dirty="0"/>
              <a:t>D., et al., </a:t>
            </a:r>
            <a:r>
              <a:rPr lang="en-US" sz="2500" dirty="0"/>
              <a:t>(2013) The Radiation Environment Near the Lunar Surface: </a:t>
            </a:r>
            <a:r>
              <a:rPr lang="en-US" sz="2500" dirty="0" err="1"/>
              <a:t>CRaTER</a:t>
            </a:r>
            <a:r>
              <a:rPr lang="en-US" sz="2500" dirty="0"/>
              <a:t> Observations and Geant4 Simulations, </a:t>
            </a:r>
            <a:r>
              <a:rPr lang="en-US" sz="2500" i="1" dirty="0"/>
              <a:t>Space </a:t>
            </a:r>
            <a:r>
              <a:rPr lang="en-US" sz="2500" i="1" dirty="0"/>
              <a:t>Weather</a:t>
            </a:r>
            <a:r>
              <a:rPr lang="en-US" sz="2500" dirty="0"/>
              <a:t>, </a:t>
            </a:r>
            <a:r>
              <a:rPr lang="en-US" sz="2500" dirty="0"/>
              <a:t>DOI: 10.1002/swe.20034</a:t>
            </a:r>
            <a:r>
              <a:rPr lang="en-US" sz="2500" dirty="0"/>
              <a:t>. [</a:t>
            </a:r>
            <a:r>
              <a:rPr lang="en-US" sz="2500" dirty="0"/>
              <a:t>9] Spence, H. E., </a:t>
            </a:r>
            <a:r>
              <a:rPr lang="en-US" sz="2500" dirty="0"/>
              <a:t>et al., </a:t>
            </a:r>
            <a:r>
              <a:rPr lang="en-US" sz="2500" dirty="0"/>
              <a:t>(2013) Relative contributions of Galactic Cosmic Rays and lunar proton “albedo” to dose and dose rates near the Moon, </a:t>
            </a:r>
            <a:r>
              <a:rPr lang="en-US" sz="2500" i="1" dirty="0"/>
              <a:t>Space </a:t>
            </a:r>
            <a:r>
              <a:rPr lang="en-US" sz="2500" i="1" dirty="0"/>
              <a:t>Weather</a:t>
            </a:r>
            <a:r>
              <a:rPr lang="en-US" sz="2500" dirty="0"/>
              <a:t>, in review.</a:t>
            </a:r>
          </a:p>
          <a:p>
            <a:r>
              <a:rPr lang="en-US" sz="2500" b="1" dirty="0"/>
              <a:t>Acknowledgments</a:t>
            </a:r>
            <a:r>
              <a:rPr lang="en-US" sz="2500" dirty="0"/>
              <a:t>: </a:t>
            </a:r>
            <a:r>
              <a:rPr lang="en-US" sz="2500" dirty="0"/>
              <a:t>We thank all </a:t>
            </a:r>
            <a:r>
              <a:rPr lang="en-US" sz="2500" dirty="0" err="1"/>
              <a:t>CRaTER</a:t>
            </a:r>
            <a:r>
              <a:rPr lang="en-US" sz="2500" dirty="0"/>
              <a:t> and LRO team members whose dedication, skills, and labor made this experiment and mission possible.  This work was funded by the NASA under contract numbers NNG11PA03C and NNX13AC89G.</a:t>
            </a:r>
            <a:r>
              <a:rPr lang="en-US" sz="2500" dirty="0"/>
              <a:t> </a:t>
            </a:r>
            <a:endParaRPr lang="en-US" sz="2500" dirty="0"/>
          </a:p>
        </p:txBody>
      </p:sp>
      <p:sp>
        <p:nvSpPr>
          <p:cNvPr id="10" name="Rectangle 9"/>
          <p:cNvSpPr/>
          <p:nvPr/>
        </p:nvSpPr>
        <p:spPr>
          <a:xfrm>
            <a:off x="137160" y="3154680"/>
            <a:ext cx="32603878" cy="185589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pPr algn="just"/>
            <a:r>
              <a:rPr lang="en-US" sz="2900" b="1" dirty="0"/>
              <a:t>Introduction:</a:t>
            </a:r>
            <a:r>
              <a:rPr lang="en-US" sz="2900" dirty="0"/>
              <a:t>  </a:t>
            </a:r>
            <a:r>
              <a:rPr lang="en-US" sz="2900" dirty="0"/>
              <a:t>The Cosmic Ray Telescope for the Effects of Radiation (</a:t>
            </a:r>
            <a:r>
              <a:rPr lang="en-US" sz="2900" dirty="0" err="1"/>
              <a:t>CRaTER</a:t>
            </a:r>
            <a:r>
              <a:rPr lang="en-US" sz="2900" dirty="0"/>
              <a:t>) </a:t>
            </a:r>
            <a:r>
              <a:rPr lang="en-US" sz="2900" i="1" dirty="0"/>
              <a:t>[1]</a:t>
            </a:r>
            <a:r>
              <a:rPr lang="en-US" sz="2900" dirty="0"/>
              <a:t> has been immersed in the radiation environment of the Moon since </a:t>
            </a:r>
            <a:r>
              <a:rPr lang="en-US" sz="2900" dirty="0"/>
              <a:t>launched </a:t>
            </a:r>
            <a:r>
              <a:rPr lang="en-US" sz="2900" dirty="0"/>
              <a:t>on NASA’s Lunar Reconnaissance Orbiter (LRO) </a:t>
            </a:r>
            <a:r>
              <a:rPr lang="en-US" sz="2900" i="1" dirty="0"/>
              <a:t>[2]</a:t>
            </a:r>
            <a:r>
              <a:rPr lang="en-US" sz="2900" dirty="0"/>
              <a:t> in June 2009</a:t>
            </a:r>
            <a:r>
              <a:rPr lang="en-US" sz="2900" dirty="0"/>
              <a:t>. </a:t>
            </a:r>
            <a:r>
              <a:rPr lang="en-US" sz="2900" dirty="0" err="1"/>
              <a:t>CRaTER</a:t>
            </a:r>
            <a:r>
              <a:rPr lang="en-US" sz="2900" dirty="0"/>
              <a:t> </a:t>
            </a:r>
            <a:r>
              <a:rPr lang="en-US" sz="2900" dirty="0"/>
              <a:t>measurements yield robust estimates of the linear energy transfer (LET) [3] of extremely energetic particles traversing the instrument, a quantity that describes the rate at which particles lose kinetic energy as they pass through and interact with matter.  The resultant ionizing radiation of these interactions poses a radiation risk for human and robotic space explorers subjected to deep space energetic particles [4</a:t>
            </a:r>
            <a:r>
              <a:rPr lang="en-US" sz="2900" dirty="0"/>
              <a:t>]. </a:t>
            </a:r>
            <a:r>
              <a:rPr lang="en-US" sz="2900" dirty="0" err="1"/>
              <a:t>CRaTER</a:t>
            </a:r>
            <a:r>
              <a:rPr lang="en-US" sz="2900" dirty="0"/>
              <a:t> employs strategically placed solid-state detectors and tissue equivalent plastic (TEP), a synthetic analog for human tissue, to quantify radiation and shielding effects [5] pertinent to astronaut safety.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1884" y="5206991"/>
            <a:ext cx="9875520" cy="229909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r>
              <a:rPr lang="en-US" sz="2900" b="1" dirty="0"/>
              <a:t>Proton Albedo</a:t>
            </a:r>
            <a:r>
              <a:rPr lang="en-US" sz="2900" b="1" dirty="0"/>
              <a:t>: </a:t>
            </a:r>
            <a:r>
              <a:rPr lang="en-US" sz="2900" dirty="0"/>
              <a:t>Though designed to measure galactic cosmic rays (GCR) and solar energetic protons [6] coming from zenith and deep space, </a:t>
            </a:r>
            <a:r>
              <a:rPr lang="en-US" sz="2900" dirty="0" err="1"/>
              <a:t>CRaTER</a:t>
            </a:r>
            <a:r>
              <a:rPr lang="en-US" sz="2900" dirty="0"/>
              <a:t> observations have been used also to discover an energetic proton “albedo”, caused by a process known as nuclear evaporation coming from the lunar surface [7].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1452860" y="15636240"/>
            <a:ext cx="9875520" cy="27422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r>
              <a:rPr lang="en-US" sz="2900" dirty="0"/>
              <a:t>F</a:t>
            </a:r>
            <a:r>
              <a:rPr lang="en-US" sz="2900" dirty="0"/>
              <a:t>igure above shows </a:t>
            </a:r>
            <a:r>
              <a:rPr lang="en-US" sz="2900" dirty="0"/>
              <a:t>a D4 </a:t>
            </a:r>
            <a:r>
              <a:rPr lang="en-US" sz="2900" dirty="0"/>
              <a:t>vs.D6 </a:t>
            </a:r>
            <a:r>
              <a:rPr lang="en-US" sz="2900" dirty="0"/>
              <a:t>LET </a:t>
            </a:r>
            <a:r>
              <a:rPr lang="en-US" sz="2900" dirty="0"/>
              <a:t>spectrogram.  </a:t>
            </a:r>
            <a:r>
              <a:rPr lang="en-US" sz="2900" dirty="0"/>
              <a:t>C</a:t>
            </a:r>
            <a:r>
              <a:rPr lang="en-US" sz="2900" dirty="0"/>
              <a:t>olor </a:t>
            </a:r>
            <a:r>
              <a:rPr lang="en-US" sz="2900" dirty="0"/>
              <a:t>indicates number of events (</a:t>
            </a:r>
            <a:r>
              <a:rPr lang="en-US" sz="2900" dirty="0" err="1"/>
              <a:t>red:high</a:t>
            </a:r>
            <a:r>
              <a:rPr lang="en-US" sz="2900" dirty="0"/>
              <a:t> </a:t>
            </a:r>
            <a:r>
              <a:rPr lang="en-US" sz="2900" dirty="0"/>
              <a:t>to  </a:t>
            </a:r>
            <a:r>
              <a:rPr lang="en-US" sz="2900" dirty="0" err="1"/>
              <a:t>blue:low</a:t>
            </a:r>
            <a:r>
              <a:rPr lang="en-US" sz="2900" dirty="0"/>
              <a:t>), </a:t>
            </a:r>
            <a:r>
              <a:rPr lang="en-US" sz="2900" dirty="0"/>
              <a:t>over the ranges of LET (</a:t>
            </a:r>
            <a:r>
              <a:rPr lang="en-US" sz="2900" dirty="0" err="1"/>
              <a:t>keV</a:t>
            </a:r>
            <a:r>
              <a:rPr lang="en-US" sz="2900" dirty="0"/>
              <a:t>/µ) of </a:t>
            </a:r>
            <a:r>
              <a:rPr lang="en-US" sz="2900" dirty="0" err="1"/>
              <a:t>CRaTER’s</a:t>
            </a:r>
            <a:r>
              <a:rPr lang="en-US" sz="2900" dirty="0"/>
              <a:t> </a:t>
            </a:r>
            <a:r>
              <a:rPr lang="en-US" sz="2900" dirty="0"/>
              <a:t>response to incident protons </a:t>
            </a:r>
            <a:r>
              <a:rPr lang="en-US" sz="2900" dirty="0"/>
              <a:t> (p+) and </a:t>
            </a:r>
            <a:r>
              <a:rPr lang="en-US" sz="2900" dirty="0"/>
              <a:t>alpha </a:t>
            </a:r>
            <a:r>
              <a:rPr lang="en-US" sz="2900" dirty="0"/>
              <a:t> (</a:t>
            </a:r>
            <a:r>
              <a:rPr lang="el-GR" sz="2900" dirty="0"/>
              <a:t>α</a:t>
            </a:r>
            <a:r>
              <a:rPr lang="en-US" sz="2900" dirty="0"/>
              <a:t>) particles</a:t>
            </a:r>
            <a:r>
              <a:rPr lang="en-US" sz="2900" dirty="0"/>
              <a:t>.  We identify three “tracks”: </a:t>
            </a:r>
            <a:r>
              <a:rPr lang="en-US" sz="2900" dirty="0" err="1"/>
              <a:t>p+’s</a:t>
            </a:r>
            <a:r>
              <a:rPr lang="en-US" sz="2900" dirty="0"/>
              <a:t> traversing </a:t>
            </a:r>
            <a:r>
              <a:rPr lang="en-US" sz="2900" dirty="0"/>
              <a:t>the </a:t>
            </a:r>
            <a:r>
              <a:rPr lang="en-US" sz="2900" dirty="0" err="1"/>
              <a:t>CRaTER</a:t>
            </a:r>
            <a:r>
              <a:rPr lang="en-US" sz="2900" dirty="0"/>
              <a:t> instrument from zenith, </a:t>
            </a:r>
            <a:r>
              <a:rPr lang="el-GR" sz="2900" dirty="0"/>
              <a:t>α </a:t>
            </a:r>
            <a:r>
              <a:rPr lang="en-US" sz="2900" dirty="0"/>
              <a:t>particles </a:t>
            </a:r>
            <a:r>
              <a:rPr lang="en-US" sz="2900" dirty="0"/>
              <a:t>(doubly-ionized helium) also coming from zenith, and the albedo </a:t>
            </a:r>
            <a:r>
              <a:rPr lang="en-US" sz="2900" dirty="0"/>
              <a:t>p+ track.</a:t>
            </a:r>
            <a:endParaRPr lang="en-US" sz="2900" dirty="0"/>
          </a:p>
        </p:txBody>
      </p:sp>
      <p:sp>
        <p:nvSpPr>
          <p:cNvPr id="14" name="Rectangle 13"/>
          <p:cNvSpPr/>
          <p:nvPr/>
        </p:nvSpPr>
        <p:spPr>
          <a:xfrm>
            <a:off x="22425660" y="5206991"/>
            <a:ext cx="9875520" cy="185589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pPr lvl="0"/>
            <a:r>
              <a:rPr lang="en-US" sz="2900" b="1" dirty="0">
                <a:solidFill>
                  <a:prstClr val="black"/>
                </a:solidFill>
              </a:rPr>
              <a:t>Albedo Proton Energy Spectrum</a:t>
            </a:r>
            <a:r>
              <a:rPr lang="en-US" sz="2900" dirty="0">
                <a:solidFill>
                  <a:prstClr val="black"/>
                </a:solidFill>
              </a:rPr>
              <a:t>:  Using multiple-detector energy </a:t>
            </a:r>
            <a:r>
              <a:rPr lang="en-US" sz="2900" dirty="0">
                <a:solidFill>
                  <a:prstClr val="black"/>
                </a:solidFill>
              </a:rPr>
              <a:t>deposits </a:t>
            </a:r>
            <a:r>
              <a:rPr lang="en-US" sz="2900" dirty="0">
                <a:solidFill>
                  <a:prstClr val="black"/>
                </a:solidFill>
              </a:rPr>
              <a:t>we infer the incident spectrum</a:t>
            </a:r>
            <a:r>
              <a:rPr lang="en-US" sz="2900" dirty="0">
                <a:solidFill>
                  <a:prstClr val="black"/>
                </a:solidFill>
              </a:rPr>
              <a:t>.  This technique allows us to reconstruct the incident </a:t>
            </a:r>
            <a:r>
              <a:rPr lang="en-US" sz="2900" dirty="0">
                <a:solidFill>
                  <a:prstClr val="black"/>
                </a:solidFill>
              </a:rPr>
              <a:t>proton albedo spectrum </a:t>
            </a:r>
            <a:r>
              <a:rPr lang="en-US" sz="2900" dirty="0">
                <a:solidFill>
                  <a:prstClr val="black"/>
                </a:solidFill>
              </a:rPr>
              <a:t>between ~65 and ~125 </a:t>
            </a:r>
            <a:r>
              <a:rPr lang="en-US" sz="2900" dirty="0">
                <a:solidFill>
                  <a:prstClr val="black"/>
                </a:solidFill>
              </a:rPr>
              <a:t>MeV, which agrees with GEANT4 model.</a:t>
            </a:r>
            <a:endParaRPr lang="en-US" sz="29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509617" y="25306020"/>
            <a:ext cx="9875520" cy="45150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pPr lvl="0"/>
            <a:r>
              <a:rPr lang="en-US" sz="2900" b="1" dirty="0">
                <a:solidFill>
                  <a:prstClr val="black"/>
                </a:solidFill>
              </a:rPr>
              <a:t>Modeled LET Spectra of Primary GCRs and Lunar </a:t>
            </a:r>
            <a:r>
              <a:rPr lang="en-US" sz="2900" b="1" dirty="0" err="1">
                <a:solidFill>
                  <a:prstClr val="black"/>
                </a:solidFill>
              </a:rPr>
              <a:t>Secondaries</a:t>
            </a:r>
            <a:r>
              <a:rPr lang="en-US" sz="2900" b="1" dirty="0">
                <a:solidFill>
                  <a:prstClr val="black"/>
                </a:solidFill>
              </a:rPr>
              <a:t>:</a:t>
            </a:r>
            <a:r>
              <a:rPr lang="en-US" sz="2900" dirty="0">
                <a:solidFill>
                  <a:prstClr val="black"/>
                </a:solidFill>
              </a:rPr>
              <a:t> </a:t>
            </a:r>
            <a:r>
              <a:rPr lang="en-US" sz="2900" dirty="0">
                <a:solidFill>
                  <a:prstClr val="black"/>
                </a:solidFill>
              </a:rPr>
              <a:t>We </a:t>
            </a:r>
            <a:r>
              <a:rPr lang="en-US" sz="2900" dirty="0">
                <a:solidFill>
                  <a:prstClr val="black"/>
                </a:solidFill>
              </a:rPr>
              <a:t>develop a GEANT4 numerical model [8] to simulate </a:t>
            </a:r>
            <a:r>
              <a:rPr lang="en-US" sz="2900" dirty="0" err="1">
                <a:solidFill>
                  <a:prstClr val="black"/>
                </a:solidFill>
              </a:rPr>
              <a:t>CRaTER’s</a:t>
            </a:r>
            <a:r>
              <a:rPr lang="en-US" sz="2900" dirty="0">
                <a:solidFill>
                  <a:prstClr val="black"/>
                </a:solidFill>
              </a:rPr>
              <a:t> response </a:t>
            </a:r>
            <a:r>
              <a:rPr lang="en-US" sz="2900" dirty="0">
                <a:solidFill>
                  <a:prstClr val="black"/>
                </a:solidFill>
              </a:rPr>
              <a:t>to </a:t>
            </a:r>
            <a:r>
              <a:rPr lang="en-US" sz="2900" dirty="0">
                <a:solidFill>
                  <a:prstClr val="black"/>
                </a:solidFill>
              </a:rPr>
              <a:t>both the primary </a:t>
            </a:r>
            <a:r>
              <a:rPr lang="en-US" sz="2900" dirty="0">
                <a:solidFill>
                  <a:prstClr val="black"/>
                </a:solidFill>
              </a:rPr>
              <a:t>GCR </a:t>
            </a:r>
            <a:r>
              <a:rPr lang="en-US" sz="2900" dirty="0">
                <a:solidFill>
                  <a:prstClr val="black"/>
                </a:solidFill>
              </a:rPr>
              <a:t>(p+ and </a:t>
            </a:r>
            <a:r>
              <a:rPr lang="en-US" sz="2900" dirty="0">
                <a:solidFill>
                  <a:prstClr val="black"/>
                </a:solidFill>
              </a:rPr>
              <a:t>all heavier ions) as well as to all lunar albedo </a:t>
            </a:r>
            <a:r>
              <a:rPr lang="en-US" sz="2900" dirty="0" err="1">
                <a:solidFill>
                  <a:prstClr val="black"/>
                </a:solidFill>
              </a:rPr>
              <a:t>secondaries</a:t>
            </a:r>
            <a:r>
              <a:rPr lang="en-US" sz="2900" dirty="0">
                <a:solidFill>
                  <a:prstClr val="black"/>
                </a:solidFill>
              </a:rPr>
              <a:t> (see figure above). </a:t>
            </a:r>
            <a:r>
              <a:rPr lang="en-US" sz="2900" dirty="0"/>
              <a:t>We </a:t>
            </a:r>
            <a:r>
              <a:rPr lang="en-US" sz="2900" dirty="0"/>
              <a:t>use </a:t>
            </a:r>
            <a:r>
              <a:rPr lang="en-US" sz="2900" dirty="0"/>
              <a:t>this validated </a:t>
            </a:r>
            <a:r>
              <a:rPr lang="en-US" sz="2900" dirty="0"/>
              <a:t>radiation transport </a:t>
            </a:r>
            <a:r>
              <a:rPr lang="en-US" sz="2900" dirty="0"/>
              <a:t>model </a:t>
            </a:r>
            <a:r>
              <a:rPr lang="en-US" sz="2900" dirty="0"/>
              <a:t>of the </a:t>
            </a:r>
            <a:r>
              <a:rPr lang="en-US" sz="2900" dirty="0" err="1"/>
              <a:t>CRaTER</a:t>
            </a:r>
            <a:r>
              <a:rPr lang="en-US" sz="2900" dirty="0"/>
              <a:t> instrument and its response to both primary GCR and secondary </a:t>
            </a:r>
            <a:r>
              <a:rPr lang="en-US" sz="2900" dirty="0"/>
              <a:t>radiation, </a:t>
            </a:r>
            <a:r>
              <a:rPr lang="en-US" sz="2900" dirty="0"/>
              <a:t>including lunar protons released through nuclear evaporation,  to estimate [9] their relative contributions to total dose rate in silicon (0.037 </a:t>
            </a:r>
            <a:r>
              <a:rPr lang="en-US" sz="2900" dirty="0" err="1"/>
              <a:t>cGy</a:t>
            </a:r>
            <a:r>
              <a:rPr lang="en-US" sz="2900" dirty="0"/>
              <a:t>/day) and equivalent dose rate in water (0.071 </a:t>
            </a:r>
            <a:r>
              <a:rPr lang="en-US" sz="2900" dirty="0" err="1"/>
              <a:t>cSv</a:t>
            </a:r>
            <a:r>
              <a:rPr lang="en-US" sz="2900" dirty="0"/>
              <a:t>/day).</a:t>
            </a:r>
            <a:endParaRPr lang="en-US" sz="2900" dirty="0">
              <a:solidFill>
                <a:prstClr val="black"/>
              </a:solidFill>
            </a:endParaRPr>
          </a:p>
        </p:txBody>
      </p:sp>
      <p:graphicFrame>
        <p:nvGraphicFramePr>
          <p:cNvPr id="20" name="Char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802325"/>
              </p:ext>
            </p:extLst>
          </p:nvPr>
        </p:nvGraphicFramePr>
        <p:xfrm>
          <a:off x="11481238" y="18433846"/>
          <a:ext cx="9875520" cy="6747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1" name="Picture 20" descr="C:\Users\tonycase\Pictures\LogosAndSuch\CRaTER_Logo_Transparen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8728" y="137160"/>
            <a:ext cx="3052513" cy="261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5" descr="http://www.nasa.gov/images/content/346876main_lrologo_full.jpg"/>
          <p:cNvSpPr>
            <a:spLocks noChangeAspect="1" noChangeArrowheads="1"/>
          </p:cNvSpPr>
          <p:nvPr/>
        </p:nvSpPr>
        <p:spPr bwMode="auto">
          <a:xfrm>
            <a:off x="57150" y="-122872"/>
            <a:ext cx="3368993" cy="3368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4" b="6793"/>
          <a:stretch/>
        </p:blipFill>
        <p:spPr>
          <a:xfrm>
            <a:off x="68580" y="137161"/>
            <a:ext cx="3172287" cy="2693364"/>
          </a:xfrm>
          <a:prstGeom prst="rect">
            <a:avLst/>
          </a:prstGeom>
        </p:spPr>
      </p:pic>
      <p:sp>
        <p:nvSpPr>
          <p:cNvPr id="24" name="AutoShape 7" descr="http://static.psbin.com/c/1/0vnvt3j95mcviy/New_Hampshire_(vector_282).jpg"/>
          <p:cNvSpPr>
            <a:spLocks noChangeAspect="1" noChangeArrowheads="1"/>
          </p:cNvSpPr>
          <p:nvPr/>
        </p:nvSpPr>
        <p:spPr bwMode="auto">
          <a:xfrm>
            <a:off x="57150" y="-122873"/>
            <a:ext cx="274320" cy="27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3295445" y="1604826"/>
            <a:ext cx="26468276" cy="1412694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algn="ctr"/>
            <a:r>
              <a:rPr lang="en-US" sz="2900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Institute 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for the Study of Earth, Oceans, and 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Space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, University of New Hampshire, Durham, NH 03824, Harlan.Spence@unh.edu, </a:t>
            </a:r>
            <a:endParaRPr lang="en-US" sz="29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US" sz="2900" baseline="30000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The Aerospace Corporation, El Segundo, CA 90009, 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en-US" sz="2900" baseline="30000" dirty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 Department 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of Nuclear Engineering, University of Tennessee, Knoxville  TN 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37996,</a:t>
            </a:r>
          </a:p>
          <a:p>
            <a:pPr algn="ctr"/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900" baseline="30000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en-US" sz="2900" dirty="0">
                <a:solidFill>
                  <a:schemeClr val="accent1">
                    <a:lumMod val="50000"/>
                  </a:schemeClr>
                </a:solidFill>
              </a:rPr>
              <a:t> Southwest Research Institute-EOS, Durham, NH 03824</a:t>
            </a:r>
            <a:endParaRPr 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" y="22489151"/>
            <a:ext cx="9875520" cy="74066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2860" y="8092440"/>
            <a:ext cx="9875520" cy="74066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5660" y="7269480"/>
            <a:ext cx="9875520" cy="74066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48" y="7675871"/>
            <a:ext cx="9875520" cy="74066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0" name="Rectangle 89"/>
          <p:cNvSpPr/>
          <p:nvPr/>
        </p:nvSpPr>
        <p:spPr>
          <a:xfrm>
            <a:off x="11452860" y="5206991"/>
            <a:ext cx="9875520" cy="27422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r>
              <a:rPr lang="en-US" sz="2900" b="1" dirty="0"/>
              <a:t>Identifying Directionality and Albedo Protons via LET Signatures in Multiple Detectors:  </a:t>
            </a:r>
            <a:r>
              <a:rPr lang="en-US" sz="2900" dirty="0"/>
              <a:t>Within </a:t>
            </a:r>
            <a:r>
              <a:rPr lang="en-US" sz="2900" dirty="0" err="1"/>
              <a:t>CRaTER</a:t>
            </a:r>
            <a:r>
              <a:rPr lang="en-US" sz="2900" dirty="0"/>
              <a:t>, </a:t>
            </a:r>
            <a:r>
              <a:rPr lang="en-US" sz="2900" dirty="0"/>
              <a:t>we establish </a:t>
            </a:r>
            <a:r>
              <a:rPr lang="en-US" sz="2900" dirty="0"/>
              <a:t>ionizing radiation directionality </a:t>
            </a:r>
            <a:r>
              <a:rPr lang="en-US" sz="2900" dirty="0"/>
              <a:t>statistically by </a:t>
            </a:r>
            <a:r>
              <a:rPr lang="en-US" sz="2900" dirty="0"/>
              <a:t>exploring energy loss in detector pairs, particularly </a:t>
            </a:r>
            <a:r>
              <a:rPr lang="en-US" sz="2900" dirty="0"/>
              <a:t>pairs </a:t>
            </a:r>
            <a:r>
              <a:rPr lang="en-US" sz="2900" dirty="0"/>
              <a:t>separated by </a:t>
            </a:r>
            <a:r>
              <a:rPr lang="en-US" sz="2900" dirty="0"/>
              <a:t>intervening </a:t>
            </a:r>
            <a:r>
              <a:rPr lang="en-US" sz="2900" dirty="0"/>
              <a:t>matter that slows them substantially (i.e., between D2 and D4 in the zenith direction and between D4 and D6 in the nadir direction) .  </a:t>
            </a:r>
          </a:p>
        </p:txBody>
      </p:sp>
      <p:sp>
        <p:nvSpPr>
          <p:cNvPr id="92" name="Rectangle 91"/>
          <p:cNvSpPr/>
          <p:nvPr/>
        </p:nvSpPr>
        <p:spPr>
          <a:xfrm>
            <a:off x="480060" y="20911811"/>
            <a:ext cx="9875520" cy="14126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r>
              <a:rPr lang="en-US" sz="2900" b="1" dirty="0"/>
              <a:t>Kinetic Energy vs. LET:</a:t>
            </a:r>
            <a:r>
              <a:rPr lang="en-US" sz="2900" dirty="0"/>
              <a:t> Particles </a:t>
            </a:r>
            <a:r>
              <a:rPr lang="en-US" sz="2900" dirty="0"/>
              <a:t>moving through </a:t>
            </a:r>
            <a:r>
              <a:rPr lang="en-US" sz="2900" dirty="0" err="1"/>
              <a:t>CRaTER</a:t>
            </a:r>
            <a:r>
              <a:rPr lang="en-US" sz="2900" dirty="0"/>
              <a:t> at high energies lose fractionally little </a:t>
            </a:r>
            <a:r>
              <a:rPr lang="en-US" sz="2900" dirty="0"/>
              <a:t>energy; as they slow, </a:t>
            </a:r>
            <a:r>
              <a:rPr lang="en-US" sz="2900" dirty="0"/>
              <a:t>and even </a:t>
            </a:r>
            <a:r>
              <a:rPr lang="en-US" sz="2900" dirty="0"/>
              <a:t>stop, they lose increasing energy in </a:t>
            </a:r>
            <a:r>
              <a:rPr lang="en-US" sz="2900" dirty="0"/>
              <a:t>the matter they </a:t>
            </a:r>
            <a:r>
              <a:rPr lang="en-US" sz="2900" dirty="0"/>
              <a:t>traverse.   </a:t>
            </a:r>
            <a:endParaRPr lang="en-US" sz="2900" dirty="0"/>
          </a:p>
        </p:txBody>
      </p:sp>
      <p:sp>
        <p:nvSpPr>
          <p:cNvPr id="93" name="Rectangle 92"/>
          <p:cNvSpPr/>
          <p:nvPr/>
        </p:nvSpPr>
        <p:spPr>
          <a:xfrm>
            <a:off x="22425660" y="14856197"/>
            <a:ext cx="9875520" cy="40718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pPr lvl="0"/>
            <a:r>
              <a:rPr lang="en-US" sz="2900" b="1" dirty="0">
                <a:solidFill>
                  <a:prstClr val="black"/>
                </a:solidFill>
              </a:rPr>
              <a:t>Dose and Dose Rate:</a:t>
            </a:r>
            <a:r>
              <a:rPr lang="en-US" sz="2900" dirty="0">
                <a:solidFill>
                  <a:prstClr val="black"/>
                </a:solidFill>
              </a:rPr>
              <a:t> </a:t>
            </a:r>
            <a:r>
              <a:rPr lang="en-US" sz="2900" dirty="0"/>
              <a:t>In </a:t>
            </a:r>
            <a:r>
              <a:rPr lang="en-US" sz="2900" dirty="0"/>
              <a:t>the figure </a:t>
            </a:r>
            <a:r>
              <a:rPr lang="en-US" sz="2900" dirty="0"/>
              <a:t>below, </a:t>
            </a:r>
            <a:r>
              <a:rPr lang="en-US" sz="2900" dirty="0"/>
              <a:t>taken from [9], we show that near the Moon </a:t>
            </a:r>
            <a:r>
              <a:rPr lang="en-US" sz="2900" dirty="0"/>
              <a:t>GCR </a:t>
            </a:r>
            <a:r>
              <a:rPr lang="en-US" sz="2900" dirty="0"/>
              <a:t>accounts for ~91.4% of the total absorbed dose, with GCR </a:t>
            </a:r>
            <a:r>
              <a:rPr lang="en-US" sz="2900" dirty="0"/>
              <a:t>p+ accounting </a:t>
            </a:r>
            <a:r>
              <a:rPr lang="en-US" sz="2900" dirty="0"/>
              <a:t>for ~42.8%, GCR </a:t>
            </a:r>
            <a:r>
              <a:rPr lang="el-GR" sz="2900" dirty="0"/>
              <a:t>α</a:t>
            </a:r>
            <a:r>
              <a:rPr lang="en-US" sz="2900" dirty="0"/>
              <a:t> particles </a:t>
            </a:r>
            <a:r>
              <a:rPr lang="en-US" sz="2900" dirty="0"/>
              <a:t>~18.5%, and GCR heavy ions ~30.1%.  The remaining ~8.6% of the dose at LRO altitudes (~50 km) arises from secondary lunar species, primarily “albedo” </a:t>
            </a:r>
            <a:r>
              <a:rPr lang="en-US" sz="2900" dirty="0" err="1"/>
              <a:t>p+’s</a:t>
            </a:r>
            <a:r>
              <a:rPr lang="en-US" sz="2900" dirty="0"/>
              <a:t> (3.1</a:t>
            </a:r>
            <a:r>
              <a:rPr lang="en-US" sz="2900" dirty="0"/>
              <a:t>%) and electrons (2.2%).  Other lunar nuclear evaporation species contributing to the dose rate are positrons (1.5%), gammas (1.1%), and neutrons (0.7%). </a:t>
            </a:r>
            <a:endParaRPr lang="en-US" sz="2900" dirty="0">
              <a:solidFill>
                <a:prstClr val="black"/>
              </a:solidFill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22425660" y="24757380"/>
            <a:ext cx="9875520" cy="49305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lIns="82296" tIns="41148" rIns="82296" bIns="41148">
            <a:spAutoFit/>
          </a:bodyPr>
          <a:lstStyle/>
          <a:p>
            <a:pPr lvl="0"/>
            <a:r>
              <a:rPr lang="en-US" sz="5400" b="1" dirty="0">
                <a:solidFill>
                  <a:prstClr val="black"/>
                </a:solidFill>
              </a:rPr>
              <a:t> </a:t>
            </a:r>
            <a:r>
              <a:rPr lang="en-US" sz="4000" b="1" dirty="0">
                <a:solidFill>
                  <a:prstClr val="black"/>
                </a:solidFill>
              </a:rPr>
              <a:t>Summary and Conclusions:</a:t>
            </a:r>
            <a:r>
              <a:rPr lang="en-US" sz="4000" dirty="0">
                <a:solidFill>
                  <a:prstClr val="black"/>
                </a:solidFill>
              </a:rPr>
              <a:t>  </a:t>
            </a:r>
          </a:p>
          <a:p>
            <a:pPr marL="411480" indent="-411480">
              <a:buFont typeface="Arial" pitchFamily="34" charset="0"/>
              <a:buChar char="•"/>
            </a:pPr>
            <a:r>
              <a:rPr lang="en-US" sz="2900" dirty="0">
                <a:solidFill>
                  <a:prstClr val="black"/>
                </a:solidFill>
              </a:rPr>
              <a:t>Lunar p+ albedo quantified (should also be at other airless bodies such as NEAs, </a:t>
            </a:r>
            <a:r>
              <a:rPr lang="en-US" sz="2900" dirty="0" err="1">
                <a:solidFill>
                  <a:prstClr val="black"/>
                </a:solidFill>
              </a:rPr>
              <a:t>Phobos</a:t>
            </a:r>
            <a:r>
              <a:rPr lang="en-US" sz="2900" dirty="0">
                <a:solidFill>
                  <a:prstClr val="black"/>
                </a:solidFill>
              </a:rPr>
              <a:t>/</a:t>
            </a:r>
            <a:r>
              <a:rPr lang="en-US" sz="2900" dirty="0" err="1">
                <a:solidFill>
                  <a:prstClr val="black"/>
                </a:solidFill>
              </a:rPr>
              <a:t>Deimos</a:t>
            </a:r>
            <a:r>
              <a:rPr lang="en-US" sz="2900" dirty="0">
                <a:solidFill>
                  <a:prstClr val="black"/>
                </a:solidFill>
              </a:rPr>
              <a:t>, Mercury, ~Mars); maps reveal variations but whose origins remain a mystery</a:t>
            </a:r>
          </a:p>
          <a:p>
            <a:pPr marL="411480" indent="-411480">
              <a:buFont typeface="Arial" pitchFamily="34" charset="0"/>
              <a:buChar char="•"/>
            </a:pPr>
            <a:r>
              <a:rPr lang="en-US" sz="2900" dirty="0" err="1">
                <a:solidFill>
                  <a:prstClr val="black"/>
                </a:solidFill>
              </a:rPr>
              <a:t>CRaTER</a:t>
            </a:r>
            <a:r>
              <a:rPr lang="en-US" sz="2900" dirty="0">
                <a:solidFill>
                  <a:prstClr val="black"/>
                </a:solidFill>
              </a:rPr>
              <a:t> senses p+ albedo spectrum between ~65 MeV and &gt; ~125 MeV; likely extends to lower and higher energies</a:t>
            </a:r>
          </a:p>
          <a:p>
            <a:pPr marL="411480" indent="-411480">
              <a:buFont typeface="Arial" pitchFamily="34" charset="0"/>
              <a:buChar char="•"/>
            </a:pPr>
            <a:r>
              <a:rPr lang="en-US" sz="2900" dirty="0">
                <a:solidFill>
                  <a:prstClr val="black"/>
                </a:solidFill>
              </a:rPr>
              <a:t>The Moon </a:t>
            </a:r>
            <a:r>
              <a:rPr lang="en-US" sz="2900" dirty="0">
                <a:solidFill>
                  <a:prstClr val="black"/>
                </a:solidFill>
              </a:rPr>
              <a:t>blocks </a:t>
            </a:r>
            <a:r>
              <a:rPr lang="en-US" sz="2900" dirty="0">
                <a:solidFill>
                  <a:prstClr val="black"/>
                </a:solidFill>
              </a:rPr>
              <a:t>~1/2 the </a:t>
            </a:r>
            <a:r>
              <a:rPr lang="en-US" sz="2900" dirty="0">
                <a:solidFill>
                  <a:prstClr val="black"/>
                </a:solidFill>
              </a:rPr>
              <a:t>sky, thus </a:t>
            </a:r>
            <a:r>
              <a:rPr lang="en-US" sz="2900" dirty="0">
                <a:solidFill>
                  <a:prstClr val="black"/>
                </a:solidFill>
              </a:rPr>
              <a:t>halving dose </a:t>
            </a:r>
            <a:r>
              <a:rPr lang="en-US" sz="2900" dirty="0">
                <a:solidFill>
                  <a:prstClr val="black"/>
                </a:solidFill>
              </a:rPr>
              <a:t>rate near </a:t>
            </a:r>
            <a:r>
              <a:rPr lang="en-US" sz="2900" dirty="0">
                <a:solidFill>
                  <a:prstClr val="black"/>
                </a:solidFill>
              </a:rPr>
              <a:t>Moon </a:t>
            </a:r>
            <a:r>
              <a:rPr lang="en-US" sz="2900" dirty="0">
                <a:solidFill>
                  <a:prstClr val="black"/>
                </a:solidFill>
              </a:rPr>
              <a:t>relative to deep space, </a:t>
            </a:r>
            <a:r>
              <a:rPr lang="en-US" sz="2900" dirty="0">
                <a:solidFill>
                  <a:prstClr val="black"/>
                </a:solidFill>
              </a:rPr>
              <a:t>but secondary </a:t>
            </a:r>
            <a:r>
              <a:rPr lang="en-US" sz="2900" dirty="0">
                <a:solidFill>
                  <a:prstClr val="black"/>
                </a:solidFill>
              </a:rPr>
              <a:t>albedo </a:t>
            </a:r>
            <a:r>
              <a:rPr lang="en-US" sz="2900" dirty="0">
                <a:solidFill>
                  <a:prstClr val="black"/>
                </a:solidFill>
              </a:rPr>
              <a:t>adds </a:t>
            </a:r>
            <a:r>
              <a:rPr lang="en-US" sz="2900" dirty="0">
                <a:solidFill>
                  <a:prstClr val="black"/>
                </a:solidFill>
              </a:rPr>
              <a:t>back a </a:t>
            </a:r>
            <a:r>
              <a:rPr lang="en-US" sz="2900" dirty="0">
                <a:solidFill>
                  <a:prstClr val="black"/>
                </a:solidFill>
              </a:rPr>
              <a:t>small amount (~9</a:t>
            </a:r>
            <a:r>
              <a:rPr lang="en-US" sz="2900" dirty="0">
                <a:solidFill>
                  <a:prstClr val="black"/>
                </a:solidFill>
              </a:rPr>
              <a:t>%) that </a:t>
            </a:r>
            <a:r>
              <a:rPr lang="en-US" sz="2900" dirty="0">
                <a:solidFill>
                  <a:prstClr val="black"/>
                </a:solidFill>
              </a:rPr>
              <a:t>can and now should be </a:t>
            </a:r>
            <a:r>
              <a:rPr lang="en-US" sz="2900" dirty="0">
                <a:solidFill>
                  <a:prstClr val="black"/>
                </a:solidFill>
              </a:rPr>
              <a:t>accounted for quantitatively in radiation risk </a:t>
            </a:r>
            <a:r>
              <a:rPr lang="en-US" sz="2900" dirty="0">
                <a:solidFill>
                  <a:prstClr val="black"/>
                </a:solidFill>
              </a:rPr>
              <a:t>assessments</a:t>
            </a:r>
          </a:p>
        </p:txBody>
      </p:sp>
      <p:cxnSp>
        <p:nvCxnSpPr>
          <p:cNvPr id="95" name="Straight Connector 94"/>
          <p:cNvCxnSpPr/>
          <p:nvPr/>
        </p:nvCxnSpPr>
        <p:spPr>
          <a:xfrm>
            <a:off x="10904220" y="5291738"/>
            <a:ext cx="0" cy="24604053"/>
          </a:xfrm>
          <a:prstGeom prst="line">
            <a:avLst/>
          </a:prstGeom>
          <a:ln w="127000" cmpd="tri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21877020" y="5275571"/>
            <a:ext cx="0" cy="24633989"/>
          </a:xfrm>
          <a:prstGeom prst="line">
            <a:avLst/>
          </a:prstGeom>
          <a:ln w="127000" cmpd="tri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53" t="18840" r="7927" b="6815"/>
          <a:stretch/>
        </p:blipFill>
        <p:spPr bwMode="auto">
          <a:xfrm>
            <a:off x="22425661" y="19133820"/>
            <a:ext cx="9875519" cy="55206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24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2051</TotalTime>
  <Words>893</Words>
  <Application>Microsoft Office PowerPoint</Application>
  <PresentationFormat>Custom</PresentationFormat>
  <Paragraphs>24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Spence</dc:creator>
  <cp:lastModifiedBy>spence</cp:lastModifiedBy>
  <cp:revision>36</cp:revision>
  <dcterms:created xsi:type="dcterms:W3CDTF">2006-08-16T00:00:00Z</dcterms:created>
  <dcterms:modified xsi:type="dcterms:W3CDTF">2013-10-10T19:36:03Z</dcterms:modified>
</cp:coreProperties>
</file>