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charts/chart5.xml" ContentType="application/vnd.openxmlformats-officedocument.drawingml.chart+xml"/>
  <Override PartName="/ppt/drawings/drawing5.xml" ContentType="application/vnd.openxmlformats-officedocument.drawingml.chartshapes+xml"/>
  <Override PartName="/ppt/charts/chart6.xml" ContentType="application/vnd.openxmlformats-officedocument.drawingml.chart+xml"/>
  <Override PartName="/ppt/charts/chart7.xml" ContentType="application/vnd.openxmlformats-officedocument.drawingml.chart+xml"/>
  <Override PartName="/ppt/drawings/drawing6.xml" ContentType="application/vnd.openxmlformats-officedocument.drawingml.chartshapes+xml"/>
  <Override PartName="/ppt/charts/chart8.xml" ContentType="application/vnd.openxmlformats-officedocument.drawingml.chart+xml"/>
  <Override PartName="/ppt/drawings/drawing7.xml" ContentType="application/vnd.openxmlformats-officedocument.drawingml.chartshapes+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43891200" cy="32918400"/>
  <p:notesSz cx="6858000" cy="9144000"/>
  <p:defaultTextStyle>
    <a:defPPr>
      <a:defRPr lang="en-US"/>
    </a:defPPr>
    <a:lvl1pPr algn="l" defTabSz="4387850" rtl="0" fontAlgn="base">
      <a:spcBef>
        <a:spcPct val="0"/>
      </a:spcBef>
      <a:spcAft>
        <a:spcPct val="0"/>
      </a:spcAft>
      <a:defRPr sz="8600" kern="1200">
        <a:solidFill>
          <a:schemeClr val="tx1"/>
        </a:solidFill>
        <a:latin typeface="Arial" charset="0"/>
        <a:ea typeface="+mn-ea"/>
        <a:cs typeface="Arial" charset="0"/>
      </a:defRPr>
    </a:lvl1pPr>
    <a:lvl2pPr marL="2193925" indent="-1736725" algn="l" defTabSz="4387850" rtl="0" fontAlgn="base">
      <a:spcBef>
        <a:spcPct val="0"/>
      </a:spcBef>
      <a:spcAft>
        <a:spcPct val="0"/>
      </a:spcAft>
      <a:defRPr sz="8600" kern="1200">
        <a:solidFill>
          <a:schemeClr val="tx1"/>
        </a:solidFill>
        <a:latin typeface="Arial" charset="0"/>
        <a:ea typeface="+mn-ea"/>
        <a:cs typeface="Arial" charset="0"/>
      </a:defRPr>
    </a:lvl2pPr>
    <a:lvl3pPr marL="4387850" indent="-3473450" algn="l" defTabSz="4387850" rtl="0" fontAlgn="base">
      <a:spcBef>
        <a:spcPct val="0"/>
      </a:spcBef>
      <a:spcAft>
        <a:spcPct val="0"/>
      </a:spcAft>
      <a:defRPr sz="8600" kern="1200">
        <a:solidFill>
          <a:schemeClr val="tx1"/>
        </a:solidFill>
        <a:latin typeface="Arial" charset="0"/>
        <a:ea typeface="+mn-ea"/>
        <a:cs typeface="Arial" charset="0"/>
      </a:defRPr>
    </a:lvl3pPr>
    <a:lvl4pPr marL="6583363" indent="-5211763" algn="l" defTabSz="4387850" rtl="0" fontAlgn="base">
      <a:spcBef>
        <a:spcPct val="0"/>
      </a:spcBef>
      <a:spcAft>
        <a:spcPct val="0"/>
      </a:spcAft>
      <a:defRPr sz="8600" kern="1200">
        <a:solidFill>
          <a:schemeClr val="tx1"/>
        </a:solidFill>
        <a:latin typeface="Arial" charset="0"/>
        <a:ea typeface="+mn-ea"/>
        <a:cs typeface="Arial" charset="0"/>
      </a:defRPr>
    </a:lvl4pPr>
    <a:lvl5pPr marL="8777288" indent="-6948488" algn="l" defTabSz="4387850" rtl="0" fontAlgn="base">
      <a:spcBef>
        <a:spcPct val="0"/>
      </a:spcBef>
      <a:spcAft>
        <a:spcPct val="0"/>
      </a:spcAft>
      <a:defRPr sz="8600" kern="1200">
        <a:solidFill>
          <a:schemeClr val="tx1"/>
        </a:solidFill>
        <a:latin typeface="Arial" charset="0"/>
        <a:ea typeface="+mn-ea"/>
        <a:cs typeface="Arial" charset="0"/>
      </a:defRPr>
    </a:lvl5pPr>
    <a:lvl6pPr marL="2286000" algn="l" defTabSz="914400" rtl="0" eaLnBrk="1" latinLnBrk="0" hangingPunct="1">
      <a:defRPr sz="8600" kern="1200">
        <a:solidFill>
          <a:schemeClr val="tx1"/>
        </a:solidFill>
        <a:latin typeface="Arial" charset="0"/>
        <a:ea typeface="+mn-ea"/>
        <a:cs typeface="Arial" charset="0"/>
      </a:defRPr>
    </a:lvl6pPr>
    <a:lvl7pPr marL="2743200" algn="l" defTabSz="914400" rtl="0" eaLnBrk="1" latinLnBrk="0" hangingPunct="1">
      <a:defRPr sz="8600" kern="1200">
        <a:solidFill>
          <a:schemeClr val="tx1"/>
        </a:solidFill>
        <a:latin typeface="Arial" charset="0"/>
        <a:ea typeface="+mn-ea"/>
        <a:cs typeface="Arial" charset="0"/>
      </a:defRPr>
    </a:lvl7pPr>
    <a:lvl8pPr marL="3200400" algn="l" defTabSz="914400" rtl="0" eaLnBrk="1" latinLnBrk="0" hangingPunct="1">
      <a:defRPr sz="8600" kern="1200">
        <a:solidFill>
          <a:schemeClr val="tx1"/>
        </a:solidFill>
        <a:latin typeface="Arial" charset="0"/>
        <a:ea typeface="+mn-ea"/>
        <a:cs typeface="Arial" charset="0"/>
      </a:defRPr>
    </a:lvl8pPr>
    <a:lvl9pPr marL="3657600" algn="l" defTabSz="914400" rtl="0" eaLnBrk="1" latinLnBrk="0" hangingPunct="1">
      <a:defRPr sz="8600"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ul Pellissier" initia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BA7"/>
    <a:srgbClr val="FF0000"/>
    <a:srgbClr val="F8DD6C"/>
    <a:srgbClr val="F9F68A"/>
    <a:srgbClr val="FBF6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6987" autoAdjust="0"/>
  </p:normalViewPr>
  <p:slideViewPr>
    <p:cSldViewPr>
      <p:cViewPr>
        <p:scale>
          <a:sx n="10" d="100"/>
          <a:sy n="10" d="100"/>
        </p:scale>
        <p:origin x="-1290" y="-1344"/>
      </p:cViewPr>
      <p:guideLst>
        <p:guide orient="horz" pos="10368"/>
        <p:guide pos="13824"/>
      </p:guideLst>
    </p:cSldViewPr>
  </p:slideViewPr>
  <p:notesTextViewPr>
    <p:cViewPr>
      <p:scale>
        <a:sx n="100" d="100"/>
        <a:sy n="100" d="100"/>
      </p:scale>
      <p:origin x="0" y="36"/>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Paul%20Pellissier\Desktop\Documents\EPSCoR%20Grass\Data\2012\Preprocessing\Covertype%20comparison.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Paul%20Pellissier\Desktop\Documents\EPSCoR%20Grass\Data\2013\2013%20Attribute%20and%20Spectra.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Users\Paul%20Pellissier\Desktop\Documents\EPSCoR%20Grass\Data\2013\2013%20Attribute%20and%20Spectra.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Users\Paul%20Pellissier\Desktop\Documents\EPSCoR%20Grass\Data\2013\2013%20Attribute%20and%20Spectra.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oleObject" Target="file:///C:\Users\Paul%20Pellissier\Desktop\Documents\EPSCoR%20Grass\Data\2013\2013%20Attribute%20and%20Spectra.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Paul%20Pellissier\Desktop\Documents\EPSCoR%20Grass\Data\2012\Preprocessing\Grass_ENVmatrix_5nmconvolved.xlsx" TargetMode="Externa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6.xml"/><Relationship Id="rId1" Type="http://schemas.openxmlformats.org/officeDocument/2006/relationships/oleObject" Target="file:///C:\Users\Paul%20Pellissier\Desktop\Documents\EPSCoR%20Grass\Data\2012\Preprocessing\Grass_ENVmatrix_5nmconvolved.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7.xml"/><Relationship Id="rId1" Type="http://schemas.openxmlformats.org/officeDocument/2006/relationships/oleObject" Target="file:///C:\Users\Paul%20Pellissier\Desktop\Documents\EPSCoR%20Grass\Data\2013\LI-COR%206400\MMmodel_spec5nm.txt"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Paul%20Pellissier\Desktop\Documents\EPSCoR%20Grass\Data\2013\LI-COR%206400\MMmodel_spec5nm.tx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sz="2400">
                <a:solidFill>
                  <a:schemeClr val="bg1"/>
                </a:solidFill>
                <a:latin typeface="Times New Roman" panose="02020603050405020304" pitchFamily="18" charset="0"/>
                <a:cs typeface="Times New Roman" panose="02020603050405020304" pitchFamily="18" charset="0"/>
              </a:defRPr>
            </a:pPr>
            <a:r>
              <a:rPr lang="en-US" sz="2400">
                <a:solidFill>
                  <a:schemeClr val="bg1"/>
                </a:solidFill>
                <a:latin typeface="Times New Roman" panose="02020603050405020304" pitchFamily="18" charset="0"/>
                <a:cs typeface="Times New Roman" panose="02020603050405020304" pitchFamily="18" charset="0"/>
              </a:rPr>
              <a:t>Grass Canopy</a:t>
            </a:r>
            <a:r>
              <a:rPr lang="en-US" sz="2400" baseline="0">
                <a:solidFill>
                  <a:schemeClr val="bg1"/>
                </a:solidFill>
                <a:latin typeface="Times New Roman" panose="02020603050405020304" pitchFamily="18" charset="0"/>
                <a:cs typeface="Times New Roman" panose="02020603050405020304" pitchFamily="18" charset="0"/>
              </a:rPr>
              <a:t> Reflectance by Management Practice </a:t>
            </a:r>
            <a:endParaRPr lang="en-US" sz="2400">
              <a:solidFill>
                <a:schemeClr val="bg1"/>
              </a:solidFill>
              <a:latin typeface="Times New Roman" panose="02020603050405020304" pitchFamily="18" charset="0"/>
              <a:cs typeface="Times New Roman" panose="02020603050405020304" pitchFamily="18" charset="0"/>
            </a:endParaRPr>
          </a:p>
        </c:rich>
      </c:tx>
      <c:layout>
        <c:manualLayout>
          <c:xMode val="edge"/>
          <c:yMode val="edge"/>
          <c:x val="0.23829892017327092"/>
          <c:y val="2.3969637329452939E-2"/>
        </c:manualLayout>
      </c:layout>
      <c:overlay val="1"/>
      <c:spPr>
        <a:noFill/>
      </c:spPr>
    </c:title>
    <c:autoTitleDeleted val="0"/>
    <c:plotArea>
      <c:layout>
        <c:manualLayout>
          <c:layoutTarget val="inner"/>
          <c:xMode val="edge"/>
          <c:yMode val="edge"/>
          <c:x val="7.6269621351364503E-2"/>
          <c:y val="3.4447873915221909E-2"/>
          <c:w val="0.7630021026051429"/>
          <c:h val="0.787794062818441"/>
        </c:manualLayout>
      </c:layout>
      <c:scatterChart>
        <c:scatterStyle val="smoothMarker"/>
        <c:varyColors val="0"/>
        <c:ser>
          <c:idx val="4"/>
          <c:order val="0"/>
          <c:tx>
            <c:v>Pasture</c:v>
          </c:tx>
          <c:spPr>
            <a:ln w="38100">
              <a:solidFill>
                <a:srgbClr val="FFC000"/>
              </a:solidFill>
            </a:ln>
          </c:spPr>
          <c:marker>
            <c:symbol val="none"/>
          </c:marker>
          <c:xVal>
            <c:numRef>
              <c:f>Sheet1!$C$1:$CDU$1</c:f>
              <c:numCache>
                <c:formatCode>General</c:formatCode>
                <c:ptCount val="1643"/>
                <c:pt idx="0">
                  <c:v>350</c:v>
                </c:pt>
                <c:pt idx="1">
                  <c:v>351</c:v>
                </c:pt>
                <c:pt idx="2">
                  <c:v>352</c:v>
                </c:pt>
                <c:pt idx="3">
                  <c:v>353</c:v>
                </c:pt>
                <c:pt idx="4">
                  <c:v>354</c:v>
                </c:pt>
                <c:pt idx="5">
                  <c:v>355</c:v>
                </c:pt>
                <c:pt idx="6">
                  <c:v>356</c:v>
                </c:pt>
                <c:pt idx="7">
                  <c:v>357</c:v>
                </c:pt>
                <c:pt idx="8">
                  <c:v>358</c:v>
                </c:pt>
                <c:pt idx="9">
                  <c:v>359</c:v>
                </c:pt>
                <c:pt idx="10">
                  <c:v>360</c:v>
                </c:pt>
                <c:pt idx="11">
                  <c:v>361</c:v>
                </c:pt>
                <c:pt idx="12">
                  <c:v>362</c:v>
                </c:pt>
                <c:pt idx="13">
                  <c:v>363</c:v>
                </c:pt>
                <c:pt idx="14">
                  <c:v>364</c:v>
                </c:pt>
                <c:pt idx="15">
                  <c:v>365</c:v>
                </c:pt>
                <c:pt idx="16">
                  <c:v>366</c:v>
                </c:pt>
                <c:pt idx="17">
                  <c:v>367</c:v>
                </c:pt>
                <c:pt idx="18">
                  <c:v>368</c:v>
                </c:pt>
                <c:pt idx="19">
                  <c:v>369</c:v>
                </c:pt>
                <c:pt idx="20">
                  <c:v>370</c:v>
                </c:pt>
                <c:pt idx="21">
                  <c:v>371</c:v>
                </c:pt>
                <c:pt idx="22">
                  <c:v>372</c:v>
                </c:pt>
                <c:pt idx="23">
                  <c:v>373</c:v>
                </c:pt>
                <c:pt idx="24">
                  <c:v>374</c:v>
                </c:pt>
                <c:pt idx="25">
                  <c:v>375</c:v>
                </c:pt>
                <c:pt idx="26">
                  <c:v>376</c:v>
                </c:pt>
                <c:pt idx="27">
                  <c:v>377</c:v>
                </c:pt>
                <c:pt idx="28">
                  <c:v>378</c:v>
                </c:pt>
                <c:pt idx="29">
                  <c:v>379</c:v>
                </c:pt>
                <c:pt idx="30">
                  <c:v>380</c:v>
                </c:pt>
                <c:pt idx="31">
                  <c:v>381</c:v>
                </c:pt>
                <c:pt idx="32">
                  <c:v>382</c:v>
                </c:pt>
                <c:pt idx="33">
                  <c:v>383</c:v>
                </c:pt>
                <c:pt idx="34">
                  <c:v>384</c:v>
                </c:pt>
                <c:pt idx="35">
                  <c:v>385</c:v>
                </c:pt>
                <c:pt idx="36">
                  <c:v>386</c:v>
                </c:pt>
                <c:pt idx="37">
                  <c:v>387</c:v>
                </c:pt>
                <c:pt idx="38">
                  <c:v>388</c:v>
                </c:pt>
                <c:pt idx="39">
                  <c:v>389</c:v>
                </c:pt>
                <c:pt idx="40">
                  <c:v>390</c:v>
                </c:pt>
                <c:pt idx="41">
                  <c:v>391</c:v>
                </c:pt>
                <c:pt idx="42">
                  <c:v>392</c:v>
                </c:pt>
                <c:pt idx="43">
                  <c:v>393</c:v>
                </c:pt>
                <c:pt idx="44">
                  <c:v>394</c:v>
                </c:pt>
                <c:pt idx="45">
                  <c:v>395</c:v>
                </c:pt>
                <c:pt idx="46">
                  <c:v>396</c:v>
                </c:pt>
                <c:pt idx="47">
                  <c:v>397</c:v>
                </c:pt>
                <c:pt idx="48">
                  <c:v>398</c:v>
                </c:pt>
                <c:pt idx="49">
                  <c:v>399</c:v>
                </c:pt>
                <c:pt idx="50">
                  <c:v>400</c:v>
                </c:pt>
                <c:pt idx="51">
                  <c:v>401</c:v>
                </c:pt>
                <c:pt idx="52">
                  <c:v>402</c:v>
                </c:pt>
                <c:pt idx="53">
                  <c:v>403</c:v>
                </c:pt>
                <c:pt idx="54">
                  <c:v>404</c:v>
                </c:pt>
                <c:pt idx="55">
                  <c:v>405</c:v>
                </c:pt>
                <c:pt idx="56">
                  <c:v>406</c:v>
                </c:pt>
                <c:pt idx="57">
                  <c:v>407</c:v>
                </c:pt>
                <c:pt idx="58">
                  <c:v>408</c:v>
                </c:pt>
                <c:pt idx="59">
                  <c:v>409</c:v>
                </c:pt>
                <c:pt idx="60">
                  <c:v>410</c:v>
                </c:pt>
                <c:pt idx="61">
                  <c:v>411</c:v>
                </c:pt>
                <c:pt idx="62">
                  <c:v>412</c:v>
                </c:pt>
                <c:pt idx="63">
                  <c:v>413</c:v>
                </c:pt>
                <c:pt idx="64">
                  <c:v>414</c:v>
                </c:pt>
                <c:pt idx="65">
                  <c:v>415</c:v>
                </c:pt>
                <c:pt idx="66">
                  <c:v>416</c:v>
                </c:pt>
                <c:pt idx="67">
                  <c:v>417</c:v>
                </c:pt>
                <c:pt idx="68">
                  <c:v>418</c:v>
                </c:pt>
                <c:pt idx="69">
                  <c:v>419</c:v>
                </c:pt>
                <c:pt idx="70">
                  <c:v>420</c:v>
                </c:pt>
                <c:pt idx="71">
                  <c:v>421</c:v>
                </c:pt>
                <c:pt idx="72">
                  <c:v>422</c:v>
                </c:pt>
                <c:pt idx="73">
                  <c:v>423</c:v>
                </c:pt>
                <c:pt idx="74">
                  <c:v>424</c:v>
                </c:pt>
                <c:pt idx="75">
                  <c:v>425</c:v>
                </c:pt>
                <c:pt idx="76">
                  <c:v>426</c:v>
                </c:pt>
                <c:pt idx="77">
                  <c:v>427</c:v>
                </c:pt>
                <c:pt idx="78">
                  <c:v>428</c:v>
                </c:pt>
                <c:pt idx="79">
                  <c:v>429</c:v>
                </c:pt>
                <c:pt idx="80">
                  <c:v>430</c:v>
                </c:pt>
                <c:pt idx="81">
                  <c:v>431</c:v>
                </c:pt>
                <c:pt idx="82">
                  <c:v>432</c:v>
                </c:pt>
                <c:pt idx="83">
                  <c:v>433</c:v>
                </c:pt>
                <c:pt idx="84">
                  <c:v>434</c:v>
                </c:pt>
                <c:pt idx="85">
                  <c:v>435</c:v>
                </c:pt>
                <c:pt idx="86">
                  <c:v>436</c:v>
                </c:pt>
                <c:pt idx="87">
                  <c:v>437</c:v>
                </c:pt>
                <c:pt idx="88">
                  <c:v>438</c:v>
                </c:pt>
                <c:pt idx="89">
                  <c:v>439</c:v>
                </c:pt>
                <c:pt idx="90">
                  <c:v>440</c:v>
                </c:pt>
                <c:pt idx="91">
                  <c:v>441</c:v>
                </c:pt>
                <c:pt idx="92">
                  <c:v>442</c:v>
                </c:pt>
                <c:pt idx="93">
                  <c:v>443</c:v>
                </c:pt>
                <c:pt idx="94">
                  <c:v>444</c:v>
                </c:pt>
                <c:pt idx="95">
                  <c:v>445</c:v>
                </c:pt>
                <c:pt idx="96">
                  <c:v>446</c:v>
                </c:pt>
                <c:pt idx="97">
                  <c:v>447</c:v>
                </c:pt>
                <c:pt idx="98">
                  <c:v>448</c:v>
                </c:pt>
                <c:pt idx="99">
                  <c:v>449</c:v>
                </c:pt>
                <c:pt idx="100">
                  <c:v>450</c:v>
                </c:pt>
                <c:pt idx="101">
                  <c:v>451</c:v>
                </c:pt>
                <c:pt idx="102">
                  <c:v>452</c:v>
                </c:pt>
                <c:pt idx="103">
                  <c:v>453</c:v>
                </c:pt>
                <c:pt idx="104">
                  <c:v>454</c:v>
                </c:pt>
                <c:pt idx="105">
                  <c:v>455</c:v>
                </c:pt>
                <c:pt idx="106">
                  <c:v>456</c:v>
                </c:pt>
                <c:pt idx="107">
                  <c:v>457</c:v>
                </c:pt>
                <c:pt idx="108">
                  <c:v>458</c:v>
                </c:pt>
                <c:pt idx="109">
                  <c:v>459</c:v>
                </c:pt>
                <c:pt idx="110">
                  <c:v>460</c:v>
                </c:pt>
                <c:pt idx="111">
                  <c:v>461</c:v>
                </c:pt>
                <c:pt idx="112">
                  <c:v>462</c:v>
                </c:pt>
                <c:pt idx="113">
                  <c:v>463</c:v>
                </c:pt>
                <c:pt idx="114">
                  <c:v>464</c:v>
                </c:pt>
                <c:pt idx="115">
                  <c:v>465</c:v>
                </c:pt>
                <c:pt idx="116">
                  <c:v>466</c:v>
                </c:pt>
                <c:pt idx="117">
                  <c:v>467</c:v>
                </c:pt>
                <c:pt idx="118">
                  <c:v>468</c:v>
                </c:pt>
                <c:pt idx="119">
                  <c:v>469</c:v>
                </c:pt>
                <c:pt idx="120">
                  <c:v>470</c:v>
                </c:pt>
                <c:pt idx="121">
                  <c:v>471</c:v>
                </c:pt>
                <c:pt idx="122">
                  <c:v>472</c:v>
                </c:pt>
                <c:pt idx="123">
                  <c:v>473</c:v>
                </c:pt>
                <c:pt idx="124">
                  <c:v>474</c:v>
                </c:pt>
                <c:pt idx="125">
                  <c:v>475</c:v>
                </c:pt>
                <c:pt idx="126">
                  <c:v>476</c:v>
                </c:pt>
                <c:pt idx="127">
                  <c:v>477</c:v>
                </c:pt>
                <c:pt idx="128">
                  <c:v>478</c:v>
                </c:pt>
                <c:pt idx="129">
                  <c:v>479</c:v>
                </c:pt>
                <c:pt idx="130">
                  <c:v>480</c:v>
                </c:pt>
                <c:pt idx="131">
                  <c:v>481</c:v>
                </c:pt>
                <c:pt idx="132">
                  <c:v>482</c:v>
                </c:pt>
                <c:pt idx="133">
                  <c:v>483</c:v>
                </c:pt>
                <c:pt idx="134">
                  <c:v>484</c:v>
                </c:pt>
                <c:pt idx="135">
                  <c:v>485</c:v>
                </c:pt>
                <c:pt idx="136">
                  <c:v>486</c:v>
                </c:pt>
                <c:pt idx="137">
                  <c:v>487</c:v>
                </c:pt>
                <c:pt idx="138">
                  <c:v>488</c:v>
                </c:pt>
                <c:pt idx="139">
                  <c:v>489</c:v>
                </c:pt>
                <c:pt idx="140">
                  <c:v>490</c:v>
                </c:pt>
                <c:pt idx="141">
                  <c:v>491</c:v>
                </c:pt>
                <c:pt idx="142">
                  <c:v>492</c:v>
                </c:pt>
                <c:pt idx="143">
                  <c:v>493</c:v>
                </c:pt>
                <c:pt idx="144">
                  <c:v>494</c:v>
                </c:pt>
                <c:pt idx="145">
                  <c:v>495</c:v>
                </c:pt>
                <c:pt idx="146">
                  <c:v>496</c:v>
                </c:pt>
                <c:pt idx="147">
                  <c:v>497</c:v>
                </c:pt>
                <c:pt idx="148">
                  <c:v>498</c:v>
                </c:pt>
                <c:pt idx="149">
                  <c:v>499</c:v>
                </c:pt>
                <c:pt idx="150">
                  <c:v>500</c:v>
                </c:pt>
                <c:pt idx="151">
                  <c:v>501</c:v>
                </c:pt>
                <c:pt idx="152">
                  <c:v>502</c:v>
                </c:pt>
                <c:pt idx="153">
                  <c:v>503</c:v>
                </c:pt>
                <c:pt idx="154">
                  <c:v>504</c:v>
                </c:pt>
                <c:pt idx="155">
                  <c:v>505</c:v>
                </c:pt>
                <c:pt idx="156">
                  <c:v>506</c:v>
                </c:pt>
                <c:pt idx="157">
                  <c:v>507</c:v>
                </c:pt>
                <c:pt idx="158">
                  <c:v>508</c:v>
                </c:pt>
                <c:pt idx="159">
                  <c:v>509</c:v>
                </c:pt>
                <c:pt idx="160">
                  <c:v>510</c:v>
                </c:pt>
                <c:pt idx="161">
                  <c:v>511</c:v>
                </c:pt>
                <c:pt idx="162">
                  <c:v>512</c:v>
                </c:pt>
                <c:pt idx="163">
                  <c:v>513</c:v>
                </c:pt>
                <c:pt idx="164">
                  <c:v>514</c:v>
                </c:pt>
                <c:pt idx="165">
                  <c:v>515</c:v>
                </c:pt>
                <c:pt idx="166">
                  <c:v>516</c:v>
                </c:pt>
                <c:pt idx="167">
                  <c:v>517</c:v>
                </c:pt>
                <c:pt idx="168">
                  <c:v>518</c:v>
                </c:pt>
                <c:pt idx="169">
                  <c:v>519</c:v>
                </c:pt>
                <c:pt idx="170">
                  <c:v>520</c:v>
                </c:pt>
                <c:pt idx="171">
                  <c:v>521</c:v>
                </c:pt>
                <c:pt idx="172">
                  <c:v>522</c:v>
                </c:pt>
                <c:pt idx="173">
                  <c:v>523</c:v>
                </c:pt>
                <c:pt idx="174">
                  <c:v>524</c:v>
                </c:pt>
                <c:pt idx="175">
                  <c:v>525</c:v>
                </c:pt>
                <c:pt idx="176">
                  <c:v>526</c:v>
                </c:pt>
                <c:pt idx="177">
                  <c:v>527</c:v>
                </c:pt>
                <c:pt idx="178">
                  <c:v>528</c:v>
                </c:pt>
                <c:pt idx="179">
                  <c:v>529</c:v>
                </c:pt>
                <c:pt idx="180">
                  <c:v>530</c:v>
                </c:pt>
                <c:pt idx="181">
                  <c:v>531</c:v>
                </c:pt>
                <c:pt idx="182">
                  <c:v>532</c:v>
                </c:pt>
                <c:pt idx="183">
                  <c:v>533</c:v>
                </c:pt>
                <c:pt idx="184">
                  <c:v>534</c:v>
                </c:pt>
                <c:pt idx="185">
                  <c:v>535</c:v>
                </c:pt>
                <c:pt idx="186">
                  <c:v>536</c:v>
                </c:pt>
                <c:pt idx="187">
                  <c:v>537</c:v>
                </c:pt>
                <c:pt idx="188">
                  <c:v>538</c:v>
                </c:pt>
                <c:pt idx="189">
                  <c:v>539</c:v>
                </c:pt>
                <c:pt idx="190">
                  <c:v>540</c:v>
                </c:pt>
                <c:pt idx="191">
                  <c:v>541</c:v>
                </c:pt>
                <c:pt idx="192">
                  <c:v>542</c:v>
                </c:pt>
                <c:pt idx="193">
                  <c:v>543</c:v>
                </c:pt>
                <c:pt idx="194">
                  <c:v>544</c:v>
                </c:pt>
                <c:pt idx="195">
                  <c:v>545</c:v>
                </c:pt>
                <c:pt idx="196">
                  <c:v>546</c:v>
                </c:pt>
                <c:pt idx="197">
                  <c:v>547</c:v>
                </c:pt>
                <c:pt idx="198">
                  <c:v>548</c:v>
                </c:pt>
                <c:pt idx="199">
                  <c:v>549</c:v>
                </c:pt>
                <c:pt idx="200">
                  <c:v>550</c:v>
                </c:pt>
                <c:pt idx="201">
                  <c:v>551</c:v>
                </c:pt>
                <c:pt idx="202">
                  <c:v>552</c:v>
                </c:pt>
                <c:pt idx="203">
                  <c:v>553</c:v>
                </c:pt>
                <c:pt idx="204">
                  <c:v>554</c:v>
                </c:pt>
                <c:pt idx="205">
                  <c:v>555</c:v>
                </c:pt>
                <c:pt idx="206">
                  <c:v>556</c:v>
                </c:pt>
                <c:pt idx="207">
                  <c:v>557</c:v>
                </c:pt>
                <c:pt idx="208">
                  <c:v>558</c:v>
                </c:pt>
                <c:pt idx="209">
                  <c:v>559</c:v>
                </c:pt>
                <c:pt idx="210">
                  <c:v>560</c:v>
                </c:pt>
                <c:pt idx="211">
                  <c:v>561</c:v>
                </c:pt>
                <c:pt idx="212">
                  <c:v>562</c:v>
                </c:pt>
                <c:pt idx="213">
                  <c:v>563</c:v>
                </c:pt>
                <c:pt idx="214">
                  <c:v>564</c:v>
                </c:pt>
                <c:pt idx="215">
                  <c:v>565</c:v>
                </c:pt>
                <c:pt idx="216">
                  <c:v>566</c:v>
                </c:pt>
                <c:pt idx="217">
                  <c:v>567</c:v>
                </c:pt>
                <c:pt idx="218">
                  <c:v>568</c:v>
                </c:pt>
                <c:pt idx="219">
                  <c:v>569</c:v>
                </c:pt>
                <c:pt idx="220">
                  <c:v>570</c:v>
                </c:pt>
                <c:pt idx="221">
                  <c:v>571</c:v>
                </c:pt>
                <c:pt idx="222">
                  <c:v>572</c:v>
                </c:pt>
                <c:pt idx="223">
                  <c:v>573</c:v>
                </c:pt>
                <c:pt idx="224">
                  <c:v>574</c:v>
                </c:pt>
                <c:pt idx="225">
                  <c:v>575</c:v>
                </c:pt>
                <c:pt idx="226">
                  <c:v>576</c:v>
                </c:pt>
                <c:pt idx="227">
                  <c:v>577</c:v>
                </c:pt>
                <c:pt idx="228">
                  <c:v>578</c:v>
                </c:pt>
                <c:pt idx="229">
                  <c:v>579</c:v>
                </c:pt>
                <c:pt idx="230">
                  <c:v>580</c:v>
                </c:pt>
                <c:pt idx="231">
                  <c:v>581</c:v>
                </c:pt>
                <c:pt idx="232">
                  <c:v>582</c:v>
                </c:pt>
                <c:pt idx="233">
                  <c:v>583</c:v>
                </c:pt>
                <c:pt idx="234">
                  <c:v>584</c:v>
                </c:pt>
                <c:pt idx="235">
                  <c:v>585</c:v>
                </c:pt>
                <c:pt idx="236">
                  <c:v>586</c:v>
                </c:pt>
                <c:pt idx="237">
                  <c:v>587</c:v>
                </c:pt>
                <c:pt idx="238">
                  <c:v>588</c:v>
                </c:pt>
                <c:pt idx="239">
                  <c:v>589</c:v>
                </c:pt>
                <c:pt idx="240">
                  <c:v>590</c:v>
                </c:pt>
                <c:pt idx="241">
                  <c:v>591</c:v>
                </c:pt>
                <c:pt idx="242">
                  <c:v>592</c:v>
                </c:pt>
                <c:pt idx="243">
                  <c:v>593</c:v>
                </c:pt>
                <c:pt idx="244">
                  <c:v>594</c:v>
                </c:pt>
                <c:pt idx="245">
                  <c:v>595</c:v>
                </c:pt>
                <c:pt idx="246">
                  <c:v>596</c:v>
                </c:pt>
                <c:pt idx="247">
                  <c:v>597</c:v>
                </c:pt>
                <c:pt idx="248">
                  <c:v>598</c:v>
                </c:pt>
                <c:pt idx="249">
                  <c:v>599</c:v>
                </c:pt>
                <c:pt idx="250">
                  <c:v>600</c:v>
                </c:pt>
                <c:pt idx="251">
                  <c:v>601</c:v>
                </c:pt>
                <c:pt idx="252">
                  <c:v>602</c:v>
                </c:pt>
                <c:pt idx="253">
                  <c:v>603</c:v>
                </c:pt>
                <c:pt idx="254">
                  <c:v>604</c:v>
                </c:pt>
                <c:pt idx="255">
                  <c:v>605</c:v>
                </c:pt>
                <c:pt idx="256">
                  <c:v>606</c:v>
                </c:pt>
                <c:pt idx="257">
                  <c:v>607</c:v>
                </c:pt>
                <c:pt idx="258">
                  <c:v>608</c:v>
                </c:pt>
                <c:pt idx="259">
                  <c:v>609</c:v>
                </c:pt>
                <c:pt idx="260">
                  <c:v>610</c:v>
                </c:pt>
                <c:pt idx="261">
                  <c:v>611</c:v>
                </c:pt>
                <c:pt idx="262">
                  <c:v>612</c:v>
                </c:pt>
                <c:pt idx="263">
                  <c:v>613</c:v>
                </c:pt>
                <c:pt idx="264">
                  <c:v>614</c:v>
                </c:pt>
                <c:pt idx="265">
                  <c:v>615</c:v>
                </c:pt>
                <c:pt idx="266">
                  <c:v>616</c:v>
                </c:pt>
                <c:pt idx="267">
                  <c:v>617</c:v>
                </c:pt>
                <c:pt idx="268">
                  <c:v>618</c:v>
                </c:pt>
                <c:pt idx="269">
                  <c:v>619</c:v>
                </c:pt>
                <c:pt idx="270">
                  <c:v>620</c:v>
                </c:pt>
                <c:pt idx="271">
                  <c:v>621</c:v>
                </c:pt>
                <c:pt idx="272">
                  <c:v>622</c:v>
                </c:pt>
                <c:pt idx="273">
                  <c:v>623</c:v>
                </c:pt>
                <c:pt idx="274">
                  <c:v>624</c:v>
                </c:pt>
                <c:pt idx="275">
                  <c:v>625</c:v>
                </c:pt>
                <c:pt idx="276">
                  <c:v>626</c:v>
                </c:pt>
                <c:pt idx="277">
                  <c:v>627</c:v>
                </c:pt>
                <c:pt idx="278">
                  <c:v>628</c:v>
                </c:pt>
                <c:pt idx="279">
                  <c:v>629</c:v>
                </c:pt>
                <c:pt idx="280">
                  <c:v>630</c:v>
                </c:pt>
                <c:pt idx="281">
                  <c:v>631</c:v>
                </c:pt>
                <c:pt idx="282">
                  <c:v>632</c:v>
                </c:pt>
                <c:pt idx="283">
                  <c:v>633</c:v>
                </c:pt>
                <c:pt idx="284">
                  <c:v>634</c:v>
                </c:pt>
                <c:pt idx="285">
                  <c:v>635</c:v>
                </c:pt>
                <c:pt idx="286">
                  <c:v>636</c:v>
                </c:pt>
                <c:pt idx="287">
                  <c:v>637</c:v>
                </c:pt>
                <c:pt idx="288">
                  <c:v>638</c:v>
                </c:pt>
                <c:pt idx="289">
                  <c:v>639</c:v>
                </c:pt>
                <c:pt idx="290">
                  <c:v>640</c:v>
                </c:pt>
                <c:pt idx="291">
                  <c:v>641</c:v>
                </c:pt>
                <c:pt idx="292">
                  <c:v>642</c:v>
                </c:pt>
                <c:pt idx="293">
                  <c:v>643</c:v>
                </c:pt>
                <c:pt idx="294">
                  <c:v>644</c:v>
                </c:pt>
                <c:pt idx="295">
                  <c:v>645</c:v>
                </c:pt>
                <c:pt idx="296">
                  <c:v>646</c:v>
                </c:pt>
                <c:pt idx="297">
                  <c:v>647</c:v>
                </c:pt>
                <c:pt idx="298">
                  <c:v>648</c:v>
                </c:pt>
                <c:pt idx="299">
                  <c:v>649</c:v>
                </c:pt>
                <c:pt idx="300">
                  <c:v>650</c:v>
                </c:pt>
                <c:pt idx="301">
                  <c:v>651</c:v>
                </c:pt>
                <c:pt idx="302">
                  <c:v>652</c:v>
                </c:pt>
                <c:pt idx="303">
                  <c:v>653</c:v>
                </c:pt>
                <c:pt idx="304">
                  <c:v>654</c:v>
                </c:pt>
                <c:pt idx="305">
                  <c:v>655</c:v>
                </c:pt>
                <c:pt idx="306">
                  <c:v>656</c:v>
                </c:pt>
                <c:pt idx="307">
                  <c:v>657</c:v>
                </c:pt>
                <c:pt idx="308">
                  <c:v>658</c:v>
                </c:pt>
                <c:pt idx="309">
                  <c:v>659</c:v>
                </c:pt>
                <c:pt idx="310">
                  <c:v>660</c:v>
                </c:pt>
                <c:pt idx="311">
                  <c:v>661</c:v>
                </c:pt>
                <c:pt idx="312">
                  <c:v>662</c:v>
                </c:pt>
                <c:pt idx="313">
                  <c:v>663</c:v>
                </c:pt>
                <c:pt idx="314">
                  <c:v>664</c:v>
                </c:pt>
                <c:pt idx="315">
                  <c:v>665</c:v>
                </c:pt>
                <c:pt idx="316">
                  <c:v>666</c:v>
                </c:pt>
                <c:pt idx="317">
                  <c:v>667</c:v>
                </c:pt>
                <c:pt idx="318">
                  <c:v>668</c:v>
                </c:pt>
                <c:pt idx="319">
                  <c:v>669</c:v>
                </c:pt>
                <c:pt idx="320">
                  <c:v>670</c:v>
                </c:pt>
                <c:pt idx="321">
                  <c:v>671</c:v>
                </c:pt>
                <c:pt idx="322">
                  <c:v>672</c:v>
                </c:pt>
                <c:pt idx="323">
                  <c:v>673</c:v>
                </c:pt>
                <c:pt idx="324">
                  <c:v>674</c:v>
                </c:pt>
                <c:pt idx="325">
                  <c:v>675</c:v>
                </c:pt>
                <c:pt idx="326">
                  <c:v>676</c:v>
                </c:pt>
                <c:pt idx="327">
                  <c:v>677</c:v>
                </c:pt>
                <c:pt idx="328">
                  <c:v>678</c:v>
                </c:pt>
                <c:pt idx="329">
                  <c:v>679</c:v>
                </c:pt>
                <c:pt idx="330">
                  <c:v>680</c:v>
                </c:pt>
                <c:pt idx="331">
                  <c:v>681</c:v>
                </c:pt>
                <c:pt idx="332">
                  <c:v>682</c:v>
                </c:pt>
                <c:pt idx="333">
                  <c:v>683</c:v>
                </c:pt>
                <c:pt idx="334">
                  <c:v>684</c:v>
                </c:pt>
                <c:pt idx="335">
                  <c:v>685</c:v>
                </c:pt>
                <c:pt idx="336">
                  <c:v>686</c:v>
                </c:pt>
                <c:pt idx="337">
                  <c:v>687</c:v>
                </c:pt>
                <c:pt idx="338">
                  <c:v>688</c:v>
                </c:pt>
                <c:pt idx="339">
                  <c:v>689</c:v>
                </c:pt>
                <c:pt idx="340">
                  <c:v>690</c:v>
                </c:pt>
                <c:pt idx="341">
                  <c:v>691</c:v>
                </c:pt>
                <c:pt idx="342">
                  <c:v>692</c:v>
                </c:pt>
                <c:pt idx="343">
                  <c:v>693</c:v>
                </c:pt>
                <c:pt idx="344">
                  <c:v>694</c:v>
                </c:pt>
                <c:pt idx="345">
                  <c:v>695</c:v>
                </c:pt>
                <c:pt idx="346">
                  <c:v>696</c:v>
                </c:pt>
                <c:pt idx="347">
                  <c:v>697</c:v>
                </c:pt>
                <c:pt idx="348">
                  <c:v>698</c:v>
                </c:pt>
                <c:pt idx="349">
                  <c:v>699</c:v>
                </c:pt>
                <c:pt idx="350">
                  <c:v>700</c:v>
                </c:pt>
                <c:pt idx="351">
                  <c:v>701</c:v>
                </c:pt>
                <c:pt idx="352">
                  <c:v>702</c:v>
                </c:pt>
                <c:pt idx="353">
                  <c:v>703</c:v>
                </c:pt>
                <c:pt idx="354">
                  <c:v>704</c:v>
                </c:pt>
                <c:pt idx="355">
                  <c:v>705</c:v>
                </c:pt>
                <c:pt idx="356">
                  <c:v>706</c:v>
                </c:pt>
                <c:pt idx="357">
                  <c:v>707</c:v>
                </c:pt>
                <c:pt idx="358">
                  <c:v>708</c:v>
                </c:pt>
                <c:pt idx="359">
                  <c:v>709</c:v>
                </c:pt>
                <c:pt idx="360">
                  <c:v>710</c:v>
                </c:pt>
                <c:pt idx="361">
                  <c:v>711</c:v>
                </c:pt>
                <c:pt idx="362">
                  <c:v>712</c:v>
                </c:pt>
                <c:pt idx="363">
                  <c:v>713</c:v>
                </c:pt>
                <c:pt idx="364">
                  <c:v>714</c:v>
                </c:pt>
                <c:pt idx="365">
                  <c:v>715</c:v>
                </c:pt>
                <c:pt idx="366">
                  <c:v>716</c:v>
                </c:pt>
                <c:pt idx="367">
                  <c:v>717</c:v>
                </c:pt>
                <c:pt idx="368">
                  <c:v>718</c:v>
                </c:pt>
                <c:pt idx="369">
                  <c:v>719</c:v>
                </c:pt>
                <c:pt idx="370">
                  <c:v>720</c:v>
                </c:pt>
                <c:pt idx="371">
                  <c:v>721</c:v>
                </c:pt>
                <c:pt idx="372">
                  <c:v>722</c:v>
                </c:pt>
                <c:pt idx="373">
                  <c:v>723</c:v>
                </c:pt>
                <c:pt idx="374">
                  <c:v>724</c:v>
                </c:pt>
                <c:pt idx="375">
                  <c:v>725</c:v>
                </c:pt>
                <c:pt idx="376">
                  <c:v>726</c:v>
                </c:pt>
                <c:pt idx="377">
                  <c:v>727</c:v>
                </c:pt>
                <c:pt idx="378">
                  <c:v>728</c:v>
                </c:pt>
                <c:pt idx="379">
                  <c:v>729</c:v>
                </c:pt>
                <c:pt idx="380">
                  <c:v>730</c:v>
                </c:pt>
                <c:pt idx="381">
                  <c:v>731</c:v>
                </c:pt>
                <c:pt idx="382">
                  <c:v>732</c:v>
                </c:pt>
                <c:pt idx="383">
                  <c:v>733</c:v>
                </c:pt>
                <c:pt idx="384">
                  <c:v>734</c:v>
                </c:pt>
                <c:pt idx="385">
                  <c:v>735</c:v>
                </c:pt>
                <c:pt idx="386">
                  <c:v>736</c:v>
                </c:pt>
                <c:pt idx="387">
                  <c:v>737</c:v>
                </c:pt>
                <c:pt idx="388">
                  <c:v>738</c:v>
                </c:pt>
                <c:pt idx="389">
                  <c:v>739</c:v>
                </c:pt>
                <c:pt idx="390">
                  <c:v>740</c:v>
                </c:pt>
                <c:pt idx="391">
                  <c:v>741</c:v>
                </c:pt>
                <c:pt idx="392">
                  <c:v>742</c:v>
                </c:pt>
                <c:pt idx="393">
                  <c:v>743</c:v>
                </c:pt>
                <c:pt idx="394">
                  <c:v>744</c:v>
                </c:pt>
                <c:pt idx="395">
                  <c:v>745</c:v>
                </c:pt>
                <c:pt idx="396">
                  <c:v>746</c:v>
                </c:pt>
                <c:pt idx="397">
                  <c:v>747</c:v>
                </c:pt>
                <c:pt idx="398">
                  <c:v>748</c:v>
                </c:pt>
                <c:pt idx="399">
                  <c:v>749</c:v>
                </c:pt>
                <c:pt idx="400">
                  <c:v>750</c:v>
                </c:pt>
                <c:pt idx="401">
                  <c:v>751</c:v>
                </c:pt>
                <c:pt idx="402">
                  <c:v>752</c:v>
                </c:pt>
                <c:pt idx="403">
                  <c:v>753</c:v>
                </c:pt>
                <c:pt idx="404">
                  <c:v>754</c:v>
                </c:pt>
                <c:pt idx="405">
                  <c:v>755</c:v>
                </c:pt>
                <c:pt idx="406">
                  <c:v>756</c:v>
                </c:pt>
                <c:pt idx="407">
                  <c:v>757</c:v>
                </c:pt>
                <c:pt idx="408">
                  <c:v>758</c:v>
                </c:pt>
                <c:pt idx="409">
                  <c:v>759</c:v>
                </c:pt>
                <c:pt idx="410">
                  <c:v>760</c:v>
                </c:pt>
                <c:pt idx="411">
                  <c:v>761</c:v>
                </c:pt>
                <c:pt idx="412">
                  <c:v>762</c:v>
                </c:pt>
                <c:pt idx="413">
                  <c:v>763</c:v>
                </c:pt>
                <c:pt idx="414">
                  <c:v>764</c:v>
                </c:pt>
                <c:pt idx="415">
                  <c:v>765</c:v>
                </c:pt>
                <c:pt idx="416">
                  <c:v>766</c:v>
                </c:pt>
                <c:pt idx="417">
                  <c:v>767</c:v>
                </c:pt>
                <c:pt idx="418">
                  <c:v>768</c:v>
                </c:pt>
                <c:pt idx="419">
                  <c:v>769</c:v>
                </c:pt>
                <c:pt idx="420">
                  <c:v>770</c:v>
                </c:pt>
                <c:pt idx="421">
                  <c:v>771</c:v>
                </c:pt>
                <c:pt idx="422">
                  <c:v>772</c:v>
                </c:pt>
                <c:pt idx="423">
                  <c:v>773</c:v>
                </c:pt>
                <c:pt idx="424">
                  <c:v>774</c:v>
                </c:pt>
                <c:pt idx="425">
                  <c:v>775</c:v>
                </c:pt>
                <c:pt idx="426">
                  <c:v>776</c:v>
                </c:pt>
                <c:pt idx="427">
                  <c:v>777</c:v>
                </c:pt>
                <c:pt idx="428">
                  <c:v>778</c:v>
                </c:pt>
                <c:pt idx="429">
                  <c:v>779</c:v>
                </c:pt>
                <c:pt idx="430">
                  <c:v>780</c:v>
                </c:pt>
                <c:pt idx="431">
                  <c:v>781</c:v>
                </c:pt>
                <c:pt idx="432">
                  <c:v>782</c:v>
                </c:pt>
                <c:pt idx="433">
                  <c:v>783</c:v>
                </c:pt>
                <c:pt idx="434">
                  <c:v>784</c:v>
                </c:pt>
                <c:pt idx="435">
                  <c:v>785</c:v>
                </c:pt>
                <c:pt idx="436">
                  <c:v>786</c:v>
                </c:pt>
                <c:pt idx="437">
                  <c:v>787</c:v>
                </c:pt>
                <c:pt idx="438">
                  <c:v>788</c:v>
                </c:pt>
                <c:pt idx="439">
                  <c:v>789</c:v>
                </c:pt>
                <c:pt idx="440">
                  <c:v>790</c:v>
                </c:pt>
                <c:pt idx="441">
                  <c:v>791</c:v>
                </c:pt>
                <c:pt idx="442">
                  <c:v>792</c:v>
                </c:pt>
                <c:pt idx="443">
                  <c:v>793</c:v>
                </c:pt>
                <c:pt idx="444">
                  <c:v>794</c:v>
                </c:pt>
                <c:pt idx="445">
                  <c:v>795</c:v>
                </c:pt>
                <c:pt idx="446">
                  <c:v>796</c:v>
                </c:pt>
                <c:pt idx="447">
                  <c:v>797</c:v>
                </c:pt>
                <c:pt idx="448">
                  <c:v>798</c:v>
                </c:pt>
                <c:pt idx="449">
                  <c:v>799</c:v>
                </c:pt>
                <c:pt idx="450">
                  <c:v>800</c:v>
                </c:pt>
                <c:pt idx="451">
                  <c:v>801</c:v>
                </c:pt>
                <c:pt idx="452">
                  <c:v>802</c:v>
                </c:pt>
                <c:pt idx="453">
                  <c:v>803</c:v>
                </c:pt>
                <c:pt idx="454">
                  <c:v>804</c:v>
                </c:pt>
                <c:pt idx="455">
                  <c:v>805</c:v>
                </c:pt>
                <c:pt idx="456">
                  <c:v>806</c:v>
                </c:pt>
                <c:pt idx="457">
                  <c:v>807</c:v>
                </c:pt>
                <c:pt idx="458">
                  <c:v>808</c:v>
                </c:pt>
                <c:pt idx="459">
                  <c:v>809</c:v>
                </c:pt>
                <c:pt idx="460">
                  <c:v>810</c:v>
                </c:pt>
                <c:pt idx="461">
                  <c:v>811</c:v>
                </c:pt>
                <c:pt idx="462">
                  <c:v>812</c:v>
                </c:pt>
                <c:pt idx="463">
                  <c:v>813</c:v>
                </c:pt>
                <c:pt idx="464">
                  <c:v>814</c:v>
                </c:pt>
                <c:pt idx="465">
                  <c:v>815</c:v>
                </c:pt>
                <c:pt idx="466">
                  <c:v>816</c:v>
                </c:pt>
                <c:pt idx="467">
                  <c:v>817</c:v>
                </c:pt>
                <c:pt idx="468">
                  <c:v>818</c:v>
                </c:pt>
                <c:pt idx="469">
                  <c:v>819</c:v>
                </c:pt>
                <c:pt idx="470">
                  <c:v>820</c:v>
                </c:pt>
                <c:pt idx="471">
                  <c:v>821</c:v>
                </c:pt>
                <c:pt idx="472">
                  <c:v>822</c:v>
                </c:pt>
                <c:pt idx="473">
                  <c:v>823</c:v>
                </c:pt>
                <c:pt idx="474">
                  <c:v>824</c:v>
                </c:pt>
                <c:pt idx="475">
                  <c:v>825</c:v>
                </c:pt>
                <c:pt idx="476">
                  <c:v>826</c:v>
                </c:pt>
                <c:pt idx="477">
                  <c:v>827</c:v>
                </c:pt>
                <c:pt idx="478">
                  <c:v>828</c:v>
                </c:pt>
                <c:pt idx="479">
                  <c:v>829</c:v>
                </c:pt>
                <c:pt idx="480">
                  <c:v>830</c:v>
                </c:pt>
                <c:pt idx="481">
                  <c:v>831</c:v>
                </c:pt>
                <c:pt idx="482">
                  <c:v>832</c:v>
                </c:pt>
                <c:pt idx="483">
                  <c:v>833</c:v>
                </c:pt>
                <c:pt idx="484">
                  <c:v>834</c:v>
                </c:pt>
                <c:pt idx="485">
                  <c:v>835</c:v>
                </c:pt>
                <c:pt idx="486">
                  <c:v>836</c:v>
                </c:pt>
                <c:pt idx="487">
                  <c:v>837</c:v>
                </c:pt>
                <c:pt idx="488">
                  <c:v>838</c:v>
                </c:pt>
                <c:pt idx="489">
                  <c:v>839</c:v>
                </c:pt>
                <c:pt idx="490">
                  <c:v>840</c:v>
                </c:pt>
                <c:pt idx="491">
                  <c:v>841</c:v>
                </c:pt>
                <c:pt idx="492">
                  <c:v>842</c:v>
                </c:pt>
                <c:pt idx="493">
                  <c:v>843</c:v>
                </c:pt>
                <c:pt idx="494">
                  <c:v>844</c:v>
                </c:pt>
                <c:pt idx="495">
                  <c:v>845</c:v>
                </c:pt>
                <c:pt idx="496">
                  <c:v>846</c:v>
                </c:pt>
                <c:pt idx="497">
                  <c:v>847</c:v>
                </c:pt>
                <c:pt idx="498">
                  <c:v>848</c:v>
                </c:pt>
                <c:pt idx="499">
                  <c:v>849</c:v>
                </c:pt>
                <c:pt idx="500">
                  <c:v>850</c:v>
                </c:pt>
                <c:pt idx="501">
                  <c:v>851</c:v>
                </c:pt>
                <c:pt idx="502">
                  <c:v>852</c:v>
                </c:pt>
                <c:pt idx="503">
                  <c:v>853</c:v>
                </c:pt>
                <c:pt idx="504">
                  <c:v>854</c:v>
                </c:pt>
                <c:pt idx="505">
                  <c:v>855</c:v>
                </c:pt>
                <c:pt idx="506">
                  <c:v>856</c:v>
                </c:pt>
                <c:pt idx="507">
                  <c:v>857</c:v>
                </c:pt>
                <c:pt idx="508">
                  <c:v>858</c:v>
                </c:pt>
                <c:pt idx="509">
                  <c:v>859</c:v>
                </c:pt>
                <c:pt idx="510">
                  <c:v>860</c:v>
                </c:pt>
                <c:pt idx="511">
                  <c:v>861</c:v>
                </c:pt>
                <c:pt idx="512">
                  <c:v>862</c:v>
                </c:pt>
                <c:pt idx="513">
                  <c:v>863</c:v>
                </c:pt>
                <c:pt idx="514">
                  <c:v>864</c:v>
                </c:pt>
                <c:pt idx="515">
                  <c:v>865</c:v>
                </c:pt>
                <c:pt idx="516">
                  <c:v>866</c:v>
                </c:pt>
                <c:pt idx="517">
                  <c:v>867</c:v>
                </c:pt>
                <c:pt idx="518">
                  <c:v>868</c:v>
                </c:pt>
                <c:pt idx="519">
                  <c:v>869</c:v>
                </c:pt>
                <c:pt idx="520">
                  <c:v>870</c:v>
                </c:pt>
                <c:pt idx="521">
                  <c:v>871</c:v>
                </c:pt>
                <c:pt idx="522">
                  <c:v>872</c:v>
                </c:pt>
                <c:pt idx="523">
                  <c:v>873</c:v>
                </c:pt>
                <c:pt idx="524">
                  <c:v>874</c:v>
                </c:pt>
                <c:pt idx="525">
                  <c:v>875</c:v>
                </c:pt>
                <c:pt idx="526">
                  <c:v>876</c:v>
                </c:pt>
                <c:pt idx="527">
                  <c:v>877</c:v>
                </c:pt>
                <c:pt idx="528">
                  <c:v>878</c:v>
                </c:pt>
                <c:pt idx="529">
                  <c:v>879</c:v>
                </c:pt>
                <c:pt idx="530">
                  <c:v>880</c:v>
                </c:pt>
                <c:pt idx="531">
                  <c:v>881</c:v>
                </c:pt>
                <c:pt idx="532">
                  <c:v>882</c:v>
                </c:pt>
                <c:pt idx="533">
                  <c:v>883</c:v>
                </c:pt>
                <c:pt idx="534">
                  <c:v>884</c:v>
                </c:pt>
                <c:pt idx="535">
                  <c:v>885</c:v>
                </c:pt>
                <c:pt idx="536">
                  <c:v>886</c:v>
                </c:pt>
                <c:pt idx="537">
                  <c:v>887</c:v>
                </c:pt>
                <c:pt idx="538">
                  <c:v>888</c:v>
                </c:pt>
                <c:pt idx="539">
                  <c:v>889</c:v>
                </c:pt>
                <c:pt idx="540">
                  <c:v>890</c:v>
                </c:pt>
                <c:pt idx="541">
                  <c:v>891</c:v>
                </c:pt>
                <c:pt idx="542">
                  <c:v>892</c:v>
                </c:pt>
                <c:pt idx="543">
                  <c:v>893</c:v>
                </c:pt>
                <c:pt idx="544">
                  <c:v>894</c:v>
                </c:pt>
                <c:pt idx="545">
                  <c:v>895</c:v>
                </c:pt>
                <c:pt idx="546">
                  <c:v>896</c:v>
                </c:pt>
                <c:pt idx="547">
                  <c:v>897</c:v>
                </c:pt>
                <c:pt idx="548">
                  <c:v>898</c:v>
                </c:pt>
                <c:pt idx="549">
                  <c:v>899</c:v>
                </c:pt>
                <c:pt idx="550">
                  <c:v>900</c:v>
                </c:pt>
                <c:pt idx="551">
                  <c:v>901</c:v>
                </c:pt>
                <c:pt idx="552">
                  <c:v>902</c:v>
                </c:pt>
                <c:pt idx="553">
                  <c:v>903</c:v>
                </c:pt>
                <c:pt idx="554">
                  <c:v>904</c:v>
                </c:pt>
                <c:pt idx="555">
                  <c:v>905</c:v>
                </c:pt>
                <c:pt idx="556">
                  <c:v>906</c:v>
                </c:pt>
                <c:pt idx="557">
                  <c:v>907</c:v>
                </c:pt>
                <c:pt idx="558">
                  <c:v>908</c:v>
                </c:pt>
                <c:pt idx="559">
                  <c:v>909</c:v>
                </c:pt>
                <c:pt idx="560">
                  <c:v>910</c:v>
                </c:pt>
                <c:pt idx="561">
                  <c:v>911</c:v>
                </c:pt>
                <c:pt idx="562">
                  <c:v>912</c:v>
                </c:pt>
                <c:pt idx="563">
                  <c:v>913</c:v>
                </c:pt>
                <c:pt idx="564">
                  <c:v>914</c:v>
                </c:pt>
                <c:pt idx="565">
                  <c:v>915</c:v>
                </c:pt>
                <c:pt idx="566">
                  <c:v>916</c:v>
                </c:pt>
                <c:pt idx="567">
                  <c:v>917</c:v>
                </c:pt>
                <c:pt idx="568">
                  <c:v>918</c:v>
                </c:pt>
                <c:pt idx="569">
                  <c:v>919</c:v>
                </c:pt>
                <c:pt idx="570">
                  <c:v>920</c:v>
                </c:pt>
                <c:pt idx="571">
                  <c:v>921</c:v>
                </c:pt>
                <c:pt idx="572">
                  <c:v>922</c:v>
                </c:pt>
                <c:pt idx="573">
                  <c:v>923</c:v>
                </c:pt>
                <c:pt idx="574">
                  <c:v>924</c:v>
                </c:pt>
                <c:pt idx="575">
                  <c:v>925</c:v>
                </c:pt>
                <c:pt idx="576">
                  <c:v>926</c:v>
                </c:pt>
                <c:pt idx="577">
                  <c:v>927</c:v>
                </c:pt>
                <c:pt idx="578">
                  <c:v>928</c:v>
                </c:pt>
                <c:pt idx="579">
                  <c:v>929</c:v>
                </c:pt>
                <c:pt idx="580">
                  <c:v>930</c:v>
                </c:pt>
                <c:pt idx="581">
                  <c:v>931</c:v>
                </c:pt>
                <c:pt idx="582">
                  <c:v>932</c:v>
                </c:pt>
                <c:pt idx="583">
                  <c:v>933</c:v>
                </c:pt>
                <c:pt idx="584">
                  <c:v>934</c:v>
                </c:pt>
                <c:pt idx="585">
                  <c:v>935</c:v>
                </c:pt>
                <c:pt idx="586">
                  <c:v>936</c:v>
                </c:pt>
                <c:pt idx="587">
                  <c:v>937</c:v>
                </c:pt>
                <c:pt idx="588">
                  <c:v>938</c:v>
                </c:pt>
                <c:pt idx="589">
                  <c:v>939</c:v>
                </c:pt>
                <c:pt idx="590">
                  <c:v>940</c:v>
                </c:pt>
                <c:pt idx="591">
                  <c:v>941</c:v>
                </c:pt>
                <c:pt idx="592">
                  <c:v>942</c:v>
                </c:pt>
                <c:pt idx="593">
                  <c:v>943</c:v>
                </c:pt>
                <c:pt idx="594">
                  <c:v>944</c:v>
                </c:pt>
                <c:pt idx="595">
                  <c:v>945</c:v>
                </c:pt>
                <c:pt idx="596">
                  <c:v>946</c:v>
                </c:pt>
                <c:pt idx="597">
                  <c:v>947</c:v>
                </c:pt>
                <c:pt idx="598">
                  <c:v>948</c:v>
                </c:pt>
                <c:pt idx="599">
                  <c:v>949</c:v>
                </c:pt>
                <c:pt idx="600">
                  <c:v>950</c:v>
                </c:pt>
                <c:pt idx="601">
                  <c:v>951</c:v>
                </c:pt>
                <c:pt idx="602">
                  <c:v>952</c:v>
                </c:pt>
                <c:pt idx="603">
                  <c:v>953</c:v>
                </c:pt>
                <c:pt idx="604">
                  <c:v>954</c:v>
                </c:pt>
                <c:pt idx="605">
                  <c:v>955</c:v>
                </c:pt>
                <c:pt idx="606">
                  <c:v>956</c:v>
                </c:pt>
                <c:pt idx="607">
                  <c:v>957</c:v>
                </c:pt>
                <c:pt idx="608">
                  <c:v>958</c:v>
                </c:pt>
                <c:pt idx="609">
                  <c:v>959</c:v>
                </c:pt>
                <c:pt idx="610">
                  <c:v>960</c:v>
                </c:pt>
                <c:pt idx="611">
                  <c:v>961</c:v>
                </c:pt>
                <c:pt idx="612">
                  <c:v>962</c:v>
                </c:pt>
                <c:pt idx="613">
                  <c:v>963</c:v>
                </c:pt>
                <c:pt idx="614">
                  <c:v>964</c:v>
                </c:pt>
                <c:pt idx="615">
                  <c:v>965</c:v>
                </c:pt>
                <c:pt idx="616">
                  <c:v>966</c:v>
                </c:pt>
                <c:pt idx="617">
                  <c:v>967</c:v>
                </c:pt>
                <c:pt idx="618">
                  <c:v>968</c:v>
                </c:pt>
                <c:pt idx="619">
                  <c:v>969</c:v>
                </c:pt>
                <c:pt idx="620">
                  <c:v>970</c:v>
                </c:pt>
                <c:pt idx="621">
                  <c:v>971</c:v>
                </c:pt>
                <c:pt idx="622">
                  <c:v>972</c:v>
                </c:pt>
                <c:pt idx="623">
                  <c:v>973</c:v>
                </c:pt>
                <c:pt idx="624">
                  <c:v>974</c:v>
                </c:pt>
                <c:pt idx="625">
                  <c:v>975</c:v>
                </c:pt>
                <c:pt idx="626">
                  <c:v>976</c:v>
                </c:pt>
                <c:pt idx="627">
                  <c:v>977</c:v>
                </c:pt>
                <c:pt idx="628">
                  <c:v>978</c:v>
                </c:pt>
                <c:pt idx="629">
                  <c:v>979</c:v>
                </c:pt>
                <c:pt idx="630">
                  <c:v>980</c:v>
                </c:pt>
                <c:pt idx="631">
                  <c:v>981</c:v>
                </c:pt>
                <c:pt idx="632">
                  <c:v>982</c:v>
                </c:pt>
                <c:pt idx="633">
                  <c:v>983</c:v>
                </c:pt>
                <c:pt idx="634">
                  <c:v>984</c:v>
                </c:pt>
                <c:pt idx="635">
                  <c:v>985</c:v>
                </c:pt>
                <c:pt idx="636">
                  <c:v>986</c:v>
                </c:pt>
                <c:pt idx="637">
                  <c:v>987</c:v>
                </c:pt>
                <c:pt idx="638">
                  <c:v>988</c:v>
                </c:pt>
                <c:pt idx="639">
                  <c:v>989</c:v>
                </c:pt>
                <c:pt idx="640">
                  <c:v>990</c:v>
                </c:pt>
                <c:pt idx="641">
                  <c:v>991</c:v>
                </c:pt>
                <c:pt idx="642">
                  <c:v>992</c:v>
                </c:pt>
                <c:pt idx="643">
                  <c:v>993</c:v>
                </c:pt>
                <c:pt idx="644">
                  <c:v>994</c:v>
                </c:pt>
                <c:pt idx="645">
                  <c:v>995</c:v>
                </c:pt>
                <c:pt idx="646">
                  <c:v>996</c:v>
                </c:pt>
                <c:pt idx="647">
                  <c:v>997</c:v>
                </c:pt>
                <c:pt idx="648">
                  <c:v>998</c:v>
                </c:pt>
                <c:pt idx="649">
                  <c:v>999</c:v>
                </c:pt>
                <c:pt idx="650">
                  <c:v>1000</c:v>
                </c:pt>
                <c:pt idx="651">
                  <c:v>1001</c:v>
                </c:pt>
                <c:pt idx="652">
                  <c:v>1002</c:v>
                </c:pt>
                <c:pt idx="653">
                  <c:v>1003</c:v>
                </c:pt>
                <c:pt idx="654">
                  <c:v>1004</c:v>
                </c:pt>
                <c:pt idx="655">
                  <c:v>1005</c:v>
                </c:pt>
                <c:pt idx="656">
                  <c:v>1006</c:v>
                </c:pt>
                <c:pt idx="657">
                  <c:v>1007</c:v>
                </c:pt>
                <c:pt idx="658">
                  <c:v>1008</c:v>
                </c:pt>
                <c:pt idx="659">
                  <c:v>1009</c:v>
                </c:pt>
                <c:pt idx="660">
                  <c:v>1010</c:v>
                </c:pt>
                <c:pt idx="661">
                  <c:v>1011</c:v>
                </c:pt>
                <c:pt idx="662">
                  <c:v>1012</c:v>
                </c:pt>
                <c:pt idx="663">
                  <c:v>1013</c:v>
                </c:pt>
                <c:pt idx="664">
                  <c:v>1014</c:v>
                </c:pt>
                <c:pt idx="665">
                  <c:v>1015</c:v>
                </c:pt>
                <c:pt idx="666">
                  <c:v>1016</c:v>
                </c:pt>
                <c:pt idx="667">
                  <c:v>1017</c:v>
                </c:pt>
                <c:pt idx="668">
                  <c:v>1018</c:v>
                </c:pt>
                <c:pt idx="669">
                  <c:v>1019</c:v>
                </c:pt>
                <c:pt idx="670">
                  <c:v>1020</c:v>
                </c:pt>
                <c:pt idx="671">
                  <c:v>1021</c:v>
                </c:pt>
                <c:pt idx="672">
                  <c:v>1022</c:v>
                </c:pt>
                <c:pt idx="673">
                  <c:v>1023</c:v>
                </c:pt>
                <c:pt idx="674">
                  <c:v>1024</c:v>
                </c:pt>
                <c:pt idx="675">
                  <c:v>1025</c:v>
                </c:pt>
                <c:pt idx="676">
                  <c:v>1026</c:v>
                </c:pt>
                <c:pt idx="677">
                  <c:v>1027</c:v>
                </c:pt>
                <c:pt idx="678">
                  <c:v>1028</c:v>
                </c:pt>
                <c:pt idx="679">
                  <c:v>1029</c:v>
                </c:pt>
                <c:pt idx="680">
                  <c:v>1030</c:v>
                </c:pt>
                <c:pt idx="681">
                  <c:v>1031</c:v>
                </c:pt>
                <c:pt idx="682">
                  <c:v>1032</c:v>
                </c:pt>
                <c:pt idx="683">
                  <c:v>1033</c:v>
                </c:pt>
                <c:pt idx="684">
                  <c:v>1034</c:v>
                </c:pt>
                <c:pt idx="685">
                  <c:v>1035</c:v>
                </c:pt>
                <c:pt idx="686">
                  <c:v>1036</c:v>
                </c:pt>
                <c:pt idx="687">
                  <c:v>1037</c:v>
                </c:pt>
                <c:pt idx="688">
                  <c:v>1038</c:v>
                </c:pt>
                <c:pt idx="689">
                  <c:v>1039</c:v>
                </c:pt>
                <c:pt idx="690">
                  <c:v>1040</c:v>
                </c:pt>
                <c:pt idx="691">
                  <c:v>1041</c:v>
                </c:pt>
                <c:pt idx="692">
                  <c:v>1042</c:v>
                </c:pt>
                <c:pt idx="693">
                  <c:v>1043</c:v>
                </c:pt>
                <c:pt idx="694">
                  <c:v>1044</c:v>
                </c:pt>
                <c:pt idx="695">
                  <c:v>1045</c:v>
                </c:pt>
                <c:pt idx="696">
                  <c:v>1046</c:v>
                </c:pt>
                <c:pt idx="697">
                  <c:v>1047</c:v>
                </c:pt>
                <c:pt idx="698">
                  <c:v>1048</c:v>
                </c:pt>
                <c:pt idx="699">
                  <c:v>1049</c:v>
                </c:pt>
                <c:pt idx="700">
                  <c:v>1050</c:v>
                </c:pt>
                <c:pt idx="701">
                  <c:v>1051</c:v>
                </c:pt>
                <c:pt idx="702">
                  <c:v>1052</c:v>
                </c:pt>
                <c:pt idx="703">
                  <c:v>1053</c:v>
                </c:pt>
                <c:pt idx="704">
                  <c:v>1054</c:v>
                </c:pt>
                <c:pt idx="705">
                  <c:v>1055</c:v>
                </c:pt>
                <c:pt idx="706">
                  <c:v>1056</c:v>
                </c:pt>
                <c:pt idx="707">
                  <c:v>1057</c:v>
                </c:pt>
                <c:pt idx="708">
                  <c:v>1058</c:v>
                </c:pt>
                <c:pt idx="709">
                  <c:v>1059</c:v>
                </c:pt>
                <c:pt idx="710">
                  <c:v>1060</c:v>
                </c:pt>
                <c:pt idx="711">
                  <c:v>1061</c:v>
                </c:pt>
                <c:pt idx="712">
                  <c:v>1062</c:v>
                </c:pt>
                <c:pt idx="713">
                  <c:v>1063</c:v>
                </c:pt>
                <c:pt idx="714">
                  <c:v>1064</c:v>
                </c:pt>
                <c:pt idx="715">
                  <c:v>1065</c:v>
                </c:pt>
                <c:pt idx="716">
                  <c:v>1066</c:v>
                </c:pt>
                <c:pt idx="717">
                  <c:v>1067</c:v>
                </c:pt>
                <c:pt idx="718">
                  <c:v>1068</c:v>
                </c:pt>
                <c:pt idx="719">
                  <c:v>1069</c:v>
                </c:pt>
                <c:pt idx="720">
                  <c:v>1070</c:v>
                </c:pt>
                <c:pt idx="721">
                  <c:v>1071</c:v>
                </c:pt>
                <c:pt idx="722">
                  <c:v>1072</c:v>
                </c:pt>
                <c:pt idx="723">
                  <c:v>1073</c:v>
                </c:pt>
                <c:pt idx="724">
                  <c:v>1074</c:v>
                </c:pt>
                <c:pt idx="725">
                  <c:v>1075</c:v>
                </c:pt>
                <c:pt idx="726">
                  <c:v>1076</c:v>
                </c:pt>
                <c:pt idx="727">
                  <c:v>1077</c:v>
                </c:pt>
                <c:pt idx="728">
                  <c:v>1078</c:v>
                </c:pt>
                <c:pt idx="729">
                  <c:v>1079</c:v>
                </c:pt>
                <c:pt idx="730">
                  <c:v>1080</c:v>
                </c:pt>
                <c:pt idx="731">
                  <c:v>1081</c:v>
                </c:pt>
                <c:pt idx="732">
                  <c:v>1082</c:v>
                </c:pt>
                <c:pt idx="733">
                  <c:v>1083</c:v>
                </c:pt>
                <c:pt idx="734">
                  <c:v>1084</c:v>
                </c:pt>
                <c:pt idx="735">
                  <c:v>1085</c:v>
                </c:pt>
                <c:pt idx="736">
                  <c:v>1086</c:v>
                </c:pt>
                <c:pt idx="737">
                  <c:v>1087</c:v>
                </c:pt>
                <c:pt idx="738">
                  <c:v>1088</c:v>
                </c:pt>
                <c:pt idx="739">
                  <c:v>1089</c:v>
                </c:pt>
                <c:pt idx="740">
                  <c:v>1090</c:v>
                </c:pt>
                <c:pt idx="741">
                  <c:v>1091</c:v>
                </c:pt>
                <c:pt idx="742">
                  <c:v>1092</c:v>
                </c:pt>
                <c:pt idx="743">
                  <c:v>1093</c:v>
                </c:pt>
                <c:pt idx="744">
                  <c:v>1094</c:v>
                </c:pt>
                <c:pt idx="745">
                  <c:v>1095</c:v>
                </c:pt>
                <c:pt idx="746">
                  <c:v>1096</c:v>
                </c:pt>
                <c:pt idx="747">
                  <c:v>1097</c:v>
                </c:pt>
                <c:pt idx="748">
                  <c:v>1098</c:v>
                </c:pt>
                <c:pt idx="749">
                  <c:v>1099</c:v>
                </c:pt>
                <c:pt idx="750">
                  <c:v>1100</c:v>
                </c:pt>
                <c:pt idx="751">
                  <c:v>1101</c:v>
                </c:pt>
                <c:pt idx="752">
                  <c:v>1102</c:v>
                </c:pt>
                <c:pt idx="753">
                  <c:v>1103</c:v>
                </c:pt>
                <c:pt idx="754">
                  <c:v>1104</c:v>
                </c:pt>
                <c:pt idx="755">
                  <c:v>1105</c:v>
                </c:pt>
                <c:pt idx="756">
                  <c:v>1106</c:v>
                </c:pt>
                <c:pt idx="757">
                  <c:v>1107</c:v>
                </c:pt>
                <c:pt idx="758">
                  <c:v>1108</c:v>
                </c:pt>
                <c:pt idx="759">
                  <c:v>1109</c:v>
                </c:pt>
                <c:pt idx="760">
                  <c:v>1110</c:v>
                </c:pt>
                <c:pt idx="761">
                  <c:v>1111</c:v>
                </c:pt>
                <c:pt idx="762">
                  <c:v>1112</c:v>
                </c:pt>
                <c:pt idx="763">
                  <c:v>1113</c:v>
                </c:pt>
                <c:pt idx="764">
                  <c:v>1114</c:v>
                </c:pt>
                <c:pt idx="765">
                  <c:v>1115</c:v>
                </c:pt>
                <c:pt idx="766">
                  <c:v>1116</c:v>
                </c:pt>
                <c:pt idx="767">
                  <c:v>1117</c:v>
                </c:pt>
                <c:pt idx="768">
                  <c:v>1118</c:v>
                </c:pt>
                <c:pt idx="769">
                  <c:v>1119</c:v>
                </c:pt>
                <c:pt idx="770">
                  <c:v>1120</c:v>
                </c:pt>
                <c:pt idx="771">
                  <c:v>1121</c:v>
                </c:pt>
                <c:pt idx="772">
                  <c:v>1122</c:v>
                </c:pt>
                <c:pt idx="773">
                  <c:v>1123</c:v>
                </c:pt>
                <c:pt idx="774">
                  <c:v>1124</c:v>
                </c:pt>
                <c:pt idx="775">
                  <c:v>1125</c:v>
                </c:pt>
                <c:pt idx="776">
                  <c:v>1126</c:v>
                </c:pt>
                <c:pt idx="777">
                  <c:v>1127</c:v>
                </c:pt>
                <c:pt idx="778">
                  <c:v>1128</c:v>
                </c:pt>
                <c:pt idx="779">
                  <c:v>1129</c:v>
                </c:pt>
                <c:pt idx="780">
                  <c:v>1130</c:v>
                </c:pt>
                <c:pt idx="781">
                  <c:v>1131</c:v>
                </c:pt>
                <c:pt idx="782">
                  <c:v>1132</c:v>
                </c:pt>
                <c:pt idx="783">
                  <c:v>1133</c:v>
                </c:pt>
                <c:pt idx="784">
                  <c:v>1134</c:v>
                </c:pt>
                <c:pt idx="785">
                  <c:v>1135</c:v>
                </c:pt>
                <c:pt idx="786">
                  <c:v>1136</c:v>
                </c:pt>
                <c:pt idx="787">
                  <c:v>1137</c:v>
                </c:pt>
                <c:pt idx="788">
                  <c:v>1138</c:v>
                </c:pt>
                <c:pt idx="789">
                  <c:v>1139</c:v>
                </c:pt>
                <c:pt idx="790">
                  <c:v>1140</c:v>
                </c:pt>
                <c:pt idx="791">
                  <c:v>1141</c:v>
                </c:pt>
                <c:pt idx="792">
                  <c:v>1142</c:v>
                </c:pt>
                <c:pt idx="793">
                  <c:v>1143</c:v>
                </c:pt>
                <c:pt idx="794">
                  <c:v>1144</c:v>
                </c:pt>
                <c:pt idx="795">
                  <c:v>1145</c:v>
                </c:pt>
                <c:pt idx="796">
                  <c:v>1146</c:v>
                </c:pt>
                <c:pt idx="797">
                  <c:v>1147</c:v>
                </c:pt>
                <c:pt idx="798">
                  <c:v>1148</c:v>
                </c:pt>
                <c:pt idx="799">
                  <c:v>1149</c:v>
                </c:pt>
                <c:pt idx="800">
                  <c:v>1150</c:v>
                </c:pt>
                <c:pt idx="801">
                  <c:v>1151</c:v>
                </c:pt>
                <c:pt idx="802">
                  <c:v>1152</c:v>
                </c:pt>
                <c:pt idx="803">
                  <c:v>1153</c:v>
                </c:pt>
                <c:pt idx="804">
                  <c:v>1154</c:v>
                </c:pt>
                <c:pt idx="805">
                  <c:v>1155</c:v>
                </c:pt>
                <c:pt idx="806">
                  <c:v>1156</c:v>
                </c:pt>
                <c:pt idx="807">
                  <c:v>1157</c:v>
                </c:pt>
                <c:pt idx="808">
                  <c:v>1158</c:v>
                </c:pt>
                <c:pt idx="809">
                  <c:v>1159</c:v>
                </c:pt>
                <c:pt idx="810">
                  <c:v>1160</c:v>
                </c:pt>
                <c:pt idx="811">
                  <c:v>1161</c:v>
                </c:pt>
                <c:pt idx="812">
                  <c:v>1162</c:v>
                </c:pt>
                <c:pt idx="813">
                  <c:v>1163</c:v>
                </c:pt>
                <c:pt idx="814">
                  <c:v>1164</c:v>
                </c:pt>
                <c:pt idx="815">
                  <c:v>1165</c:v>
                </c:pt>
                <c:pt idx="816">
                  <c:v>1166</c:v>
                </c:pt>
                <c:pt idx="817">
                  <c:v>1167</c:v>
                </c:pt>
                <c:pt idx="818">
                  <c:v>1168</c:v>
                </c:pt>
                <c:pt idx="819">
                  <c:v>1169</c:v>
                </c:pt>
                <c:pt idx="820">
                  <c:v>1170</c:v>
                </c:pt>
                <c:pt idx="821">
                  <c:v>1171</c:v>
                </c:pt>
                <c:pt idx="822">
                  <c:v>1172</c:v>
                </c:pt>
                <c:pt idx="823">
                  <c:v>1173</c:v>
                </c:pt>
                <c:pt idx="824">
                  <c:v>1174</c:v>
                </c:pt>
                <c:pt idx="825">
                  <c:v>1175</c:v>
                </c:pt>
                <c:pt idx="826">
                  <c:v>1176</c:v>
                </c:pt>
                <c:pt idx="827">
                  <c:v>1177</c:v>
                </c:pt>
                <c:pt idx="828">
                  <c:v>1178</c:v>
                </c:pt>
                <c:pt idx="829">
                  <c:v>1179</c:v>
                </c:pt>
                <c:pt idx="830">
                  <c:v>1180</c:v>
                </c:pt>
                <c:pt idx="831">
                  <c:v>1181</c:v>
                </c:pt>
                <c:pt idx="832">
                  <c:v>1182</c:v>
                </c:pt>
                <c:pt idx="833">
                  <c:v>1183</c:v>
                </c:pt>
                <c:pt idx="834">
                  <c:v>1184</c:v>
                </c:pt>
                <c:pt idx="835">
                  <c:v>1185</c:v>
                </c:pt>
                <c:pt idx="836">
                  <c:v>1186</c:v>
                </c:pt>
                <c:pt idx="837">
                  <c:v>1187</c:v>
                </c:pt>
                <c:pt idx="838">
                  <c:v>1188</c:v>
                </c:pt>
                <c:pt idx="839">
                  <c:v>1189</c:v>
                </c:pt>
                <c:pt idx="840">
                  <c:v>1190</c:v>
                </c:pt>
                <c:pt idx="841">
                  <c:v>1191</c:v>
                </c:pt>
                <c:pt idx="842">
                  <c:v>1192</c:v>
                </c:pt>
                <c:pt idx="843">
                  <c:v>1193</c:v>
                </c:pt>
                <c:pt idx="844">
                  <c:v>1194</c:v>
                </c:pt>
                <c:pt idx="845">
                  <c:v>1195</c:v>
                </c:pt>
                <c:pt idx="846">
                  <c:v>1196</c:v>
                </c:pt>
                <c:pt idx="847">
                  <c:v>1197</c:v>
                </c:pt>
                <c:pt idx="848">
                  <c:v>1198</c:v>
                </c:pt>
                <c:pt idx="849">
                  <c:v>1199</c:v>
                </c:pt>
                <c:pt idx="850">
                  <c:v>1200</c:v>
                </c:pt>
                <c:pt idx="851">
                  <c:v>1201</c:v>
                </c:pt>
                <c:pt idx="852">
                  <c:v>1202</c:v>
                </c:pt>
                <c:pt idx="853">
                  <c:v>1203</c:v>
                </c:pt>
                <c:pt idx="854">
                  <c:v>1204</c:v>
                </c:pt>
                <c:pt idx="855">
                  <c:v>1205</c:v>
                </c:pt>
                <c:pt idx="856">
                  <c:v>1206</c:v>
                </c:pt>
                <c:pt idx="857">
                  <c:v>1207</c:v>
                </c:pt>
                <c:pt idx="858">
                  <c:v>1208</c:v>
                </c:pt>
                <c:pt idx="859">
                  <c:v>1209</c:v>
                </c:pt>
                <c:pt idx="860">
                  <c:v>1210</c:v>
                </c:pt>
                <c:pt idx="861">
                  <c:v>1211</c:v>
                </c:pt>
                <c:pt idx="862">
                  <c:v>1212</c:v>
                </c:pt>
                <c:pt idx="863">
                  <c:v>1213</c:v>
                </c:pt>
                <c:pt idx="864">
                  <c:v>1214</c:v>
                </c:pt>
                <c:pt idx="865">
                  <c:v>1215</c:v>
                </c:pt>
                <c:pt idx="866">
                  <c:v>1216</c:v>
                </c:pt>
                <c:pt idx="867">
                  <c:v>1217</c:v>
                </c:pt>
                <c:pt idx="868">
                  <c:v>1218</c:v>
                </c:pt>
                <c:pt idx="869">
                  <c:v>1219</c:v>
                </c:pt>
                <c:pt idx="870">
                  <c:v>1220</c:v>
                </c:pt>
                <c:pt idx="871">
                  <c:v>1221</c:v>
                </c:pt>
                <c:pt idx="872">
                  <c:v>1222</c:v>
                </c:pt>
                <c:pt idx="873">
                  <c:v>1223</c:v>
                </c:pt>
                <c:pt idx="874">
                  <c:v>1224</c:v>
                </c:pt>
                <c:pt idx="875">
                  <c:v>1225</c:v>
                </c:pt>
                <c:pt idx="876">
                  <c:v>1226</c:v>
                </c:pt>
                <c:pt idx="877">
                  <c:v>1227</c:v>
                </c:pt>
                <c:pt idx="878">
                  <c:v>1228</c:v>
                </c:pt>
                <c:pt idx="879">
                  <c:v>1229</c:v>
                </c:pt>
                <c:pt idx="880">
                  <c:v>1230</c:v>
                </c:pt>
                <c:pt idx="881">
                  <c:v>1231</c:v>
                </c:pt>
                <c:pt idx="882">
                  <c:v>1232</c:v>
                </c:pt>
                <c:pt idx="883">
                  <c:v>1233</c:v>
                </c:pt>
                <c:pt idx="884">
                  <c:v>1234</c:v>
                </c:pt>
                <c:pt idx="885">
                  <c:v>1235</c:v>
                </c:pt>
                <c:pt idx="886">
                  <c:v>1236</c:v>
                </c:pt>
                <c:pt idx="887">
                  <c:v>1237</c:v>
                </c:pt>
                <c:pt idx="888">
                  <c:v>1238</c:v>
                </c:pt>
                <c:pt idx="889">
                  <c:v>1239</c:v>
                </c:pt>
                <c:pt idx="890">
                  <c:v>1240</c:v>
                </c:pt>
                <c:pt idx="891">
                  <c:v>1241</c:v>
                </c:pt>
                <c:pt idx="892">
                  <c:v>1242</c:v>
                </c:pt>
                <c:pt idx="893">
                  <c:v>1243</c:v>
                </c:pt>
                <c:pt idx="894">
                  <c:v>1244</c:v>
                </c:pt>
                <c:pt idx="895">
                  <c:v>1245</c:v>
                </c:pt>
                <c:pt idx="896">
                  <c:v>1246</c:v>
                </c:pt>
                <c:pt idx="897">
                  <c:v>1247</c:v>
                </c:pt>
                <c:pt idx="898">
                  <c:v>1248</c:v>
                </c:pt>
                <c:pt idx="899">
                  <c:v>1249</c:v>
                </c:pt>
                <c:pt idx="900">
                  <c:v>1250</c:v>
                </c:pt>
                <c:pt idx="901">
                  <c:v>1251</c:v>
                </c:pt>
                <c:pt idx="902">
                  <c:v>1252</c:v>
                </c:pt>
                <c:pt idx="903">
                  <c:v>1253</c:v>
                </c:pt>
                <c:pt idx="904">
                  <c:v>1254</c:v>
                </c:pt>
                <c:pt idx="905">
                  <c:v>1255</c:v>
                </c:pt>
                <c:pt idx="906">
                  <c:v>1256</c:v>
                </c:pt>
                <c:pt idx="907">
                  <c:v>1257</c:v>
                </c:pt>
                <c:pt idx="908">
                  <c:v>1258</c:v>
                </c:pt>
                <c:pt idx="909">
                  <c:v>1259</c:v>
                </c:pt>
                <c:pt idx="910">
                  <c:v>1260</c:v>
                </c:pt>
                <c:pt idx="911">
                  <c:v>1261</c:v>
                </c:pt>
                <c:pt idx="912">
                  <c:v>1262</c:v>
                </c:pt>
                <c:pt idx="913">
                  <c:v>1263</c:v>
                </c:pt>
                <c:pt idx="914">
                  <c:v>1264</c:v>
                </c:pt>
                <c:pt idx="915">
                  <c:v>1265</c:v>
                </c:pt>
                <c:pt idx="916">
                  <c:v>1266</c:v>
                </c:pt>
                <c:pt idx="917">
                  <c:v>1267</c:v>
                </c:pt>
                <c:pt idx="918">
                  <c:v>1268</c:v>
                </c:pt>
                <c:pt idx="919">
                  <c:v>1269</c:v>
                </c:pt>
                <c:pt idx="920">
                  <c:v>1270</c:v>
                </c:pt>
                <c:pt idx="921">
                  <c:v>1271</c:v>
                </c:pt>
                <c:pt idx="922">
                  <c:v>1272</c:v>
                </c:pt>
                <c:pt idx="923">
                  <c:v>1273</c:v>
                </c:pt>
                <c:pt idx="924">
                  <c:v>1274</c:v>
                </c:pt>
                <c:pt idx="925">
                  <c:v>1275</c:v>
                </c:pt>
                <c:pt idx="926">
                  <c:v>1276</c:v>
                </c:pt>
                <c:pt idx="927">
                  <c:v>1277</c:v>
                </c:pt>
                <c:pt idx="928">
                  <c:v>1278</c:v>
                </c:pt>
                <c:pt idx="929">
                  <c:v>1279</c:v>
                </c:pt>
                <c:pt idx="930">
                  <c:v>1280</c:v>
                </c:pt>
                <c:pt idx="931">
                  <c:v>1281</c:v>
                </c:pt>
                <c:pt idx="932">
                  <c:v>1282</c:v>
                </c:pt>
                <c:pt idx="933">
                  <c:v>1283</c:v>
                </c:pt>
                <c:pt idx="934">
                  <c:v>1284</c:v>
                </c:pt>
                <c:pt idx="935">
                  <c:v>1285</c:v>
                </c:pt>
                <c:pt idx="936">
                  <c:v>1286</c:v>
                </c:pt>
                <c:pt idx="937">
                  <c:v>1287</c:v>
                </c:pt>
                <c:pt idx="938">
                  <c:v>1288</c:v>
                </c:pt>
                <c:pt idx="939">
                  <c:v>1289</c:v>
                </c:pt>
                <c:pt idx="940">
                  <c:v>1290</c:v>
                </c:pt>
                <c:pt idx="941">
                  <c:v>1291</c:v>
                </c:pt>
                <c:pt idx="942">
                  <c:v>1292</c:v>
                </c:pt>
                <c:pt idx="943">
                  <c:v>1293</c:v>
                </c:pt>
                <c:pt idx="944">
                  <c:v>1294</c:v>
                </c:pt>
                <c:pt idx="945">
                  <c:v>1295</c:v>
                </c:pt>
                <c:pt idx="946">
                  <c:v>1296</c:v>
                </c:pt>
                <c:pt idx="947">
                  <c:v>1297</c:v>
                </c:pt>
                <c:pt idx="948">
                  <c:v>1298</c:v>
                </c:pt>
                <c:pt idx="949">
                  <c:v>1299</c:v>
                </c:pt>
                <c:pt idx="950">
                  <c:v>1300</c:v>
                </c:pt>
                <c:pt idx="951">
                  <c:v>1301</c:v>
                </c:pt>
                <c:pt idx="952">
                  <c:v>1302</c:v>
                </c:pt>
                <c:pt idx="953">
                  <c:v>1303</c:v>
                </c:pt>
                <c:pt idx="954">
                  <c:v>1304</c:v>
                </c:pt>
                <c:pt idx="955">
                  <c:v>1305</c:v>
                </c:pt>
                <c:pt idx="956">
                  <c:v>1306</c:v>
                </c:pt>
                <c:pt idx="957">
                  <c:v>1307</c:v>
                </c:pt>
                <c:pt idx="958">
                  <c:v>1308</c:v>
                </c:pt>
                <c:pt idx="959">
                  <c:v>1309</c:v>
                </c:pt>
                <c:pt idx="960">
                  <c:v>1310</c:v>
                </c:pt>
                <c:pt idx="961">
                  <c:v>1311</c:v>
                </c:pt>
                <c:pt idx="962">
                  <c:v>1312</c:v>
                </c:pt>
                <c:pt idx="963">
                  <c:v>1313</c:v>
                </c:pt>
                <c:pt idx="964">
                  <c:v>1314</c:v>
                </c:pt>
                <c:pt idx="965">
                  <c:v>1315</c:v>
                </c:pt>
                <c:pt idx="966">
                  <c:v>1316</c:v>
                </c:pt>
                <c:pt idx="967">
                  <c:v>1317</c:v>
                </c:pt>
                <c:pt idx="968">
                  <c:v>1318</c:v>
                </c:pt>
                <c:pt idx="969">
                  <c:v>1319</c:v>
                </c:pt>
                <c:pt idx="970">
                  <c:v>1320</c:v>
                </c:pt>
                <c:pt idx="971">
                  <c:v>1321</c:v>
                </c:pt>
                <c:pt idx="972">
                  <c:v>1322</c:v>
                </c:pt>
                <c:pt idx="973">
                  <c:v>1323</c:v>
                </c:pt>
                <c:pt idx="974">
                  <c:v>1324</c:v>
                </c:pt>
                <c:pt idx="975">
                  <c:v>1325</c:v>
                </c:pt>
                <c:pt idx="976">
                  <c:v>1326</c:v>
                </c:pt>
                <c:pt idx="977">
                  <c:v>1327</c:v>
                </c:pt>
                <c:pt idx="978">
                  <c:v>1328</c:v>
                </c:pt>
                <c:pt idx="979">
                  <c:v>1329</c:v>
                </c:pt>
                <c:pt idx="980">
                  <c:v>1330</c:v>
                </c:pt>
                <c:pt idx="981">
                  <c:v>1331</c:v>
                </c:pt>
                <c:pt idx="982">
                  <c:v>1332</c:v>
                </c:pt>
                <c:pt idx="983">
                  <c:v>1333</c:v>
                </c:pt>
                <c:pt idx="984">
                  <c:v>1334</c:v>
                </c:pt>
                <c:pt idx="985">
                  <c:v>1335</c:v>
                </c:pt>
                <c:pt idx="986">
                  <c:v>1336</c:v>
                </c:pt>
                <c:pt idx="987">
                  <c:v>1337</c:v>
                </c:pt>
                <c:pt idx="988">
                  <c:v>1338</c:v>
                </c:pt>
                <c:pt idx="989">
                  <c:v>1339</c:v>
                </c:pt>
                <c:pt idx="990">
                  <c:v>1340</c:v>
                </c:pt>
                <c:pt idx="991">
                  <c:v>1341</c:v>
                </c:pt>
                <c:pt idx="992">
                  <c:v>1342</c:v>
                </c:pt>
                <c:pt idx="993">
                  <c:v>1343</c:v>
                </c:pt>
                <c:pt idx="994">
                  <c:v>1344</c:v>
                </c:pt>
                <c:pt idx="995">
                  <c:v>1345</c:v>
                </c:pt>
                <c:pt idx="996">
                  <c:v>1346</c:v>
                </c:pt>
                <c:pt idx="997">
                  <c:v>1347</c:v>
                </c:pt>
                <c:pt idx="998">
                  <c:v>1348</c:v>
                </c:pt>
                <c:pt idx="999">
                  <c:v>1349</c:v>
                </c:pt>
                <c:pt idx="1000">
                  <c:v>1350</c:v>
                </c:pt>
                <c:pt idx="1001">
                  <c:v>1450</c:v>
                </c:pt>
                <c:pt idx="1002">
                  <c:v>1451</c:v>
                </c:pt>
                <c:pt idx="1003">
                  <c:v>1452</c:v>
                </c:pt>
                <c:pt idx="1004">
                  <c:v>1453</c:v>
                </c:pt>
                <c:pt idx="1005">
                  <c:v>1454</c:v>
                </c:pt>
                <c:pt idx="1006">
                  <c:v>1455</c:v>
                </c:pt>
                <c:pt idx="1007">
                  <c:v>1456</c:v>
                </c:pt>
                <c:pt idx="1008">
                  <c:v>1457</c:v>
                </c:pt>
                <c:pt idx="1009">
                  <c:v>1458</c:v>
                </c:pt>
                <c:pt idx="1010">
                  <c:v>1459</c:v>
                </c:pt>
                <c:pt idx="1011">
                  <c:v>1460</c:v>
                </c:pt>
                <c:pt idx="1012">
                  <c:v>1461</c:v>
                </c:pt>
                <c:pt idx="1013">
                  <c:v>1462</c:v>
                </c:pt>
                <c:pt idx="1014">
                  <c:v>1463</c:v>
                </c:pt>
                <c:pt idx="1015">
                  <c:v>1464</c:v>
                </c:pt>
                <c:pt idx="1016">
                  <c:v>1465</c:v>
                </c:pt>
                <c:pt idx="1017">
                  <c:v>1466</c:v>
                </c:pt>
                <c:pt idx="1018">
                  <c:v>1467</c:v>
                </c:pt>
                <c:pt idx="1019">
                  <c:v>1468</c:v>
                </c:pt>
                <c:pt idx="1020">
                  <c:v>1469</c:v>
                </c:pt>
                <c:pt idx="1021">
                  <c:v>1470</c:v>
                </c:pt>
                <c:pt idx="1022">
                  <c:v>1471</c:v>
                </c:pt>
                <c:pt idx="1023">
                  <c:v>1472</c:v>
                </c:pt>
                <c:pt idx="1024">
                  <c:v>1473</c:v>
                </c:pt>
                <c:pt idx="1025">
                  <c:v>1474</c:v>
                </c:pt>
                <c:pt idx="1026">
                  <c:v>1475</c:v>
                </c:pt>
                <c:pt idx="1027">
                  <c:v>1476</c:v>
                </c:pt>
                <c:pt idx="1028">
                  <c:v>1477</c:v>
                </c:pt>
                <c:pt idx="1029">
                  <c:v>1478</c:v>
                </c:pt>
                <c:pt idx="1030">
                  <c:v>1479</c:v>
                </c:pt>
                <c:pt idx="1031">
                  <c:v>1480</c:v>
                </c:pt>
                <c:pt idx="1032">
                  <c:v>1481</c:v>
                </c:pt>
                <c:pt idx="1033">
                  <c:v>1482</c:v>
                </c:pt>
                <c:pt idx="1034">
                  <c:v>1483</c:v>
                </c:pt>
                <c:pt idx="1035">
                  <c:v>1484</c:v>
                </c:pt>
                <c:pt idx="1036">
                  <c:v>1485</c:v>
                </c:pt>
                <c:pt idx="1037">
                  <c:v>1486</c:v>
                </c:pt>
                <c:pt idx="1038">
                  <c:v>1487</c:v>
                </c:pt>
                <c:pt idx="1039">
                  <c:v>1488</c:v>
                </c:pt>
                <c:pt idx="1040">
                  <c:v>1489</c:v>
                </c:pt>
                <c:pt idx="1041">
                  <c:v>1490</c:v>
                </c:pt>
                <c:pt idx="1042">
                  <c:v>1491</c:v>
                </c:pt>
                <c:pt idx="1043">
                  <c:v>1492</c:v>
                </c:pt>
                <c:pt idx="1044">
                  <c:v>1493</c:v>
                </c:pt>
                <c:pt idx="1045">
                  <c:v>1494</c:v>
                </c:pt>
                <c:pt idx="1046">
                  <c:v>1495</c:v>
                </c:pt>
                <c:pt idx="1047">
                  <c:v>1496</c:v>
                </c:pt>
                <c:pt idx="1048">
                  <c:v>1497</c:v>
                </c:pt>
                <c:pt idx="1049">
                  <c:v>1498</c:v>
                </c:pt>
                <c:pt idx="1050">
                  <c:v>1499</c:v>
                </c:pt>
                <c:pt idx="1051">
                  <c:v>1500</c:v>
                </c:pt>
                <c:pt idx="1052">
                  <c:v>1501</c:v>
                </c:pt>
                <c:pt idx="1053">
                  <c:v>1502</c:v>
                </c:pt>
                <c:pt idx="1054">
                  <c:v>1503</c:v>
                </c:pt>
                <c:pt idx="1055">
                  <c:v>1504</c:v>
                </c:pt>
                <c:pt idx="1056">
                  <c:v>1505</c:v>
                </c:pt>
                <c:pt idx="1057">
                  <c:v>1506</c:v>
                </c:pt>
                <c:pt idx="1058">
                  <c:v>1507</c:v>
                </c:pt>
                <c:pt idx="1059">
                  <c:v>1508</c:v>
                </c:pt>
                <c:pt idx="1060">
                  <c:v>1509</c:v>
                </c:pt>
                <c:pt idx="1061">
                  <c:v>1510</c:v>
                </c:pt>
                <c:pt idx="1062">
                  <c:v>1511</c:v>
                </c:pt>
                <c:pt idx="1063">
                  <c:v>1512</c:v>
                </c:pt>
                <c:pt idx="1064">
                  <c:v>1513</c:v>
                </c:pt>
                <c:pt idx="1065">
                  <c:v>1514</c:v>
                </c:pt>
                <c:pt idx="1066">
                  <c:v>1515</c:v>
                </c:pt>
                <c:pt idx="1067">
                  <c:v>1516</c:v>
                </c:pt>
                <c:pt idx="1068">
                  <c:v>1517</c:v>
                </c:pt>
                <c:pt idx="1069">
                  <c:v>1518</c:v>
                </c:pt>
                <c:pt idx="1070">
                  <c:v>1519</c:v>
                </c:pt>
                <c:pt idx="1071">
                  <c:v>1520</c:v>
                </c:pt>
                <c:pt idx="1072">
                  <c:v>1521</c:v>
                </c:pt>
                <c:pt idx="1073">
                  <c:v>1522</c:v>
                </c:pt>
                <c:pt idx="1074">
                  <c:v>1523</c:v>
                </c:pt>
                <c:pt idx="1075">
                  <c:v>1524</c:v>
                </c:pt>
                <c:pt idx="1076">
                  <c:v>1525</c:v>
                </c:pt>
                <c:pt idx="1077">
                  <c:v>1526</c:v>
                </c:pt>
                <c:pt idx="1078">
                  <c:v>1527</c:v>
                </c:pt>
                <c:pt idx="1079">
                  <c:v>1528</c:v>
                </c:pt>
                <c:pt idx="1080">
                  <c:v>1529</c:v>
                </c:pt>
                <c:pt idx="1081">
                  <c:v>1530</c:v>
                </c:pt>
                <c:pt idx="1082">
                  <c:v>1531</c:v>
                </c:pt>
                <c:pt idx="1083">
                  <c:v>1532</c:v>
                </c:pt>
                <c:pt idx="1084">
                  <c:v>1533</c:v>
                </c:pt>
                <c:pt idx="1085">
                  <c:v>1534</c:v>
                </c:pt>
                <c:pt idx="1086">
                  <c:v>1535</c:v>
                </c:pt>
                <c:pt idx="1087">
                  <c:v>1536</c:v>
                </c:pt>
                <c:pt idx="1088">
                  <c:v>1537</c:v>
                </c:pt>
                <c:pt idx="1089">
                  <c:v>1538</c:v>
                </c:pt>
                <c:pt idx="1090">
                  <c:v>1539</c:v>
                </c:pt>
                <c:pt idx="1091">
                  <c:v>1540</c:v>
                </c:pt>
                <c:pt idx="1092">
                  <c:v>1541</c:v>
                </c:pt>
                <c:pt idx="1093">
                  <c:v>1542</c:v>
                </c:pt>
                <c:pt idx="1094">
                  <c:v>1543</c:v>
                </c:pt>
                <c:pt idx="1095">
                  <c:v>1544</c:v>
                </c:pt>
                <c:pt idx="1096">
                  <c:v>1545</c:v>
                </c:pt>
                <c:pt idx="1097">
                  <c:v>1546</c:v>
                </c:pt>
                <c:pt idx="1098">
                  <c:v>1547</c:v>
                </c:pt>
                <c:pt idx="1099">
                  <c:v>1548</c:v>
                </c:pt>
                <c:pt idx="1100">
                  <c:v>1549</c:v>
                </c:pt>
                <c:pt idx="1101">
                  <c:v>1550</c:v>
                </c:pt>
                <c:pt idx="1102">
                  <c:v>1551</c:v>
                </c:pt>
                <c:pt idx="1103">
                  <c:v>1552</c:v>
                </c:pt>
                <c:pt idx="1104">
                  <c:v>1553</c:v>
                </c:pt>
                <c:pt idx="1105">
                  <c:v>1554</c:v>
                </c:pt>
                <c:pt idx="1106">
                  <c:v>1555</c:v>
                </c:pt>
                <c:pt idx="1107">
                  <c:v>1556</c:v>
                </c:pt>
                <c:pt idx="1108">
                  <c:v>1557</c:v>
                </c:pt>
                <c:pt idx="1109">
                  <c:v>1558</c:v>
                </c:pt>
                <c:pt idx="1110">
                  <c:v>1559</c:v>
                </c:pt>
                <c:pt idx="1111">
                  <c:v>1560</c:v>
                </c:pt>
                <c:pt idx="1112">
                  <c:v>1561</c:v>
                </c:pt>
                <c:pt idx="1113">
                  <c:v>1562</c:v>
                </c:pt>
                <c:pt idx="1114">
                  <c:v>1563</c:v>
                </c:pt>
                <c:pt idx="1115">
                  <c:v>1564</c:v>
                </c:pt>
                <c:pt idx="1116">
                  <c:v>1565</c:v>
                </c:pt>
                <c:pt idx="1117">
                  <c:v>1566</c:v>
                </c:pt>
                <c:pt idx="1118">
                  <c:v>1567</c:v>
                </c:pt>
                <c:pt idx="1119">
                  <c:v>1568</c:v>
                </c:pt>
                <c:pt idx="1120">
                  <c:v>1569</c:v>
                </c:pt>
                <c:pt idx="1121">
                  <c:v>1570</c:v>
                </c:pt>
                <c:pt idx="1122">
                  <c:v>1571</c:v>
                </c:pt>
                <c:pt idx="1123">
                  <c:v>1572</c:v>
                </c:pt>
                <c:pt idx="1124">
                  <c:v>1573</c:v>
                </c:pt>
                <c:pt idx="1125">
                  <c:v>1574</c:v>
                </c:pt>
                <c:pt idx="1126">
                  <c:v>1575</c:v>
                </c:pt>
                <c:pt idx="1127">
                  <c:v>1576</c:v>
                </c:pt>
                <c:pt idx="1128">
                  <c:v>1577</c:v>
                </c:pt>
                <c:pt idx="1129">
                  <c:v>1578</c:v>
                </c:pt>
                <c:pt idx="1130">
                  <c:v>1579</c:v>
                </c:pt>
                <c:pt idx="1131">
                  <c:v>1580</c:v>
                </c:pt>
                <c:pt idx="1132">
                  <c:v>1581</c:v>
                </c:pt>
                <c:pt idx="1133">
                  <c:v>1582</c:v>
                </c:pt>
                <c:pt idx="1134">
                  <c:v>1583</c:v>
                </c:pt>
                <c:pt idx="1135">
                  <c:v>1584</c:v>
                </c:pt>
                <c:pt idx="1136">
                  <c:v>1585</c:v>
                </c:pt>
                <c:pt idx="1137">
                  <c:v>1586</c:v>
                </c:pt>
                <c:pt idx="1138">
                  <c:v>1587</c:v>
                </c:pt>
                <c:pt idx="1139">
                  <c:v>1588</c:v>
                </c:pt>
                <c:pt idx="1140">
                  <c:v>1589</c:v>
                </c:pt>
                <c:pt idx="1141">
                  <c:v>1590</c:v>
                </c:pt>
                <c:pt idx="1142">
                  <c:v>1591</c:v>
                </c:pt>
                <c:pt idx="1143">
                  <c:v>1592</c:v>
                </c:pt>
                <c:pt idx="1144">
                  <c:v>1593</c:v>
                </c:pt>
                <c:pt idx="1145">
                  <c:v>1594</c:v>
                </c:pt>
                <c:pt idx="1146">
                  <c:v>1595</c:v>
                </c:pt>
                <c:pt idx="1147">
                  <c:v>1596</c:v>
                </c:pt>
                <c:pt idx="1148">
                  <c:v>1597</c:v>
                </c:pt>
                <c:pt idx="1149">
                  <c:v>1598</c:v>
                </c:pt>
                <c:pt idx="1150">
                  <c:v>1599</c:v>
                </c:pt>
                <c:pt idx="1151">
                  <c:v>1600</c:v>
                </c:pt>
                <c:pt idx="1152">
                  <c:v>1601</c:v>
                </c:pt>
                <c:pt idx="1153">
                  <c:v>1602</c:v>
                </c:pt>
                <c:pt idx="1154">
                  <c:v>1603</c:v>
                </c:pt>
                <c:pt idx="1155">
                  <c:v>1604</c:v>
                </c:pt>
                <c:pt idx="1156">
                  <c:v>1605</c:v>
                </c:pt>
                <c:pt idx="1157">
                  <c:v>1606</c:v>
                </c:pt>
                <c:pt idx="1158">
                  <c:v>1607</c:v>
                </c:pt>
                <c:pt idx="1159">
                  <c:v>1608</c:v>
                </c:pt>
                <c:pt idx="1160">
                  <c:v>1609</c:v>
                </c:pt>
                <c:pt idx="1161">
                  <c:v>1610</c:v>
                </c:pt>
                <c:pt idx="1162">
                  <c:v>1611</c:v>
                </c:pt>
                <c:pt idx="1163">
                  <c:v>1612</c:v>
                </c:pt>
                <c:pt idx="1164">
                  <c:v>1613</c:v>
                </c:pt>
                <c:pt idx="1165">
                  <c:v>1614</c:v>
                </c:pt>
                <c:pt idx="1166">
                  <c:v>1615</c:v>
                </c:pt>
                <c:pt idx="1167">
                  <c:v>1616</c:v>
                </c:pt>
                <c:pt idx="1168">
                  <c:v>1617</c:v>
                </c:pt>
                <c:pt idx="1169">
                  <c:v>1618</c:v>
                </c:pt>
                <c:pt idx="1170">
                  <c:v>1619</c:v>
                </c:pt>
                <c:pt idx="1171">
                  <c:v>1620</c:v>
                </c:pt>
                <c:pt idx="1172">
                  <c:v>1621</c:v>
                </c:pt>
                <c:pt idx="1173">
                  <c:v>1622</c:v>
                </c:pt>
                <c:pt idx="1174">
                  <c:v>1623</c:v>
                </c:pt>
                <c:pt idx="1175">
                  <c:v>1624</c:v>
                </c:pt>
                <c:pt idx="1176">
                  <c:v>1625</c:v>
                </c:pt>
                <c:pt idx="1177">
                  <c:v>1626</c:v>
                </c:pt>
                <c:pt idx="1178">
                  <c:v>1627</c:v>
                </c:pt>
                <c:pt idx="1179">
                  <c:v>1628</c:v>
                </c:pt>
                <c:pt idx="1180">
                  <c:v>1629</c:v>
                </c:pt>
                <c:pt idx="1181">
                  <c:v>1630</c:v>
                </c:pt>
                <c:pt idx="1182">
                  <c:v>1631</c:v>
                </c:pt>
                <c:pt idx="1183">
                  <c:v>1632</c:v>
                </c:pt>
                <c:pt idx="1184">
                  <c:v>1633</c:v>
                </c:pt>
                <c:pt idx="1185">
                  <c:v>1634</c:v>
                </c:pt>
                <c:pt idx="1186">
                  <c:v>1635</c:v>
                </c:pt>
                <c:pt idx="1187">
                  <c:v>1636</c:v>
                </c:pt>
                <c:pt idx="1188">
                  <c:v>1637</c:v>
                </c:pt>
                <c:pt idx="1189">
                  <c:v>1638</c:v>
                </c:pt>
                <c:pt idx="1190">
                  <c:v>1639</c:v>
                </c:pt>
                <c:pt idx="1191">
                  <c:v>1640</c:v>
                </c:pt>
                <c:pt idx="1192">
                  <c:v>1641</c:v>
                </c:pt>
                <c:pt idx="1193">
                  <c:v>1642</c:v>
                </c:pt>
                <c:pt idx="1194">
                  <c:v>1643</c:v>
                </c:pt>
                <c:pt idx="1195">
                  <c:v>1644</c:v>
                </c:pt>
                <c:pt idx="1196">
                  <c:v>1645</c:v>
                </c:pt>
                <c:pt idx="1197">
                  <c:v>1646</c:v>
                </c:pt>
                <c:pt idx="1198">
                  <c:v>1647</c:v>
                </c:pt>
                <c:pt idx="1199">
                  <c:v>1648</c:v>
                </c:pt>
                <c:pt idx="1200">
                  <c:v>1649</c:v>
                </c:pt>
                <c:pt idx="1201">
                  <c:v>1650</c:v>
                </c:pt>
                <c:pt idx="1202">
                  <c:v>1651</c:v>
                </c:pt>
                <c:pt idx="1203">
                  <c:v>1652</c:v>
                </c:pt>
                <c:pt idx="1204">
                  <c:v>1653</c:v>
                </c:pt>
                <c:pt idx="1205">
                  <c:v>1654</c:v>
                </c:pt>
                <c:pt idx="1206">
                  <c:v>1655</c:v>
                </c:pt>
                <c:pt idx="1207">
                  <c:v>1656</c:v>
                </c:pt>
                <c:pt idx="1208">
                  <c:v>1657</c:v>
                </c:pt>
                <c:pt idx="1209">
                  <c:v>1658</c:v>
                </c:pt>
                <c:pt idx="1210">
                  <c:v>1659</c:v>
                </c:pt>
                <c:pt idx="1211">
                  <c:v>1660</c:v>
                </c:pt>
                <c:pt idx="1212">
                  <c:v>1661</c:v>
                </c:pt>
                <c:pt idx="1213">
                  <c:v>1662</c:v>
                </c:pt>
                <c:pt idx="1214">
                  <c:v>1663</c:v>
                </c:pt>
                <c:pt idx="1215">
                  <c:v>1664</c:v>
                </c:pt>
                <c:pt idx="1216">
                  <c:v>1665</c:v>
                </c:pt>
                <c:pt idx="1217">
                  <c:v>1666</c:v>
                </c:pt>
                <c:pt idx="1218">
                  <c:v>1667</c:v>
                </c:pt>
                <c:pt idx="1219">
                  <c:v>1668</c:v>
                </c:pt>
                <c:pt idx="1220">
                  <c:v>1669</c:v>
                </c:pt>
                <c:pt idx="1221">
                  <c:v>1670</c:v>
                </c:pt>
                <c:pt idx="1222">
                  <c:v>1671</c:v>
                </c:pt>
                <c:pt idx="1223">
                  <c:v>1672</c:v>
                </c:pt>
                <c:pt idx="1224">
                  <c:v>1673</c:v>
                </c:pt>
                <c:pt idx="1225">
                  <c:v>1674</c:v>
                </c:pt>
                <c:pt idx="1226">
                  <c:v>1675</c:v>
                </c:pt>
                <c:pt idx="1227">
                  <c:v>1676</c:v>
                </c:pt>
                <c:pt idx="1228">
                  <c:v>1677</c:v>
                </c:pt>
                <c:pt idx="1229">
                  <c:v>1678</c:v>
                </c:pt>
                <c:pt idx="1230">
                  <c:v>1679</c:v>
                </c:pt>
                <c:pt idx="1231">
                  <c:v>1680</c:v>
                </c:pt>
                <c:pt idx="1232">
                  <c:v>1681</c:v>
                </c:pt>
                <c:pt idx="1233">
                  <c:v>1682</c:v>
                </c:pt>
                <c:pt idx="1234">
                  <c:v>1683</c:v>
                </c:pt>
                <c:pt idx="1235">
                  <c:v>1684</c:v>
                </c:pt>
                <c:pt idx="1236">
                  <c:v>1685</c:v>
                </c:pt>
                <c:pt idx="1237">
                  <c:v>1686</c:v>
                </c:pt>
                <c:pt idx="1238">
                  <c:v>1687</c:v>
                </c:pt>
                <c:pt idx="1239">
                  <c:v>1688</c:v>
                </c:pt>
                <c:pt idx="1240">
                  <c:v>1689</c:v>
                </c:pt>
                <c:pt idx="1241">
                  <c:v>1690</c:v>
                </c:pt>
                <c:pt idx="1242">
                  <c:v>1691</c:v>
                </c:pt>
                <c:pt idx="1243">
                  <c:v>1692</c:v>
                </c:pt>
                <c:pt idx="1244">
                  <c:v>1693</c:v>
                </c:pt>
                <c:pt idx="1245">
                  <c:v>1694</c:v>
                </c:pt>
                <c:pt idx="1246">
                  <c:v>1695</c:v>
                </c:pt>
                <c:pt idx="1247">
                  <c:v>1696</c:v>
                </c:pt>
                <c:pt idx="1248">
                  <c:v>1697</c:v>
                </c:pt>
                <c:pt idx="1249">
                  <c:v>1698</c:v>
                </c:pt>
                <c:pt idx="1250">
                  <c:v>1699</c:v>
                </c:pt>
                <c:pt idx="1251">
                  <c:v>1700</c:v>
                </c:pt>
                <c:pt idx="1252">
                  <c:v>1701</c:v>
                </c:pt>
                <c:pt idx="1253">
                  <c:v>1702</c:v>
                </c:pt>
                <c:pt idx="1254">
                  <c:v>1703</c:v>
                </c:pt>
                <c:pt idx="1255">
                  <c:v>1704</c:v>
                </c:pt>
                <c:pt idx="1256">
                  <c:v>1705</c:v>
                </c:pt>
                <c:pt idx="1257">
                  <c:v>1706</c:v>
                </c:pt>
                <c:pt idx="1258">
                  <c:v>1707</c:v>
                </c:pt>
                <c:pt idx="1259">
                  <c:v>1708</c:v>
                </c:pt>
                <c:pt idx="1260">
                  <c:v>1709</c:v>
                </c:pt>
                <c:pt idx="1261">
                  <c:v>1710</c:v>
                </c:pt>
                <c:pt idx="1262">
                  <c:v>1711</c:v>
                </c:pt>
                <c:pt idx="1263">
                  <c:v>1712</c:v>
                </c:pt>
                <c:pt idx="1264">
                  <c:v>1713</c:v>
                </c:pt>
                <c:pt idx="1265">
                  <c:v>1714</c:v>
                </c:pt>
                <c:pt idx="1266">
                  <c:v>1715</c:v>
                </c:pt>
                <c:pt idx="1267">
                  <c:v>1716</c:v>
                </c:pt>
                <c:pt idx="1268">
                  <c:v>1717</c:v>
                </c:pt>
                <c:pt idx="1269">
                  <c:v>1718</c:v>
                </c:pt>
                <c:pt idx="1270">
                  <c:v>1719</c:v>
                </c:pt>
                <c:pt idx="1271">
                  <c:v>1720</c:v>
                </c:pt>
                <c:pt idx="1272">
                  <c:v>1721</c:v>
                </c:pt>
                <c:pt idx="1273">
                  <c:v>1722</c:v>
                </c:pt>
                <c:pt idx="1274">
                  <c:v>1723</c:v>
                </c:pt>
                <c:pt idx="1275">
                  <c:v>1724</c:v>
                </c:pt>
                <c:pt idx="1276">
                  <c:v>1725</c:v>
                </c:pt>
                <c:pt idx="1277">
                  <c:v>1726</c:v>
                </c:pt>
                <c:pt idx="1278">
                  <c:v>1727</c:v>
                </c:pt>
                <c:pt idx="1279">
                  <c:v>1728</c:v>
                </c:pt>
                <c:pt idx="1280">
                  <c:v>1729</c:v>
                </c:pt>
                <c:pt idx="1281">
                  <c:v>1730</c:v>
                </c:pt>
                <c:pt idx="1282">
                  <c:v>1731</c:v>
                </c:pt>
                <c:pt idx="1283">
                  <c:v>1732</c:v>
                </c:pt>
                <c:pt idx="1284">
                  <c:v>1733</c:v>
                </c:pt>
                <c:pt idx="1285">
                  <c:v>1734</c:v>
                </c:pt>
                <c:pt idx="1286">
                  <c:v>1735</c:v>
                </c:pt>
                <c:pt idx="1287">
                  <c:v>1736</c:v>
                </c:pt>
                <c:pt idx="1288">
                  <c:v>1737</c:v>
                </c:pt>
                <c:pt idx="1289">
                  <c:v>1738</c:v>
                </c:pt>
                <c:pt idx="1290">
                  <c:v>1739</c:v>
                </c:pt>
                <c:pt idx="1291">
                  <c:v>1740</c:v>
                </c:pt>
                <c:pt idx="1292">
                  <c:v>1741</c:v>
                </c:pt>
                <c:pt idx="1293">
                  <c:v>1742</c:v>
                </c:pt>
                <c:pt idx="1294">
                  <c:v>1743</c:v>
                </c:pt>
                <c:pt idx="1295">
                  <c:v>1744</c:v>
                </c:pt>
                <c:pt idx="1296">
                  <c:v>1745</c:v>
                </c:pt>
                <c:pt idx="1297">
                  <c:v>1746</c:v>
                </c:pt>
                <c:pt idx="1298">
                  <c:v>1747</c:v>
                </c:pt>
                <c:pt idx="1299">
                  <c:v>1748</c:v>
                </c:pt>
                <c:pt idx="1300">
                  <c:v>1749</c:v>
                </c:pt>
                <c:pt idx="1301">
                  <c:v>1750</c:v>
                </c:pt>
                <c:pt idx="1302">
                  <c:v>1751</c:v>
                </c:pt>
                <c:pt idx="1303">
                  <c:v>1752</c:v>
                </c:pt>
                <c:pt idx="1304">
                  <c:v>1753</c:v>
                </c:pt>
                <c:pt idx="1305">
                  <c:v>1754</c:v>
                </c:pt>
                <c:pt idx="1306">
                  <c:v>1755</c:v>
                </c:pt>
                <c:pt idx="1307">
                  <c:v>1756</c:v>
                </c:pt>
                <c:pt idx="1308">
                  <c:v>1757</c:v>
                </c:pt>
                <c:pt idx="1309">
                  <c:v>1758</c:v>
                </c:pt>
                <c:pt idx="1310">
                  <c:v>1759</c:v>
                </c:pt>
                <c:pt idx="1311">
                  <c:v>1760</c:v>
                </c:pt>
                <c:pt idx="1312">
                  <c:v>1761</c:v>
                </c:pt>
                <c:pt idx="1313">
                  <c:v>1762</c:v>
                </c:pt>
                <c:pt idx="1314">
                  <c:v>1763</c:v>
                </c:pt>
                <c:pt idx="1315">
                  <c:v>1764</c:v>
                </c:pt>
                <c:pt idx="1316">
                  <c:v>1765</c:v>
                </c:pt>
                <c:pt idx="1317">
                  <c:v>1766</c:v>
                </c:pt>
                <c:pt idx="1318">
                  <c:v>1767</c:v>
                </c:pt>
                <c:pt idx="1319">
                  <c:v>1768</c:v>
                </c:pt>
                <c:pt idx="1320">
                  <c:v>1769</c:v>
                </c:pt>
                <c:pt idx="1321">
                  <c:v>1770</c:v>
                </c:pt>
                <c:pt idx="1322">
                  <c:v>1771</c:v>
                </c:pt>
                <c:pt idx="1323">
                  <c:v>1772</c:v>
                </c:pt>
                <c:pt idx="1324">
                  <c:v>1773</c:v>
                </c:pt>
                <c:pt idx="1325">
                  <c:v>1774</c:v>
                </c:pt>
                <c:pt idx="1326">
                  <c:v>1775</c:v>
                </c:pt>
                <c:pt idx="1327">
                  <c:v>1776</c:v>
                </c:pt>
                <c:pt idx="1328">
                  <c:v>1777</c:v>
                </c:pt>
                <c:pt idx="1329">
                  <c:v>1778</c:v>
                </c:pt>
                <c:pt idx="1330">
                  <c:v>1779</c:v>
                </c:pt>
                <c:pt idx="1331">
                  <c:v>1780</c:v>
                </c:pt>
                <c:pt idx="1332">
                  <c:v>1781</c:v>
                </c:pt>
                <c:pt idx="1333">
                  <c:v>1782</c:v>
                </c:pt>
                <c:pt idx="1334">
                  <c:v>1783</c:v>
                </c:pt>
                <c:pt idx="1335">
                  <c:v>1784</c:v>
                </c:pt>
                <c:pt idx="1336">
                  <c:v>1785</c:v>
                </c:pt>
                <c:pt idx="1337">
                  <c:v>1786</c:v>
                </c:pt>
                <c:pt idx="1338">
                  <c:v>1787</c:v>
                </c:pt>
                <c:pt idx="1339">
                  <c:v>1788</c:v>
                </c:pt>
                <c:pt idx="1340">
                  <c:v>1789</c:v>
                </c:pt>
                <c:pt idx="1341">
                  <c:v>1790</c:v>
                </c:pt>
                <c:pt idx="1342">
                  <c:v>2000</c:v>
                </c:pt>
                <c:pt idx="1343">
                  <c:v>2001</c:v>
                </c:pt>
                <c:pt idx="1344">
                  <c:v>2002</c:v>
                </c:pt>
                <c:pt idx="1345">
                  <c:v>2003</c:v>
                </c:pt>
                <c:pt idx="1346">
                  <c:v>2004</c:v>
                </c:pt>
                <c:pt idx="1347">
                  <c:v>2005</c:v>
                </c:pt>
                <c:pt idx="1348">
                  <c:v>2006</c:v>
                </c:pt>
                <c:pt idx="1349">
                  <c:v>2007</c:v>
                </c:pt>
                <c:pt idx="1350">
                  <c:v>2008</c:v>
                </c:pt>
                <c:pt idx="1351">
                  <c:v>2009</c:v>
                </c:pt>
                <c:pt idx="1352">
                  <c:v>2010</c:v>
                </c:pt>
                <c:pt idx="1353">
                  <c:v>2011</c:v>
                </c:pt>
                <c:pt idx="1354">
                  <c:v>2012</c:v>
                </c:pt>
                <c:pt idx="1355">
                  <c:v>2013</c:v>
                </c:pt>
                <c:pt idx="1356">
                  <c:v>2014</c:v>
                </c:pt>
                <c:pt idx="1357">
                  <c:v>2015</c:v>
                </c:pt>
                <c:pt idx="1358">
                  <c:v>2016</c:v>
                </c:pt>
                <c:pt idx="1359">
                  <c:v>2017</c:v>
                </c:pt>
                <c:pt idx="1360">
                  <c:v>2018</c:v>
                </c:pt>
                <c:pt idx="1361">
                  <c:v>2019</c:v>
                </c:pt>
                <c:pt idx="1362">
                  <c:v>2020</c:v>
                </c:pt>
                <c:pt idx="1363">
                  <c:v>2021</c:v>
                </c:pt>
                <c:pt idx="1364">
                  <c:v>2022</c:v>
                </c:pt>
                <c:pt idx="1365">
                  <c:v>2023</c:v>
                </c:pt>
                <c:pt idx="1366">
                  <c:v>2024</c:v>
                </c:pt>
                <c:pt idx="1367">
                  <c:v>2025</c:v>
                </c:pt>
                <c:pt idx="1368">
                  <c:v>2026</c:v>
                </c:pt>
                <c:pt idx="1369">
                  <c:v>2027</c:v>
                </c:pt>
                <c:pt idx="1370">
                  <c:v>2028</c:v>
                </c:pt>
                <c:pt idx="1371">
                  <c:v>2029</c:v>
                </c:pt>
                <c:pt idx="1372">
                  <c:v>2030</c:v>
                </c:pt>
                <c:pt idx="1373">
                  <c:v>2031</c:v>
                </c:pt>
                <c:pt idx="1374">
                  <c:v>2032</c:v>
                </c:pt>
                <c:pt idx="1375">
                  <c:v>2033</c:v>
                </c:pt>
                <c:pt idx="1376">
                  <c:v>2034</c:v>
                </c:pt>
                <c:pt idx="1377">
                  <c:v>2035</c:v>
                </c:pt>
                <c:pt idx="1378">
                  <c:v>2036</c:v>
                </c:pt>
                <c:pt idx="1379">
                  <c:v>2037</c:v>
                </c:pt>
                <c:pt idx="1380">
                  <c:v>2038</c:v>
                </c:pt>
                <c:pt idx="1381">
                  <c:v>2039</c:v>
                </c:pt>
                <c:pt idx="1382">
                  <c:v>2040</c:v>
                </c:pt>
                <c:pt idx="1383">
                  <c:v>2041</c:v>
                </c:pt>
                <c:pt idx="1384">
                  <c:v>2042</c:v>
                </c:pt>
                <c:pt idx="1385">
                  <c:v>2043</c:v>
                </c:pt>
                <c:pt idx="1386">
                  <c:v>2044</c:v>
                </c:pt>
                <c:pt idx="1387">
                  <c:v>2045</c:v>
                </c:pt>
                <c:pt idx="1388">
                  <c:v>2046</c:v>
                </c:pt>
                <c:pt idx="1389">
                  <c:v>2047</c:v>
                </c:pt>
                <c:pt idx="1390">
                  <c:v>2048</c:v>
                </c:pt>
                <c:pt idx="1391">
                  <c:v>2049</c:v>
                </c:pt>
                <c:pt idx="1392">
                  <c:v>2050</c:v>
                </c:pt>
                <c:pt idx="1393">
                  <c:v>2051</c:v>
                </c:pt>
                <c:pt idx="1394">
                  <c:v>2052</c:v>
                </c:pt>
                <c:pt idx="1395">
                  <c:v>2053</c:v>
                </c:pt>
                <c:pt idx="1396">
                  <c:v>2054</c:v>
                </c:pt>
                <c:pt idx="1397">
                  <c:v>2055</c:v>
                </c:pt>
                <c:pt idx="1398">
                  <c:v>2056</c:v>
                </c:pt>
                <c:pt idx="1399">
                  <c:v>2057</c:v>
                </c:pt>
                <c:pt idx="1400">
                  <c:v>2058</c:v>
                </c:pt>
                <c:pt idx="1401">
                  <c:v>2059</c:v>
                </c:pt>
                <c:pt idx="1402">
                  <c:v>2060</c:v>
                </c:pt>
                <c:pt idx="1403">
                  <c:v>2061</c:v>
                </c:pt>
                <c:pt idx="1404">
                  <c:v>2062</c:v>
                </c:pt>
                <c:pt idx="1405">
                  <c:v>2063</c:v>
                </c:pt>
                <c:pt idx="1406">
                  <c:v>2064</c:v>
                </c:pt>
                <c:pt idx="1407">
                  <c:v>2065</c:v>
                </c:pt>
                <c:pt idx="1408">
                  <c:v>2066</c:v>
                </c:pt>
                <c:pt idx="1409">
                  <c:v>2067</c:v>
                </c:pt>
                <c:pt idx="1410">
                  <c:v>2068</c:v>
                </c:pt>
                <c:pt idx="1411">
                  <c:v>2069</c:v>
                </c:pt>
                <c:pt idx="1412">
                  <c:v>2070</c:v>
                </c:pt>
                <c:pt idx="1413">
                  <c:v>2071</c:v>
                </c:pt>
                <c:pt idx="1414">
                  <c:v>2072</c:v>
                </c:pt>
                <c:pt idx="1415">
                  <c:v>2073</c:v>
                </c:pt>
                <c:pt idx="1416">
                  <c:v>2074</c:v>
                </c:pt>
                <c:pt idx="1417">
                  <c:v>2075</c:v>
                </c:pt>
                <c:pt idx="1418">
                  <c:v>2076</c:v>
                </c:pt>
                <c:pt idx="1419">
                  <c:v>2077</c:v>
                </c:pt>
                <c:pt idx="1420">
                  <c:v>2078</c:v>
                </c:pt>
                <c:pt idx="1421">
                  <c:v>2079</c:v>
                </c:pt>
                <c:pt idx="1422">
                  <c:v>2080</c:v>
                </c:pt>
                <c:pt idx="1423">
                  <c:v>2081</c:v>
                </c:pt>
                <c:pt idx="1424">
                  <c:v>2082</c:v>
                </c:pt>
                <c:pt idx="1425">
                  <c:v>2083</c:v>
                </c:pt>
                <c:pt idx="1426">
                  <c:v>2084</c:v>
                </c:pt>
                <c:pt idx="1427">
                  <c:v>2085</c:v>
                </c:pt>
                <c:pt idx="1428">
                  <c:v>2086</c:v>
                </c:pt>
                <c:pt idx="1429">
                  <c:v>2087</c:v>
                </c:pt>
                <c:pt idx="1430">
                  <c:v>2088</c:v>
                </c:pt>
                <c:pt idx="1431">
                  <c:v>2089</c:v>
                </c:pt>
                <c:pt idx="1432">
                  <c:v>2090</c:v>
                </c:pt>
                <c:pt idx="1433">
                  <c:v>2091</c:v>
                </c:pt>
                <c:pt idx="1434">
                  <c:v>2092</c:v>
                </c:pt>
                <c:pt idx="1435">
                  <c:v>2093</c:v>
                </c:pt>
                <c:pt idx="1436">
                  <c:v>2094</c:v>
                </c:pt>
                <c:pt idx="1437">
                  <c:v>2095</c:v>
                </c:pt>
                <c:pt idx="1438">
                  <c:v>2096</c:v>
                </c:pt>
                <c:pt idx="1439">
                  <c:v>2097</c:v>
                </c:pt>
                <c:pt idx="1440">
                  <c:v>2098</c:v>
                </c:pt>
                <c:pt idx="1441">
                  <c:v>2099</c:v>
                </c:pt>
                <c:pt idx="1442">
                  <c:v>2100</c:v>
                </c:pt>
                <c:pt idx="1443">
                  <c:v>2101</c:v>
                </c:pt>
                <c:pt idx="1444">
                  <c:v>2102</c:v>
                </c:pt>
                <c:pt idx="1445">
                  <c:v>2103</c:v>
                </c:pt>
                <c:pt idx="1446">
                  <c:v>2104</c:v>
                </c:pt>
                <c:pt idx="1447">
                  <c:v>2105</c:v>
                </c:pt>
                <c:pt idx="1448">
                  <c:v>2106</c:v>
                </c:pt>
                <c:pt idx="1449">
                  <c:v>2107</c:v>
                </c:pt>
                <c:pt idx="1450">
                  <c:v>2108</c:v>
                </c:pt>
                <c:pt idx="1451">
                  <c:v>2109</c:v>
                </c:pt>
                <c:pt idx="1452">
                  <c:v>2110</c:v>
                </c:pt>
                <c:pt idx="1453">
                  <c:v>2111</c:v>
                </c:pt>
                <c:pt idx="1454">
                  <c:v>2112</c:v>
                </c:pt>
                <c:pt idx="1455">
                  <c:v>2113</c:v>
                </c:pt>
                <c:pt idx="1456">
                  <c:v>2114</c:v>
                </c:pt>
                <c:pt idx="1457">
                  <c:v>2115</c:v>
                </c:pt>
                <c:pt idx="1458">
                  <c:v>2116</c:v>
                </c:pt>
                <c:pt idx="1459">
                  <c:v>2117</c:v>
                </c:pt>
                <c:pt idx="1460">
                  <c:v>2118</c:v>
                </c:pt>
                <c:pt idx="1461">
                  <c:v>2119</c:v>
                </c:pt>
                <c:pt idx="1462">
                  <c:v>2120</c:v>
                </c:pt>
                <c:pt idx="1463">
                  <c:v>2121</c:v>
                </c:pt>
                <c:pt idx="1464">
                  <c:v>2122</c:v>
                </c:pt>
                <c:pt idx="1465">
                  <c:v>2123</c:v>
                </c:pt>
                <c:pt idx="1466">
                  <c:v>2124</c:v>
                </c:pt>
                <c:pt idx="1467">
                  <c:v>2125</c:v>
                </c:pt>
                <c:pt idx="1468">
                  <c:v>2126</c:v>
                </c:pt>
                <c:pt idx="1469">
                  <c:v>2127</c:v>
                </c:pt>
                <c:pt idx="1470">
                  <c:v>2128</c:v>
                </c:pt>
                <c:pt idx="1471">
                  <c:v>2129</c:v>
                </c:pt>
                <c:pt idx="1472">
                  <c:v>2130</c:v>
                </c:pt>
                <c:pt idx="1473">
                  <c:v>2131</c:v>
                </c:pt>
                <c:pt idx="1474">
                  <c:v>2132</c:v>
                </c:pt>
                <c:pt idx="1475">
                  <c:v>2133</c:v>
                </c:pt>
                <c:pt idx="1476">
                  <c:v>2134</c:v>
                </c:pt>
                <c:pt idx="1477">
                  <c:v>2135</c:v>
                </c:pt>
                <c:pt idx="1478">
                  <c:v>2136</c:v>
                </c:pt>
                <c:pt idx="1479">
                  <c:v>2137</c:v>
                </c:pt>
                <c:pt idx="1480">
                  <c:v>2138</c:v>
                </c:pt>
                <c:pt idx="1481">
                  <c:v>2139</c:v>
                </c:pt>
                <c:pt idx="1482">
                  <c:v>2140</c:v>
                </c:pt>
                <c:pt idx="1483">
                  <c:v>2141</c:v>
                </c:pt>
                <c:pt idx="1484">
                  <c:v>2142</c:v>
                </c:pt>
                <c:pt idx="1485">
                  <c:v>2143</c:v>
                </c:pt>
                <c:pt idx="1486">
                  <c:v>2144</c:v>
                </c:pt>
                <c:pt idx="1487">
                  <c:v>2145</c:v>
                </c:pt>
                <c:pt idx="1488">
                  <c:v>2146</c:v>
                </c:pt>
                <c:pt idx="1489">
                  <c:v>2147</c:v>
                </c:pt>
                <c:pt idx="1490">
                  <c:v>2148</c:v>
                </c:pt>
                <c:pt idx="1491">
                  <c:v>2149</c:v>
                </c:pt>
                <c:pt idx="1492">
                  <c:v>2150</c:v>
                </c:pt>
                <c:pt idx="1493">
                  <c:v>2151</c:v>
                </c:pt>
                <c:pt idx="1494">
                  <c:v>2152</c:v>
                </c:pt>
                <c:pt idx="1495">
                  <c:v>2153</c:v>
                </c:pt>
                <c:pt idx="1496">
                  <c:v>2154</c:v>
                </c:pt>
                <c:pt idx="1497">
                  <c:v>2155</c:v>
                </c:pt>
                <c:pt idx="1498">
                  <c:v>2156</c:v>
                </c:pt>
                <c:pt idx="1499">
                  <c:v>2157</c:v>
                </c:pt>
                <c:pt idx="1500">
                  <c:v>2158</c:v>
                </c:pt>
                <c:pt idx="1501">
                  <c:v>2159</c:v>
                </c:pt>
                <c:pt idx="1502">
                  <c:v>2160</c:v>
                </c:pt>
                <c:pt idx="1503">
                  <c:v>2161</c:v>
                </c:pt>
                <c:pt idx="1504">
                  <c:v>2162</c:v>
                </c:pt>
                <c:pt idx="1505">
                  <c:v>2163</c:v>
                </c:pt>
                <c:pt idx="1506">
                  <c:v>2164</c:v>
                </c:pt>
                <c:pt idx="1507">
                  <c:v>2165</c:v>
                </c:pt>
                <c:pt idx="1508">
                  <c:v>2166</c:v>
                </c:pt>
                <c:pt idx="1509">
                  <c:v>2167</c:v>
                </c:pt>
                <c:pt idx="1510">
                  <c:v>2168</c:v>
                </c:pt>
                <c:pt idx="1511">
                  <c:v>2169</c:v>
                </c:pt>
                <c:pt idx="1512">
                  <c:v>2170</c:v>
                </c:pt>
                <c:pt idx="1513">
                  <c:v>2171</c:v>
                </c:pt>
                <c:pt idx="1514">
                  <c:v>2172</c:v>
                </c:pt>
                <c:pt idx="1515">
                  <c:v>2173</c:v>
                </c:pt>
                <c:pt idx="1516">
                  <c:v>2174</c:v>
                </c:pt>
                <c:pt idx="1517">
                  <c:v>2175</c:v>
                </c:pt>
                <c:pt idx="1518">
                  <c:v>2176</c:v>
                </c:pt>
                <c:pt idx="1519">
                  <c:v>2177</c:v>
                </c:pt>
                <c:pt idx="1520">
                  <c:v>2178</c:v>
                </c:pt>
                <c:pt idx="1521">
                  <c:v>2179</c:v>
                </c:pt>
                <c:pt idx="1522">
                  <c:v>2180</c:v>
                </c:pt>
                <c:pt idx="1523">
                  <c:v>2181</c:v>
                </c:pt>
                <c:pt idx="1524">
                  <c:v>2182</c:v>
                </c:pt>
                <c:pt idx="1525">
                  <c:v>2183</c:v>
                </c:pt>
                <c:pt idx="1526">
                  <c:v>2184</c:v>
                </c:pt>
                <c:pt idx="1527">
                  <c:v>2185</c:v>
                </c:pt>
                <c:pt idx="1528">
                  <c:v>2186</c:v>
                </c:pt>
                <c:pt idx="1529">
                  <c:v>2187</c:v>
                </c:pt>
                <c:pt idx="1530">
                  <c:v>2188</c:v>
                </c:pt>
                <c:pt idx="1531">
                  <c:v>2189</c:v>
                </c:pt>
                <c:pt idx="1532">
                  <c:v>2190</c:v>
                </c:pt>
                <c:pt idx="1533">
                  <c:v>2191</c:v>
                </c:pt>
                <c:pt idx="1534">
                  <c:v>2192</c:v>
                </c:pt>
                <c:pt idx="1535">
                  <c:v>2193</c:v>
                </c:pt>
                <c:pt idx="1536">
                  <c:v>2194</c:v>
                </c:pt>
                <c:pt idx="1537">
                  <c:v>2195</c:v>
                </c:pt>
                <c:pt idx="1538">
                  <c:v>2196</c:v>
                </c:pt>
                <c:pt idx="1539">
                  <c:v>2197</c:v>
                </c:pt>
                <c:pt idx="1540">
                  <c:v>2198</c:v>
                </c:pt>
                <c:pt idx="1541">
                  <c:v>2199</c:v>
                </c:pt>
                <c:pt idx="1542">
                  <c:v>2200</c:v>
                </c:pt>
                <c:pt idx="1543">
                  <c:v>2201</c:v>
                </c:pt>
                <c:pt idx="1544">
                  <c:v>2202</c:v>
                </c:pt>
                <c:pt idx="1545">
                  <c:v>2203</c:v>
                </c:pt>
                <c:pt idx="1546">
                  <c:v>2204</c:v>
                </c:pt>
                <c:pt idx="1547">
                  <c:v>2205</c:v>
                </c:pt>
                <c:pt idx="1548">
                  <c:v>2206</c:v>
                </c:pt>
                <c:pt idx="1549">
                  <c:v>2207</c:v>
                </c:pt>
                <c:pt idx="1550">
                  <c:v>2208</c:v>
                </c:pt>
                <c:pt idx="1551">
                  <c:v>2209</c:v>
                </c:pt>
                <c:pt idx="1552">
                  <c:v>2210</c:v>
                </c:pt>
                <c:pt idx="1553">
                  <c:v>2211</c:v>
                </c:pt>
                <c:pt idx="1554">
                  <c:v>2212</c:v>
                </c:pt>
                <c:pt idx="1555">
                  <c:v>2213</c:v>
                </c:pt>
                <c:pt idx="1556">
                  <c:v>2214</c:v>
                </c:pt>
                <c:pt idx="1557">
                  <c:v>2215</c:v>
                </c:pt>
                <c:pt idx="1558">
                  <c:v>2216</c:v>
                </c:pt>
                <c:pt idx="1559">
                  <c:v>2217</c:v>
                </c:pt>
                <c:pt idx="1560">
                  <c:v>2218</c:v>
                </c:pt>
                <c:pt idx="1561">
                  <c:v>2219</c:v>
                </c:pt>
                <c:pt idx="1562">
                  <c:v>2220</c:v>
                </c:pt>
                <c:pt idx="1563">
                  <c:v>2221</c:v>
                </c:pt>
                <c:pt idx="1564">
                  <c:v>2222</c:v>
                </c:pt>
                <c:pt idx="1565">
                  <c:v>2223</c:v>
                </c:pt>
                <c:pt idx="1566">
                  <c:v>2224</c:v>
                </c:pt>
                <c:pt idx="1567">
                  <c:v>2225</c:v>
                </c:pt>
                <c:pt idx="1568">
                  <c:v>2226</c:v>
                </c:pt>
                <c:pt idx="1569">
                  <c:v>2227</c:v>
                </c:pt>
                <c:pt idx="1570">
                  <c:v>2228</c:v>
                </c:pt>
                <c:pt idx="1571">
                  <c:v>2229</c:v>
                </c:pt>
                <c:pt idx="1572">
                  <c:v>2230</c:v>
                </c:pt>
                <c:pt idx="1573">
                  <c:v>2231</c:v>
                </c:pt>
                <c:pt idx="1574">
                  <c:v>2232</c:v>
                </c:pt>
                <c:pt idx="1575">
                  <c:v>2233</c:v>
                </c:pt>
                <c:pt idx="1576">
                  <c:v>2234</c:v>
                </c:pt>
                <c:pt idx="1577">
                  <c:v>2235</c:v>
                </c:pt>
                <c:pt idx="1578">
                  <c:v>2236</c:v>
                </c:pt>
                <c:pt idx="1579">
                  <c:v>2237</c:v>
                </c:pt>
                <c:pt idx="1580">
                  <c:v>2238</c:v>
                </c:pt>
                <c:pt idx="1581">
                  <c:v>2239</c:v>
                </c:pt>
                <c:pt idx="1582">
                  <c:v>2240</c:v>
                </c:pt>
                <c:pt idx="1583">
                  <c:v>2241</c:v>
                </c:pt>
                <c:pt idx="1584">
                  <c:v>2242</c:v>
                </c:pt>
                <c:pt idx="1585">
                  <c:v>2243</c:v>
                </c:pt>
                <c:pt idx="1586">
                  <c:v>2244</c:v>
                </c:pt>
                <c:pt idx="1587">
                  <c:v>2245</c:v>
                </c:pt>
                <c:pt idx="1588">
                  <c:v>2246</c:v>
                </c:pt>
                <c:pt idx="1589">
                  <c:v>2247</c:v>
                </c:pt>
                <c:pt idx="1590">
                  <c:v>2248</c:v>
                </c:pt>
                <c:pt idx="1591">
                  <c:v>2249</c:v>
                </c:pt>
                <c:pt idx="1592">
                  <c:v>2250</c:v>
                </c:pt>
                <c:pt idx="1593">
                  <c:v>2251</c:v>
                </c:pt>
                <c:pt idx="1594">
                  <c:v>2252</c:v>
                </c:pt>
                <c:pt idx="1595">
                  <c:v>2253</c:v>
                </c:pt>
                <c:pt idx="1596">
                  <c:v>2254</c:v>
                </c:pt>
                <c:pt idx="1597">
                  <c:v>2255</c:v>
                </c:pt>
                <c:pt idx="1598">
                  <c:v>2256</c:v>
                </c:pt>
                <c:pt idx="1599">
                  <c:v>2257</c:v>
                </c:pt>
                <c:pt idx="1600">
                  <c:v>2258</c:v>
                </c:pt>
                <c:pt idx="1601">
                  <c:v>2259</c:v>
                </c:pt>
                <c:pt idx="1602">
                  <c:v>2260</c:v>
                </c:pt>
                <c:pt idx="1603">
                  <c:v>2261</c:v>
                </c:pt>
                <c:pt idx="1604">
                  <c:v>2262</c:v>
                </c:pt>
                <c:pt idx="1605">
                  <c:v>2263</c:v>
                </c:pt>
                <c:pt idx="1606">
                  <c:v>2264</c:v>
                </c:pt>
                <c:pt idx="1607">
                  <c:v>2265</c:v>
                </c:pt>
                <c:pt idx="1608">
                  <c:v>2266</c:v>
                </c:pt>
                <c:pt idx="1609">
                  <c:v>2267</c:v>
                </c:pt>
                <c:pt idx="1610">
                  <c:v>2268</c:v>
                </c:pt>
                <c:pt idx="1611">
                  <c:v>2269</c:v>
                </c:pt>
                <c:pt idx="1612">
                  <c:v>2270</c:v>
                </c:pt>
                <c:pt idx="1613">
                  <c:v>2271</c:v>
                </c:pt>
                <c:pt idx="1614">
                  <c:v>2272</c:v>
                </c:pt>
                <c:pt idx="1615">
                  <c:v>2273</c:v>
                </c:pt>
                <c:pt idx="1616">
                  <c:v>2274</c:v>
                </c:pt>
                <c:pt idx="1617">
                  <c:v>2275</c:v>
                </c:pt>
                <c:pt idx="1618">
                  <c:v>2276</c:v>
                </c:pt>
                <c:pt idx="1619">
                  <c:v>2277</c:v>
                </c:pt>
                <c:pt idx="1620">
                  <c:v>2278</c:v>
                </c:pt>
                <c:pt idx="1621">
                  <c:v>2279</c:v>
                </c:pt>
                <c:pt idx="1622">
                  <c:v>2280</c:v>
                </c:pt>
                <c:pt idx="1623">
                  <c:v>2281</c:v>
                </c:pt>
                <c:pt idx="1624">
                  <c:v>2282</c:v>
                </c:pt>
                <c:pt idx="1625">
                  <c:v>2283</c:v>
                </c:pt>
                <c:pt idx="1626">
                  <c:v>2284</c:v>
                </c:pt>
                <c:pt idx="1627">
                  <c:v>2285</c:v>
                </c:pt>
                <c:pt idx="1628">
                  <c:v>2286</c:v>
                </c:pt>
                <c:pt idx="1629">
                  <c:v>2287</c:v>
                </c:pt>
                <c:pt idx="1630">
                  <c:v>2288</c:v>
                </c:pt>
                <c:pt idx="1631">
                  <c:v>2289</c:v>
                </c:pt>
                <c:pt idx="1632">
                  <c:v>2290</c:v>
                </c:pt>
                <c:pt idx="1633">
                  <c:v>2291</c:v>
                </c:pt>
                <c:pt idx="1634">
                  <c:v>2292</c:v>
                </c:pt>
                <c:pt idx="1635">
                  <c:v>2293</c:v>
                </c:pt>
                <c:pt idx="1636">
                  <c:v>2294</c:v>
                </c:pt>
                <c:pt idx="1637">
                  <c:v>2295</c:v>
                </c:pt>
                <c:pt idx="1638">
                  <c:v>2296</c:v>
                </c:pt>
                <c:pt idx="1639">
                  <c:v>2297</c:v>
                </c:pt>
                <c:pt idx="1640">
                  <c:v>2298</c:v>
                </c:pt>
                <c:pt idx="1641">
                  <c:v>2299</c:v>
                </c:pt>
                <c:pt idx="1642">
                  <c:v>2300</c:v>
                </c:pt>
              </c:numCache>
            </c:numRef>
          </c:xVal>
          <c:yVal>
            <c:numRef>
              <c:f>Sheet1!$C$17:$CDU$17</c:f>
              <c:numCache>
                <c:formatCode>0.00E+00</c:formatCode>
                <c:ptCount val="1643"/>
                <c:pt idx="0">
                  <c:v>8.6566174155409022E-3</c:v>
                </c:pt>
                <c:pt idx="1">
                  <c:v>8.720535584632573E-3</c:v>
                </c:pt>
                <c:pt idx="2">
                  <c:v>8.7374504503032538E-3</c:v>
                </c:pt>
                <c:pt idx="3">
                  <c:v>8.6517061681972256E-3</c:v>
                </c:pt>
                <c:pt idx="4">
                  <c:v>8.6531342953135772E-3</c:v>
                </c:pt>
                <c:pt idx="5">
                  <c:v>8.6271051351283507E-3</c:v>
                </c:pt>
                <c:pt idx="6">
                  <c:v>8.5838069653230119E-3</c:v>
                </c:pt>
                <c:pt idx="7">
                  <c:v>8.5566398199114456E-3</c:v>
                </c:pt>
                <c:pt idx="8">
                  <c:v>8.5841872158229551E-3</c:v>
                </c:pt>
                <c:pt idx="9">
                  <c:v>8.5782158093001652E-3</c:v>
                </c:pt>
                <c:pt idx="10">
                  <c:v>8.583499725637404E-3</c:v>
                </c:pt>
                <c:pt idx="11">
                  <c:v>8.641320797302985E-3</c:v>
                </c:pt>
                <c:pt idx="12">
                  <c:v>8.7164127958760749E-3</c:v>
                </c:pt>
                <c:pt idx="13">
                  <c:v>8.7212158260572478E-3</c:v>
                </c:pt>
                <c:pt idx="14">
                  <c:v>8.7019872975713508E-3</c:v>
                </c:pt>
                <c:pt idx="15">
                  <c:v>8.723593644659829E-3</c:v>
                </c:pt>
                <c:pt idx="16">
                  <c:v>8.7166141056617547E-3</c:v>
                </c:pt>
                <c:pt idx="17">
                  <c:v>8.7528424291072899E-3</c:v>
                </c:pt>
                <c:pt idx="18">
                  <c:v>8.815002348075E-3</c:v>
                </c:pt>
                <c:pt idx="19">
                  <c:v>8.8424729442017017E-3</c:v>
                </c:pt>
                <c:pt idx="20">
                  <c:v>8.8783747584896041E-3</c:v>
                </c:pt>
                <c:pt idx="21">
                  <c:v>8.9127465315094259E-3</c:v>
                </c:pt>
                <c:pt idx="22">
                  <c:v>8.9448089339900401E-3</c:v>
                </c:pt>
                <c:pt idx="23">
                  <c:v>8.9875038798123766E-3</c:v>
                </c:pt>
                <c:pt idx="24">
                  <c:v>9.0334825357024293E-3</c:v>
                </c:pt>
                <c:pt idx="25">
                  <c:v>9.0901486070142125E-3</c:v>
                </c:pt>
                <c:pt idx="26">
                  <c:v>9.1595644392656987E-3</c:v>
                </c:pt>
                <c:pt idx="27">
                  <c:v>9.2333007061275556E-3</c:v>
                </c:pt>
                <c:pt idx="28">
                  <c:v>9.2498939796125355E-3</c:v>
                </c:pt>
                <c:pt idx="29">
                  <c:v>9.2510621877986837E-3</c:v>
                </c:pt>
                <c:pt idx="30">
                  <c:v>9.2926199204338821E-3</c:v>
                </c:pt>
                <c:pt idx="31">
                  <c:v>9.3693789797821819E-3</c:v>
                </c:pt>
                <c:pt idx="32">
                  <c:v>9.4377035699636218E-3</c:v>
                </c:pt>
                <c:pt idx="33">
                  <c:v>9.5006726434098791E-3</c:v>
                </c:pt>
                <c:pt idx="34">
                  <c:v>9.5798855520084492E-3</c:v>
                </c:pt>
                <c:pt idx="35">
                  <c:v>9.6454985056369704E-3</c:v>
                </c:pt>
                <c:pt idx="36">
                  <c:v>9.710052251640679E-3</c:v>
                </c:pt>
                <c:pt idx="37">
                  <c:v>9.7833581207760513E-3</c:v>
                </c:pt>
                <c:pt idx="38">
                  <c:v>9.8674242110111075E-3</c:v>
                </c:pt>
                <c:pt idx="39">
                  <c:v>9.9352791260641348E-3</c:v>
                </c:pt>
                <c:pt idx="40">
                  <c:v>9.9965521058815975E-3</c:v>
                </c:pt>
                <c:pt idx="41">
                  <c:v>1.0077357777073298E-2</c:v>
                </c:pt>
                <c:pt idx="42">
                  <c:v>1.0221885219402092E-2</c:v>
                </c:pt>
                <c:pt idx="43">
                  <c:v>1.0357079590323181E-2</c:v>
                </c:pt>
                <c:pt idx="44">
                  <c:v>1.0483726816639265E-2</c:v>
                </c:pt>
                <c:pt idx="45">
                  <c:v>1.0620816983547899E-2</c:v>
                </c:pt>
                <c:pt idx="46">
                  <c:v>1.0774908839403904E-2</c:v>
                </c:pt>
                <c:pt idx="47">
                  <c:v>1.0898374111266901E-2</c:v>
                </c:pt>
                <c:pt idx="48">
                  <c:v>1.1007224975095429E-2</c:v>
                </c:pt>
                <c:pt idx="49">
                  <c:v>1.1142059973576385E-2</c:v>
                </c:pt>
                <c:pt idx="50">
                  <c:v>1.1277960894624054E-2</c:v>
                </c:pt>
                <c:pt idx="51">
                  <c:v>1.1429861316621907E-2</c:v>
                </c:pt>
                <c:pt idx="52">
                  <c:v>1.1582358436462643E-2</c:v>
                </c:pt>
                <c:pt idx="53">
                  <c:v>1.1692581195490406E-2</c:v>
                </c:pt>
                <c:pt idx="54">
                  <c:v>1.183282466674293E-2</c:v>
                </c:pt>
                <c:pt idx="55">
                  <c:v>1.2001148389222538E-2</c:v>
                </c:pt>
                <c:pt idx="56">
                  <c:v>1.2180765582635963E-2</c:v>
                </c:pt>
                <c:pt idx="57">
                  <c:v>1.235153711668914E-2</c:v>
                </c:pt>
                <c:pt idx="58">
                  <c:v>1.2537348223452134E-2</c:v>
                </c:pt>
                <c:pt idx="59">
                  <c:v>1.2735780534146096E-2</c:v>
                </c:pt>
                <c:pt idx="60">
                  <c:v>1.2935944002365796E-2</c:v>
                </c:pt>
                <c:pt idx="61">
                  <c:v>1.3137284135631686E-2</c:v>
                </c:pt>
                <c:pt idx="62">
                  <c:v>1.3328682855461481E-2</c:v>
                </c:pt>
                <c:pt idx="63">
                  <c:v>1.3518686103833536E-2</c:v>
                </c:pt>
                <c:pt idx="64">
                  <c:v>1.3726641331133344E-2</c:v>
                </c:pt>
                <c:pt idx="65">
                  <c:v>1.3927470864807704E-2</c:v>
                </c:pt>
                <c:pt idx="66">
                  <c:v>1.4128691912164379E-2</c:v>
                </c:pt>
                <c:pt idx="67">
                  <c:v>1.4329646082536618E-2</c:v>
                </c:pt>
                <c:pt idx="68">
                  <c:v>1.4511264644382777E-2</c:v>
                </c:pt>
                <c:pt idx="69">
                  <c:v>1.4718690211818345E-2</c:v>
                </c:pt>
                <c:pt idx="70">
                  <c:v>1.4925411386293311E-2</c:v>
                </c:pt>
                <c:pt idx="71">
                  <c:v>1.5104721910572293E-2</c:v>
                </c:pt>
                <c:pt idx="72">
                  <c:v>1.5294151279831209E-2</c:v>
                </c:pt>
                <c:pt idx="73">
                  <c:v>1.5460936201370176E-2</c:v>
                </c:pt>
                <c:pt idx="74">
                  <c:v>1.5608871098278774E-2</c:v>
                </c:pt>
                <c:pt idx="75">
                  <c:v>1.5761808015968649E-2</c:v>
                </c:pt>
                <c:pt idx="76">
                  <c:v>1.5935081635678774E-2</c:v>
                </c:pt>
                <c:pt idx="77">
                  <c:v>1.6105132145632032E-2</c:v>
                </c:pt>
                <c:pt idx="78">
                  <c:v>1.6256785651727289E-2</c:v>
                </c:pt>
                <c:pt idx="79">
                  <c:v>1.63913375175322E-2</c:v>
                </c:pt>
                <c:pt idx="80">
                  <c:v>1.652668560576491E-2</c:v>
                </c:pt>
                <c:pt idx="81">
                  <c:v>1.6663519384344766E-2</c:v>
                </c:pt>
                <c:pt idx="82">
                  <c:v>1.6792645505457022E-2</c:v>
                </c:pt>
                <c:pt idx="83">
                  <c:v>1.6892172934811177E-2</c:v>
                </c:pt>
                <c:pt idx="84">
                  <c:v>1.6987205875713774E-2</c:v>
                </c:pt>
                <c:pt idx="85">
                  <c:v>1.7085487248529915E-2</c:v>
                </c:pt>
                <c:pt idx="86">
                  <c:v>1.718745124857991E-2</c:v>
                </c:pt>
                <c:pt idx="87">
                  <c:v>1.7290265776981149E-2</c:v>
                </c:pt>
                <c:pt idx="88">
                  <c:v>1.7394746948256455E-2</c:v>
                </c:pt>
                <c:pt idx="89">
                  <c:v>1.749912349300253E-2</c:v>
                </c:pt>
                <c:pt idx="90">
                  <c:v>1.7600682131585242E-2</c:v>
                </c:pt>
                <c:pt idx="91">
                  <c:v>1.7715562949556743E-2</c:v>
                </c:pt>
                <c:pt idx="92">
                  <c:v>1.7817390504216199E-2</c:v>
                </c:pt>
                <c:pt idx="93">
                  <c:v>1.7904740227572099E-2</c:v>
                </c:pt>
                <c:pt idx="94">
                  <c:v>1.8030182339060008E-2</c:v>
                </c:pt>
                <c:pt idx="95">
                  <c:v>1.8145908065607244E-2</c:v>
                </c:pt>
                <c:pt idx="96">
                  <c:v>1.825067811669448E-2</c:v>
                </c:pt>
                <c:pt idx="97">
                  <c:v>1.8357780340135618E-2</c:v>
                </c:pt>
                <c:pt idx="98">
                  <c:v>1.8482907110045101E-2</c:v>
                </c:pt>
                <c:pt idx="99">
                  <c:v>1.8601182126506449E-2</c:v>
                </c:pt>
                <c:pt idx="100">
                  <c:v>1.8710755514899046E-2</c:v>
                </c:pt>
                <c:pt idx="101">
                  <c:v>1.8824384306316035E-2</c:v>
                </c:pt>
                <c:pt idx="102">
                  <c:v>1.8931660286424169E-2</c:v>
                </c:pt>
                <c:pt idx="103">
                  <c:v>1.9027828477705146E-2</c:v>
                </c:pt>
                <c:pt idx="104">
                  <c:v>1.9114794323693143E-2</c:v>
                </c:pt>
                <c:pt idx="105">
                  <c:v>1.9203112102471866E-2</c:v>
                </c:pt>
                <c:pt idx="106">
                  <c:v>1.9283228373404415E-2</c:v>
                </c:pt>
                <c:pt idx="107">
                  <c:v>1.9350651582634007E-2</c:v>
                </c:pt>
                <c:pt idx="108">
                  <c:v>1.9403568474294627E-2</c:v>
                </c:pt>
                <c:pt idx="109">
                  <c:v>1.9442009805911292E-2</c:v>
                </c:pt>
                <c:pt idx="110">
                  <c:v>1.9483160723711868E-2</c:v>
                </c:pt>
                <c:pt idx="111">
                  <c:v>1.9524653590791075E-2</c:v>
                </c:pt>
                <c:pt idx="112">
                  <c:v>1.955312940469835E-2</c:v>
                </c:pt>
                <c:pt idx="113">
                  <c:v>1.9578363356363572E-2</c:v>
                </c:pt>
                <c:pt idx="114">
                  <c:v>1.9599867480517799E-2</c:v>
                </c:pt>
                <c:pt idx="115">
                  <c:v>1.9620276966325921E-2</c:v>
                </c:pt>
                <c:pt idx="116">
                  <c:v>1.9648233555957805E-2</c:v>
                </c:pt>
                <c:pt idx="117">
                  <c:v>1.9678203335981762E-2</c:v>
                </c:pt>
                <c:pt idx="118">
                  <c:v>1.9708043375607064E-2</c:v>
                </c:pt>
                <c:pt idx="119">
                  <c:v>1.9736982868756157E-2</c:v>
                </c:pt>
                <c:pt idx="120">
                  <c:v>1.9766266863697621E-2</c:v>
                </c:pt>
                <c:pt idx="121">
                  <c:v>1.9793511554068149E-2</c:v>
                </c:pt>
                <c:pt idx="122">
                  <c:v>1.9821062800806141E-2</c:v>
                </c:pt>
                <c:pt idx="123">
                  <c:v>1.98540413072943E-2</c:v>
                </c:pt>
                <c:pt idx="124">
                  <c:v>1.9893676687318552E-2</c:v>
                </c:pt>
                <c:pt idx="125">
                  <c:v>1.9940022702867502E-2</c:v>
                </c:pt>
                <c:pt idx="126">
                  <c:v>1.9988598721234555E-2</c:v>
                </c:pt>
                <c:pt idx="127">
                  <c:v>2.0028553900449532E-2</c:v>
                </c:pt>
                <c:pt idx="128">
                  <c:v>2.0076546730457712E-2</c:v>
                </c:pt>
                <c:pt idx="129">
                  <c:v>2.0126289433330034E-2</c:v>
                </c:pt>
                <c:pt idx="130">
                  <c:v>2.0168554244769935E-2</c:v>
                </c:pt>
                <c:pt idx="131">
                  <c:v>2.0206440908786576E-2</c:v>
                </c:pt>
                <c:pt idx="132">
                  <c:v>2.0249827048526379E-2</c:v>
                </c:pt>
                <c:pt idx="133">
                  <c:v>2.0303828185397679E-2</c:v>
                </c:pt>
                <c:pt idx="134">
                  <c:v>2.0368308842479345E-2</c:v>
                </c:pt>
                <c:pt idx="135">
                  <c:v>2.0430789618325725E-2</c:v>
                </c:pt>
                <c:pt idx="136">
                  <c:v>2.050231211418101E-2</c:v>
                </c:pt>
                <c:pt idx="137">
                  <c:v>2.0583982786370664E-2</c:v>
                </c:pt>
                <c:pt idx="138">
                  <c:v>2.0654613491773964E-2</c:v>
                </c:pt>
                <c:pt idx="139">
                  <c:v>2.0735028160051402E-2</c:v>
                </c:pt>
                <c:pt idx="140">
                  <c:v>2.0828681281552863E-2</c:v>
                </c:pt>
                <c:pt idx="141">
                  <c:v>2.0937452992249247E-2</c:v>
                </c:pt>
                <c:pt idx="142">
                  <c:v>2.1077809329980469E-2</c:v>
                </c:pt>
                <c:pt idx="143">
                  <c:v>2.1228753388501137E-2</c:v>
                </c:pt>
                <c:pt idx="144">
                  <c:v>2.1392013325735381E-2</c:v>
                </c:pt>
                <c:pt idx="145">
                  <c:v>2.1584038805757835E-2</c:v>
                </c:pt>
                <c:pt idx="146">
                  <c:v>2.1788368869222648E-2</c:v>
                </c:pt>
                <c:pt idx="147">
                  <c:v>2.2015597068962049E-2</c:v>
                </c:pt>
                <c:pt idx="148">
                  <c:v>2.2277108194608986E-2</c:v>
                </c:pt>
                <c:pt idx="149">
                  <c:v>2.2575929243531488E-2</c:v>
                </c:pt>
                <c:pt idx="150">
                  <c:v>2.2900546715194196E-2</c:v>
                </c:pt>
                <c:pt idx="151">
                  <c:v>2.3264044436740228E-2</c:v>
                </c:pt>
                <c:pt idx="152">
                  <c:v>2.3679780675644899E-2</c:v>
                </c:pt>
                <c:pt idx="153">
                  <c:v>2.4119825977991283E-2</c:v>
                </c:pt>
                <c:pt idx="154">
                  <c:v>2.4600178815233409E-2</c:v>
                </c:pt>
                <c:pt idx="155">
                  <c:v>2.5129351016675312E-2</c:v>
                </c:pt>
                <c:pt idx="156">
                  <c:v>2.5707025691187615E-2</c:v>
                </c:pt>
                <c:pt idx="157">
                  <c:v>2.6338826347556379E-2</c:v>
                </c:pt>
                <c:pt idx="158">
                  <c:v>2.7033361468326196E-2</c:v>
                </c:pt>
                <c:pt idx="159">
                  <c:v>2.7798569816936791E-2</c:v>
                </c:pt>
                <c:pt idx="160">
                  <c:v>2.8638986021577481E-2</c:v>
                </c:pt>
                <c:pt idx="161">
                  <c:v>2.9532438818036327E-2</c:v>
                </c:pt>
                <c:pt idx="162">
                  <c:v>3.0492273623659763E-2</c:v>
                </c:pt>
                <c:pt idx="163">
                  <c:v>3.1540456066104422E-2</c:v>
                </c:pt>
                <c:pt idx="164">
                  <c:v>3.2660134555904628E-2</c:v>
                </c:pt>
                <c:pt idx="165">
                  <c:v>3.3865271236991609E-2</c:v>
                </c:pt>
                <c:pt idx="166">
                  <c:v>3.5174143673093246E-2</c:v>
                </c:pt>
                <c:pt idx="167">
                  <c:v>3.6591778862213167E-2</c:v>
                </c:pt>
                <c:pt idx="168">
                  <c:v>3.8104305484271142E-2</c:v>
                </c:pt>
                <c:pt idx="169">
                  <c:v>3.9645637048572907E-2</c:v>
                </c:pt>
                <c:pt idx="170">
                  <c:v>4.1167641424725211E-2</c:v>
                </c:pt>
                <c:pt idx="171">
                  <c:v>4.2717144270016293E-2</c:v>
                </c:pt>
                <c:pt idx="172">
                  <c:v>4.4282517382646928E-2</c:v>
                </c:pt>
                <c:pt idx="173">
                  <c:v>4.5859212873031303E-2</c:v>
                </c:pt>
                <c:pt idx="174">
                  <c:v>4.7443268852483525E-2</c:v>
                </c:pt>
                <c:pt idx="175">
                  <c:v>4.9019697061249028E-2</c:v>
                </c:pt>
                <c:pt idx="176">
                  <c:v>5.0599417264475102E-2</c:v>
                </c:pt>
                <c:pt idx="177">
                  <c:v>5.2156570088914334E-2</c:v>
                </c:pt>
                <c:pt idx="178">
                  <c:v>5.3636698360074626E-2</c:v>
                </c:pt>
                <c:pt idx="179">
                  <c:v>5.4989786165901763E-2</c:v>
                </c:pt>
                <c:pt idx="180">
                  <c:v>5.6236406666176283E-2</c:v>
                </c:pt>
                <c:pt idx="181">
                  <c:v>5.7426992044956611E-2</c:v>
                </c:pt>
                <c:pt idx="182">
                  <c:v>5.8565440399312232E-2</c:v>
                </c:pt>
                <c:pt idx="183">
                  <c:v>5.9640350982419453E-2</c:v>
                </c:pt>
                <c:pt idx="184">
                  <c:v>6.0628219913595779E-2</c:v>
                </c:pt>
                <c:pt idx="185">
                  <c:v>6.151057901842643E-2</c:v>
                </c:pt>
                <c:pt idx="186">
                  <c:v>6.2306677715645936E-2</c:v>
                </c:pt>
                <c:pt idx="187">
                  <c:v>6.3030571525550319E-2</c:v>
                </c:pt>
                <c:pt idx="188">
                  <c:v>6.3701843052168514E-2</c:v>
                </c:pt>
                <c:pt idx="189">
                  <c:v>6.4333056903675107E-2</c:v>
                </c:pt>
                <c:pt idx="190">
                  <c:v>6.4917094649964632E-2</c:v>
                </c:pt>
                <c:pt idx="191">
                  <c:v>6.5452408883985999E-2</c:v>
                </c:pt>
                <c:pt idx="192">
                  <c:v>6.5943556150522331E-2</c:v>
                </c:pt>
                <c:pt idx="193">
                  <c:v>6.6403228105006082E-2</c:v>
                </c:pt>
                <c:pt idx="194">
                  <c:v>6.6840145195651249E-2</c:v>
                </c:pt>
                <c:pt idx="195">
                  <c:v>6.726383281463065E-2</c:v>
                </c:pt>
                <c:pt idx="196">
                  <c:v>6.7679776765002794E-2</c:v>
                </c:pt>
                <c:pt idx="197">
                  <c:v>6.8083660066807064E-2</c:v>
                </c:pt>
                <c:pt idx="198">
                  <c:v>6.84541245428925E-2</c:v>
                </c:pt>
                <c:pt idx="199">
                  <c:v>6.8777408291641487E-2</c:v>
                </c:pt>
                <c:pt idx="200">
                  <c:v>6.9059310698526194E-2</c:v>
                </c:pt>
                <c:pt idx="201">
                  <c:v>6.9293249462150097E-2</c:v>
                </c:pt>
                <c:pt idx="202">
                  <c:v>6.9463884410185722E-2</c:v>
                </c:pt>
                <c:pt idx="203">
                  <c:v>6.9552727192215807E-2</c:v>
                </c:pt>
                <c:pt idx="204">
                  <c:v>6.9548931959857341E-2</c:v>
                </c:pt>
                <c:pt idx="205">
                  <c:v>6.945592584221115E-2</c:v>
                </c:pt>
                <c:pt idx="206">
                  <c:v>6.9277096889976811E-2</c:v>
                </c:pt>
                <c:pt idx="207">
                  <c:v>6.9013762868877171E-2</c:v>
                </c:pt>
                <c:pt idx="208">
                  <c:v>6.8648023578601003E-2</c:v>
                </c:pt>
                <c:pt idx="209">
                  <c:v>6.8196065957390029E-2</c:v>
                </c:pt>
                <c:pt idx="210">
                  <c:v>6.7678788682164606E-2</c:v>
                </c:pt>
                <c:pt idx="211">
                  <c:v>6.7096043675288874E-2</c:v>
                </c:pt>
                <c:pt idx="212">
                  <c:v>6.646130664905589E-2</c:v>
                </c:pt>
                <c:pt idx="213">
                  <c:v>6.5781782251222887E-2</c:v>
                </c:pt>
                <c:pt idx="214">
                  <c:v>6.5055605958075302E-2</c:v>
                </c:pt>
                <c:pt idx="215">
                  <c:v>6.426141805883151E-2</c:v>
                </c:pt>
                <c:pt idx="216">
                  <c:v>6.3414016871201032E-2</c:v>
                </c:pt>
                <c:pt idx="217">
                  <c:v>6.2525392480810141E-2</c:v>
                </c:pt>
                <c:pt idx="218">
                  <c:v>6.1597378107260098E-2</c:v>
                </c:pt>
                <c:pt idx="219">
                  <c:v>6.065227377342533E-2</c:v>
                </c:pt>
                <c:pt idx="220">
                  <c:v>5.9686514647130991E-2</c:v>
                </c:pt>
                <c:pt idx="221">
                  <c:v>5.8708671363670299E-2</c:v>
                </c:pt>
                <c:pt idx="222">
                  <c:v>5.7744548833820228E-2</c:v>
                </c:pt>
                <c:pt idx="223">
                  <c:v>5.6847188722586366E-2</c:v>
                </c:pt>
                <c:pt idx="224">
                  <c:v>5.601264609082305E-2</c:v>
                </c:pt>
                <c:pt idx="225">
                  <c:v>5.5205354870342116E-2</c:v>
                </c:pt>
                <c:pt idx="226">
                  <c:v>5.4437785847192166E-2</c:v>
                </c:pt>
                <c:pt idx="227">
                  <c:v>5.3720797260857038E-2</c:v>
                </c:pt>
                <c:pt idx="228">
                  <c:v>5.3056539882749276E-2</c:v>
                </c:pt>
                <c:pt idx="229">
                  <c:v>5.2430543661160005E-2</c:v>
                </c:pt>
                <c:pt idx="230">
                  <c:v>5.1842473181988792E-2</c:v>
                </c:pt>
                <c:pt idx="231">
                  <c:v>5.1292165636252114E-2</c:v>
                </c:pt>
                <c:pt idx="232">
                  <c:v>5.0777445671989691E-2</c:v>
                </c:pt>
                <c:pt idx="233">
                  <c:v>5.0302751855845165E-2</c:v>
                </c:pt>
                <c:pt idx="234">
                  <c:v>4.9859097269907664E-2</c:v>
                </c:pt>
                <c:pt idx="235">
                  <c:v>4.9440153463189057E-2</c:v>
                </c:pt>
                <c:pt idx="236">
                  <c:v>4.9047307167043044E-2</c:v>
                </c:pt>
                <c:pt idx="237">
                  <c:v>4.868575715144139E-2</c:v>
                </c:pt>
                <c:pt idx="238">
                  <c:v>4.8353597134394195E-2</c:v>
                </c:pt>
                <c:pt idx="239">
                  <c:v>4.8040569226583861E-2</c:v>
                </c:pt>
                <c:pt idx="240">
                  <c:v>4.7729332843779504E-2</c:v>
                </c:pt>
                <c:pt idx="241">
                  <c:v>4.7450835776762061E-2</c:v>
                </c:pt>
                <c:pt idx="242">
                  <c:v>4.7220983720275764E-2</c:v>
                </c:pt>
                <c:pt idx="243">
                  <c:v>4.7032388203122014E-2</c:v>
                </c:pt>
                <c:pt idx="244">
                  <c:v>4.6852922740994701E-2</c:v>
                </c:pt>
                <c:pt idx="245">
                  <c:v>4.6684627742254486E-2</c:v>
                </c:pt>
                <c:pt idx="246">
                  <c:v>4.6535670136412008E-2</c:v>
                </c:pt>
                <c:pt idx="247">
                  <c:v>4.6413912451122911E-2</c:v>
                </c:pt>
                <c:pt idx="248">
                  <c:v>4.6290183328410499E-2</c:v>
                </c:pt>
                <c:pt idx="249">
                  <c:v>4.6160006518886985E-2</c:v>
                </c:pt>
                <c:pt idx="250">
                  <c:v>4.6022716315298709E-2</c:v>
                </c:pt>
                <c:pt idx="251">
                  <c:v>4.586791534751572E-2</c:v>
                </c:pt>
                <c:pt idx="252">
                  <c:v>4.5686727501133589E-2</c:v>
                </c:pt>
                <c:pt idx="253">
                  <c:v>4.5474885339368443E-2</c:v>
                </c:pt>
                <c:pt idx="254">
                  <c:v>4.5230116244097715E-2</c:v>
                </c:pt>
                <c:pt idx="255">
                  <c:v>4.4954871880872313E-2</c:v>
                </c:pt>
                <c:pt idx="256">
                  <c:v>4.4643994431380223E-2</c:v>
                </c:pt>
                <c:pt idx="257">
                  <c:v>4.4300581511651387E-2</c:v>
                </c:pt>
                <c:pt idx="258">
                  <c:v>4.3938900781874957E-2</c:v>
                </c:pt>
                <c:pt idx="259">
                  <c:v>4.3547697911872157E-2</c:v>
                </c:pt>
                <c:pt idx="260">
                  <c:v>4.3133421485283117E-2</c:v>
                </c:pt>
                <c:pt idx="261">
                  <c:v>4.2709882315407469E-2</c:v>
                </c:pt>
                <c:pt idx="262">
                  <c:v>4.2285229692347027E-2</c:v>
                </c:pt>
                <c:pt idx="263">
                  <c:v>4.1856120889767624E-2</c:v>
                </c:pt>
                <c:pt idx="264">
                  <c:v>4.1429110534722653E-2</c:v>
                </c:pt>
                <c:pt idx="265">
                  <c:v>4.1019422068470222E-2</c:v>
                </c:pt>
                <c:pt idx="266">
                  <c:v>4.0634526433343574E-2</c:v>
                </c:pt>
                <c:pt idx="267">
                  <c:v>4.0265370462822088E-2</c:v>
                </c:pt>
                <c:pt idx="268">
                  <c:v>3.991790164124083E-2</c:v>
                </c:pt>
                <c:pt idx="269">
                  <c:v>3.9615000834279948E-2</c:v>
                </c:pt>
                <c:pt idx="270">
                  <c:v>3.9344257513257527E-2</c:v>
                </c:pt>
                <c:pt idx="271">
                  <c:v>3.9112349919062067E-2</c:v>
                </c:pt>
                <c:pt idx="272">
                  <c:v>3.8930210133648335E-2</c:v>
                </c:pt>
                <c:pt idx="273">
                  <c:v>3.8777949256647355E-2</c:v>
                </c:pt>
                <c:pt idx="274">
                  <c:v>3.866357526123694E-2</c:v>
                </c:pt>
                <c:pt idx="275">
                  <c:v>3.8582424906499019E-2</c:v>
                </c:pt>
                <c:pt idx="276">
                  <c:v>3.8513690413657771E-2</c:v>
                </c:pt>
                <c:pt idx="277">
                  <c:v>3.8475122573411388E-2</c:v>
                </c:pt>
                <c:pt idx="278">
                  <c:v>3.846107458329609E-2</c:v>
                </c:pt>
                <c:pt idx="279">
                  <c:v>3.8459301302660578E-2</c:v>
                </c:pt>
                <c:pt idx="280">
                  <c:v>3.8455703468234466E-2</c:v>
                </c:pt>
                <c:pt idx="281">
                  <c:v>3.84391256451522E-2</c:v>
                </c:pt>
                <c:pt idx="282">
                  <c:v>3.839578033767195E-2</c:v>
                </c:pt>
                <c:pt idx="283">
                  <c:v>3.8311125174631776E-2</c:v>
                </c:pt>
                <c:pt idx="284">
                  <c:v>3.8173559495908581E-2</c:v>
                </c:pt>
                <c:pt idx="285">
                  <c:v>3.797027147096449E-2</c:v>
                </c:pt>
                <c:pt idx="286">
                  <c:v>3.7697962960201808E-2</c:v>
                </c:pt>
                <c:pt idx="287">
                  <c:v>3.7368122865034645E-2</c:v>
                </c:pt>
                <c:pt idx="288">
                  <c:v>3.6977855005749981E-2</c:v>
                </c:pt>
                <c:pt idx="289">
                  <c:v>3.6543259317548871E-2</c:v>
                </c:pt>
                <c:pt idx="290">
                  <c:v>3.6074377522084818E-2</c:v>
                </c:pt>
                <c:pt idx="291">
                  <c:v>3.5559605716852391E-2</c:v>
                </c:pt>
                <c:pt idx="292">
                  <c:v>3.5024130483425939E-2</c:v>
                </c:pt>
                <c:pt idx="293">
                  <c:v>3.448152096883695E-2</c:v>
                </c:pt>
                <c:pt idx="294">
                  <c:v>3.3929257189319016E-2</c:v>
                </c:pt>
                <c:pt idx="295">
                  <c:v>3.3388439011348782E-2</c:v>
                </c:pt>
                <c:pt idx="296">
                  <c:v>3.2861628949090296E-2</c:v>
                </c:pt>
                <c:pt idx="297">
                  <c:v>3.2361490110683649E-2</c:v>
                </c:pt>
                <c:pt idx="298">
                  <c:v>3.1918366436987186E-2</c:v>
                </c:pt>
                <c:pt idx="299">
                  <c:v>3.1534670655777496E-2</c:v>
                </c:pt>
                <c:pt idx="300">
                  <c:v>3.1210469814319908E-2</c:v>
                </c:pt>
                <c:pt idx="301">
                  <c:v>3.0942721464843673E-2</c:v>
                </c:pt>
                <c:pt idx="302">
                  <c:v>3.071347990489838E-2</c:v>
                </c:pt>
                <c:pt idx="303">
                  <c:v>3.0509347783300805E-2</c:v>
                </c:pt>
                <c:pt idx="304">
                  <c:v>3.0317567904450615E-2</c:v>
                </c:pt>
                <c:pt idx="305">
                  <c:v>3.0113559359541301E-2</c:v>
                </c:pt>
                <c:pt idx="306">
                  <c:v>2.9859458852527488E-2</c:v>
                </c:pt>
                <c:pt idx="307">
                  <c:v>2.9531806789635788E-2</c:v>
                </c:pt>
                <c:pt idx="308">
                  <c:v>2.917188675039345E-2</c:v>
                </c:pt>
                <c:pt idx="309">
                  <c:v>2.8803851911824656E-2</c:v>
                </c:pt>
                <c:pt idx="310">
                  <c:v>2.8404422600533386E-2</c:v>
                </c:pt>
                <c:pt idx="311">
                  <c:v>2.7982653994272404E-2</c:v>
                </c:pt>
                <c:pt idx="312">
                  <c:v>2.7567050276467442E-2</c:v>
                </c:pt>
                <c:pt idx="313">
                  <c:v>2.7157182656653095E-2</c:v>
                </c:pt>
                <c:pt idx="314">
                  <c:v>2.6763078231268975E-2</c:v>
                </c:pt>
                <c:pt idx="315">
                  <c:v>2.6402992411301705E-2</c:v>
                </c:pt>
                <c:pt idx="316">
                  <c:v>2.6088838521231967E-2</c:v>
                </c:pt>
                <c:pt idx="317">
                  <c:v>2.581386597683798E-2</c:v>
                </c:pt>
                <c:pt idx="318">
                  <c:v>2.5573449917774441E-2</c:v>
                </c:pt>
                <c:pt idx="319">
                  <c:v>2.537281085017996E-2</c:v>
                </c:pt>
                <c:pt idx="320">
                  <c:v>2.5236155898801127E-2</c:v>
                </c:pt>
                <c:pt idx="321">
                  <c:v>2.5129004668157835E-2</c:v>
                </c:pt>
                <c:pt idx="322">
                  <c:v>2.5049786086053606E-2</c:v>
                </c:pt>
                <c:pt idx="323">
                  <c:v>2.5011551266594489E-2</c:v>
                </c:pt>
                <c:pt idx="324">
                  <c:v>2.5013292770822183E-2</c:v>
                </c:pt>
                <c:pt idx="325">
                  <c:v>2.5041850787876695E-2</c:v>
                </c:pt>
                <c:pt idx="326">
                  <c:v>2.5097195637489331E-2</c:v>
                </c:pt>
                <c:pt idx="327">
                  <c:v>2.5195038264505882E-2</c:v>
                </c:pt>
                <c:pt idx="328">
                  <c:v>2.5316370335378372E-2</c:v>
                </c:pt>
                <c:pt idx="329">
                  <c:v>2.5480933495375353E-2</c:v>
                </c:pt>
                <c:pt idx="330">
                  <c:v>2.5710090084739054E-2</c:v>
                </c:pt>
                <c:pt idx="331">
                  <c:v>2.5998991524052415E-2</c:v>
                </c:pt>
                <c:pt idx="332">
                  <c:v>2.6363536548347041E-2</c:v>
                </c:pt>
                <c:pt idx="333">
                  <c:v>2.6833850449943498E-2</c:v>
                </c:pt>
                <c:pt idx="334">
                  <c:v>2.7446157803116884E-2</c:v>
                </c:pt>
                <c:pt idx="335">
                  <c:v>2.8202428042018342E-2</c:v>
                </c:pt>
                <c:pt idx="336">
                  <c:v>2.9194635893629483E-2</c:v>
                </c:pt>
                <c:pt idx="337">
                  <c:v>3.0570144099090521E-2</c:v>
                </c:pt>
                <c:pt idx="338">
                  <c:v>3.2150571826219235E-2</c:v>
                </c:pt>
                <c:pt idx="339">
                  <c:v>3.3809397457183449E-2</c:v>
                </c:pt>
                <c:pt idx="340">
                  <c:v>3.5672187608828593E-2</c:v>
                </c:pt>
                <c:pt idx="341">
                  <c:v>3.7970481419198197E-2</c:v>
                </c:pt>
                <c:pt idx="342">
                  <c:v>4.0603023595534832E-2</c:v>
                </c:pt>
                <c:pt idx="343">
                  <c:v>4.3625488675642539E-2</c:v>
                </c:pt>
                <c:pt idx="344">
                  <c:v>4.711312889798077E-2</c:v>
                </c:pt>
                <c:pt idx="345">
                  <c:v>5.0994239800591118E-2</c:v>
                </c:pt>
                <c:pt idx="346">
                  <c:v>5.5171303249407368E-2</c:v>
                </c:pt>
                <c:pt idx="347">
                  <c:v>5.9569074185910079E-2</c:v>
                </c:pt>
                <c:pt idx="348">
                  <c:v>6.4283385554440034E-2</c:v>
                </c:pt>
                <c:pt idx="349">
                  <c:v>6.9360859808843753E-2</c:v>
                </c:pt>
                <c:pt idx="350">
                  <c:v>7.4700815099002324E-2</c:v>
                </c:pt>
                <c:pt idx="351">
                  <c:v>8.0223313678703445E-2</c:v>
                </c:pt>
                <c:pt idx="352">
                  <c:v>8.5888309919002107E-2</c:v>
                </c:pt>
                <c:pt idx="353">
                  <c:v>9.1627720478083721E-2</c:v>
                </c:pt>
                <c:pt idx="354">
                  <c:v>9.7364816867727827E-2</c:v>
                </c:pt>
                <c:pt idx="355">
                  <c:v>0.10313482383037907</c:v>
                </c:pt>
                <c:pt idx="356">
                  <c:v>0.10902884109025329</c:v>
                </c:pt>
                <c:pt idx="357">
                  <c:v>0.11501637351648762</c:v>
                </c:pt>
                <c:pt idx="358">
                  <c:v>0.12107892408754752</c:v>
                </c:pt>
                <c:pt idx="359">
                  <c:v>0.12726600421459927</c:v>
                </c:pt>
                <c:pt idx="360">
                  <c:v>0.13359240954078505</c:v>
                </c:pt>
                <c:pt idx="361">
                  <c:v>0.14005447673661756</c:v>
                </c:pt>
                <c:pt idx="362">
                  <c:v>0.14669897993150938</c:v>
                </c:pt>
                <c:pt idx="363">
                  <c:v>0.15352377815548851</c:v>
                </c:pt>
                <c:pt idx="364">
                  <c:v>0.16050244010241974</c:v>
                </c:pt>
                <c:pt idx="365">
                  <c:v>0.16756872454939417</c:v>
                </c:pt>
                <c:pt idx="366">
                  <c:v>0.17475408020607092</c:v>
                </c:pt>
                <c:pt idx="367">
                  <c:v>0.18240623159116506</c:v>
                </c:pt>
                <c:pt idx="368">
                  <c:v>0.19072729249370746</c:v>
                </c:pt>
                <c:pt idx="369">
                  <c:v>0.19954546693807995</c:v>
                </c:pt>
                <c:pt idx="370">
                  <c:v>0.20822892219167835</c:v>
                </c:pt>
                <c:pt idx="371">
                  <c:v>0.21655630063467221</c:v>
                </c:pt>
                <c:pt idx="372">
                  <c:v>0.22440128055987546</c:v>
                </c:pt>
                <c:pt idx="373">
                  <c:v>0.23254457222260638</c:v>
                </c:pt>
                <c:pt idx="374">
                  <c:v>0.24175236422961255</c:v>
                </c:pt>
                <c:pt idx="375">
                  <c:v>0.25098657718411221</c:v>
                </c:pt>
                <c:pt idx="376">
                  <c:v>0.26000768468420732</c:v>
                </c:pt>
                <c:pt idx="377">
                  <c:v>0.26883759122458634</c:v>
                </c:pt>
                <c:pt idx="378">
                  <c:v>0.27782248567651835</c:v>
                </c:pt>
                <c:pt idx="379">
                  <c:v>0.28678242357028527</c:v>
                </c:pt>
                <c:pt idx="380">
                  <c:v>0.29565103661980047</c:v>
                </c:pt>
                <c:pt idx="381">
                  <c:v>0.30439227212358416</c:v>
                </c:pt>
                <c:pt idx="382">
                  <c:v>0.31294809065313428</c:v>
                </c:pt>
                <c:pt idx="383">
                  <c:v>0.32116701485764287</c:v>
                </c:pt>
                <c:pt idx="384">
                  <c:v>0.32907750684651227</c:v>
                </c:pt>
                <c:pt idx="385">
                  <c:v>0.33693978568257787</c:v>
                </c:pt>
                <c:pt idx="386">
                  <c:v>0.34474174020297171</c:v>
                </c:pt>
                <c:pt idx="387">
                  <c:v>0.35230711760514155</c:v>
                </c:pt>
                <c:pt idx="388">
                  <c:v>0.35953307461704631</c:v>
                </c:pt>
                <c:pt idx="389">
                  <c:v>0.36654676361131538</c:v>
                </c:pt>
                <c:pt idx="390">
                  <c:v>0.37325175981066516</c:v>
                </c:pt>
                <c:pt idx="391">
                  <c:v>0.37963276099615301</c:v>
                </c:pt>
                <c:pt idx="392">
                  <c:v>0.38568729960341075</c:v>
                </c:pt>
                <c:pt idx="393">
                  <c:v>0.39134874710669898</c:v>
                </c:pt>
                <c:pt idx="394">
                  <c:v>0.39667690122908711</c:v>
                </c:pt>
                <c:pt idx="395">
                  <c:v>0.40172854757886339</c:v>
                </c:pt>
                <c:pt idx="396">
                  <c:v>0.40649383245540133</c:v>
                </c:pt>
                <c:pt idx="397">
                  <c:v>0.41091849321653373</c:v>
                </c:pt>
                <c:pt idx="398">
                  <c:v>0.41506293764141561</c:v>
                </c:pt>
                <c:pt idx="399">
                  <c:v>0.41894609928980198</c:v>
                </c:pt>
                <c:pt idx="400">
                  <c:v>0.42255963482748082</c:v>
                </c:pt>
                <c:pt idx="401">
                  <c:v>0.42589441315400994</c:v>
                </c:pt>
                <c:pt idx="402">
                  <c:v>0.428961020546761</c:v>
                </c:pt>
                <c:pt idx="403">
                  <c:v>0.43176819923256893</c:v>
                </c:pt>
                <c:pt idx="404">
                  <c:v>0.43433587138469437</c:v>
                </c:pt>
                <c:pt idx="405">
                  <c:v>0.4367435369056854</c:v>
                </c:pt>
                <c:pt idx="406">
                  <c:v>0.43891065582590588</c:v>
                </c:pt>
                <c:pt idx="407">
                  <c:v>0.44079810911603795</c:v>
                </c:pt>
                <c:pt idx="408">
                  <c:v>0.44255918379013359</c:v>
                </c:pt>
                <c:pt idx="409">
                  <c:v>0.44510709844593305</c:v>
                </c:pt>
                <c:pt idx="410">
                  <c:v>0.44900885237078386</c:v>
                </c:pt>
                <c:pt idx="411">
                  <c:v>0.45339632034301758</c:v>
                </c:pt>
                <c:pt idx="412">
                  <c:v>0.45355998905126188</c:v>
                </c:pt>
                <c:pt idx="413">
                  <c:v>0.45346096518882006</c:v>
                </c:pt>
                <c:pt idx="414">
                  <c:v>0.45389183464213301</c:v>
                </c:pt>
                <c:pt idx="415">
                  <c:v>0.45417230922272411</c:v>
                </c:pt>
                <c:pt idx="416">
                  <c:v>0.45441204063233476</c:v>
                </c:pt>
                <c:pt idx="417">
                  <c:v>0.4548233619697416</c:v>
                </c:pt>
                <c:pt idx="418">
                  <c:v>0.45542056684480453</c:v>
                </c:pt>
                <c:pt idx="419">
                  <c:v>0.45611997012399202</c:v>
                </c:pt>
                <c:pt idx="420">
                  <c:v>0.45683251622735277</c:v>
                </c:pt>
                <c:pt idx="421">
                  <c:v>0.4575353392169007</c:v>
                </c:pt>
                <c:pt idx="422">
                  <c:v>0.45820897605344452</c:v>
                </c:pt>
                <c:pt idx="423">
                  <c:v>0.4588377308047395</c:v>
                </c:pt>
                <c:pt idx="424">
                  <c:v>0.45945619382070352</c:v>
                </c:pt>
                <c:pt idx="425">
                  <c:v>0.46004592052042653</c:v>
                </c:pt>
                <c:pt idx="426">
                  <c:v>0.46059079769669781</c:v>
                </c:pt>
                <c:pt idx="427">
                  <c:v>0.46112774796465544</c:v>
                </c:pt>
                <c:pt idx="428">
                  <c:v>0.46167359380131096</c:v>
                </c:pt>
                <c:pt idx="429">
                  <c:v>0.46221417426383732</c:v>
                </c:pt>
                <c:pt idx="430">
                  <c:v>0.46272178609826287</c:v>
                </c:pt>
                <c:pt idx="431">
                  <c:v>0.46320805896041739</c:v>
                </c:pt>
                <c:pt idx="432">
                  <c:v>0.46370603207849026</c:v>
                </c:pt>
                <c:pt idx="433">
                  <c:v>0.46420832882579577</c:v>
                </c:pt>
                <c:pt idx="434">
                  <c:v>0.46467194050295746</c:v>
                </c:pt>
                <c:pt idx="435">
                  <c:v>0.4650984276139159</c:v>
                </c:pt>
                <c:pt idx="436">
                  <c:v>0.4654971012192915</c:v>
                </c:pt>
                <c:pt idx="437">
                  <c:v>0.46588865342812674</c:v>
                </c:pt>
                <c:pt idx="438">
                  <c:v>0.46630171026259748</c:v>
                </c:pt>
                <c:pt idx="439">
                  <c:v>0.4667325255453077</c:v>
                </c:pt>
                <c:pt idx="440">
                  <c:v>0.46716941714796256</c:v>
                </c:pt>
                <c:pt idx="441">
                  <c:v>0.46761165389478038</c:v>
                </c:pt>
                <c:pt idx="442">
                  <c:v>0.46810478150335144</c:v>
                </c:pt>
                <c:pt idx="443">
                  <c:v>0.46860384907138314</c:v>
                </c:pt>
                <c:pt idx="444">
                  <c:v>0.46906930934160196</c:v>
                </c:pt>
                <c:pt idx="445">
                  <c:v>0.46947602787588416</c:v>
                </c:pt>
                <c:pt idx="446">
                  <c:v>0.46984501042936599</c:v>
                </c:pt>
                <c:pt idx="447">
                  <c:v>0.47022033671707847</c:v>
                </c:pt>
                <c:pt idx="448">
                  <c:v>0.47062678346436942</c:v>
                </c:pt>
                <c:pt idx="449">
                  <c:v>0.47106601382762292</c:v>
                </c:pt>
                <c:pt idx="450">
                  <c:v>0.47148492495049121</c:v>
                </c:pt>
                <c:pt idx="451">
                  <c:v>0.47187993431363023</c:v>
                </c:pt>
                <c:pt idx="452">
                  <c:v>0.47227146877692294</c:v>
                </c:pt>
                <c:pt idx="453">
                  <c:v>0.47270837286089235</c:v>
                </c:pt>
                <c:pt idx="454">
                  <c:v>0.47315616884462536</c:v>
                </c:pt>
                <c:pt idx="455">
                  <c:v>0.47358838118549107</c:v>
                </c:pt>
                <c:pt idx="456">
                  <c:v>0.47399302332149951</c:v>
                </c:pt>
                <c:pt idx="457">
                  <c:v>0.47439376780619991</c:v>
                </c:pt>
                <c:pt idx="458">
                  <c:v>0.47476863818630533</c:v>
                </c:pt>
                <c:pt idx="459">
                  <c:v>0.4750956286307414</c:v>
                </c:pt>
                <c:pt idx="460">
                  <c:v>0.47535810519827082</c:v>
                </c:pt>
                <c:pt idx="461">
                  <c:v>0.47556928509151158</c:v>
                </c:pt>
                <c:pt idx="462">
                  <c:v>0.47577963166596882</c:v>
                </c:pt>
                <c:pt idx="463">
                  <c:v>0.47602539197501992</c:v>
                </c:pt>
                <c:pt idx="464">
                  <c:v>0.47632509261964073</c:v>
                </c:pt>
                <c:pt idx="465">
                  <c:v>0.47665619731289044</c:v>
                </c:pt>
                <c:pt idx="466">
                  <c:v>0.47704650105064772</c:v>
                </c:pt>
                <c:pt idx="467">
                  <c:v>0.47747563054928421</c:v>
                </c:pt>
                <c:pt idx="468">
                  <c:v>0.47787472206642839</c:v>
                </c:pt>
                <c:pt idx="469">
                  <c:v>0.47822570274358461</c:v>
                </c:pt>
                <c:pt idx="470">
                  <c:v>0.47858040438078764</c:v>
                </c:pt>
                <c:pt idx="471">
                  <c:v>0.47899628441218295</c:v>
                </c:pt>
                <c:pt idx="472">
                  <c:v>0.47951735696222031</c:v>
                </c:pt>
                <c:pt idx="473">
                  <c:v>0.47994269944324136</c:v>
                </c:pt>
                <c:pt idx="474">
                  <c:v>0.48019057834929563</c:v>
                </c:pt>
                <c:pt idx="475">
                  <c:v>0.48032321766061337</c:v>
                </c:pt>
                <c:pt idx="476">
                  <c:v>0.48068240004726986</c:v>
                </c:pt>
                <c:pt idx="477">
                  <c:v>0.48103751721884802</c:v>
                </c:pt>
                <c:pt idx="478">
                  <c:v>0.48132710366846843</c:v>
                </c:pt>
                <c:pt idx="479">
                  <c:v>0.4815546317912236</c:v>
                </c:pt>
                <c:pt idx="480">
                  <c:v>0.48182778493461476</c:v>
                </c:pt>
                <c:pt idx="481">
                  <c:v>0.48212738882782136</c:v>
                </c:pt>
                <c:pt idx="482">
                  <c:v>0.48244387280737244</c:v>
                </c:pt>
                <c:pt idx="483">
                  <c:v>0.48277366093420937</c:v>
                </c:pt>
                <c:pt idx="484">
                  <c:v>0.4831116027981468</c:v>
                </c:pt>
                <c:pt idx="485">
                  <c:v>0.48344368498209883</c:v>
                </c:pt>
                <c:pt idx="486">
                  <c:v>0.48378850056914541</c:v>
                </c:pt>
                <c:pt idx="487">
                  <c:v>0.48418561350076639</c:v>
                </c:pt>
                <c:pt idx="488">
                  <c:v>0.48458110997479886</c:v>
                </c:pt>
                <c:pt idx="489">
                  <c:v>0.48496736785625144</c:v>
                </c:pt>
                <c:pt idx="490">
                  <c:v>0.48535038726112451</c:v>
                </c:pt>
                <c:pt idx="491">
                  <c:v>0.48574568433129889</c:v>
                </c:pt>
                <c:pt idx="492">
                  <c:v>0.48615205856809579</c:v>
                </c:pt>
                <c:pt idx="493">
                  <c:v>0.48655556808849348</c:v>
                </c:pt>
                <c:pt idx="494">
                  <c:v>0.48693864875369602</c:v>
                </c:pt>
                <c:pt idx="495">
                  <c:v>0.4872853906660678</c:v>
                </c:pt>
                <c:pt idx="496">
                  <c:v>0.48761590945924471</c:v>
                </c:pt>
                <c:pt idx="497">
                  <c:v>0.48796872641795735</c:v>
                </c:pt>
                <c:pt idx="498">
                  <c:v>0.48835648502889206</c:v>
                </c:pt>
                <c:pt idx="499">
                  <c:v>0.48870532015110341</c:v>
                </c:pt>
                <c:pt idx="500">
                  <c:v>0.48903261345845694</c:v>
                </c:pt>
                <c:pt idx="501">
                  <c:v>0.48936452277195774</c:v>
                </c:pt>
                <c:pt idx="502">
                  <c:v>0.48972613179785601</c:v>
                </c:pt>
                <c:pt idx="503">
                  <c:v>0.49012693079278691</c:v>
                </c:pt>
                <c:pt idx="504">
                  <c:v>0.49053459620883333</c:v>
                </c:pt>
                <c:pt idx="505">
                  <c:v>0.4908725432945456</c:v>
                </c:pt>
                <c:pt idx="506">
                  <c:v>0.49107767921737139</c:v>
                </c:pt>
                <c:pt idx="507">
                  <c:v>0.49128633283312162</c:v>
                </c:pt>
                <c:pt idx="508">
                  <c:v>0.49157358582882482</c:v>
                </c:pt>
                <c:pt idx="509">
                  <c:v>0.49192123323084652</c:v>
                </c:pt>
                <c:pt idx="510">
                  <c:v>0.49224408760539484</c:v>
                </c:pt>
                <c:pt idx="511">
                  <c:v>0.49250629017835346</c:v>
                </c:pt>
                <c:pt idx="512">
                  <c:v>0.49277924485186231</c:v>
                </c:pt>
                <c:pt idx="513">
                  <c:v>0.49309374786849725</c:v>
                </c:pt>
                <c:pt idx="514">
                  <c:v>0.49342865082952736</c:v>
                </c:pt>
                <c:pt idx="515">
                  <c:v>0.49380536759511034</c:v>
                </c:pt>
                <c:pt idx="516">
                  <c:v>0.49416752350636017</c:v>
                </c:pt>
                <c:pt idx="517">
                  <c:v>0.49445866948349193</c:v>
                </c:pt>
                <c:pt idx="518">
                  <c:v>0.49464808209159777</c:v>
                </c:pt>
                <c:pt idx="519">
                  <c:v>0.49483020416861595</c:v>
                </c:pt>
                <c:pt idx="520">
                  <c:v>0.49507321345160832</c:v>
                </c:pt>
                <c:pt idx="521">
                  <c:v>0.49538270598463219</c:v>
                </c:pt>
                <c:pt idx="522">
                  <c:v>0.49567845569886387</c:v>
                </c:pt>
                <c:pt idx="523">
                  <c:v>0.49596794947260142</c:v>
                </c:pt>
                <c:pt idx="524">
                  <c:v>0.49625141897432484</c:v>
                </c:pt>
                <c:pt idx="525">
                  <c:v>0.49652425541497386</c:v>
                </c:pt>
                <c:pt idx="526">
                  <c:v>0.49677102488500102</c:v>
                </c:pt>
                <c:pt idx="527">
                  <c:v>0.49703043779926093</c:v>
                </c:pt>
                <c:pt idx="528">
                  <c:v>0.49730605931363575</c:v>
                </c:pt>
                <c:pt idx="529">
                  <c:v>0.49758453539803521</c:v>
                </c:pt>
                <c:pt idx="530">
                  <c:v>0.49783897879626354</c:v>
                </c:pt>
                <c:pt idx="531">
                  <c:v>0.49807723494846268</c:v>
                </c:pt>
                <c:pt idx="532">
                  <c:v>0.49831257544012175</c:v>
                </c:pt>
                <c:pt idx="533">
                  <c:v>0.49855468445523865</c:v>
                </c:pt>
                <c:pt idx="534">
                  <c:v>0.4987971416735581</c:v>
                </c:pt>
                <c:pt idx="535">
                  <c:v>0.49903826997151085</c:v>
                </c:pt>
                <c:pt idx="536">
                  <c:v>0.49927667874386528</c:v>
                </c:pt>
                <c:pt idx="537">
                  <c:v>0.49950611137087209</c:v>
                </c:pt>
                <c:pt idx="538">
                  <c:v>0.4997097301347303</c:v>
                </c:pt>
                <c:pt idx="539">
                  <c:v>0.49984754193202741</c:v>
                </c:pt>
                <c:pt idx="540">
                  <c:v>0.49994008323745542</c:v>
                </c:pt>
                <c:pt idx="541">
                  <c:v>0.50002841163224987</c:v>
                </c:pt>
                <c:pt idx="542">
                  <c:v>0.50011033694289009</c:v>
                </c:pt>
                <c:pt idx="543">
                  <c:v>0.50013213674736789</c:v>
                </c:pt>
                <c:pt idx="544">
                  <c:v>0.50013710575395798</c:v>
                </c:pt>
                <c:pt idx="545">
                  <c:v>0.50020279639806497</c:v>
                </c:pt>
                <c:pt idx="546">
                  <c:v>0.50026205525948453</c:v>
                </c:pt>
                <c:pt idx="547">
                  <c:v>0.50035323121948461</c:v>
                </c:pt>
                <c:pt idx="548">
                  <c:v>0.50048580353925709</c:v>
                </c:pt>
                <c:pt idx="549">
                  <c:v>0.50063280557465351</c:v>
                </c:pt>
                <c:pt idx="550">
                  <c:v>0.50071980984632081</c:v>
                </c:pt>
                <c:pt idx="551">
                  <c:v>0.50079135673168373</c:v>
                </c:pt>
                <c:pt idx="552">
                  <c:v>0.50087555313212262</c:v>
                </c:pt>
                <c:pt idx="553">
                  <c:v>0.50098649159795516</c:v>
                </c:pt>
                <c:pt idx="554">
                  <c:v>0.50115646035582928</c:v>
                </c:pt>
                <c:pt idx="555">
                  <c:v>0.5013663419376404</c:v>
                </c:pt>
                <c:pt idx="556">
                  <c:v>0.50158006415577672</c:v>
                </c:pt>
                <c:pt idx="557">
                  <c:v>0.50175169632475625</c:v>
                </c:pt>
                <c:pt idx="558">
                  <c:v>0.50183585617277382</c:v>
                </c:pt>
                <c:pt idx="559">
                  <c:v>0.50179043424944614</c:v>
                </c:pt>
                <c:pt idx="560">
                  <c:v>0.50168544189882414</c:v>
                </c:pt>
                <c:pt idx="561">
                  <c:v>0.50165910543369774</c:v>
                </c:pt>
                <c:pt idx="562">
                  <c:v>0.50169745346589689</c:v>
                </c:pt>
                <c:pt idx="563">
                  <c:v>0.50179899668591665</c:v>
                </c:pt>
                <c:pt idx="564">
                  <c:v>0.5019269269331228</c:v>
                </c:pt>
                <c:pt idx="565">
                  <c:v>0.50202347936793257</c:v>
                </c:pt>
                <c:pt idx="566">
                  <c:v>0.50205467480030497</c:v>
                </c:pt>
                <c:pt idx="567">
                  <c:v>0.5020750355177116</c:v>
                </c:pt>
                <c:pt idx="568">
                  <c:v>0.50210540624935063</c:v>
                </c:pt>
                <c:pt idx="569">
                  <c:v>0.50212847388368065</c:v>
                </c:pt>
                <c:pt idx="570">
                  <c:v>0.50209688991732726</c:v>
                </c:pt>
                <c:pt idx="571">
                  <c:v>0.50203770934007108</c:v>
                </c:pt>
                <c:pt idx="572">
                  <c:v>0.50189172100817081</c:v>
                </c:pt>
                <c:pt idx="573">
                  <c:v>0.50155981211920431</c:v>
                </c:pt>
                <c:pt idx="574">
                  <c:v>0.50109624000865849</c:v>
                </c:pt>
                <c:pt idx="575">
                  <c:v>0.50048342016008152</c:v>
                </c:pt>
                <c:pt idx="576">
                  <c:v>0.49976429869646372</c:v>
                </c:pt>
                <c:pt idx="577">
                  <c:v>0.49901794567916485</c:v>
                </c:pt>
                <c:pt idx="578">
                  <c:v>0.49824134232821277</c:v>
                </c:pt>
                <c:pt idx="579">
                  <c:v>0.4973393402293198</c:v>
                </c:pt>
                <c:pt idx="580">
                  <c:v>0.49624184487212425</c:v>
                </c:pt>
                <c:pt idx="581">
                  <c:v>0.49490940524132515</c:v>
                </c:pt>
                <c:pt idx="582">
                  <c:v>0.49325228752064243</c:v>
                </c:pt>
                <c:pt idx="583">
                  <c:v>0.49144280699753023</c:v>
                </c:pt>
                <c:pt idx="584">
                  <c:v>0.48958985749472933</c:v>
                </c:pt>
                <c:pt idx="585">
                  <c:v>0.48778299469384057</c:v>
                </c:pt>
                <c:pt idx="586">
                  <c:v>0.48641685861298173</c:v>
                </c:pt>
                <c:pt idx="587">
                  <c:v>0.48552316461193595</c:v>
                </c:pt>
                <c:pt idx="588">
                  <c:v>0.48501853500506148</c:v>
                </c:pt>
                <c:pt idx="589">
                  <c:v>0.48473588430304132</c:v>
                </c:pt>
                <c:pt idx="590">
                  <c:v>0.48437587203633081</c:v>
                </c:pt>
                <c:pt idx="591">
                  <c:v>0.48397611383019701</c:v>
                </c:pt>
                <c:pt idx="592">
                  <c:v>0.48342182663431205</c:v>
                </c:pt>
                <c:pt idx="593">
                  <c:v>0.48255945500145608</c:v>
                </c:pt>
                <c:pt idx="594">
                  <c:v>0.48134841258369632</c:v>
                </c:pt>
                <c:pt idx="595">
                  <c:v>0.47980217907333655</c:v>
                </c:pt>
                <c:pt idx="596">
                  <c:v>0.47816748895876088</c:v>
                </c:pt>
                <c:pt idx="597">
                  <c:v>0.47665524898770867</c:v>
                </c:pt>
                <c:pt idx="598">
                  <c:v>0.47506792278710935</c:v>
                </c:pt>
                <c:pt idx="599">
                  <c:v>0.47367681758186436</c:v>
                </c:pt>
                <c:pt idx="600">
                  <c:v>0.47230456302478463</c:v>
                </c:pt>
                <c:pt idx="601">
                  <c:v>0.47078915615367078</c:v>
                </c:pt>
                <c:pt idx="602">
                  <c:v>0.46931740620367224</c:v>
                </c:pt>
                <c:pt idx="603">
                  <c:v>0.46776103731404012</c:v>
                </c:pt>
                <c:pt idx="604">
                  <c:v>0.46621028692634031</c:v>
                </c:pt>
                <c:pt idx="605">
                  <c:v>0.46477315721348822</c:v>
                </c:pt>
                <c:pt idx="606">
                  <c:v>0.46347728367374846</c:v>
                </c:pt>
                <c:pt idx="607">
                  <c:v>0.46239817762306962</c:v>
                </c:pt>
                <c:pt idx="608">
                  <c:v>0.46145592833686089</c:v>
                </c:pt>
                <c:pt idx="609">
                  <c:v>0.46064764757951099</c:v>
                </c:pt>
                <c:pt idx="610">
                  <c:v>0.46010115729947382</c:v>
                </c:pt>
                <c:pt idx="611">
                  <c:v>0.4597016167097282</c:v>
                </c:pt>
                <c:pt idx="612">
                  <c:v>0.45944812044798478</c:v>
                </c:pt>
                <c:pt idx="613">
                  <c:v>0.45926276583787068</c:v>
                </c:pt>
                <c:pt idx="614">
                  <c:v>0.45901818144695045</c:v>
                </c:pt>
                <c:pt idx="615">
                  <c:v>0.45890654547092241</c:v>
                </c:pt>
                <c:pt idx="616">
                  <c:v>0.45888723959440536</c:v>
                </c:pt>
                <c:pt idx="617">
                  <c:v>0.45889308242037075</c:v>
                </c:pt>
                <c:pt idx="618">
                  <c:v>0.4588882673075399</c:v>
                </c:pt>
                <c:pt idx="619">
                  <c:v>0.45900126913843681</c:v>
                </c:pt>
                <c:pt idx="620">
                  <c:v>0.45915937839749882</c:v>
                </c:pt>
                <c:pt idx="621">
                  <c:v>0.45929419395760607</c:v>
                </c:pt>
                <c:pt idx="622">
                  <c:v>0.45937217313509737</c:v>
                </c:pt>
                <c:pt idx="623">
                  <c:v>0.45943987467180292</c:v>
                </c:pt>
                <c:pt idx="624">
                  <c:v>0.45951692360928276</c:v>
                </c:pt>
                <c:pt idx="625">
                  <c:v>0.45958568096330715</c:v>
                </c:pt>
                <c:pt idx="626">
                  <c:v>0.45964856628339185</c:v>
                </c:pt>
                <c:pt idx="627">
                  <c:v>0.45981242204153977</c:v>
                </c:pt>
                <c:pt idx="628">
                  <c:v>0.46011571008765134</c:v>
                </c:pt>
                <c:pt idx="629">
                  <c:v>0.46051020011772797</c:v>
                </c:pt>
                <c:pt idx="630">
                  <c:v>0.46092781776886055</c:v>
                </c:pt>
                <c:pt idx="631">
                  <c:v>0.46133475633937748</c:v>
                </c:pt>
                <c:pt idx="632">
                  <c:v>0.46183407735451015</c:v>
                </c:pt>
                <c:pt idx="633">
                  <c:v>0.46234206316138277</c:v>
                </c:pt>
                <c:pt idx="634">
                  <c:v>0.4628259020398488</c:v>
                </c:pt>
                <c:pt idx="635">
                  <c:v>0.46337350039740255</c:v>
                </c:pt>
                <c:pt idx="636">
                  <c:v>0.46401248277931822</c:v>
                </c:pt>
                <c:pt idx="637">
                  <c:v>0.46465007086255283</c:v>
                </c:pt>
                <c:pt idx="638">
                  <c:v>0.46521336137399388</c:v>
                </c:pt>
                <c:pt idx="639">
                  <c:v>0.46570257167530882</c:v>
                </c:pt>
                <c:pt idx="640">
                  <c:v>0.4662790672052281</c:v>
                </c:pt>
                <c:pt idx="641">
                  <c:v>0.46684642518178021</c:v>
                </c:pt>
                <c:pt idx="642">
                  <c:v>0.46744244365270998</c:v>
                </c:pt>
                <c:pt idx="643">
                  <c:v>0.46813970010334949</c:v>
                </c:pt>
                <c:pt idx="644">
                  <c:v>0.4687872166477377</c:v>
                </c:pt>
                <c:pt idx="645">
                  <c:v>0.46934751915795875</c:v>
                </c:pt>
                <c:pt idx="646">
                  <c:v>0.4698968159931679</c:v>
                </c:pt>
                <c:pt idx="647">
                  <c:v>0.47051263619691897</c:v>
                </c:pt>
                <c:pt idx="648">
                  <c:v>0.47115689350499057</c:v>
                </c:pt>
                <c:pt idx="649">
                  <c:v>0.47179026591811762</c:v>
                </c:pt>
                <c:pt idx="650">
                  <c:v>0.47243453664147955</c:v>
                </c:pt>
                <c:pt idx="651">
                  <c:v>0.48351721142941401</c:v>
                </c:pt>
                <c:pt idx="652">
                  <c:v>0.4843300388239728</c:v>
                </c:pt>
                <c:pt idx="653">
                  <c:v>0.48514662449516122</c:v>
                </c:pt>
                <c:pt idx="654">
                  <c:v>0.48597887863121153</c:v>
                </c:pt>
                <c:pt idx="655">
                  <c:v>0.48682766949009715</c:v>
                </c:pt>
                <c:pt idx="656">
                  <c:v>0.48770906935390257</c:v>
                </c:pt>
                <c:pt idx="657">
                  <c:v>0.48859744444701736</c:v>
                </c:pt>
                <c:pt idx="658">
                  <c:v>0.48948039679106153</c:v>
                </c:pt>
                <c:pt idx="659">
                  <c:v>0.49037034953931136</c:v>
                </c:pt>
                <c:pt idx="660">
                  <c:v>0.49126963873534468</c:v>
                </c:pt>
                <c:pt idx="661">
                  <c:v>0.49216703658769612</c:v>
                </c:pt>
                <c:pt idx="662">
                  <c:v>0.49306899521425618</c:v>
                </c:pt>
                <c:pt idx="663">
                  <c:v>0.49398899468940916</c:v>
                </c:pt>
                <c:pt idx="664">
                  <c:v>0.4949032201980933</c:v>
                </c:pt>
                <c:pt idx="665">
                  <c:v>0.49581653928315222</c:v>
                </c:pt>
                <c:pt idx="666">
                  <c:v>0.49672866508661873</c:v>
                </c:pt>
                <c:pt idx="667">
                  <c:v>0.49764599929168363</c:v>
                </c:pt>
                <c:pt idx="668">
                  <c:v>0.49855713147213654</c:v>
                </c:pt>
                <c:pt idx="669">
                  <c:v>0.49944825190254788</c:v>
                </c:pt>
                <c:pt idx="670">
                  <c:v>0.50034139965504321</c:v>
                </c:pt>
                <c:pt idx="671">
                  <c:v>0.50122892499988914</c:v>
                </c:pt>
                <c:pt idx="672">
                  <c:v>0.50211541193333109</c:v>
                </c:pt>
                <c:pt idx="673">
                  <c:v>0.50299925669136236</c:v>
                </c:pt>
                <c:pt idx="674">
                  <c:v>0.50388839934286556</c:v>
                </c:pt>
                <c:pt idx="675">
                  <c:v>0.50475615500724536</c:v>
                </c:pt>
                <c:pt idx="676">
                  <c:v>0.50561732792446756</c:v>
                </c:pt>
                <c:pt idx="677">
                  <c:v>0.50647657141726199</c:v>
                </c:pt>
                <c:pt idx="678">
                  <c:v>0.50732892921507533</c:v>
                </c:pt>
                <c:pt idx="679">
                  <c:v>0.50817076280246076</c:v>
                </c:pt>
                <c:pt idx="680">
                  <c:v>0.50901366086766886</c:v>
                </c:pt>
                <c:pt idx="681">
                  <c:v>0.50983470177378754</c:v>
                </c:pt>
                <c:pt idx="682">
                  <c:v>0.51064787529132982</c:v>
                </c:pt>
                <c:pt idx="683">
                  <c:v>0.51146154542933819</c:v>
                </c:pt>
                <c:pt idx="684">
                  <c:v>0.51225456569948769</c:v>
                </c:pt>
                <c:pt idx="685">
                  <c:v>0.51303377424889485</c:v>
                </c:pt>
                <c:pt idx="686">
                  <c:v>0.51379633510214651</c:v>
                </c:pt>
                <c:pt idx="687">
                  <c:v>0.51454391217978956</c:v>
                </c:pt>
                <c:pt idx="688">
                  <c:v>0.51529045033658694</c:v>
                </c:pt>
                <c:pt idx="689">
                  <c:v>0.5160353311955761</c:v>
                </c:pt>
                <c:pt idx="690">
                  <c:v>0.51676474940403239</c:v>
                </c:pt>
                <c:pt idx="691">
                  <c:v>0.51748896961198543</c:v>
                </c:pt>
                <c:pt idx="692">
                  <c:v>0.51819424488265942</c:v>
                </c:pt>
                <c:pt idx="693">
                  <c:v>0.51887833664559957</c:v>
                </c:pt>
                <c:pt idx="694">
                  <c:v>0.51956905182610191</c:v>
                </c:pt>
                <c:pt idx="695">
                  <c:v>0.52023257701485248</c:v>
                </c:pt>
                <c:pt idx="696">
                  <c:v>0.52087678961944039</c:v>
                </c:pt>
                <c:pt idx="697">
                  <c:v>0.52153641528893058</c:v>
                </c:pt>
                <c:pt idx="698">
                  <c:v>0.52217559367842858</c:v>
                </c:pt>
                <c:pt idx="699">
                  <c:v>0.52279626508044386</c:v>
                </c:pt>
                <c:pt idx="700">
                  <c:v>0.52339517925879242</c:v>
                </c:pt>
                <c:pt idx="701">
                  <c:v>0.52395737451365876</c:v>
                </c:pt>
                <c:pt idx="702">
                  <c:v>0.52451534064067373</c:v>
                </c:pt>
                <c:pt idx="703">
                  <c:v>0.52506250728908754</c:v>
                </c:pt>
                <c:pt idx="704">
                  <c:v>0.52560506086064196</c:v>
                </c:pt>
                <c:pt idx="705">
                  <c:v>0.52612170084589249</c:v>
                </c:pt>
                <c:pt idx="706">
                  <c:v>0.52662688103156896</c:v>
                </c:pt>
                <c:pt idx="707">
                  <c:v>0.52710202013665097</c:v>
                </c:pt>
                <c:pt idx="708">
                  <c:v>0.52754820649780121</c:v>
                </c:pt>
                <c:pt idx="709">
                  <c:v>0.52798448286504829</c:v>
                </c:pt>
                <c:pt idx="710">
                  <c:v>0.52840403401613911</c:v>
                </c:pt>
                <c:pt idx="711">
                  <c:v>0.52880674125122529</c:v>
                </c:pt>
                <c:pt idx="712">
                  <c:v>0.52918670540861257</c:v>
                </c:pt>
                <c:pt idx="713">
                  <c:v>0.52953876168639558</c:v>
                </c:pt>
                <c:pt idx="714">
                  <c:v>0.52986748002872852</c:v>
                </c:pt>
                <c:pt idx="715">
                  <c:v>0.53018124227510244</c:v>
                </c:pt>
                <c:pt idx="716">
                  <c:v>0.53047550276473721</c:v>
                </c:pt>
                <c:pt idx="717">
                  <c:v>0.53075042638683612</c:v>
                </c:pt>
                <c:pt idx="718">
                  <c:v>0.53100541879308893</c:v>
                </c:pt>
                <c:pt idx="719">
                  <c:v>0.53124094501859465</c:v>
                </c:pt>
                <c:pt idx="720">
                  <c:v>0.53145558873133059</c:v>
                </c:pt>
                <c:pt idx="721">
                  <c:v>0.53165040099383098</c:v>
                </c:pt>
                <c:pt idx="722">
                  <c:v>0.53182840669936282</c:v>
                </c:pt>
                <c:pt idx="723">
                  <c:v>0.53199682650063462</c:v>
                </c:pt>
                <c:pt idx="724">
                  <c:v>0.53212830712992243</c:v>
                </c:pt>
                <c:pt idx="725">
                  <c:v>0.5322283767906687</c:v>
                </c:pt>
                <c:pt idx="726">
                  <c:v>0.53230840765852572</c:v>
                </c:pt>
                <c:pt idx="727">
                  <c:v>0.53236022073658762</c:v>
                </c:pt>
                <c:pt idx="728">
                  <c:v>0.53239429761201928</c:v>
                </c:pt>
                <c:pt idx="729">
                  <c:v>0.53240778235628372</c:v>
                </c:pt>
                <c:pt idx="730">
                  <c:v>0.53239404968386705</c:v>
                </c:pt>
                <c:pt idx="731">
                  <c:v>0.53235688007455251</c:v>
                </c:pt>
                <c:pt idx="732">
                  <c:v>0.53229775413488756</c:v>
                </c:pt>
                <c:pt idx="733">
                  <c:v>0.53222334894359624</c:v>
                </c:pt>
                <c:pt idx="734">
                  <c:v>0.53212936956997969</c:v>
                </c:pt>
                <c:pt idx="735">
                  <c:v>0.53200867186244738</c:v>
                </c:pt>
                <c:pt idx="736">
                  <c:v>0.5318646273891473</c:v>
                </c:pt>
                <c:pt idx="737">
                  <c:v>0.53169586668666635</c:v>
                </c:pt>
                <c:pt idx="738">
                  <c:v>0.53150794920418676</c:v>
                </c:pt>
                <c:pt idx="739">
                  <c:v>0.53128767896581552</c:v>
                </c:pt>
                <c:pt idx="740">
                  <c:v>0.53104099147340189</c:v>
                </c:pt>
                <c:pt idx="741">
                  <c:v>0.53078392954633447</c:v>
                </c:pt>
                <c:pt idx="742">
                  <c:v>0.53050353842922759</c:v>
                </c:pt>
                <c:pt idx="743">
                  <c:v>0.53019993877478833</c:v>
                </c:pt>
                <c:pt idx="744">
                  <c:v>0.52988531591206167</c:v>
                </c:pt>
                <c:pt idx="745">
                  <c:v>0.52954041015388664</c:v>
                </c:pt>
                <c:pt idx="746">
                  <c:v>0.52915318068276085</c:v>
                </c:pt>
                <c:pt idx="747">
                  <c:v>0.5287507882824648</c:v>
                </c:pt>
                <c:pt idx="748">
                  <c:v>0.52833933274970091</c:v>
                </c:pt>
                <c:pt idx="749">
                  <c:v>0.52790862534120886</c:v>
                </c:pt>
                <c:pt idx="750">
                  <c:v>0.52748015183329222</c:v>
                </c:pt>
                <c:pt idx="751">
                  <c:v>0.52705380184697959</c:v>
                </c:pt>
                <c:pt idx="752">
                  <c:v>0.52663398179573173</c:v>
                </c:pt>
                <c:pt idx="753">
                  <c:v>0.5262129536890916</c:v>
                </c:pt>
                <c:pt idx="754">
                  <c:v>0.52578798242104352</c:v>
                </c:pt>
                <c:pt idx="755">
                  <c:v>0.52536585748705089</c:v>
                </c:pt>
                <c:pt idx="756">
                  <c:v>0.5249508941954697</c:v>
                </c:pt>
                <c:pt idx="757">
                  <c:v>0.52452213005122938</c:v>
                </c:pt>
                <c:pt idx="758">
                  <c:v>0.5240839032875505</c:v>
                </c:pt>
                <c:pt idx="759">
                  <c:v>0.5236168893483969</c:v>
                </c:pt>
                <c:pt idx="760">
                  <c:v>0.52312681155327057</c:v>
                </c:pt>
                <c:pt idx="761">
                  <c:v>0.52259125719722521</c:v>
                </c:pt>
                <c:pt idx="762">
                  <c:v>0.52202218533241485</c:v>
                </c:pt>
                <c:pt idx="763">
                  <c:v>0.52141685592822518</c:v>
                </c:pt>
                <c:pt idx="764">
                  <c:v>0.52076555979557548</c:v>
                </c:pt>
                <c:pt idx="765">
                  <c:v>0.52003686533354621</c:v>
                </c:pt>
                <c:pt idx="766">
                  <c:v>0.51919726717506043</c:v>
                </c:pt>
                <c:pt idx="767">
                  <c:v>0.51823755827045159</c:v>
                </c:pt>
                <c:pt idx="768">
                  <c:v>0.51715442275050039</c:v>
                </c:pt>
                <c:pt idx="769">
                  <c:v>0.51593061415558206</c:v>
                </c:pt>
                <c:pt idx="770">
                  <c:v>0.51453190753262923</c:v>
                </c:pt>
                <c:pt idx="771">
                  <c:v>0.51299399816752167</c:v>
                </c:pt>
                <c:pt idx="772">
                  <c:v>0.51134950788612044</c:v>
                </c:pt>
                <c:pt idx="773">
                  <c:v>0.50961174652447405</c:v>
                </c:pt>
                <c:pt idx="774">
                  <c:v>0.50785111540403138</c:v>
                </c:pt>
                <c:pt idx="775">
                  <c:v>0.50612482785159729</c:v>
                </c:pt>
                <c:pt idx="776">
                  <c:v>0.50430226809958112</c:v>
                </c:pt>
                <c:pt idx="777">
                  <c:v>0.50225588322704651</c:v>
                </c:pt>
                <c:pt idx="778">
                  <c:v>0.50001717394913026</c:v>
                </c:pt>
                <c:pt idx="779">
                  <c:v>0.49756160845444092</c:v>
                </c:pt>
                <c:pt idx="780">
                  <c:v>0.49503971012229592</c:v>
                </c:pt>
                <c:pt idx="781">
                  <c:v>0.49240558685740193</c:v>
                </c:pt>
                <c:pt idx="782">
                  <c:v>0.48964143147495737</c:v>
                </c:pt>
                <c:pt idx="783">
                  <c:v>0.48680864524977185</c:v>
                </c:pt>
                <c:pt idx="784">
                  <c:v>0.48384209618269558</c:v>
                </c:pt>
                <c:pt idx="785">
                  <c:v>0.48091802459496735</c:v>
                </c:pt>
                <c:pt idx="786">
                  <c:v>0.47812091064588991</c:v>
                </c:pt>
                <c:pt idx="787">
                  <c:v>0.47544354421121104</c:v>
                </c:pt>
                <c:pt idx="788">
                  <c:v>0.47280559690929225</c:v>
                </c:pt>
                <c:pt idx="789">
                  <c:v>0.4699933116252607</c:v>
                </c:pt>
                <c:pt idx="790">
                  <c:v>0.46695986479266094</c:v>
                </c:pt>
                <c:pt idx="791">
                  <c:v>0.46370804186729975</c:v>
                </c:pt>
                <c:pt idx="792">
                  <c:v>0.46034660421715173</c:v>
                </c:pt>
                <c:pt idx="793">
                  <c:v>0.4569142905310688</c:v>
                </c:pt>
                <c:pt idx="794">
                  <c:v>0.45339313213132371</c:v>
                </c:pt>
                <c:pt idx="795">
                  <c:v>0.44969256570366395</c:v>
                </c:pt>
                <c:pt idx="796">
                  <c:v>0.44584175812722615</c:v>
                </c:pt>
                <c:pt idx="797">
                  <c:v>0.44200827877575871</c:v>
                </c:pt>
                <c:pt idx="798">
                  <c:v>0.43832279843652361</c:v>
                </c:pt>
                <c:pt idx="799">
                  <c:v>0.43495674894066638</c:v>
                </c:pt>
                <c:pt idx="800">
                  <c:v>0.43194804215363286</c:v>
                </c:pt>
                <c:pt idx="801">
                  <c:v>0.42934475690550966</c:v>
                </c:pt>
                <c:pt idx="802">
                  <c:v>0.42706467024451328</c:v>
                </c:pt>
                <c:pt idx="803">
                  <c:v>0.4251532110138837</c:v>
                </c:pt>
                <c:pt idx="804">
                  <c:v>0.42356074590798481</c:v>
                </c:pt>
                <c:pt idx="805">
                  <c:v>0.42225568862552315</c:v>
                </c:pt>
                <c:pt idx="806">
                  <c:v>0.42116675748784338</c:v>
                </c:pt>
                <c:pt idx="807">
                  <c:v>0.42021394467931189</c:v>
                </c:pt>
                <c:pt idx="808">
                  <c:v>0.41936745017002791</c:v>
                </c:pt>
                <c:pt idx="809">
                  <c:v>0.41860567788962305</c:v>
                </c:pt>
                <c:pt idx="810">
                  <c:v>0.41794899517824197</c:v>
                </c:pt>
                <c:pt idx="811">
                  <c:v>0.41738879672142876</c:v>
                </c:pt>
                <c:pt idx="812">
                  <c:v>0.41691489755428102</c:v>
                </c:pt>
                <c:pt idx="813">
                  <c:v>0.41649884240240126</c:v>
                </c:pt>
                <c:pt idx="814">
                  <c:v>0.4161224487500314</c:v>
                </c:pt>
                <c:pt idx="815">
                  <c:v>0.41578305659131098</c:v>
                </c:pt>
                <c:pt idx="816">
                  <c:v>0.415459126743496</c:v>
                </c:pt>
                <c:pt idx="817">
                  <c:v>0.41516591617015025</c:v>
                </c:pt>
                <c:pt idx="818">
                  <c:v>0.41489931868861546</c:v>
                </c:pt>
                <c:pt idx="819">
                  <c:v>0.41464866048250448</c:v>
                </c:pt>
                <c:pt idx="820">
                  <c:v>0.41441557609457591</c:v>
                </c:pt>
                <c:pt idx="821">
                  <c:v>0.41419272986572364</c:v>
                </c:pt>
                <c:pt idx="822">
                  <c:v>0.41397968545938163</c:v>
                </c:pt>
                <c:pt idx="823">
                  <c:v>0.41375163380067231</c:v>
                </c:pt>
                <c:pt idx="824">
                  <c:v>0.41351762439450657</c:v>
                </c:pt>
                <c:pt idx="825">
                  <c:v>0.41329116953743827</c:v>
                </c:pt>
                <c:pt idx="826">
                  <c:v>0.41305970402694497</c:v>
                </c:pt>
                <c:pt idx="827">
                  <c:v>0.41282001239621752</c:v>
                </c:pt>
                <c:pt idx="828">
                  <c:v>0.41257325897359443</c:v>
                </c:pt>
                <c:pt idx="829">
                  <c:v>0.41230807485234044</c:v>
                </c:pt>
                <c:pt idx="830">
                  <c:v>0.412018780779635</c:v>
                </c:pt>
                <c:pt idx="831">
                  <c:v>0.41172613432774191</c:v>
                </c:pt>
                <c:pt idx="832">
                  <c:v>0.41143090364939816</c:v>
                </c:pt>
                <c:pt idx="833">
                  <c:v>0.41115212988140237</c:v>
                </c:pt>
                <c:pt idx="834">
                  <c:v>0.41088712546560513</c:v>
                </c:pt>
                <c:pt idx="835">
                  <c:v>0.41063326125980465</c:v>
                </c:pt>
                <c:pt idx="836">
                  <c:v>0.41039791495202282</c:v>
                </c:pt>
                <c:pt idx="837">
                  <c:v>0.41016771820535686</c:v>
                </c:pt>
                <c:pt idx="838">
                  <c:v>0.40997332996792285</c:v>
                </c:pt>
                <c:pt idx="839">
                  <c:v>0.40979732925396017</c:v>
                </c:pt>
                <c:pt idx="840">
                  <c:v>0.40965802517541805</c:v>
                </c:pt>
                <c:pt idx="841">
                  <c:v>0.40955204544243989</c:v>
                </c:pt>
                <c:pt idx="842">
                  <c:v>0.40947808206421038</c:v>
                </c:pt>
                <c:pt idx="843">
                  <c:v>0.40942677210199196</c:v>
                </c:pt>
                <c:pt idx="844">
                  <c:v>0.40939940966432264</c:v>
                </c:pt>
                <c:pt idx="845">
                  <c:v>0.40940103406070644</c:v>
                </c:pt>
                <c:pt idx="846">
                  <c:v>0.40942310340214333</c:v>
                </c:pt>
                <c:pt idx="847">
                  <c:v>0.40948692596705916</c:v>
                </c:pt>
                <c:pt idx="848">
                  <c:v>0.40958752145624577</c:v>
                </c:pt>
                <c:pt idx="849">
                  <c:v>0.40970425647378295</c:v>
                </c:pt>
                <c:pt idx="850">
                  <c:v>0.40984955858810673</c:v>
                </c:pt>
                <c:pt idx="851">
                  <c:v>0.41002657652920144</c:v>
                </c:pt>
                <c:pt idx="852">
                  <c:v>0.41022655265962982</c:v>
                </c:pt>
                <c:pt idx="853">
                  <c:v>0.41045656095542815</c:v>
                </c:pt>
                <c:pt idx="854">
                  <c:v>0.4107279263415568</c:v>
                </c:pt>
                <c:pt idx="855">
                  <c:v>0.4110091452584988</c:v>
                </c:pt>
                <c:pt idx="856">
                  <c:v>0.41130125025908165</c:v>
                </c:pt>
                <c:pt idx="857">
                  <c:v>0.41162187930865196</c:v>
                </c:pt>
                <c:pt idx="858">
                  <c:v>0.41196272558296532</c:v>
                </c:pt>
                <c:pt idx="859">
                  <c:v>0.41232552644703802</c:v>
                </c:pt>
                <c:pt idx="860">
                  <c:v>0.41271022008864638</c:v>
                </c:pt>
                <c:pt idx="861">
                  <c:v>0.41311543492170483</c:v>
                </c:pt>
                <c:pt idx="862">
                  <c:v>0.41353066893894125</c:v>
                </c:pt>
                <c:pt idx="863">
                  <c:v>0.41395524640878029</c:v>
                </c:pt>
                <c:pt idx="864">
                  <c:v>0.41440508172892437</c:v>
                </c:pt>
                <c:pt idx="865">
                  <c:v>0.41487060202832238</c:v>
                </c:pt>
                <c:pt idx="866">
                  <c:v>0.41534813240892177</c:v>
                </c:pt>
                <c:pt idx="867">
                  <c:v>0.41584845010371635</c:v>
                </c:pt>
                <c:pt idx="868">
                  <c:v>0.41635617970401428</c:v>
                </c:pt>
                <c:pt idx="869">
                  <c:v>0.41686702695837047</c:v>
                </c:pt>
                <c:pt idx="870">
                  <c:v>0.41739243888787075</c:v>
                </c:pt>
                <c:pt idx="871">
                  <c:v>0.41793629242653851</c:v>
                </c:pt>
                <c:pt idx="872">
                  <c:v>0.41848088601375938</c:v>
                </c:pt>
                <c:pt idx="873">
                  <c:v>0.41903120487334045</c:v>
                </c:pt>
                <c:pt idx="874">
                  <c:v>0.4195941083366716</c:v>
                </c:pt>
                <c:pt idx="875">
                  <c:v>0.42015762983733784</c:v>
                </c:pt>
                <c:pt idx="876">
                  <c:v>0.42074364865267716</c:v>
                </c:pt>
                <c:pt idx="877">
                  <c:v>0.42134822798930027</c:v>
                </c:pt>
                <c:pt idx="878">
                  <c:v>0.42196698376426023</c:v>
                </c:pt>
                <c:pt idx="879">
                  <c:v>0.4225994594756014</c:v>
                </c:pt>
                <c:pt idx="880">
                  <c:v>0.423227180655186</c:v>
                </c:pt>
                <c:pt idx="881">
                  <c:v>0.42383799360178825</c:v>
                </c:pt>
                <c:pt idx="882">
                  <c:v>0.424434247349742</c:v>
                </c:pt>
                <c:pt idx="883">
                  <c:v>0.42499934884048257</c:v>
                </c:pt>
                <c:pt idx="884">
                  <c:v>0.42555003190821744</c:v>
                </c:pt>
                <c:pt idx="885">
                  <c:v>0.42609558893404814</c:v>
                </c:pt>
                <c:pt idx="886">
                  <c:v>0.4266274196554794</c:v>
                </c:pt>
                <c:pt idx="887">
                  <c:v>0.42713784717256875</c:v>
                </c:pt>
                <c:pt idx="888">
                  <c:v>0.4276433983164975</c:v>
                </c:pt>
                <c:pt idx="889">
                  <c:v>0.42811663614379036</c:v>
                </c:pt>
                <c:pt idx="890">
                  <c:v>0.42856036895021093</c:v>
                </c:pt>
                <c:pt idx="891">
                  <c:v>0.42899450069648931</c:v>
                </c:pt>
                <c:pt idx="892">
                  <c:v>0.42940860112168533</c:v>
                </c:pt>
                <c:pt idx="893">
                  <c:v>0.42981587010740918</c:v>
                </c:pt>
                <c:pt idx="894">
                  <c:v>0.43020630935658088</c:v>
                </c:pt>
                <c:pt idx="895">
                  <c:v>0.43059558707934181</c:v>
                </c:pt>
                <c:pt idx="896">
                  <c:v>0.43096737359833526</c:v>
                </c:pt>
                <c:pt idx="897">
                  <c:v>0.43135095351611785</c:v>
                </c:pt>
                <c:pt idx="898">
                  <c:v>0.4317464534288798</c:v>
                </c:pt>
                <c:pt idx="899">
                  <c:v>0.4321258794463258</c:v>
                </c:pt>
                <c:pt idx="900">
                  <c:v>0.43250162992891772</c:v>
                </c:pt>
                <c:pt idx="901">
                  <c:v>0.43287015152283226</c:v>
                </c:pt>
                <c:pt idx="902">
                  <c:v>0.43321210205385158</c:v>
                </c:pt>
                <c:pt idx="903">
                  <c:v>0.43353689476805213</c:v>
                </c:pt>
                <c:pt idx="904">
                  <c:v>0.43384709461801751</c:v>
                </c:pt>
                <c:pt idx="905">
                  <c:v>0.43413561663226868</c:v>
                </c:pt>
                <c:pt idx="906">
                  <c:v>0.43439821601763084</c:v>
                </c:pt>
                <c:pt idx="907">
                  <c:v>0.43463253057920026</c:v>
                </c:pt>
                <c:pt idx="908">
                  <c:v>0.43484532535925235</c:v>
                </c:pt>
                <c:pt idx="909">
                  <c:v>0.43502860314655872</c:v>
                </c:pt>
                <c:pt idx="910">
                  <c:v>0.43520209040397251</c:v>
                </c:pt>
                <c:pt idx="911">
                  <c:v>0.43535251231954336</c:v>
                </c:pt>
                <c:pt idx="912">
                  <c:v>0.43548899986635276</c:v>
                </c:pt>
                <c:pt idx="913">
                  <c:v>0.43559831673772931</c:v>
                </c:pt>
                <c:pt idx="914">
                  <c:v>0.43570748863057196</c:v>
                </c:pt>
                <c:pt idx="915">
                  <c:v>0.43579891434422258</c:v>
                </c:pt>
                <c:pt idx="916">
                  <c:v>0.43588236156861693</c:v>
                </c:pt>
                <c:pt idx="917">
                  <c:v>0.43596338024336401</c:v>
                </c:pt>
                <c:pt idx="918">
                  <c:v>0.43602325425528404</c:v>
                </c:pt>
                <c:pt idx="919">
                  <c:v>0.436064110267536</c:v>
                </c:pt>
                <c:pt idx="920">
                  <c:v>0.43608757828035943</c:v>
                </c:pt>
                <c:pt idx="921">
                  <c:v>0.43610334201076434</c:v>
                </c:pt>
                <c:pt idx="922">
                  <c:v>0.43610122647040928</c:v>
                </c:pt>
                <c:pt idx="923">
                  <c:v>0.43608590391626406</c:v>
                </c:pt>
                <c:pt idx="924">
                  <c:v>0.43604600293683882</c:v>
                </c:pt>
                <c:pt idx="925">
                  <c:v>0.43596575555638378</c:v>
                </c:pt>
                <c:pt idx="926">
                  <c:v>0.43585759121128648</c:v>
                </c:pt>
                <c:pt idx="927">
                  <c:v>0.43571904734668582</c:v>
                </c:pt>
                <c:pt idx="928">
                  <c:v>0.43555296231538837</c:v>
                </c:pt>
                <c:pt idx="929">
                  <c:v>0.43534313902216432</c:v>
                </c:pt>
                <c:pt idx="930">
                  <c:v>0.43510762357983507</c:v>
                </c:pt>
                <c:pt idx="931">
                  <c:v>0.43482042691986139</c:v>
                </c:pt>
                <c:pt idx="932">
                  <c:v>0.43448382225471366</c:v>
                </c:pt>
                <c:pt idx="933">
                  <c:v>0.43411170510824604</c:v>
                </c:pt>
                <c:pt idx="934">
                  <c:v>0.43370400679077531</c:v>
                </c:pt>
                <c:pt idx="935">
                  <c:v>0.43325373988885157</c:v>
                </c:pt>
                <c:pt idx="936">
                  <c:v>0.43276236565024789</c:v>
                </c:pt>
                <c:pt idx="937">
                  <c:v>0.43222990649038578</c:v>
                </c:pt>
                <c:pt idx="938">
                  <c:v>0.43165529733709473</c:v>
                </c:pt>
                <c:pt idx="939">
                  <c:v>0.43103193226363246</c:v>
                </c:pt>
                <c:pt idx="940">
                  <c:v>0.43035611399897844</c:v>
                </c:pt>
                <c:pt idx="941">
                  <c:v>0.42964457616507168</c:v>
                </c:pt>
                <c:pt idx="942">
                  <c:v>0.42888979346324257</c:v>
                </c:pt>
                <c:pt idx="943">
                  <c:v>0.42809184171535358</c:v>
                </c:pt>
                <c:pt idx="944">
                  <c:v>0.4272446075395982</c:v>
                </c:pt>
                <c:pt idx="945">
                  <c:v>0.4263472540086492</c:v>
                </c:pt>
                <c:pt idx="946">
                  <c:v>0.42539703497859477</c:v>
                </c:pt>
                <c:pt idx="947">
                  <c:v>0.42438904941082012</c:v>
                </c:pt>
                <c:pt idx="948">
                  <c:v>0.42333309301453781</c:v>
                </c:pt>
                <c:pt idx="949">
                  <c:v>0.42222744358061387</c:v>
                </c:pt>
                <c:pt idx="950">
                  <c:v>0.42107194449826862</c:v>
                </c:pt>
                <c:pt idx="951">
                  <c:v>0.41985217734449642</c:v>
                </c:pt>
                <c:pt idx="952">
                  <c:v>0.41858921647920916</c:v>
                </c:pt>
                <c:pt idx="953">
                  <c:v>0.41726290632007484</c:v>
                </c:pt>
                <c:pt idx="954">
                  <c:v>0.41589912789160038</c:v>
                </c:pt>
                <c:pt idx="955">
                  <c:v>0.41448253015337516</c:v>
                </c:pt>
                <c:pt idx="956">
                  <c:v>0.41300415767733528</c:v>
                </c:pt>
                <c:pt idx="957">
                  <c:v>0.41146956668620105</c:v>
                </c:pt>
                <c:pt idx="958">
                  <c:v>0.40987945744964155</c:v>
                </c:pt>
                <c:pt idx="959">
                  <c:v>0.40821454200649526</c:v>
                </c:pt>
                <c:pt idx="960">
                  <c:v>0.40651052065214882</c:v>
                </c:pt>
                <c:pt idx="961">
                  <c:v>0.40475500504515449</c:v>
                </c:pt>
                <c:pt idx="962">
                  <c:v>0.40294188914815254</c:v>
                </c:pt>
                <c:pt idx="963">
                  <c:v>0.40107685637440121</c:v>
                </c:pt>
                <c:pt idx="964">
                  <c:v>0.39915233710382747</c:v>
                </c:pt>
                <c:pt idx="965">
                  <c:v>0.39715663740607748</c:v>
                </c:pt>
                <c:pt idx="966">
                  <c:v>0.39514714364822096</c:v>
                </c:pt>
                <c:pt idx="967">
                  <c:v>0.39310255795292726</c:v>
                </c:pt>
                <c:pt idx="968">
                  <c:v>0.39103830501734382</c:v>
                </c:pt>
                <c:pt idx="969">
                  <c:v>0.38897924053023686</c:v>
                </c:pt>
                <c:pt idx="970">
                  <c:v>0.38691214856259176</c:v>
                </c:pt>
                <c:pt idx="971">
                  <c:v>0.38487572543471643</c:v>
                </c:pt>
                <c:pt idx="972">
                  <c:v>0.38281805592554607</c:v>
                </c:pt>
                <c:pt idx="973">
                  <c:v>0.38075247963099751</c:v>
                </c:pt>
                <c:pt idx="974">
                  <c:v>0.37867671578188589</c:v>
                </c:pt>
                <c:pt idx="975">
                  <c:v>0.37651703381470486</c:v>
                </c:pt>
                <c:pt idx="976">
                  <c:v>0.37426009612884975</c:v>
                </c:pt>
                <c:pt idx="977">
                  <c:v>0.37192556406358046</c:v>
                </c:pt>
                <c:pt idx="978">
                  <c:v>0.36946244193957423</c:v>
                </c:pt>
                <c:pt idx="979">
                  <c:v>0.36694969105245062</c:v>
                </c:pt>
                <c:pt idx="980">
                  <c:v>0.36434553648501722</c:v>
                </c:pt>
                <c:pt idx="981">
                  <c:v>0.36171561653627626</c:v>
                </c:pt>
                <c:pt idx="982">
                  <c:v>0.35904767175345692</c:v>
                </c:pt>
                <c:pt idx="983">
                  <c:v>0.35648650720588193</c:v>
                </c:pt>
                <c:pt idx="984">
                  <c:v>0.35392465801150724</c:v>
                </c:pt>
                <c:pt idx="985">
                  <c:v>0.35159537455125411</c:v>
                </c:pt>
                <c:pt idx="986">
                  <c:v>0.34938518749682668</c:v>
                </c:pt>
                <c:pt idx="987">
                  <c:v>0.34737793659722382</c:v>
                </c:pt>
                <c:pt idx="988">
                  <c:v>0.34552528159401036</c:v>
                </c:pt>
                <c:pt idx="989">
                  <c:v>0.34380913578886607</c:v>
                </c:pt>
                <c:pt idx="990">
                  <c:v>0.34224191915105895</c:v>
                </c:pt>
                <c:pt idx="991">
                  <c:v>0.34077668822558871</c:v>
                </c:pt>
                <c:pt idx="992">
                  <c:v>0.33941033580194541</c:v>
                </c:pt>
                <c:pt idx="993">
                  <c:v>0.3380812659562486</c:v>
                </c:pt>
                <c:pt idx="994">
                  <c:v>0.33682655812668344</c:v>
                </c:pt>
                <c:pt idx="995">
                  <c:v>0.33554723230522254</c:v>
                </c:pt>
                <c:pt idx="996">
                  <c:v>0.33427385327822812</c:v>
                </c:pt>
                <c:pt idx="997">
                  <c:v>0.33308287521033569</c:v>
                </c:pt>
                <c:pt idx="998">
                  <c:v>0.33178621509306133</c:v>
                </c:pt>
                <c:pt idx="999">
                  <c:v>0.33072034891514368</c:v>
                </c:pt>
                <c:pt idx="1000">
                  <c:v>0.32935580708871892</c:v>
                </c:pt>
                <c:pt idx="1001">
                  <c:v>8.5845650409871035E-2</c:v>
                </c:pt>
                <c:pt idx="1002">
                  <c:v>8.5862187058412781E-2</c:v>
                </c:pt>
                <c:pt idx="1003">
                  <c:v>8.5878962008786738E-2</c:v>
                </c:pt>
                <c:pt idx="1004">
                  <c:v>8.5916894336796251E-2</c:v>
                </c:pt>
                <c:pt idx="1005">
                  <c:v>8.5962682813830529E-2</c:v>
                </c:pt>
                <c:pt idx="1006">
                  <c:v>8.6021245014124129E-2</c:v>
                </c:pt>
                <c:pt idx="1007">
                  <c:v>8.609440470607875E-2</c:v>
                </c:pt>
                <c:pt idx="1008">
                  <c:v>8.617555806439825E-2</c:v>
                </c:pt>
                <c:pt idx="1009">
                  <c:v>8.626998060958678E-2</c:v>
                </c:pt>
                <c:pt idx="1010">
                  <c:v>8.6374570342295551E-2</c:v>
                </c:pt>
                <c:pt idx="1011">
                  <c:v>8.6490392960884024E-2</c:v>
                </c:pt>
                <c:pt idx="1012">
                  <c:v>8.6643048819483551E-2</c:v>
                </c:pt>
                <c:pt idx="1013">
                  <c:v>8.6827044356667493E-2</c:v>
                </c:pt>
                <c:pt idx="1014">
                  <c:v>8.704874574331474E-2</c:v>
                </c:pt>
                <c:pt idx="1015">
                  <c:v>8.7331765418888166E-2</c:v>
                </c:pt>
                <c:pt idx="1016">
                  <c:v>8.7671581485926936E-2</c:v>
                </c:pt>
                <c:pt idx="1017">
                  <c:v>8.8071145435683798E-2</c:v>
                </c:pt>
                <c:pt idx="1018">
                  <c:v>8.8543371830740542E-2</c:v>
                </c:pt>
                <c:pt idx="1019">
                  <c:v>8.9068216284965182E-2</c:v>
                </c:pt>
                <c:pt idx="1020">
                  <c:v>8.9646190691452812E-2</c:v>
                </c:pt>
                <c:pt idx="1021">
                  <c:v>9.0252700354638629E-2</c:v>
                </c:pt>
                <c:pt idx="1022">
                  <c:v>9.085558319830489E-2</c:v>
                </c:pt>
                <c:pt idx="1023">
                  <c:v>9.1504451800190886E-2</c:v>
                </c:pt>
                <c:pt idx="1024">
                  <c:v>9.2115105249178694E-2</c:v>
                </c:pt>
                <c:pt idx="1025">
                  <c:v>9.2773818116412235E-2</c:v>
                </c:pt>
                <c:pt idx="1026">
                  <c:v>9.3418701336934001E-2</c:v>
                </c:pt>
                <c:pt idx="1027">
                  <c:v>9.4089918252494631E-2</c:v>
                </c:pt>
                <c:pt idx="1028">
                  <c:v>9.4755355258103552E-2</c:v>
                </c:pt>
                <c:pt idx="1029">
                  <c:v>9.5453598390617289E-2</c:v>
                </c:pt>
                <c:pt idx="1030">
                  <c:v>9.612666613865449E-2</c:v>
                </c:pt>
                <c:pt idx="1031">
                  <c:v>9.6884092300111455E-2</c:v>
                </c:pt>
                <c:pt idx="1032">
                  <c:v>9.7636902402354134E-2</c:v>
                </c:pt>
                <c:pt idx="1033">
                  <c:v>9.8449416830074382E-2</c:v>
                </c:pt>
                <c:pt idx="1034">
                  <c:v>9.9287207267562891E-2</c:v>
                </c:pt>
                <c:pt idx="1035">
                  <c:v>0.10014449288150523</c:v>
                </c:pt>
                <c:pt idx="1036">
                  <c:v>0.10101026799688995</c:v>
                </c:pt>
                <c:pt idx="1037">
                  <c:v>0.10187477786147021</c:v>
                </c:pt>
                <c:pt idx="1038">
                  <c:v>0.10271142916674289</c:v>
                </c:pt>
                <c:pt idx="1039">
                  <c:v>0.10356532911799232</c:v>
                </c:pt>
                <c:pt idx="1040">
                  <c:v>0.10438746298819865</c:v>
                </c:pt>
                <c:pt idx="1041">
                  <c:v>0.10522035587886799</c:v>
                </c:pt>
                <c:pt idx="1042">
                  <c:v>0.10606743202165322</c:v>
                </c:pt>
                <c:pt idx="1043">
                  <c:v>0.10689375908286486</c:v>
                </c:pt>
                <c:pt idx="1044">
                  <c:v>0.10773599866321291</c:v>
                </c:pt>
                <c:pt idx="1045">
                  <c:v>0.10855529628205846</c:v>
                </c:pt>
                <c:pt idx="1046">
                  <c:v>0.10936694375724879</c:v>
                </c:pt>
                <c:pt idx="1047">
                  <c:v>0.11019389633821627</c:v>
                </c:pt>
                <c:pt idx="1048">
                  <c:v>0.11103213998751767</c:v>
                </c:pt>
                <c:pt idx="1049">
                  <c:v>0.11188891268948203</c:v>
                </c:pt>
                <c:pt idx="1050">
                  <c:v>0.11278356132004676</c:v>
                </c:pt>
                <c:pt idx="1051">
                  <c:v>0.11369001141555633</c:v>
                </c:pt>
                <c:pt idx="1052">
                  <c:v>0.11462235847684397</c:v>
                </c:pt>
                <c:pt idx="1053">
                  <c:v>0.11558621493499846</c:v>
                </c:pt>
                <c:pt idx="1054">
                  <c:v>0.11656032659728988</c:v>
                </c:pt>
                <c:pt idx="1055">
                  <c:v>0.11755069362217205</c:v>
                </c:pt>
                <c:pt idx="1056">
                  <c:v>0.11854847191575589</c:v>
                </c:pt>
                <c:pt idx="1057">
                  <c:v>0.11953782099179734</c:v>
                </c:pt>
                <c:pt idx="1058">
                  <c:v>0.12052509893379322</c:v>
                </c:pt>
                <c:pt idx="1059">
                  <c:v>0.12151766209690655</c:v>
                </c:pt>
                <c:pt idx="1060">
                  <c:v>0.12250798722023301</c:v>
                </c:pt>
                <c:pt idx="1061">
                  <c:v>0.12349655088620999</c:v>
                </c:pt>
                <c:pt idx="1062">
                  <c:v>0.12447509551659609</c:v>
                </c:pt>
                <c:pt idx="1063">
                  <c:v>0.1254537880760313</c:v>
                </c:pt>
                <c:pt idx="1064">
                  <c:v>0.12643794585921492</c:v>
                </c:pt>
                <c:pt idx="1065">
                  <c:v>0.12742391829392169</c:v>
                </c:pt>
                <c:pt idx="1066">
                  <c:v>0.12841935738114557</c:v>
                </c:pt>
                <c:pt idx="1067">
                  <c:v>0.12943723946385241</c:v>
                </c:pt>
                <c:pt idx="1068">
                  <c:v>0.13044745869870883</c:v>
                </c:pt>
                <c:pt idx="1069">
                  <c:v>0.13146619057213832</c:v>
                </c:pt>
                <c:pt idx="1070">
                  <c:v>0.13248111426490664</c:v>
                </c:pt>
                <c:pt idx="1071">
                  <c:v>0.13350290951565794</c:v>
                </c:pt>
                <c:pt idx="1072">
                  <c:v>0.13451881063544854</c:v>
                </c:pt>
                <c:pt idx="1073">
                  <c:v>0.13553639524682642</c:v>
                </c:pt>
                <c:pt idx="1074">
                  <c:v>0.13654723336808708</c:v>
                </c:pt>
                <c:pt idx="1075">
                  <c:v>0.13756011942258248</c:v>
                </c:pt>
                <c:pt idx="1076">
                  <c:v>0.13857053460134061</c:v>
                </c:pt>
                <c:pt idx="1077">
                  <c:v>0.139583826638185</c:v>
                </c:pt>
                <c:pt idx="1078">
                  <c:v>0.1405924282692097</c:v>
                </c:pt>
                <c:pt idx="1079">
                  <c:v>0.14160434056890661</c:v>
                </c:pt>
                <c:pt idx="1080">
                  <c:v>0.14261447778369626</c:v>
                </c:pt>
                <c:pt idx="1081">
                  <c:v>0.14362878428819853</c:v>
                </c:pt>
                <c:pt idx="1082">
                  <c:v>0.14463186408379816</c:v>
                </c:pt>
                <c:pt idx="1083">
                  <c:v>0.14563563587064421</c:v>
                </c:pt>
                <c:pt idx="1084">
                  <c:v>0.14663429630447999</c:v>
                </c:pt>
                <c:pt idx="1085">
                  <c:v>0.1476268937912083</c:v>
                </c:pt>
                <c:pt idx="1086">
                  <c:v>0.14861906612785458</c:v>
                </c:pt>
                <c:pt idx="1087">
                  <c:v>0.14961384659224436</c:v>
                </c:pt>
                <c:pt idx="1088">
                  <c:v>0.15060433560711711</c:v>
                </c:pt>
                <c:pt idx="1089">
                  <c:v>0.15159258450198382</c:v>
                </c:pt>
                <c:pt idx="1090">
                  <c:v>0.15257586965448836</c:v>
                </c:pt>
                <c:pt idx="1091">
                  <c:v>0.15356036530345937</c:v>
                </c:pt>
                <c:pt idx="1092">
                  <c:v>0.15453786220390911</c:v>
                </c:pt>
                <c:pt idx="1093">
                  <c:v>0.15551179335412824</c:v>
                </c:pt>
                <c:pt idx="1094">
                  <c:v>0.15648000022964259</c:v>
                </c:pt>
                <c:pt idx="1095">
                  <c:v>0.15744345683997188</c:v>
                </c:pt>
                <c:pt idx="1096">
                  <c:v>0.15840320758245627</c:v>
                </c:pt>
                <c:pt idx="1097">
                  <c:v>0.15936045272228053</c:v>
                </c:pt>
                <c:pt idx="1098">
                  <c:v>0.16031109125610774</c:v>
                </c:pt>
                <c:pt idx="1099">
                  <c:v>0.16125828978682527</c:v>
                </c:pt>
                <c:pt idx="1100">
                  <c:v>0.16220610119678364</c:v>
                </c:pt>
                <c:pt idx="1101">
                  <c:v>0.16315650893242614</c:v>
                </c:pt>
                <c:pt idx="1102">
                  <c:v>0.16409875146853622</c:v>
                </c:pt>
                <c:pt idx="1103">
                  <c:v>0.16504143609365515</c:v>
                </c:pt>
                <c:pt idx="1104">
                  <c:v>0.16597842796575646</c:v>
                </c:pt>
                <c:pt idx="1105">
                  <c:v>0.16691108196549284</c:v>
                </c:pt>
                <c:pt idx="1106">
                  <c:v>0.16783435303091671</c:v>
                </c:pt>
                <c:pt idx="1107">
                  <c:v>0.16875668579017344</c:v>
                </c:pt>
                <c:pt idx="1108">
                  <c:v>0.16966719632474786</c:v>
                </c:pt>
                <c:pt idx="1109">
                  <c:v>0.17057059633086544</c:v>
                </c:pt>
                <c:pt idx="1110">
                  <c:v>0.17146193369840973</c:v>
                </c:pt>
                <c:pt idx="1111">
                  <c:v>0.17234446095605188</c:v>
                </c:pt>
                <c:pt idx="1112">
                  <c:v>0.17322280865024636</c:v>
                </c:pt>
                <c:pt idx="1113">
                  <c:v>0.17409244903556986</c:v>
                </c:pt>
                <c:pt idx="1114">
                  <c:v>0.17494187247209747</c:v>
                </c:pt>
                <c:pt idx="1115">
                  <c:v>0.17578542200673344</c:v>
                </c:pt>
                <c:pt idx="1116">
                  <c:v>0.17662013368813739</c:v>
                </c:pt>
                <c:pt idx="1117">
                  <c:v>0.17744947999630908</c:v>
                </c:pt>
                <c:pt idx="1118">
                  <c:v>0.17828471334571513</c:v>
                </c:pt>
                <c:pt idx="1119">
                  <c:v>0.17911328598220136</c:v>
                </c:pt>
                <c:pt idx="1120">
                  <c:v>0.17994212365558004</c:v>
                </c:pt>
                <c:pt idx="1121">
                  <c:v>0.18076635519323878</c:v>
                </c:pt>
                <c:pt idx="1122">
                  <c:v>0.18158949281160658</c:v>
                </c:pt>
                <c:pt idx="1123">
                  <c:v>0.18242078459160971</c:v>
                </c:pt>
                <c:pt idx="1124">
                  <c:v>0.18326046527960368</c:v>
                </c:pt>
                <c:pt idx="1125">
                  <c:v>0.18410334322187641</c:v>
                </c:pt>
                <c:pt idx="1126">
                  <c:v>0.18494359881449982</c:v>
                </c:pt>
                <c:pt idx="1127">
                  <c:v>0.18577518749271033</c:v>
                </c:pt>
                <c:pt idx="1128">
                  <c:v>0.18659670226424513</c:v>
                </c:pt>
                <c:pt idx="1129">
                  <c:v>0.18741249428939977</c:v>
                </c:pt>
                <c:pt idx="1130">
                  <c:v>0.18820892979107023</c:v>
                </c:pt>
                <c:pt idx="1131">
                  <c:v>0.18899790170016126</c:v>
                </c:pt>
                <c:pt idx="1132">
                  <c:v>0.18978447789734937</c:v>
                </c:pt>
                <c:pt idx="1133">
                  <c:v>0.19055278921908467</c:v>
                </c:pt>
                <c:pt idx="1134">
                  <c:v>0.19131380232565762</c:v>
                </c:pt>
                <c:pt idx="1135">
                  <c:v>0.19206760917124249</c:v>
                </c:pt>
                <c:pt idx="1136">
                  <c:v>0.19281458759155035</c:v>
                </c:pt>
                <c:pt idx="1137">
                  <c:v>0.19357124442218721</c:v>
                </c:pt>
                <c:pt idx="1138">
                  <c:v>0.1943242869782992</c:v>
                </c:pt>
                <c:pt idx="1139">
                  <c:v>0.19507364629425553</c:v>
                </c:pt>
                <c:pt idx="1140">
                  <c:v>0.19582542061720823</c:v>
                </c:pt>
                <c:pt idx="1141">
                  <c:v>0.19657050034938708</c:v>
                </c:pt>
                <c:pt idx="1142">
                  <c:v>0.19730840419602202</c:v>
                </c:pt>
                <c:pt idx="1143">
                  <c:v>0.19803622367120541</c:v>
                </c:pt>
                <c:pt idx="1144">
                  <c:v>0.19875739837473963</c:v>
                </c:pt>
                <c:pt idx="1145">
                  <c:v>0.1994684915512038</c:v>
                </c:pt>
                <c:pt idx="1146">
                  <c:v>0.20017091755853417</c:v>
                </c:pt>
                <c:pt idx="1147">
                  <c:v>0.2008762378086392</c:v>
                </c:pt>
                <c:pt idx="1148">
                  <c:v>0.20157468673425522</c:v>
                </c:pt>
                <c:pt idx="1149">
                  <c:v>0.20227113364004343</c:v>
                </c:pt>
                <c:pt idx="1150">
                  <c:v>0.20297406809112631</c:v>
                </c:pt>
                <c:pt idx="1151">
                  <c:v>0.20367041179257581</c:v>
                </c:pt>
                <c:pt idx="1152">
                  <c:v>0.20437346999546741</c:v>
                </c:pt>
                <c:pt idx="1153">
                  <c:v>0.20508167412970477</c:v>
                </c:pt>
                <c:pt idx="1154">
                  <c:v>0.2057780758650215</c:v>
                </c:pt>
                <c:pt idx="1155">
                  <c:v>0.20647449579164179</c:v>
                </c:pt>
                <c:pt idx="1156">
                  <c:v>0.20716649064650908</c:v>
                </c:pt>
                <c:pt idx="1157">
                  <c:v>0.20784803250661274</c:v>
                </c:pt>
                <c:pt idx="1158">
                  <c:v>0.20853162981421181</c:v>
                </c:pt>
                <c:pt idx="1159">
                  <c:v>0.20920917623148344</c:v>
                </c:pt>
                <c:pt idx="1160">
                  <c:v>0.20987896058719052</c:v>
                </c:pt>
                <c:pt idx="1161">
                  <c:v>0.21053735364196663</c:v>
                </c:pt>
                <c:pt idx="1162">
                  <c:v>0.21118071995824145</c:v>
                </c:pt>
                <c:pt idx="1163">
                  <c:v>0.21181500730691138</c:v>
                </c:pt>
                <c:pt idx="1164">
                  <c:v>0.21243319836607016</c:v>
                </c:pt>
                <c:pt idx="1165">
                  <c:v>0.21305621264666919</c:v>
                </c:pt>
                <c:pt idx="1166">
                  <c:v>0.21367813880287351</c:v>
                </c:pt>
                <c:pt idx="1167">
                  <c:v>0.21428247640954803</c:v>
                </c:pt>
                <c:pt idx="1168">
                  <c:v>0.21488342245250011</c:v>
                </c:pt>
                <c:pt idx="1169">
                  <c:v>0.2154682324058311</c:v>
                </c:pt>
                <c:pt idx="1170">
                  <c:v>0.21603217882308526</c:v>
                </c:pt>
                <c:pt idx="1171">
                  <c:v>0.21659687836455482</c:v>
                </c:pt>
                <c:pt idx="1172">
                  <c:v>0.21715903023199493</c:v>
                </c:pt>
                <c:pt idx="1173">
                  <c:v>0.21771026128887117</c:v>
                </c:pt>
                <c:pt idx="1174">
                  <c:v>0.21825624276430189</c:v>
                </c:pt>
                <c:pt idx="1175">
                  <c:v>0.2187890660049569</c:v>
                </c:pt>
                <c:pt idx="1176">
                  <c:v>0.21931427963438876</c:v>
                </c:pt>
                <c:pt idx="1177">
                  <c:v>0.21983070501744584</c:v>
                </c:pt>
                <c:pt idx="1178">
                  <c:v>0.22033962976728746</c:v>
                </c:pt>
                <c:pt idx="1179">
                  <c:v>0.22083845479875552</c:v>
                </c:pt>
                <c:pt idx="1180">
                  <c:v>0.22133198898402376</c:v>
                </c:pt>
                <c:pt idx="1181">
                  <c:v>0.22181881132119069</c:v>
                </c:pt>
                <c:pt idx="1182">
                  <c:v>0.22230004202945963</c:v>
                </c:pt>
                <c:pt idx="1183">
                  <c:v>0.22277633064662639</c:v>
                </c:pt>
                <c:pt idx="1184">
                  <c:v>0.22325194892380654</c:v>
                </c:pt>
                <c:pt idx="1185">
                  <c:v>0.22371638343374961</c:v>
                </c:pt>
                <c:pt idx="1186">
                  <c:v>0.22417432884884694</c:v>
                </c:pt>
                <c:pt idx="1187">
                  <c:v>0.22462181734223655</c:v>
                </c:pt>
                <c:pt idx="1188">
                  <c:v>0.22505884606953697</c:v>
                </c:pt>
                <c:pt idx="1189">
                  <c:v>0.2254934077843643</c:v>
                </c:pt>
                <c:pt idx="1190">
                  <c:v>0.22592203314827386</c:v>
                </c:pt>
                <c:pt idx="1191">
                  <c:v>0.22633744313506332</c:v>
                </c:pt>
                <c:pt idx="1192">
                  <c:v>0.22674506270138298</c:v>
                </c:pt>
                <c:pt idx="1193">
                  <c:v>0.22714134214440651</c:v>
                </c:pt>
                <c:pt idx="1194">
                  <c:v>0.22752046351589036</c:v>
                </c:pt>
                <c:pt idx="1195">
                  <c:v>0.22788415917134361</c:v>
                </c:pt>
                <c:pt idx="1196">
                  <c:v>0.2282341096730654</c:v>
                </c:pt>
                <c:pt idx="1197">
                  <c:v>0.22856950543375093</c:v>
                </c:pt>
                <c:pt idx="1198">
                  <c:v>0.22888639148993378</c:v>
                </c:pt>
                <c:pt idx="1199">
                  <c:v>0.22919452907862484</c:v>
                </c:pt>
                <c:pt idx="1200">
                  <c:v>0.22949261865724538</c:v>
                </c:pt>
                <c:pt idx="1201">
                  <c:v>0.22977912209482276</c:v>
                </c:pt>
                <c:pt idx="1202">
                  <c:v>0.23004342662303195</c:v>
                </c:pt>
                <c:pt idx="1203">
                  <c:v>0.23029751086506753</c:v>
                </c:pt>
                <c:pt idx="1204">
                  <c:v>0.23053896452626624</c:v>
                </c:pt>
                <c:pt idx="1205">
                  <c:v>0.23075126778026597</c:v>
                </c:pt>
                <c:pt idx="1206">
                  <c:v>0.23094911262010925</c:v>
                </c:pt>
                <c:pt idx="1207">
                  <c:v>0.23113077929896167</c:v>
                </c:pt>
                <c:pt idx="1208">
                  <c:v>0.23129067287655639</c:v>
                </c:pt>
                <c:pt idx="1209">
                  <c:v>0.23143912181045939</c:v>
                </c:pt>
                <c:pt idx="1210">
                  <c:v>0.23157467958424505</c:v>
                </c:pt>
                <c:pt idx="1211">
                  <c:v>0.23169847011056721</c:v>
                </c:pt>
                <c:pt idx="1212">
                  <c:v>0.23180383528739304</c:v>
                </c:pt>
                <c:pt idx="1213">
                  <c:v>0.23189955206847934</c:v>
                </c:pt>
                <c:pt idx="1214">
                  <c:v>0.23199140350533359</c:v>
                </c:pt>
                <c:pt idx="1215">
                  <c:v>0.23206369727425427</c:v>
                </c:pt>
                <c:pt idx="1216">
                  <c:v>0.2321319056627078</c:v>
                </c:pt>
                <c:pt idx="1217">
                  <c:v>0.23219236587187508</c:v>
                </c:pt>
                <c:pt idx="1218">
                  <c:v>0.2322285562074422</c:v>
                </c:pt>
                <c:pt idx="1219">
                  <c:v>0.2322532251859323</c:v>
                </c:pt>
                <c:pt idx="1220">
                  <c:v>0.23226427437573083</c:v>
                </c:pt>
                <c:pt idx="1221">
                  <c:v>0.23226249430254323</c:v>
                </c:pt>
                <c:pt idx="1222">
                  <c:v>0.23225741130843808</c:v>
                </c:pt>
                <c:pt idx="1223">
                  <c:v>0.23224362493240602</c:v>
                </c:pt>
                <c:pt idx="1224">
                  <c:v>0.2322103633330419</c:v>
                </c:pt>
                <c:pt idx="1225">
                  <c:v>0.23215785406084138</c:v>
                </c:pt>
                <c:pt idx="1226">
                  <c:v>0.23207958878954588</c:v>
                </c:pt>
                <c:pt idx="1227">
                  <c:v>0.23197580704152421</c:v>
                </c:pt>
                <c:pt idx="1228">
                  <c:v>0.2318608017049284</c:v>
                </c:pt>
                <c:pt idx="1229">
                  <c:v>0.23173560282783295</c:v>
                </c:pt>
                <c:pt idx="1230">
                  <c:v>0.23160254942555708</c:v>
                </c:pt>
                <c:pt idx="1231">
                  <c:v>0.23144802107260784</c:v>
                </c:pt>
                <c:pt idx="1232">
                  <c:v>0.23126438557252599</c:v>
                </c:pt>
                <c:pt idx="1233">
                  <c:v>0.23105318445255954</c:v>
                </c:pt>
                <c:pt idx="1234">
                  <c:v>0.23081141319709636</c:v>
                </c:pt>
                <c:pt idx="1235">
                  <c:v>0.23055682397126473</c:v>
                </c:pt>
                <c:pt idx="1236">
                  <c:v>0.23030404092749304</c:v>
                </c:pt>
                <c:pt idx="1237">
                  <c:v>0.23004464957958617</c:v>
                </c:pt>
                <c:pt idx="1238">
                  <c:v>0.22977628811472173</c:v>
                </c:pt>
                <c:pt idx="1239">
                  <c:v>0.22949805482160679</c:v>
                </c:pt>
                <c:pt idx="1240">
                  <c:v>0.22920915921698951</c:v>
                </c:pt>
                <c:pt idx="1241">
                  <c:v>0.22891622471843359</c:v>
                </c:pt>
                <c:pt idx="1242">
                  <c:v>0.22861053834953196</c:v>
                </c:pt>
                <c:pt idx="1243">
                  <c:v>0.22831112409588961</c:v>
                </c:pt>
                <c:pt idx="1244">
                  <c:v>0.22802528131891184</c:v>
                </c:pt>
                <c:pt idx="1245">
                  <c:v>0.22773152988860412</c:v>
                </c:pt>
                <c:pt idx="1246">
                  <c:v>0.22744135673229526</c:v>
                </c:pt>
                <c:pt idx="1247">
                  <c:v>0.22714536002388711</c:v>
                </c:pt>
                <c:pt idx="1248">
                  <c:v>0.22683393853342443</c:v>
                </c:pt>
                <c:pt idx="1249">
                  <c:v>0.22652879671493495</c:v>
                </c:pt>
                <c:pt idx="1250">
                  <c:v>0.22621773671560486</c:v>
                </c:pt>
                <c:pt idx="1251">
                  <c:v>0.22589909198277364</c:v>
                </c:pt>
                <c:pt idx="1252">
                  <c:v>0.22557202945237828</c:v>
                </c:pt>
                <c:pt idx="1253">
                  <c:v>0.22522577558487572</c:v>
                </c:pt>
                <c:pt idx="1254">
                  <c:v>0.22487326581933223</c:v>
                </c:pt>
                <c:pt idx="1255">
                  <c:v>0.22451073075631414</c:v>
                </c:pt>
                <c:pt idx="1256">
                  <c:v>0.22413797685053952</c:v>
                </c:pt>
                <c:pt idx="1257">
                  <c:v>0.22376916224290846</c:v>
                </c:pt>
                <c:pt idx="1258">
                  <c:v>0.22338911050405261</c:v>
                </c:pt>
                <c:pt idx="1259">
                  <c:v>0.22299445783480629</c:v>
                </c:pt>
                <c:pt idx="1260">
                  <c:v>0.22260086934620837</c:v>
                </c:pt>
                <c:pt idx="1261">
                  <c:v>0.22218609123657904</c:v>
                </c:pt>
                <c:pt idx="1262">
                  <c:v>0.22176002645254816</c:v>
                </c:pt>
                <c:pt idx="1263">
                  <c:v>0.2213406219781294</c:v>
                </c:pt>
                <c:pt idx="1264">
                  <c:v>0.22091193025947645</c:v>
                </c:pt>
                <c:pt idx="1265">
                  <c:v>0.22047550190887558</c:v>
                </c:pt>
                <c:pt idx="1266">
                  <c:v>0.22003140370560514</c:v>
                </c:pt>
                <c:pt idx="1267">
                  <c:v>0.21958198319812794</c:v>
                </c:pt>
                <c:pt idx="1268">
                  <c:v>0.21912820955626994</c:v>
                </c:pt>
                <c:pt idx="1269">
                  <c:v>0.21866816070005091</c:v>
                </c:pt>
                <c:pt idx="1270">
                  <c:v>0.21820746205131564</c:v>
                </c:pt>
                <c:pt idx="1271">
                  <c:v>0.21774646852091181</c:v>
                </c:pt>
                <c:pt idx="1272">
                  <c:v>0.21726682913778858</c:v>
                </c:pt>
                <c:pt idx="1273">
                  <c:v>0.21677232862707563</c:v>
                </c:pt>
                <c:pt idx="1274">
                  <c:v>0.21628376136817823</c:v>
                </c:pt>
                <c:pt idx="1275">
                  <c:v>0.21578365390287171</c:v>
                </c:pt>
                <c:pt idx="1276">
                  <c:v>0.21528585365524999</c:v>
                </c:pt>
                <c:pt idx="1277">
                  <c:v>0.21480383089295146</c:v>
                </c:pt>
                <c:pt idx="1278">
                  <c:v>0.21432298536484062</c:v>
                </c:pt>
                <c:pt idx="1279">
                  <c:v>0.21385082326553487</c:v>
                </c:pt>
                <c:pt idx="1280">
                  <c:v>0.2133840145888152</c:v>
                </c:pt>
                <c:pt idx="1281">
                  <c:v>0.21292358373644693</c:v>
                </c:pt>
                <c:pt idx="1282">
                  <c:v>0.21245423150368231</c:v>
                </c:pt>
                <c:pt idx="1283">
                  <c:v>0.21198020455164795</c:v>
                </c:pt>
                <c:pt idx="1284">
                  <c:v>0.21150792358268025</c:v>
                </c:pt>
                <c:pt idx="1285">
                  <c:v>0.21103810775823409</c:v>
                </c:pt>
                <c:pt idx="1286">
                  <c:v>0.21055717513686917</c:v>
                </c:pt>
                <c:pt idx="1287">
                  <c:v>0.21007629592194521</c:v>
                </c:pt>
                <c:pt idx="1288">
                  <c:v>0.20957919732372984</c:v>
                </c:pt>
                <c:pt idx="1289">
                  <c:v>0.20906957037258692</c:v>
                </c:pt>
                <c:pt idx="1290">
                  <c:v>0.20855040542590317</c:v>
                </c:pt>
                <c:pt idx="1291">
                  <c:v>0.2080202222592131</c:v>
                </c:pt>
                <c:pt idx="1292">
                  <c:v>0.20746103831251128</c:v>
                </c:pt>
                <c:pt idx="1293">
                  <c:v>0.20688410135161164</c:v>
                </c:pt>
                <c:pt idx="1294">
                  <c:v>0.20627696468279919</c:v>
                </c:pt>
                <c:pt idx="1295">
                  <c:v>0.20564664743225125</c:v>
                </c:pt>
                <c:pt idx="1296">
                  <c:v>0.20500356135120421</c:v>
                </c:pt>
                <c:pt idx="1297">
                  <c:v>0.20433637554998751</c:v>
                </c:pt>
                <c:pt idx="1298">
                  <c:v>0.20365822136911568</c:v>
                </c:pt>
                <c:pt idx="1299">
                  <c:v>0.20297582744702994</c:v>
                </c:pt>
                <c:pt idx="1300">
                  <c:v>0.20228030723639029</c:v>
                </c:pt>
                <c:pt idx="1301">
                  <c:v>0.20159426569259409</c:v>
                </c:pt>
                <c:pt idx="1302">
                  <c:v>0.20092425013539469</c:v>
                </c:pt>
                <c:pt idx="1303">
                  <c:v>0.20024251084551853</c:v>
                </c:pt>
                <c:pt idx="1304">
                  <c:v>0.19954015098066416</c:v>
                </c:pt>
                <c:pt idx="1305">
                  <c:v>0.1988330079916536</c:v>
                </c:pt>
                <c:pt idx="1306">
                  <c:v>0.1981217894501496</c:v>
                </c:pt>
                <c:pt idx="1307">
                  <c:v>0.19741528593746702</c:v>
                </c:pt>
                <c:pt idx="1308">
                  <c:v>0.19673627133128319</c:v>
                </c:pt>
                <c:pt idx="1309">
                  <c:v>0.19607261657460121</c:v>
                </c:pt>
                <c:pt idx="1310">
                  <c:v>0.19541164625574045</c:v>
                </c:pt>
                <c:pt idx="1311">
                  <c:v>0.19474175001396421</c:v>
                </c:pt>
                <c:pt idx="1312">
                  <c:v>0.19407535034452075</c:v>
                </c:pt>
                <c:pt idx="1313">
                  <c:v>0.19342447212363922</c:v>
                </c:pt>
                <c:pt idx="1314">
                  <c:v>0.19278417778150989</c:v>
                </c:pt>
                <c:pt idx="1315">
                  <c:v>0.19216250723753217</c:v>
                </c:pt>
                <c:pt idx="1316">
                  <c:v>0.19156533821440838</c:v>
                </c:pt>
                <c:pt idx="1317">
                  <c:v>0.19100129746558661</c:v>
                </c:pt>
                <c:pt idx="1318">
                  <c:v>0.19046290214584771</c:v>
                </c:pt>
                <c:pt idx="1319">
                  <c:v>0.18994591034885144</c:v>
                </c:pt>
                <c:pt idx="1320">
                  <c:v>0.18945350480979672</c:v>
                </c:pt>
                <c:pt idx="1321">
                  <c:v>0.18896484345282599</c:v>
                </c:pt>
                <c:pt idx="1322">
                  <c:v>0.18849908031968995</c:v>
                </c:pt>
                <c:pt idx="1323">
                  <c:v>0.18807307013079658</c:v>
                </c:pt>
                <c:pt idx="1324">
                  <c:v>0.18767317257121088</c:v>
                </c:pt>
                <c:pt idx="1325">
                  <c:v>0.18729474887973574</c:v>
                </c:pt>
                <c:pt idx="1326">
                  <c:v>0.18693501224205372</c:v>
                </c:pt>
                <c:pt idx="1327">
                  <c:v>0.18659858864087325</c:v>
                </c:pt>
                <c:pt idx="1328">
                  <c:v>0.18627075600488233</c:v>
                </c:pt>
                <c:pt idx="1329">
                  <c:v>0.18595534643726147</c:v>
                </c:pt>
                <c:pt idx="1330">
                  <c:v>0.18566152727247304</c:v>
                </c:pt>
                <c:pt idx="1331">
                  <c:v>0.18537186491608273</c:v>
                </c:pt>
                <c:pt idx="1332">
                  <c:v>0.1851095092984347</c:v>
                </c:pt>
                <c:pt idx="1333">
                  <c:v>0.18487903738972813</c:v>
                </c:pt>
                <c:pt idx="1334">
                  <c:v>0.18466702296778006</c:v>
                </c:pt>
                <c:pt idx="1335">
                  <c:v>0.18448302682563456</c:v>
                </c:pt>
                <c:pt idx="1336">
                  <c:v>0.1843259774806493</c:v>
                </c:pt>
                <c:pt idx="1337">
                  <c:v>0.18419503405732657</c:v>
                </c:pt>
                <c:pt idx="1338">
                  <c:v>0.18411127768690436</c:v>
                </c:pt>
                <c:pt idx="1339">
                  <c:v>0.18405617291686208</c:v>
                </c:pt>
                <c:pt idx="1340">
                  <c:v>0.18403067314556867</c:v>
                </c:pt>
                <c:pt idx="1341">
                  <c:v>0.18402348879056107</c:v>
                </c:pt>
                <c:pt idx="1342">
                  <c:v>4.2576743141241241E-2</c:v>
                </c:pt>
                <c:pt idx="1343">
                  <c:v>4.3169140773281385E-2</c:v>
                </c:pt>
                <c:pt idx="1344">
                  <c:v>4.3743037329482579E-2</c:v>
                </c:pt>
                <c:pt idx="1345">
                  <c:v>4.4355534526527463E-2</c:v>
                </c:pt>
                <c:pt idx="1346">
                  <c:v>4.4980257701797387E-2</c:v>
                </c:pt>
                <c:pt idx="1347">
                  <c:v>4.5555917397565981E-2</c:v>
                </c:pt>
                <c:pt idx="1348">
                  <c:v>4.6092723727098918E-2</c:v>
                </c:pt>
                <c:pt idx="1349">
                  <c:v>4.6532902357160538E-2</c:v>
                </c:pt>
                <c:pt idx="1350">
                  <c:v>4.6979148163754675E-2</c:v>
                </c:pt>
                <c:pt idx="1351">
                  <c:v>4.7284088662674278E-2</c:v>
                </c:pt>
                <c:pt idx="1352">
                  <c:v>4.7674348116175734E-2</c:v>
                </c:pt>
                <c:pt idx="1353">
                  <c:v>4.8060504889428819E-2</c:v>
                </c:pt>
                <c:pt idx="1354">
                  <c:v>4.8446522134109438E-2</c:v>
                </c:pt>
                <c:pt idx="1355">
                  <c:v>4.876872003502998E-2</c:v>
                </c:pt>
                <c:pt idx="1356">
                  <c:v>4.908620697735383E-2</c:v>
                </c:pt>
                <c:pt idx="1357">
                  <c:v>4.9419596451639819E-2</c:v>
                </c:pt>
                <c:pt idx="1358">
                  <c:v>4.9767632897083608E-2</c:v>
                </c:pt>
                <c:pt idx="1359">
                  <c:v>5.0174618728904656E-2</c:v>
                </c:pt>
                <c:pt idx="1360">
                  <c:v>5.0565290288665368E-2</c:v>
                </c:pt>
                <c:pt idx="1361">
                  <c:v>5.0920058821893162E-2</c:v>
                </c:pt>
                <c:pt idx="1362">
                  <c:v>5.1266652502735106E-2</c:v>
                </c:pt>
                <c:pt idx="1363">
                  <c:v>5.1591683104846582E-2</c:v>
                </c:pt>
                <c:pt idx="1364">
                  <c:v>5.1884425406017884E-2</c:v>
                </c:pt>
                <c:pt idx="1365">
                  <c:v>5.2191557352062316E-2</c:v>
                </c:pt>
                <c:pt idx="1366">
                  <c:v>5.2496421493144138E-2</c:v>
                </c:pt>
                <c:pt idx="1367">
                  <c:v>5.2804068357092032E-2</c:v>
                </c:pt>
                <c:pt idx="1368">
                  <c:v>5.3117336763700521E-2</c:v>
                </c:pt>
                <c:pt idx="1369">
                  <c:v>5.3432989159752871E-2</c:v>
                </c:pt>
                <c:pt idx="1370">
                  <c:v>5.3760775494949099E-2</c:v>
                </c:pt>
                <c:pt idx="1371">
                  <c:v>5.4065436230935321E-2</c:v>
                </c:pt>
                <c:pt idx="1372">
                  <c:v>5.4354726631417279E-2</c:v>
                </c:pt>
                <c:pt idx="1373">
                  <c:v>5.4670814605180369E-2</c:v>
                </c:pt>
                <c:pt idx="1374">
                  <c:v>5.4992484199440431E-2</c:v>
                </c:pt>
                <c:pt idx="1375">
                  <c:v>5.5342128532182469E-2</c:v>
                </c:pt>
                <c:pt idx="1376">
                  <c:v>5.5725630489509695E-2</c:v>
                </c:pt>
                <c:pt idx="1377">
                  <c:v>5.6078891012488627E-2</c:v>
                </c:pt>
                <c:pt idx="1378">
                  <c:v>5.6404735776264085E-2</c:v>
                </c:pt>
                <c:pt idx="1379">
                  <c:v>5.6723609922236233E-2</c:v>
                </c:pt>
                <c:pt idx="1380">
                  <c:v>5.7020437821448763E-2</c:v>
                </c:pt>
                <c:pt idx="1381">
                  <c:v>5.7287407349105278E-2</c:v>
                </c:pt>
                <c:pt idx="1382">
                  <c:v>5.7566778118751355E-2</c:v>
                </c:pt>
                <c:pt idx="1383">
                  <c:v>5.7851323512969184E-2</c:v>
                </c:pt>
                <c:pt idx="1384">
                  <c:v>5.8128852025735762E-2</c:v>
                </c:pt>
                <c:pt idx="1385">
                  <c:v>5.8411979044859237E-2</c:v>
                </c:pt>
                <c:pt idx="1386">
                  <c:v>5.8735228385086428E-2</c:v>
                </c:pt>
                <c:pt idx="1387">
                  <c:v>5.9046186501441542E-2</c:v>
                </c:pt>
                <c:pt idx="1388">
                  <c:v>5.9338542704398832E-2</c:v>
                </c:pt>
                <c:pt idx="1389">
                  <c:v>5.9637923080187609E-2</c:v>
                </c:pt>
                <c:pt idx="1390">
                  <c:v>5.9917562781830476E-2</c:v>
                </c:pt>
                <c:pt idx="1391">
                  <c:v>6.0232925868229682E-2</c:v>
                </c:pt>
                <c:pt idx="1392">
                  <c:v>6.0561421053998872E-2</c:v>
                </c:pt>
                <c:pt idx="1393">
                  <c:v>6.0892469369066102E-2</c:v>
                </c:pt>
                <c:pt idx="1394">
                  <c:v>6.1261318539112715E-2</c:v>
                </c:pt>
                <c:pt idx="1395">
                  <c:v>6.1620549646410498E-2</c:v>
                </c:pt>
                <c:pt idx="1396">
                  <c:v>6.1961540034268986E-2</c:v>
                </c:pt>
                <c:pt idx="1397">
                  <c:v>6.2325754417822919E-2</c:v>
                </c:pt>
                <c:pt idx="1398">
                  <c:v>6.2694537201286066E-2</c:v>
                </c:pt>
                <c:pt idx="1399">
                  <c:v>6.3035822614093462E-2</c:v>
                </c:pt>
                <c:pt idx="1400">
                  <c:v>6.340991638261198E-2</c:v>
                </c:pt>
                <c:pt idx="1401">
                  <c:v>6.3779535451293681E-2</c:v>
                </c:pt>
                <c:pt idx="1402">
                  <c:v>6.4142393691205266E-2</c:v>
                </c:pt>
                <c:pt idx="1403">
                  <c:v>6.4506709554426403E-2</c:v>
                </c:pt>
                <c:pt idx="1404">
                  <c:v>6.4840921065491511E-2</c:v>
                </c:pt>
                <c:pt idx="1405">
                  <c:v>6.5166575892528611E-2</c:v>
                </c:pt>
                <c:pt idx="1406">
                  <c:v>6.5515646408511055E-2</c:v>
                </c:pt>
                <c:pt idx="1407">
                  <c:v>6.5854491883533345E-2</c:v>
                </c:pt>
                <c:pt idx="1408">
                  <c:v>6.6209088745619829E-2</c:v>
                </c:pt>
                <c:pt idx="1409">
                  <c:v>6.6596432989648985E-2</c:v>
                </c:pt>
                <c:pt idx="1410">
                  <c:v>6.6972788157965743E-2</c:v>
                </c:pt>
                <c:pt idx="1411">
                  <c:v>6.7340726558214589E-2</c:v>
                </c:pt>
                <c:pt idx="1412">
                  <c:v>6.772186684599972E-2</c:v>
                </c:pt>
                <c:pt idx="1413">
                  <c:v>6.8102606543024066E-2</c:v>
                </c:pt>
                <c:pt idx="1414">
                  <c:v>6.8466011254366368E-2</c:v>
                </c:pt>
                <c:pt idx="1415">
                  <c:v>6.884848741427109E-2</c:v>
                </c:pt>
                <c:pt idx="1416">
                  <c:v>6.9208822178619886E-2</c:v>
                </c:pt>
                <c:pt idx="1417">
                  <c:v>6.9564682136998277E-2</c:v>
                </c:pt>
                <c:pt idx="1418">
                  <c:v>6.9931657937092703E-2</c:v>
                </c:pt>
                <c:pt idx="1419">
                  <c:v>7.0287308504438803E-2</c:v>
                </c:pt>
                <c:pt idx="1420">
                  <c:v>7.063889147931357E-2</c:v>
                </c:pt>
                <c:pt idx="1421">
                  <c:v>7.101589361699219E-2</c:v>
                </c:pt>
                <c:pt idx="1422">
                  <c:v>7.1389540212701191E-2</c:v>
                </c:pt>
                <c:pt idx="1423">
                  <c:v>7.1749665065963059E-2</c:v>
                </c:pt>
                <c:pt idx="1424">
                  <c:v>7.2119735499732524E-2</c:v>
                </c:pt>
                <c:pt idx="1425">
                  <c:v>7.2488613798153037E-2</c:v>
                </c:pt>
                <c:pt idx="1426">
                  <c:v>7.2876150048526323E-2</c:v>
                </c:pt>
                <c:pt idx="1427">
                  <c:v>7.326335473744959E-2</c:v>
                </c:pt>
                <c:pt idx="1428">
                  <c:v>7.3662782687577089E-2</c:v>
                </c:pt>
                <c:pt idx="1429">
                  <c:v>7.4064575676989361E-2</c:v>
                </c:pt>
                <c:pt idx="1430">
                  <c:v>7.4467045013551392E-2</c:v>
                </c:pt>
                <c:pt idx="1431">
                  <c:v>7.4839714171624924E-2</c:v>
                </c:pt>
                <c:pt idx="1432">
                  <c:v>7.5210018046306434E-2</c:v>
                </c:pt>
                <c:pt idx="1433">
                  <c:v>7.5592183033030974E-2</c:v>
                </c:pt>
                <c:pt idx="1434">
                  <c:v>7.5969597892543914E-2</c:v>
                </c:pt>
                <c:pt idx="1435">
                  <c:v>7.6349150081645389E-2</c:v>
                </c:pt>
                <c:pt idx="1436">
                  <c:v>7.673683254170284E-2</c:v>
                </c:pt>
                <c:pt idx="1437">
                  <c:v>7.7134881497618171E-2</c:v>
                </c:pt>
                <c:pt idx="1438">
                  <c:v>7.7536691192463328E-2</c:v>
                </c:pt>
                <c:pt idx="1439">
                  <c:v>7.7936966577146841E-2</c:v>
                </c:pt>
                <c:pt idx="1440">
                  <c:v>7.8326171927387597E-2</c:v>
                </c:pt>
                <c:pt idx="1441">
                  <c:v>7.869048887847839E-2</c:v>
                </c:pt>
                <c:pt idx="1442">
                  <c:v>7.9049114530582387E-2</c:v>
                </c:pt>
                <c:pt idx="1443">
                  <c:v>7.9412691783361689E-2</c:v>
                </c:pt>
                <c:pt idx="1444">
                  <c:v>7.9784607180418174E-2</c:v>
                </c:pt>
                <c:pt idx="1445">
                  <c:v>8.0156744969876154E-2</c:v>
                </c:pt>
                <c:pt idx="1446">
                  <c:v>8.0564033356826922E-2</c:v>
                </c:pt>
                <c:pt idx="1447">
                  <c:v>8.0982498676009373E-2</c:v>
                </c:pt>
                <c:pt idx="1448">
                  <c:v>8.1391211015376566E-2</c:v>
                </c:pt>
                <c:pt idx="1449">
                  <c:v>8.1805979976287316E-2</c:v>
                </c:pt>
                <c:pt idx="1450">
                  <c:v>8.2183979748830488E-2</c:v>
                </c:pt>
                <c:pt idx="1451">
                  <c:v>8.2541172267959387E-2</c:v>
                </c:pt>
                <c:pt idx="1452">
                  <c:v>8.2917041269972167E-2</c:v>
                </c:pt>
                <c:pt idx="1453">
                  <c:v>8.3304208992553308E-2</c:v>
                </c:pt>
                <c:pt idx="1454">
                  <c:v>8.3714111047422837E-2</c:v>
                </c:pt>
                <c:pt idx="1455">
                  <c:v>8.4120638732217354E-2</c:v>
                </c:pt>
                <c:pt idx="1456">
                  <c:v>8.4516895919019439E-2</c:v>
                </c:pt>
                <c:pt idx="1457">
                  <c:v>8.4915714768263026E-2</c:v>
                </c:pt>
                <c:pt idx="1458">
                  <c:v>8.5297984668077587E-2</c:v>
                </c:pt>
                <c:pt idx="1459">
                  <c:v>8.5670531751253692E-2</c:v>
                </c:pt>
                <c:pt idx="1460">
                  <c:v>8.6045822038440023E-2</c:v>
                </c:pt>
                <c:pt idx="1461">
                  <c:v>8.6433022099937126E-2</c:v>
                </c:pt>
                <c:pt idx="1462">
                  <c:v>8.6818079079403185E-2</c:v>
                </c:pt>
                <c:pt idx="1463">
                  <c:v>8.7198477822151621E-2</c:v>
                </c:pt>
                <c:pt idx="1464">
                  <c:v>8.7587393883965997E-2</c:v>
                </c:pt>
                <c:pt idx="1465">
                  <c:v>8.7985614054647929E-2</c:v>
                </c:pt>
                <c:pt idx="1466">
                  <c:v>8.8339611930385267E-2</c:v>
                </c:pt>
                <c:pt idx="1467">
                  <c:v>8.8731572594483124E-2</c:v>
                </c:pt>
                <c:pt idx="1468">
                  <c:v>8.9139766035935833E-2</c:v>
                </c:pt>
                <c:pt idx="1469">
                  <c:v>8.9493418616531914E-2</c:v>
                </c:pt>
                <c:pt idx="1470">
                  <c:v>8.9864660542660055E-2</c:v>
                </c:pt>
                <c:pt idx="1471">
                  <c:v>9.0215059236074119E-2</c:v>
                </c:pt>
                <c:pt idx="1472">
                  <c:v>9.0528299188257333E-2</c:v>
                </c:pt>
                <c:pt idx="1473">
                  <c:v>9.0858257914285714E-2</c:v>
                </c:pt>
                <c:pt idx="1474">
                  <c:v>9.1182304137622558E-2</c:v>
                </c:pt>
                <c:pt idx="1475">
                  <c:v>9.1511863026438975E-2</c:v>
                </c:pt>
                <c:pt idx="1476">
                  <c:v>9.1838685493183983E-2</c:v>
                </c:pt>
                <c:pt idx="1477">
                  <c:v>9.216905741864799E-2</c:v>
                </c:pt>
                <c:pt idx="1478">
                  <c:v>9.2521128353485083E-2</c:v>
                </c:pt>
                <c:pt idx="1479">
                  <c:v>9.2849947140682176E-2</c:v>
                </c:pt>
                <c:pt idx="1480">
                  <c:v>9.3170779298173731E-2</c:v>
                </c:pt>
                <c:pt idx="1481">
                  <c:v>9.3505940843171972E-2</c:v>
                </c:pt>
                <c:pt idx="1482">
                  <c:v>9.3805891761497992E-2</c:v>
                </c:pt>
                <c:pt idx="1483">
                  <c:v>9.4076001087994354E-2</c:v>
                </c:pt>
                <c:pt idx="1484">
                  <c:v>9.4348058762543568E-2</c:v>
                </c:pt>
                <c:pt idx="1485">
                  <c:v>9.4619588485980011E-2</c:v>
                </c:pt>
                <c:pt idx="1486">
                  <c:v>9.487641219612207E-2</c:v>
                </c:pt>
                <c:pt idx="1487">
                  <c:v>9.5144652148597311E-2</c:v>
                </c:pt>
                <c:pt idx="1488">
                  <c:v>9.5403056825243152E-2</c:v>
                </c:pt>
                <c:pt idx="1489">
                  <c:v>9.5657632975411952E-2</c:v>
                </c:pt>
                <c:pt idx="1490">
                  <c:v>9.594470445077305E-2</c:v>
                </c:pt>
                <c:pt idx="1491">
                  <c:v>9.6249575129686335E-2</c:v>
                </c:pt>
                <c:pt idx="1492">
                  <c:v>9.6531840386214179E-2</c:v>
                </c:pt>
                <c:pt idx="1493">
                  <c:v>9.6771417827772613E-2</c:v>
                </c:pt>
                <c:pt idx="1494">
                  <c:v>9.7006403907411845E-2</c:v>
                </c:pt>
                <c:pt idx="1495">
                  <c:v>9.7223644964715319E-2</c:v>
                </c:pt>
                <c:pt idx="1496">
                  <c:v>9.7430009787578514E-2</c:v>
                </c:pt>
                <c:pt idx="1497">
                  <c:v>9.7676178583732079E-2</c:v>
                </c:pt>
                <c:pt idx="1498">
                  <c:v>9.7908048229849248E-2</c:v>
                </c:pt>
                <c:pt idx="1499">
                  <c:v>9.8107784551348082E-2</c:v>
                </c:pt>
                <c:pt idx="1500">
                  <c:v>9.8337958500510997E-2</c:v>
                </c:pt>
                <c:pt idx="1501">
                  <c:v>9.8555238561922429E-2</c:v>
                </c:pt>
                <c:pt idx="1502">
                  <c:v>9.8771571253354729E-2</c:v>
                </c:pt>
                <c:pt idx="1503">
                  <c:v>9.895353114757785E-2</c:v>
                </c:pt>
                <c:pt idx="1504">
                  <c:v>9.9156140708006421E-2</c:v>
                </c:pt>
                <c:pt idx="1505">
                  <c:v>9.9337935139905367E-2</c:v>
                </c:pt>
                <c:pt idx="1506">
                  <c:v>9.9481333047151538E-2</c:v>
                </c:pt>
                <c:pt idx="1507">
                  <c:v>9.9670062950703561E-2</c:v>
                </c:pt>
                <c:pt idx="1508">
                  <c:v>9.9841965081175557E-2</c:v>
                </c:pt>
                <c:pt idx="1509">
                  <c:v>0.10001305489670852</c:v>
                </c:pt>
                <c:pt idx="1510">
                  <c:v>0.10024394885639519</c:v>
                </c:pt>
                <c:pt idx="1511">
                  <c:v>0.10044420646381519</c:v>
                </c:pt>
                <c:pt idx="1512">
                  <c:v>0.10065045695953559</c:v>
                </c:pt>
                <c:pt idx="1513">
                  <c:v>0.10085029575305106</c:v>
                </c:pt>
                <c:pt idx="1514">
                  <c:v>0.10101641974600296</c:v>
                </c:pt>
                <c:pt idx="1515">
                  <c:v>0.10118759788594012</c:v>
                </c:pt>
                <c:pt idx="1516">
                  <c:v>0.10134786450200606</c:v>
                </c:pt>
                <c:pt idx="1517">
                  <c:v>0.1015019236806451</c:v>
                </c:pt>
                <c:pt idx="1518">
                  <c:v>0.10164467199702891</c:v>
                </c:pt>
                <c:pt idx="1519">
                  <c:v>0.10180413620042325</c:v>
                </c:pt>
                <c:pt idx="1520">
                  <c:v>0.10196222560188373</c:v>
                </c:pt>
                <c:pt idx="1521">
                  <c:v>0.10211689470924883</c:v>
                </c:pt>
                <c:pt idx="1522">
                  <c:v>0.10230136002570472</c:v>
                </c:pt>
                <c:pt idx="1523">
                  <c:v>0.10251901247817227</c:v>
                </c:pt>
                <c:pt idx="1524">
                  <c:v>0.10270799113771852</c:v>
                </c:pt>
                <c:pt idx="1525">
                  <c:v>0.10290428897381854</c:v>
                </c:pt>
                <c:pt idx="1526">
                  <c:v>0.1031042900138092</c:v>
                </c:pt>
                <c:pt idx="1527">
                  <c:v>0.10324989110655937</c:v>
                </c:pt>
                <c:pt idx="1528">
                  <c:v>0.10337679079625005</c:v>
                </c:pt>
                <c:pt idx="1529">
                  <c:v>0.10351594653182219</c:v>
                </c:pt>
                <c:pt idx="1530">
                  <c:v>0.10365522556282859</c:v>
                </c:pt>
                <c:pt idx="1531">
                  <c:v>0.10382389305875851</c:v>
                </c:pt>
                <c:pt idx="1532">
                  <c:v>0.1040019728031084</c:v>
                </c:pt>
                <c:pt idx="1533">
                  <c:v>0.10416257812341739</c:v>
                </c:pt>
                <c:pt idx="1534">
                  <c:v>0.1043265511379962</c:v>
                </c:pt>
                <c:pt idx="1535">
                  <c:v>0.10448573810974414</c:v>
                </c:pt>
                <c:pt idx="1536">
                  <c:v>0.10462290850969462</c:v>
                </c:pt>
                <c:pt idx="1537">
                  <c:v>0.10475688874509262</c:v>
                </c:pt>
                <c:pt idx="1538">
                  <c:v>0.10488213830099487</c:v>
                </c:pt>
                <c:pt idx="1539">
                  <c:v>0.10500002964439555</c:v>
                </c:pt>
                <c:pt idx="1540">
                  <c:v>0.10514475342597385</c:v>
                </c:pt>
                <c:pt idx="1541">
                  <c:v>0.10527936637698758</c:v>
                </c:pt>
                <c:pt idx="1542">
                  <c:v>0.1053835650285085</c:v>
                </c:pt>
                <c:pt idx="1543">
                  <c:v>0.10548874574509104</c:v>
                </c:pt>
                <c:pt idx="1544">
                  <c:v>0.10556534789184217</c:v>
                </c:pt>
                <c:pt idx="1545">
                  <c:v>0.10566123364827575</c:v>
                </c:pt>
                <c:pt idx="1546">
                  <c:v>0.10579768451530369</c:v>
                </c:pt>
                <c:pt idx="1547">
                  <c:v>0.1059001488584569</c:v>
                </c:pt>
                <c:pt idx="1548">
                  <c:v>0.10598919807039095</c:v>
                </c:pt>
                <c:pt idx="1549">
                  <c:v>0.10608320856238702</c:v>
                </c:pt>
                <c:pt idx="1550">
                  <c:v>0.10616719737606509</c:v>
                </c:pt>
                <c:pt idx="1551">
                  <c:v>0.106234583536699</c:v>
                </c:pt>
                <c:pt idx="1552">
                  <c:v>0.10630695688461309</c:v>
                </c:pt>
                <c:pt idx="1553">
                  <c:v>0.10635899784218548</c:v>
                </c:pt>
                <c:pt idx="1554">
                  <c:v>0.10640158803544493</c:v>
                </c:pt>
                <c:pt idx="1555">
                  <c:v>0.10642561693264552</c:v>
                </c:pt>
                <c:pt idx="1556">
                  <c:v>0.10642578368979989</c:v>
                </c:pt>
                <c:pt idx="1557">
                  <c:v>0.10645778487805289</c:v>
                </c:pt>
                <c:pt idx="1558">
                  <c:v>0.10647328135337249</c:v>
                </c:pt>
                <c:pt idx="1559">
                  <c:v>0.10645069720016585</c:v>
                </c:pt>
                <c:pt idx="1560">
                  <c:v>0.10645921162178371</c:v>
                </c:pt>
                <c:pt idx="1561">
                  <c:v>0.10642035705623808</c:v>
                </c:pt>
                <c:pt idx="1562">
                  <c:v>0.10636035997176442</c:v>
                </c:pt>
                <c:pt idx="1563">
                  <c:v>0.10633841131487456</c:v>
                </c:pt>
                <c:pt idx="1564">
                  <c:v>0.10629800973497226</c:v>
                </c:pt>
                <c:pt idx="1565">
                  <c:v>0.10624110965095357</c:v>
                </c:pt>
                <c:pt idx="1566">
                  <c:v>0.10615894338514052</c:v>
                </c:pt>
                <c:pt idx="1567">
                  <c:v>0.10604351359894471</c:v>
                </c:pt>
                <c:pt idx="1568">
                  <c:v>0.10590751439417863</c:v>
                </c:pt>
                <c:pt idx="1569">
                  <c:v>0.1057657485037109</c:v>
                </c:pt>
                <c:pt idx="1570">
                  <c:v>0.10562071064089101</c:v>
                </c:pt>
                <c:pt idx="1571">
                  <c:v>0.10547575156106233</c:v>
                </c:pt>
                <c:pt idx="1572">
                  <c:v>0.10531240650731269</c:v>
                </c:pt>
                <c:pt idx="1573">
                  <c:v>0.1051341802242645</c:v>
                </c:pt>
                <c:pt idx="1574">
                  <c:v>0.10492994806111035</c:v>
                </c:pt>
                <c:pt idx="1575">
                  <c:v>0.10470314493715943</c:v>
                </c:pt>
                <c:pt idx="1576">
                  <c:v>0.1044488295891516</c:v>
                </c:pt>
                <c:pt idx="1577">
                  <c:v>0.10415000226507842</c:v>
                </c:pt>
                <c:pt idx="1578">
                  <c:v>0.10385750305236571</c:v>
                </c:pt>
                <c:pt idx="1579">
                  <c:v>0.10355516248236694</c:v>
                </c:pt>
                <c:pt idx="1580">
                  <c:v>0.10324209741717393</c:v>
                </c:pt>
                <c:pt idx="1581">
                  <c:v>0.10290591532306115</c:v>
                </c:pt>
                <c:pt idx="1582">
                  <c:v>0.10258225171144873</c:v>
                </c:pt>
                <c:pt idx="1583">
                  <c:v>0.10222345723258468</c:v>
                </c:pt>
                <c:pt idx="1584">
                  <c:v>0.10185550137335418</c:v>
                </c:pt>
                <c:pt idx="1585">
                  <c:v>0.10148199116996887</c:v>
                </c:pt>
                <c:pt idx="1586">
                  <c:v>0.10108537461470672</c:v>
                </c:pt>
                <c:pt idx="1587">
                  <c:v>0.10073314376833439</c:v>
                </c:pt>
                <c:pt idx="1588">
                  <c:v>0.10038749369503418</c:v>
                </c:pt>
                <c:pt idx="1589">
                  <c:v>0.10001187164474412</c:v>
                </c:pt>
                <c:pt idx="1590">
                  <c:v>9.9643198651211226E-2</c:v>
                </c:pt>
                <c:pt idx="1591">
                  <c:v>9.9224813611504037E-2</c:v>
                </c:pt>
                <c:pt idx="1592">
                  <c:v>9.8754026048798252E-2</c:v>
                </c:pt>
                <c:pt idx="1593">
                  <c:v>9.8323841624365235E-2</c:v>
                </c:pt>
                <c:pt idx="1594">
                  <c:v>9.7899981681522807E-2</c:v>
                </c:pt>
                <c:pt idx="1595">
                  <c:v>9.7460147672653874E-2</c:v>
                </c:pt>
                <c:pt idx="1596">
                  <c:v>9.7027832021315916E-2</c:v>
                </c:pt>
                <c:pt idx="1597">
                  <c:v>9.6563686237291058E-2</c:v>
                </c:pt>
                <c:pt idx="1598">
                  <c:v>9.6100484490649341E-2</c:v>
                </c:pt>
                <c:pt idx="1599">
                  <c:v>9.566927968691552E-2</c:v>
                </c:pt>
                <c:pt idx="1600">
                  <c:v>9.5263607555899549E-2</c:v>
                </c:pt>
                <c:pt idx="1601">
                  <c:v>9.489688858856847E-2</c:v>
                </c:pt>
                <c:pt idx="1602">
                  <c:v>9.4511742934457313E-2</c:v>
                </c:pt>
                <c:pt idx="1603">
                  <c:v>9.4079408646054477E-2</c:v>
                </c:pt>
                <c:pt idx="1604">
                  <c:v>9.3650020117688484E-2</c:v>
                </c:pt>
                <c:pt idx="1605">
                  <c:v>9.3214379161851102E-2</c:v>
                </c:pt>
                <c:pt idx="1606">
                  <c:v>9.274102184932112E-2</c:v>
                </c:pt>
                <c:pt idx="1607">
                  <c:v>9.2301779450514335E-2</c:v>
                </c:pt>
                <c:pt idx="1608">
                  <c:v>9.1878080363796674E-2</c:v>
                </c:pt>
                <c:pt idx="1609">
                  <c:v>9.1457070968514506E-2</c:v>
                </c:pt>
                <c:pt idx="1610">
                  <c:v>9.1044149656071646E-2</c:v>
                </c:pt>
                <c:pt idx="1611">
                  <c:v>9.0654616161883791E-2</c:v>
                </c:pt>
                <c:pt idx="1612">
                  <c:v>9.0296338437034912E-2</c:v>
                </c:pt>
                <c:pt idx="1613">
                  <c:v>8.9934220224449149E-2</c:v>
                </c:pt>
                <c:pt idx="1614">
                  <c:v>8.9595889529356654E-2</c:v>
                </c:pt>
                <c:pt idx="1615">
                  <c:v>8.9205711199092777E-2</c:v>
                </c:pt>
                <c:pt idx="1616">
                  <c:v>8.8827808167350336E-2</c:v>
                </c:pt>
                <c:pt idx="1617">
                  <c:v>8.846709384792549E-2</c:v>
                </c:pt>
                <c:pt idx="1618">
                  <c:v>8.8129243471174207E-2</c:v>
                </c:pt>
                <c:pt idx="1619">
                  <c:v>8.784599672270639E-2</c:v>
                </c:pt>
                <c:pt idx="1620">
                  <c:v>8.7581543437605908E-2</c:v>
                </c:pt>
                <c:pt idx="1621">
                  <c:v>8.7324523412094554E-2</c:v>
                </c:pt>
                <c:pt idx="1622">
                  <c:v>8.7045940281319178E-2</c:v>
                </c:pt>
                <c:pt idx="1623">
                  <c:v>8.6790511750767393E-2</c:v>
                </c:pt>
                <c:pt idx="1624">
                  <c:v>8.65360099896577E-2</c:v>
                </c:pt>
                <c:pt idx="1625">
                  <c:v>8.6271251963074697E-2</c:v>
                </c:pt>
                <c:pt idx="1626">
                  <c:v>8.6012939739431069E-2</c:v>
                </c:pt>
                <c:pt idx="1627">
                  <c:v>8.5724181567247149E-2</c:v>
                </c:pt>
                <c:pt idx="1628">
                  <c:v>8.5462047057783513E-2</c:v>
                </c:pt>
                <c:pt idx="1629">
                  <c:v>8.5188541763019043E-2</c:v>
                </c:pt>
                <c:pt idx="1630">
                  <c:v>8.4888847974630546E-2</c:v>
                </c:pt>
                <c:pt idx="1631">
                  <c:v>8.4595109492625289E-2</c:v>
                </c:pt>
                <c:pt idx="1632">
                  <c:v>8.4296642757548959E-2</c:v>
                </c:pt>
                <c:pt idx="1633">
                  <c:v>8.39881617628951E-2</c:v>
                </c:pt>
                <c:pt idx="1634">
                  <c:v>8.3649211565823292E-2</c:v>
                </c:pt>
                <c:pt idx="1635">
                  <c:v>8.3319199157406515E-2</c:v>
                </c:pt>
                <c:pt idx="1636">
                  <c:v>8.2983369448161162E-2</c:v>
                </c:pt>
                <c:pt idx="1637">
                  <c:v>8.2603068422642908E-2</c:v>
                </c:pt>
                <c:pt idx="1638">
                  <c:v>8.2238175675400316E-2</c:v>
                </c:pt>
                <c:pt idx="1639">
                  <c:v>8.1845183827598519E-2</c:v>
                </c:pt>
                <c:pt idx="1640">
                  <c:v>8.1404742246170045E-2</c:v>
                </c:pt>
                <c:pt idx="1641">
                  <c:v>8.0990152184100606E-2</c:v>
                </c:pt>
                <c:pt idx="1642">
                  <c:v>8.0565402215277762E-2</c:v>
                </c:pt>
              </c:numCache>
            </c:numRef>
          </c:yVal>
          <c:smooth val="1"/>
        </c:ser>
        <c:ser>
          <c:idx val="2"/>
          <c:order val="1"/>
          <c:tx>
            <c:v>Hayfield</c:v>
          </c:tx>
          <c:spPr>
            <a:ln w="38100">
              <a:solidFill>
                <a:schemeClr val="bg1"/>
              </a:solidFill>
            </a:ln>
          </c:spPr>
          <c:marker>
            <c:symbol val="none"/>
          </c:marker>
          <c:xVal>
            <c:numRef>
              <c:f>Sheet1!$C$1:$CDU$1</c:f>
              <c:numCache>
                <c:formatCode>General</c:formatCode>
                <c:ptCount val="1643"/>
                <c:pt idx="0">
                  <c:v>350</c:v>
                </c:pt>
                <c:pt idx="1">
                  <c:v>351</c:v>
                </c:pt>
                <c:pt idx="2">
                  <c:v>352</c:v>
                </c:pt>
                <c:pt idx="3">
                  <c:v>353</c:v>
                </c:pt>
                <c:pt idx="4">
                  <c:v>354</c:v>
                </c:pt>
                <c:pt idx="5">
                  <c:v>355</c:v>
                </c:pt>
                <c:pt idx="6">
                  <c:v>356</c:v>
                </c:pt>
                <c:pt idx="7">
                  <c:v>357</c:v>
                </c:pt>
                <c:pt idx="8">
                  <c:v>358</c:v>
                </c:pt>
                <c:pt idx="9">
                  <c:v>359</c:v>
                </c:pt>
                <c:pt idx="10">
                  <c:v>360</c:v>
                </c:pt>
                <c:pt idx="11">
                  <c:v>361</c:v>
                </c:pt>
                <c:pt idx="12">
                  <c:v>362</c:v>
                </c:pt>
                <c:pt idx="13">
                  <c:v>363</c:v>
                </c:pt>
                <c:pt idx="14">
                  <c:v>364</c:v>
                </c:pt>
                <c:pt idx="15">
                  <c:v>365</c:v>
                </c:pt>
                <c:pt idx="16">
                  <c:v>366</c:v>
                </c:pt>
                <c:pt idx="17">
                  <c:v>367</c:v>
                </c:pt>
                <c:pt idx="18">
                  <c:v>368</c:v>
                </c:pt>
                <c:pt idx="19">
                  <c:v>369</c:v>
                </c:pt>
                <c:pt idx="20">
                  <c:v>370</c:v>
                </c:pt>
                <c:pt idx="21">
                  <c:v>371</c:v>
                </c:pt>
                <c:pt idx="22">
                  <c:v>372</c:v>
                </c:pt>
                <c:pt idx="23">
                  <c:v>373</c:v>
                </c:pt>
                <c:pt idx="24">
                  <c:v>374</c:v>
                </c:pt>
                <c:pt idx="25">
                  <c:v>375</c:v>
                </c:pt>
                <c:pt idx="26">
                  <c:v>376</c:v>
                </c:pt>
                <c:pt idx="27">
                  <c:v>377</c:v>
                </c:pt>
                <c:pt idx="28">
                  <c:v>378</c:v>
                </c:pt>
                <c:pt idx="29">
                  <c:v>379</c:v>
                </c:pt>
                <c:pt idx="30">
                  <c:v>380</c:v>
                </c:pt>
                <c:pt idx="31">
                  <c:v>381</c:v>
                </c:pt>
                <c:pt idx="32">
                  <c:v>382</c:v>
                </c:pt>
                <c:pt idx="33">
                  <c:v>383</c:v>
                </c:pt>
                <c:pt idx="34">
                  <c:v>384</c:v>
                </c:pt>
                <c:pt idx="35">
                  <c:v>385</c:v>
                </c:pt>
                <c:pt idx="36">
                  <c:v>386</c:v>
                </c:pt>
                <c:pt idx="37">
                  <c:v>387</c:v>
                </c:pt>
                <c:pt idx="38">
                  <c:v>388</c:v>
                </c:pt>
                <c:pt idx="39">
                  <c:v>389</c:v>
                </c:pt>
                <c:pt idx="40">
                  <c:v>390</c:v>
                </c:pt>
                <c:pt idx="41">
                  <c:v>391</c:v>
                </c:pt>
                <c:pt idx="42">
                  <c:v>392</c:v>
                </c:pt>
                <c:pt idx="43">
                  <c:v>393</c:v>
                </c:pt>
                <c:pt idx="44">
                  <c:v>394</c:v>
                </c:pt>
                <c:pt idx="45">
                  <c:v>395</c:v>
                </c:pt>
                <c:pt idx="46">
                  <c:v>396</c:v>
                </c:pt>
                <c:pt idx="47">
                  <c:v>397</c:v>
                </c:pt>
                <c:pt idx="48">
                  <c:v>398</c:v>
                </c:pt>
                <c:pt idx="49">
                  <c:v>399</c:v>
                </c:pt>
                <c:pt idx="50">
                  <c:v>400</c:v>
                </c:pt>
                <c:pt idx="51">
                  <c:v>401</c:v>
                </c:pt>
                <c:pt idx="52">
                  <c:v>402</c:v>
                </c:pt>
                <c:pt idx="53">
                  <c:v>403</c:v>
                </c:pt>
                <c:pt idx="54">
                  <c:v>404</c:v>
                </c:pt>
                <c:pt idx="55">
                  <c:v>405</c:v>
                </c:pt>
                <c:pt idx="56">
                  <c:v>406</c:v>
                </c:pt>
                <c:pt idx="57">
                  <c:v>407</c:v>
                </c:pt>
                <c:pt idx="58">
                  <c:v>408</c:v>
                </c:pt>
                <c:pt idx="59">
                  <c:v>409</c:v>
                </c:pt>
                <c:pt idx="60">
                  <c:v>410</c:v>
                </c:pt>
                <c:pt idx="61">
                  <c:v>411</c:v>
                </c:pt>
                <c:pt idx="62">
                  <c:v>412</c:v>
                </c:pt>
                <c:pt idx="63">
                  <c:v>413</c:v>
                </c:pt>
                <c:pt idx="64">
                  <c:v>414</c:v>
                </c:pt>
                <c:pt idx="65">
                  <c:v>415</c:v>
                </c:pt>
                <c:pt idx="66">
                  <c:v>416</c:v>
                </c:pt>
                <c:pt idx="67">
                  <c:v>417</c:v>
                </c:pt>
                <c:pt idx="68">
                  <c:v>418</c:v>
                </c:pt>
                <c:pt idx="69">
                  <c:v>419</c:v>
                </c:pt>
                <c:pt idx="70">
                  <c:v>420</c:v>
                </c:pt>
                <c:pt idx="71">
                  <c:v>421</c:v>
                </c:pt>
                <c:pt idx="72">
                  <c:v>422</c:v>
                </c:pt>
                <c:pt idx="73">
                  <c:v>423</c:v>
                </c:pt>
                <c:pt idx="74">
                  <c:v>424</c:v>
                </c:pt>
                <c:pt idx="75">
                  <c:v>425</c:v>
                </c:pt>
                <c:pt idx="76">
                  <c:v>426</c:v>
                </c:pt>
                <c:pt idx="77">
                  <c:v>427</c:v>
                </c:pt>
                <c:pt idx="78">
                  <c:v>428</c:v>
                </c:pt>
                <c:pt idx="79">
                  <c:v>429</c:v>
                </c:pt>
                <c:pt idx="80">
                  <c:v>430</c:v>
                </c:pt>
                <c:pt idx="81">
                  <c:v>431</c:v>
                </c:pt>
                <c:pt idx="82">
                  <c:v>432</c:v>
                </c:pt>
                <c:pt idx="83">
                  <c:v>433</c:v>
                </c:pt>
                <c:pt idx="84">
                  <c:v>434</c:v>
                </c:pt>
                <c:pt idx="85">
                  <c:v>435</c:v>
                </c:pt>
                <c:pt idx="86">
                  <c:v>436</c:v>
                </c:pt>
                <c:pt idx="87">
                  <c:v>437</c:v>
                </c:pt>
                <c:pt idx="88">
                  <c:v>438</c:v>
                </c:pt>
                <c:pt idx="89">
                  <c:v>439</c:v>
                </c:pt>
                <c:pt idx="90">
                  <c:v>440</c:v>
                </c:pt>
                <c:pt idx="91">
                  <c:v>441</c:v>
                </c:pt>
                <c:pt idx="92">
                  <c:v>442</c:v>
                </c:pt>
                <c:pt idx="93">
                  <c:v>443</c:v>
                </c:pt>
                <c:pt idx="94">
                  <c:v>444</c:v>
                </c:pt>
                <c:pt idx="95">
                  <c:v>445</c:v>
                </c:pt>
                <c:pt idx="96">
                  <c:v>446</c:v>
                </c:pt>
                <c:pt idx="97">
                  <c:v>447</c:v>
                </c:pt>
                <c:pt idx="98">
                  <c:v>448</c:v>
                </c:pt>
                <c:pt idx="99">
                  <c:v>449</c:v>
                </c:pt>
                <c:pt idx="100">
                  <c:v>450</c:v>
                </c:pt>
                <c:pt idx="101">
                  <c:v>451</c:v>
                </c:pt>
                <c:pt idx="102">
                  <c:v>452</c:v>
                </c:pt>
                <c:pt idx="103">
                  <c:v>453</c:v>
                </c:pt>
                <c:pt idx="104">
                  <c:v>454</c:v>
                </c:pt>
                <c:pt idx="105">
                  <c:v>455</c:v>
                </c:pt>
                <c:pt idx="106">
                  <c:v>456</c:v>
                </c:pt>
                <c:pt idx="107">
                  <c:v>457</c:v>
                </c:pt>
                <c:pt idx="108">
                  <c:v>458</c:v>
                </c:pt>
                <c:pt idx="109">
                  <c:v>459</c:v>
                </c:pt>
                <c:pt idx="110">
                  <c:v>460</c:v>
                </c:pt>
                <c:pt idx="111">
                  <c:v>461</c:v>
                </c:pt>
                <c:pt idx="112">
                  <c:v>462</c:v>
                </c:pt>
                <c:pt idx="113">
                  <c:v>463</c:v>
                </c:pt>
                <c:pt idx="114">
                  <c:v>464</c:v>
                </c:pt>
                <c:pt idx="115">
                  <c:v>465</c:v>
                </c:pt>
                <c:pt idx="116">
                  <c:v>466</c:v>
                </c:pt>
                <c:pt idx="117">
                  <c:v>467</c:v>
                </c:pt>
                <c:pt idx="118">
                  <c:v>468</c:v>
                </c:pt>
                <c:pt idx="119">
                  <c:v>469</c:v>
                </c:pt>
                <c:pt idx="120">
                  <c:v>470</c:v>
                </c:pt>
                <c:pt idx="121">
                  <c:v>471</c:v>
                </c:pt>
                <c:pt idx="122">
                  <c:v>472</c:v>
                </c:pt>
                <c:pt idx="123">
                  <c:v>473</c:v>
                </c:pt>
                <c:pt idx="124">
                  <c:v>474</c:v>
                </c:pt>
                <c:pt idx="125">
                  <c:v>475</c:v>
                </c:pt>
                <c:pt idx="126">
                  <c:v>476</c:v>
                </c:pt>
                <c:pt idx="127">
                  <c:v>477</c:v>
                </c:pt>
                <c:pt idx="128">
                  <c:v>478</c:v>
                </c:pt>
                <c:pt idx="129">
                  <c:v>479</c:v>
                </c:pt>
                <c:pt idx="130">
                  <c:v>480</c:v>
                </c:pt>
                <c:pt idx="131">
                  <c:v>481</c:v>
                </c:pt>
                <c:pt idx="132">
                  <c:v>482</c:v>
                </c:pt>
                <c:pt idx="133">
                  <c:v>483</c:v>
                </c:pt>
                <c:pt idx="134">
                  <c:v>484</c:v>
                </c:pt>
                <c:pt idx="135">
                  <c:v>485</c:v>
                </c:pt>
                <c:pt idx="136">
                  <c:v>486</c:v>
                </c:pt>
                <c:pt idx="137">
                  <c:v>487</c:v>
                </c:pt>
                <c:pt idx="138">
                  <c:v>488</c:v>
                </c:pt>
                <c:pt idx="139">
                  <c:v>489</c:v>
                </c:pt>
                <c:pt idx="140">
                  <c:v>490</c:v>
                </c:pt>
                <c:pt idx="141">
                  <c:v>491</c:v>
                </c:pt>
                <c:pt idx="142">
                  <c:v>492</c:v>
                </c:pt>
                <c:pt idx="143">
                  <c:v>493</c:v>
                </c:pt>
                <c:pt idx="144">
                  <c:v>494</c:v>
                </c:pt>
                <c:pt idx="145">
                  <c:v>495</c:v>
                </c:pt>
                <c:pt idx="146">
                  <c:v>496</c:v>
                </c:pt>
                <c:pt idx="147">
                  <c:v>497</c:v>
                </c:pt>
                <c:pt idx="148">
                  <c:v>498</c:v>
                </c:pt>
                <c:pt idx="149">
                  <c:v>499</c:v>
                </c:pt>
                <c:pt idx="150">
                  <c:v>500</c:v>
                </c:pt>
                <c:pt idx="151">
                  <c:v>501</c:v>
                </c:pt>
                <c:pt idx="152">
                  <c:v>502</c:v>
                </c:pt>
                <c:pt idx="153">
                  <c:v>503</c:v>
                </c:pt>
                <c:pt idx="154">
                  <c:v>504</c:v>
                </c:pt>
                <c:pt idx="155">
                  <c:v>505</c:v>
                </c:pt>
                <c:pt idx="156">
                  <c:v>506</c:v>
                </c:pt>
                <c:pt idx="157">
                  <c:v>507</c:v>
                </c:pt>
                <c:pt idx="158">
                  <c:v>508</c:v>
                </c:pt>
                <c:pt idx="159">
                  <c:v>509</c:v>
                </c:pt>
                <c:pt idx="160">
                  <c:v>510</c:v>
                </c:pt>
                <c:pt idx="161">
                  <c:v>511</c:v>
                </c:pt>
                <c:pt idx="162">
                  <c:v>512</c:v>
                </c:pt>
                <c:pt idx="163">
                  <c:v>513</c:v>
                </c:pt>
                <c:pt idx="164">
                  <c:v>514</c:v>
                </c:pt>
                <c:pt idx="165">
                  <c:v>515</c:v>
                </c:pt>
                <c:pt idx="166">
                  <c:v>516</c:v>
                </c:pt>
                <c:pt idx="167">
                  <c:v>517</c:v>
                </c:pt>
                <c:pt idx="168">
                  <c:v>518</c:v>
                </c:pt>
                <c:pt idx="169">
                  <c:v>519</c:v>
                </c:pt>
                <c:pt idx="170">
                  <c:v>520</c:v>
                </c:pt>
                <c:pt idx="171">
                  <c:v>521</c:v>
                </c:pt>
                <c:pt idx="172">
                  <c:v>522</c:v>
                </c:pt>
                <c:pt idx="173">
                  <c:v>523</c:v>
                </c:pt>
                <c:pt idx="174">
                  <c:v>524</c:v>
                </c:pt>
                <c:pt idx="175">
                  <c:v>525</c:v>
                </c:pt>
                <c:pt idx="176">
                  <c:v>526</c:v>
                </c:pt>
                <c:pt idx="177">
                  <c:v>527</c:v>
                </c:pt>
                <c:pt idx="178">
                  <c:v>528</c:v>
                </c:pt>
                <c:pt idx="179">
                  <c:v>529</c:v>
                </c:pt>
                <c:pt idx="180">
                  <c:v>530</c:v>
                </c:pt>
                <c:pt idx="181">
                  <c:v>531</c:v>
                </c:pt>
                <c:pt idx="182">
                  <c:v>532</c:v>
                </c:pt>
                <c:pt idx="183">
                  <c:v>533</c:v>
                </c:pt>
                <c:pt idx="184">
                  <c:v>534</c:v>
                </c:pt>
                <c:pt idx="185">
                  <c:v>535</c:v>
                </c:pt>
                <c:pt idx="186">
                  <c:v>536</c:v>
                </c:pt>
                <c:pt idx="187">
                  <c:v>537</c:v>
                </c:pt>
                <c:pt idx="188">
                  <c:v>538</c:v>
                </c:pt>
                <c:pt idx="189">
                  <c:v>539</c:v>
                </c:pt>
                <c:pt idx="190">
                  <c:v>540</c:v>
                </c:pt>
                <c:pt idx="191">
                  <c:v>541</c:v>
                </c:pt>
                <c:pt idx="192">
                  <c:v>542</c:v>
                </c:pt>
                <c:pt idx="193">
                  <c:v>543</c:v>
                </c:pt>
                <c:pt idx="194">
                  <c:v>544</c:v>
                </c:pt>
                <c:pt idx="195">
                  <c:v>545</c:v>
                </c:pt>
                <c:pt idx="196">
                  <c:v>546</c:v>
                </c:pt>
                <c:pt idx="197">
                  <c:v>547</c:v>
                </c:pt>
                <c:pt idx="198">
                  <c:v>548</c:v>
                </c:pt>
                <c:pt idx="199">
                  <c:v>549</c:v>
                </c:pt>
                <c:pt idx="200">
                  <c:v>550</c:v>
                </c:pt>
                <c:pt idx="201">
                  <c:v>551</c:v>
                </c:pt>
                <c:pt idx="202">
                  <c:v>552</c:v>
                </c:pt>
                <c:pt idx="203">
                  <c:v>553</c:v>
                </c:pt>
                <c:pt idx="204">
                  <c:v>554</c:v>
                </c:pt>
                <c:pt idx="205">
                  <c:v>555</c:v>
                </c:pt>
                <c:pt idx="206">
                  <c:v>556</c:v>
                </c:pt>
                <c:pt idx="207">
                  <c:v>557</c:v>
                </c:pt>
                <c:pt idx="208">
                  <c:v>558</c:v>
                </c:pt>
                <c:pt idx="209">
                  <c:v>559</c:v>
                </c:pt>
                <c:pt idx="210">
                  <c:v>560</c:v>
                </c:pt>
                <c:pt idx="211">
                  <c:v>561</c:v>
                </c:pt>
                <c:pt idx="212">
                  <c:v>562</c:v>
                </c:pt>
                <c:pt idx="213">
                  <c:v>563</c:v>
                </c:pt>
                <c:pt idx="214">
                  <c:v>564</c:v>
                </c:pt>
                <c:pt idx="215">
                  <c:v>565</c:v>
                </c:pt>
                <c:pt idx="216">
                  <c:v>566</c:v>
                </c:pt>
                <c:pt idx="217">
                  <c:v>567</c:v>
                </c:pt>
                <c:pt idx="218">
                  <c:v>568</c:v>
                </c:pt>
                <c:pt idx="219">
                  <c:v>569</c:v>
                </c:pt>
                <c:pt idx="220">
                  <c:v>570</c:v>
                </c:pt>
                <c:pt idx="221">
                  <c:v>571</c:v>
                </c:pt>
                <c:pt idx="222">
                  <c:v>572</c:v>
                </c:pt>
                <c:pt idx="223">
                  <c:v>573</c:v>
                </c:pt>
                <c:pt idx="224">
                  <c:v>574</c:v>
                </c:pt>
                <c:pt idx="225">
                  <c:v>575</c:v>
                </c:pt>
                <c:pt idx="226">
                  <c:v>576</c:v>
                </c:pt>
                <c:pt idx="227">
                  <c:v>577</c:v>
                </c:pt>
                <c:pt idx="228">
                  <c:v>578</c:v>
                </c:pt>
                <c:pt idx="229">
                  <c:v>579</c:v>
                </c:pt>
                <c:pt idx="230">
                  <c:v>580</c:v>
                </c:pt>
                <c:pt idx="231">
                  <c:v>581</c:v>
                </c:pt>
                <c:pt idx="232">
                  <c:v>582</c:v>
                </c:pt>
                <c:pt idx="233">
                  <c:v>583</c:v>
                </c:pt>
                <c:pt idx="234">
                  <c:v>584</c:v>
                </c:pt>
                <c:pt idx="235">
                  <c:v>585</c:v>
                </c:pt>
                <c:pt idx="236">
                  <c:v>586</c:v>
                </c:pt>
                <c:pt idx="237">
                  <c:v>587</c:v>
                </c:pt>
                <c:pt idx="238">
                  <c:v>588</c:v>
                </c:pt>
                <c:pt idx="239">
                  <c:v>589</c:v>
                </c:pt>
                <c:pt idx="240">
                  <c:v>590</c:v>
                </c:pt>
                <c:pt idx="241">
                  <c:v>591</c:v>
                </c:pt>
                <c:pt idx="242">
                  <c:v>592</c:v>
                </c:pt>
                <c:pt idx="243">
                  <c:v>593</c:v>
                </c:pt>
                <c:pt idx="244">
                  <c:v>594</c:v>
                </c:pt>
                <c:pt idx="245">
                  <c:v>595</c:v>
                </c:pt>
                <c:pt idx="246">
                  <c:v>596</c:v>
                </c:pt>
                <c:pt idx="247">
                  <c:v>597</c:v>
                </c:pt>
                <c:pt idx="248">
                  <c:v>598</c:v>
                </c:pt>
                <c:pt idx="249">
                  <c:v>599</c:v>
                </c:pt>
                <c:pt idx="250">
                  <c:v>600</c:v>
                </c:pt>
                <c:pt idx="251">
                  <c:v>601</c:v>
                </c:pt>
                <c:pt idx="252">
                  <c:v>602</c:v>
                </c:pt>
                <c:pt idx="253">
                  <c:v>603</c:v>
                </c:pt>
                <c:pt idx="254">
                  <c:v>604</c:v>
                </c:pt>
                <c:pt idx="255">
                  <c:v>605</c:v>
                </c:pt>
                <c:pt idx="256">
                  <c:v>606</c:v>
                </c:pt>
                <c:pt idx="257">
                  <c:v>607</c:v>
                </c:pt>
                <c:pt idx="258">
                  <c:v>608</c:v>
                </c:pt>
                <c:pt idx="259">
                  <c:v>609</c:v>
                </c:pt>
                <c:pt idx="260">
                  <c:v>610</c:v>
                </c:pt>
                <c:pt idx="261">
                  <c:v>611</c:v>
                </c:pt>
                <c:pt idx="262">
                  <c:v>612</c:v>
                </c:pt>
                <c:pt idx="263">
                  <c:v>613</c:v>
                </c:pt>
                <c:pt idx="264">
                  <c:v>614</c:v>
                </c:pt>
                <c:pt idx="265">
                  <c:v>615</c:v>
                </c:pt>
                <c:pt idx="266">
                  <c:v>616</c:v>
                </c:pt>
                <c:pt idx="267">
                  <c:v>617</c:v>
                </c:pt>
                <c:pt idx="268">
                  <c:v>618</c:v>
                </c:pt>
                <c:pt idx="269">
                  <c:v>619</c:v>
                </c:pt>
                <c:pt idx="270">
                  <c:v>620</c:v>
                </c:pt>
                <c:pt idx="271">
                  <c:v>621</c:v>
                </c:pt>
                <c:pt idx="272">
                  <c:v>622</c:v>
                </c:pt>
                <c:pt idx="273">
                  <c:v>623</c:v>
                </c:pt>
                <c:pt idx="274">
                  <c:v>624</c:v>
                </c:pt>
                <c:pt idx="275">
                  <c:v>625</c:v>
                </c:pt>
                <c:pt idx="276">
                  <c:v>626</c:v>
                </c:pt>
                <c:pt idx="277">
                  <c:v>627</c:v>
                </c:pt>
                <c:pt idx="278">
                  <c:v>628</c:v>
                </c:pt>
                <c:pt idx="279">
                  <c:v>629</c:v>
                </c:pt>
                <c:pt idx="280">
                  <c:v>630</c:v>
                </c:pt>
                <c:pt idx="281">
                  <c:v>631</c:v>
                </c:pt>
                <c:pt idx="282">
                  <c:v>632</c:v>
                </c:pt>
                <c:pt idx="283">
                  <c:v>633</c:v>
                </c:pt>
                <c:pt idx="284">
                  <c:v>634</c:v>
                </c:pt>
                <c:pt idx="285">
                  <c:v>635</c:v>
                </c:pt>
                <c:pt idx="286">
                  <c:v>636</c:v>
                </c:pt>
                <c:pt idx="287">
                  <c:v>637</c:v>
                </c:pt>
                <c:pt idx="288">
                  <c:v>638</c:v>
                </c:pt>
                <c:pt idx="289">
                  <c:v>639</c:v>
                </c:pt>
                <c:pt idx="290">
                  <c:v>640</c:v>
                </c:pt>
                <c:pt idx="291">
                  <c:v>641</c:v>
                </c:pt>
                <c:pt idx="292">
                  <c:v>642</c:v>
                </c:pt>
                <c:pt idx="293">
                  <c:v>643</c:v>
                </c:pt>
                <c:pt idx="294">
                  <c:v>644</c:v>
                </c:pt>
                <c:pt idx="295">
                  <c:v>645</c:v>
                </c:pt>
                <c:pt idx="296">
                  <c:v>646</c:v>
                </c:pt>
                <c:pt idx="297">
                  <c:v>647</c:v>
                </c:pt>
                <c:pt idx="298">
                  <c:v>648</c:v>
                </c:pt>
                <c:pt idx="299">
                  <c:v>649</c:v>
                </c:pt>
                <c:pt idx="300">
                  <c:v>650</c:v>
                </c:pt>
                <c:pt idx="301">
                  <c:v>651</c:v>
                </c:pt>
                <c:pt idx="302">
                  <c:v>652</c:v>
                </c:pt>
                <c:pt idx="303">
                  <c:v>653</c:v>
                </c:pt>
                <c:pt idx="304">
                  <c:v>654</c:v>
                </c:pt>
                <c:pt idx="305">
                  <c:v>655</c:v>
                </c:pt>
                <c:pt idx="306">
                  <c:v>656</c:v>
                </c:pt>
                <c:pt idx="307">
                  <c:v>657</c:v>
                </c:pt>
                <c:pt idx="308">
                  <c:v>658</c:v>
                </c:pt>
                <c:pt idx="309">
                  <c:v>659</c:v>
                </c:pt>
                <c:pt idx="310">
                  <c:v>660</c:v>
                </c:pt>
                <c:pt idx="311">
                  <c:v>661</c:v>
                </c:pt>
                <c:pt idx="312">
                  <c:v>662</c:v>
                </c:pt>
                <c:pt idx="313">
                  <c:v>663</c:v>
                </c:pt>
                <c:pt idx="314">
                  <c:v>664</c:v>
                </c:pt>
                <c:pt idx="315">
                  <c:v>665</c:v>
                </c:pt>
                <c:pt idx="316">
                  <c:v>666</c:v>
                </c:pt>
                <c:pt idx="317">
                  <c:v>667</c:v>
                </c:pt>
                <c:pt idx="318">
                  <c:v>668</c:v>
                </c:pt>
                <c:pt idx="319">
                  <c:v>669</c:v>
                </c:pt>
                <c:pt idx="320">
                  <c:v>670</c:v>
                </c:pt>
                <c:pt idx="321">
                  <c:v>671</c:v>
                </c:pt>
                <c:pt idx="322">
                  <c:v>672</c:v>
                </c:pt>
                <c:pt idx="323">
                  <c:v>673</c:v>
                </c:pt>
                <c:pt idx="324">
                  <c:v>674</c:v>
                </c:pt>
                <c:pt idx="325">
                  <c:v>675</c:v>
                </c:pt>
                <c:pt idx="326">
                  <c:v>676</c:v>
                </c:pt>
                <c:pt idx="327">
                  <c:v>677</c:v>
                </c:pt>
                <c:pt idx="328">
                  <c:v>678</c:v>
                </c:pt>
                <c:pt idx="329">
                  <c:v>679</c:v>
                </c:pt>
                <c:pt idx="330">
                  <c:v>680</c:v>
                </c:pt>
                <c:pt idx="331">
                  <c:v>681</c:v>
                </c:pt>
                <c:pt idx="332">
                  <c:v>682</c:v>
                </c:pt>
                <c:pt idx="333">
                  <c:v>683</c:v>
                </c:pt>
                <c:pt idx="334">
                  <c:v>684</c:v>
                </c:pt>
                <c:pt idx="335">
                  <c:v>685</c:v>
                </c:pt>
                <c:pt idx="336">
                  <c:v>686</c:v>
                </c:pt>
                <c:pt idx="337">
                  <c:v>687</c:v>
                </c:pt>
                <c:pt idx="338">
                  <c:v>688</c:v>
                </c:pt>
                <c:pt idx="339">
                  <c:v>689</c:v>
                </c:pt>
                <c:pt idx="340">
                  <c:v>690</c:v>
                </c:pt>
                <c:pt idx="341">
                  <c:v>691</c:v>
                </c:pt>
                <c:pt idx="342">
                  <c:v>692</c:v>
                </c:pt>
                <c:pt idx="343">
                  <c:v>693</c:v>
                </c:pt>
                <c:pt idx="344">
                  <c:v>694</c:v>
                </c:pt>
                <c:pt idx="345">
                  <c:v>695</c:v>
                </c:pt>
                <c:pt idx="346">
                  <c:v>696</c:v>
                </c:pt>
                <c:pt idx="347">
                  <c:v>697</c:v>
                </c:pt>
                <c:pt idx="348">
                  <c:v>698</c:v>
                </c:pt>
                <c:pt idx="349">
                  <c:v>699</c:v>
                </c:pt>
                <c:pt idx="350">
                  <c:v>700</c:v>
                </c:pt>
                <c:pt idx="351">
                  <c:v>701</c:v>
                </c:pt>
                <c:pt idx="352">
                  <c:v>702</c:v>
                </c:pt>
                <c:pt idx="353">
                  <c:v>703</c:v>
                </c:pt>
                <c:pt idx="354">
                  <c:v>704</c:v>
                </c:pt>
                <c:pt idx="355">
                  <c:v>705</c:v>
                </c:pt>
                <c:pt idx="356">
                  <c:v>706</c:v>
                </c:pt>
                <c:pt idx="357">
                  <c:v>707</c:v>
                </c:pt>
                <c:pt idx="358">
                  <c:v>708</c:v>
                </c:pt>
                <c:pt idx="359">
                  <c:v>709</c:v>
                </c:pt>
                <c:pt idx="360">
                  <c:v>710</c:v>
                </c:pt>
                <c:pt idx="361">
                  <c:v>711</c:v>
                </c:pt>
                <c:pt idx="362">
                  <c:v>712</c:v>
                </c:pt>
                <c:pt idx="363">
                  <c:v>713</c:v>
                </c:pt>
                <c:pt idx="364">
                  <c:v>714</c:v>
                </c:pt>
                <c:pt idx="365">
                  <c:v>715</c:v>
                </c:pt>
                <c:pt idx="366">
                  <c:v>716</c:v>
                </c:pt>
                <c:pt idx="367">
                  <c:v>717</c:v>
                </c:pt>
                <c:pt idx="368">
                  <c:v>718</c:v>
                </c:pt>
                <c:pt idx="369">
                  <c:v>719</c:v>
                </c:pt>
                <c:pt idx="370">
                  <c:v>720</c:v>
                </c:pt>
                <c:pt idx="371">
                  <c:v>721</c:v>
                </c:pt>
                <c:pt idx="372">
                  <c:v>722</c:v>
                </c:pt>
                <c:pt idx="373">
                  <c:v>723</c:v>
                </c:pt>
                <c:pt idx="374">
                  <c:v>724</c:v>
                </c:pt>
                <c:pt idx="375">
                  <c:v>725</c:v>
                </c:pt>
                <c:pt idx="376">
                  <c:v>726</c:v>
                </c:pt>
                <c:pt idx="377">
                  <c:v>727</c:v>
                </c:pt>
                <c:pt idx="378">
                  <c:v>728</c:v>
                </c:pt>
                <c:pt idx="379">
                  <c:v>729</c:v>
                </c:pt>
                <c:pt idx="380">
                  <c:v>730</c:v>
                </c:pt>
                <c:pt idx="381">
                  <c:v>731</c:v>
                </c:pt>
                <c:pt idx="382">
                  <c:v>732</c:v>
                </c:pt>
                <c:pt idx="383">
                  <c:v>733</c:v>
                </c:pt>
                <c:pt idx="384">
                  <c:v>734</c:v>
                </c:pt>
                <c:pt idx="385">
                  <c:v>735</c:v>
                </c:pt>
                <c:pt idx="386">
                  <c:v>736</c:v>
                </c:pt>
                <c:pt idx="387">
                  <c:v>737</c:v>
                </c:pt>
                <c:pt idx="388">
                  <c:v>738</c:v>
                </c:pt>
                <c:pt idx="389">
                  <c:v>739</c:v>
                </c:pt>
                <c:pt idx="390">
                  <c:v>740</c:v>
                </c:pt>
                <c:pt idx="391">
                  <c:v>741</c:v>
                </c:pt>
                <c:pt idx="392">
                  <c:v>742</c:v>
                </c:pt>
                <c:pt idx="393">
                  <c:v>743</c:v>
                </c:pt>
                <c:pt idx="394">
                  <c:v>744</c:v>
                </c:pt>
                <c:pt idx="395">
                  <c:v>745</c:v>
                </c:pt>
                <c:pt idx="396">
                  <c:v>746</c:v>
                </c:pt>
                <c:pt idx="397">
                  <c:v>747</c:v>
                </c:pt>
                <c:pt idx="398">
                  <c:v>748</c:v>
                </c:pt>
                <c:pt idx="399">
                  <c:v>749</c:v>
                </c:pt>
                <c:pt idx="400">
                  <c:v>750</c:v>
                </c:pt>
                <c:pt idx="401">
                  <c:v>751</c:v>
                </c:pt>
                <c:pt idx="402">
                  <c:v>752</c:v>
                </c:pt>
                <c:pt idx="403">
                  <c:v>753</c:v>
                </c:pt>
                <c:pt idx="404">
                  <c:v>754</c:v>
                </c:pt>
                <c:pt idx="405">
                  <c:v>755</c:v>
                </c:pt>
                <c:pt idx="406">
                  <c:v>756</c:v>
                </c:pt>
                <c:pt idx="407">
                  <c:v>757</c:v>
                </c:pt>
                <c:pt idx="408">
                  <c:v>758</c:v>
                </c:pt>
                <c:pt idx="409">
                  <c:v>759</c:v>
                </c:pt>
                <c:pt idx="410">
                  <c:v>760</c:v>
                </c:pt>
                <c:pt idx="411">
                  <c:v>761</c:v>
                </c:pt>
                <c:pt idx="412">
                  <c:v>762</c:v>
                </c:pt>
                <c:pt idx="413">
                  <c:v>763</c:v>
                </c:pt>
                <c:pt idx="414">
                  <c:v>764</c:v>
                </c:pt>
                <c:pt idx="415">
                  <c:v>765</c:v>
                </c:pt>
                <c:pt idx="416">
                  <c:v>766</c:v>
                </c:pt>
                <c:pt idx="417">
                  <c:v>767</c:v>
                </c:pt>
                <c:pt idx="418">
                  <c:v>768</c:v>
                </c:pt>
                <c:pt idx="419">
                  <c:v>769</c:v>
                </c:pt>
                <c:pt idx="420">
                  <c:v>770</c:v>
                </c:pt>
                <c:pt idx="421">
                  <c:v>771</c:v>
                </c:pt>
                <c:pt idx="422">
                  <c:v>772</c:v>
                </c:pt>
                <c:pt idx="423">
                  <c:v>773</c:v>
                </c:pt>
                <c:pt idx="424">
                  <c:v>774</c:v>
                </c:pt>
                <c:pt idx="425">
                  <c:v>775</c:v>
                </c:pt>
                <c:pt idx="426">
                  <c:v>776</c:v>
                </c:pt>
                <c:pt idx="427">
                  <c:v>777</c:v>
                </c:pt>
                <c:pt idx="428">
                  <c:v>778</c:v>
                </c:pt>
                <c:pt idx="429">
                  <c:v>779</c:v>
                </c:pt>
                <c:pt idx="430">
                  <c:v>780</c:v>
                </c:pt>
                <c:pt idx="431">
                  <c:v>781</c:v>
                </c:pt>
                <c:pt idx="432">
                  <c:v>782</c:v>
                </c:pt>
                <c:pt idx="433">
                  <c:v>783</c:v>
                </c:pt>
                <c:pt idx="434">
                  <c:v>784</c:v>
                </c:pt>
                <c:pt idx="435">
                  <c:v>785</c:v>
                </c:pt>
                <c:pt idx="436">
                  <c:v>786</c:v>
                </c:pt>
                <c:pt idx="437">
                  <c:v>787</c:v>
                </c:pt>
                <c:pt idx="438">
                  <c:v>788</c:v>
                </c:pt>
                <c:pt idx="439">
                  <c:v>789</c:v>
                </c:pt>
                <c:pt idx="440">
                  <c:v>790</c:v>
                </c:pt>
                <c:pt idx="441">
                  <c:v>791</c:v>
                </c:pt>
                <c:pt idx="442">
                  <c:v>792</c:v>
                </c:pt>
                <c:pt idx="443">
                  <c:v>793</c:v>
                </c:pt>
                <c:pt idx="444">
                  <c:v>794</c:v>
                </c:pt>
                <c:pt idx="445">
                  <c:v>795</c:v>
                </c:pt>
                <c:pt idx="446">
                  <c:v>796</c:v>
                </c:pt>
                <c:pt idx="447">
                  <c:v>797</c:v>
                </c:pt>
                <c:pt idx="448">
                  <c:v>798</c:v>
                </c:pt>
                <c:pt idx="449">
                  <c:v>799</c:v>
                </c:pt>
                <c:pt idx="450">
                  <c:v>800</c:v>
                </c:pt>
                <c:pt idx="451">
                  <c:v>801</c:v>
                </c:pt>
                <c:pt idx="452">
                  <c:v>802</c:v>
                </c:pt>
                <c:pt idx="453">
                  <c:v>803</c:v>
                </c:pt>
                <c:pt idx="454">
                  <c:v>804</c:v>
                </c:pt>
                <c:pt idx="455">
                  <c:v>805</c:v>
                </c:pt>
                <c:pt idx="456">
                  <c:v>806</c:v>
                </c:pt>
                <c:pt idx="457">
                  <c:v>807</c:v>
                </c:pt>
                <c:pt idx="458">
                  <c:v>808</c:v>
                </c:pt>
                <c:pt idx="459">
                  <c:v>809</c:v>
                </c:pt>
                <c:pt idx="460">
                  <c:v>810</c:v>
                </c:pt>
                <c:pt idx="461">
                  <c:v>811</c:v>
                </c:pt>
                <c:pt idx="462">
                  <c:v>812</c:v>
                </c:pt>
                <c:pt idx="463">
                  <c:v>813</c:v>
                </c:pt>
                <c:pt idx="464">
                  <c:v>814</c:v>
                </c:pt>
                <c:pt idx="465">
                  <c:v>815</c:v>
                </c:pt>
                <c:pt idx="466">
                  <c:v>816</c:v>
                </c:pt>
                <c:pt idx="467">
                  <c:v>817</c:v>
                </c:pt>
                <c:pt idx="468">
                  <c:v>818</c:v>
                </c:pt>
                <c:pt idx="469">
                  <c:v>819</c:v>
                </c:pt>
                <c:pt idx="470">
                  <c:v>820</c:v>
                </c:pt>
                <c:pt idx="471">
                  <c:v>821</c:v>
                </c:pt>
                <c:pt idx="472">
                  <c:v>822</c:v>
                </c:pt>
                <c:pt idx="473">
                  <c:v>823</c:v>
                </c:pt>
                <c:pt idx="474">
                  <c:v>824</c:v>
                </c:pt>
                <c:pt idx="475">
                  <c:v>825</c:v>
                </c:pt>
                <c:pt idx="476">
                  <c:v>826</c:v>
                </c:pt>
                <c:pt idx="477">
                  <c:v>827</c:v>
                </c:pt>
                <c:pt idx="478">
                  <c:v>828</c:v>
                </c:pt>
                <c:pt idx="479">
                  <c:v>829</c:v>
                </c:pt>
                <c:pt idx="480">
                  <c:v>830</c:v>
                </c:pt>
                <c:pt idx="481">
                  <c:v>831</c:v>
                </c:pt>
                <c:pt idx="482">
                  <c:v>832</c:v>
                </c:pt>
                <c:pt idx="483">
                  <c:v>833</c:v>
                </c:pt>
                <c:pt idx="484">
                  <c:v>834</c:v>
                </c:pt>
                <c:pt idx="485">
                  <c:v>835</c:v>
                </c:pt>
                <c:pt idx="486">
                  <c:v>836</c:v>
                </c:pt>
                <c:pt idx="487">
                  <c:v>837</c:v>
                </c:pt>
                <c:pt idx="488">
                  <c:v>838</c:v>
                </c:pt>
                <c:pt idx="489">
                  <c:v>839</c:v>
                </c:pt>
                <c:pt idx="490">
                  <c:v>840</c:v>
                </c:pt>
                <c:pt idx="491">
                  <c:v>841</c:v>
                </c:pt>
                <c:pt idx="492">
                  <c:v>842</c:v>
                </c:pt>
                <c:pt idx="493">
                  <c:v>843</c:v>
                </c:pt>
                <c:pt idx="494">
                  <c:v>844</c:v>
                </c:pt>
                <c:pt idx="495">
                  <c:v>845</c:v>
                </c:pt>
                <c:pt idx="496">
                  <c:v>846</c:v>
                </c:pt>
                <c:pt idx="497">
                  <c:v>847</c:v>
                </c:pt>
                <c:pt idx="498">
                  <c:v>848</c:v>
                </c:pt>
                <c:pt idx="499">
                  <c:v>849</c:v>
                </c:pt>
                <c:pt idx="500">
                  <c:v>850</c:v>
                </c:pt>
                <c:pt idx="501">
                  <c:v>851</c:v>
                </c:pt>
                <c:pt idx="502">
                  <c:v>852</c:v>
                </c:pt>
                <c:pt idx="503">
                  <c:v>853</c:v>
                </c:pt>
                <c:pt idx="504">
                  <c:v>854</c:v>
                </c:pt>
                <c:pt idx="505">
                  <c:v>855</c:v>
                </c:pt>
                <c:pt idx="506">
                  <c:v>856</c:v>
                </c:pt>
                <c:pt idx="507">
                  <c:v>857</c:v>
                </c:pt>
                <c:pt idx="508">
                  <c:v>858</c:v>
                </c:pt>
                <c:pt idx="509">
                  <c:v>859</c:v>
                </c:pt>
                <c:pt idx="510">
                  <c:v>860</c:v>
                </c:pt>
                <c:pt idx="511">
                  <c:v>861</c:v>
                </c:pt>
                <c:pt idx="512">
                  <c:v>862</c:v>
                </c:pt>
                <c:pt idx="513">
                  <c:v>863</c:v>
                </c:pt>
                <c:pt idx="514">
                  <c:v>864</c:v>
                </c:pt>
                <c:pt idx="515">
                  <c:v>865</c:v>
                </c:pt>
                <c:pt idx="516">
                  <c:v>866</c:v>
                </c:pt>
                <c:pt idx="517">
                  <c:v>867</c:v>
                </c:pt>
                <c:pt idx="518">
                  <c:v>868</c:v>
                </c:pt>
                <c:pt idx="519">
                  <c:v>869</c:v>
                </c:pt>
                <c:pt idx="520">
                  <c:v>870</c:v>
                </c:pt>
                <c:pt idx="521">
                  <c:v>871</c:v>
                </c:pt>
                <c:pt idx="522">
                  <c:v>872</c:v>
                </c:pt>
                <c:pt idx="523">
                  <c:v>873</c:v>
                </c:pt>
                <c:pt idx="524">
                  <c:v>874</c:v>
                </c:pt>
                <c:pt idx="525">
                  <c:v>875</c:v>
                </c:pt>
                <c:pt idx="526">
                  <c:v>876</c:v>
                </c:pt>
                <c:pt idx="527">
                  <c:v>877</c:v>
                </c:pt>
                <c:pt idx="528">
                  <c:v>878</c:v>
                </c:pt>
                <c:pt idx="529">
                  <c:v>879</c:v>
                </c:pt>
                <c:pt idx="530">
                  <c:v>880</c:v>
                </c:pt>
                <c:pt idx="531">
                  <c:v>881</c:v>
                </c:pt>
                <c:pt idx="532">
                  <c:v>882</c:v>
                </c:pt>
                <c:pt idx="533">
                  <c:v>883</c:v>
                </c:pt>
                <c:pt idx="534">
                  <c:v>884</c:v>
                </c:pt>
                <c:pt idx="535">
                  <c:v>885</c:v>
                </c:pt>
                <c:pt idx="536">
                  <c:v>886</c:v>
                </c:pt>
                <c:pt idx="537">
                  <c:v>887</c:v>
                </c:pt>
                <c:pt idx="538">
                  <c:v>888</c:v>
                </c:pt>
                <c:pt idx="539">
                  <c:v>889</c:v>
                </c:pt>
                <c:pt idx="540">
                  <c:v>890</c:v>
                </c:pt>
                <c:pt idx="541">
                  <c:v>891</c:v>
                </c:pt>
                <c:pt idx="542">
                  <c:v>892</c:v>
                </c:pt>
                <c:pt idx="543">
                  <c:v>893</c:v>
                </c:pt>
                <c:pt idx="544">
                  <c:v>894</c:v>
                </c:pt>
                <c:pt idx="545">
                  <c:v>895</c:v>
                </c:pt>
                <c:pt idx="546">
                  <c:v>896</c:v>
                </c:pt>
                <c:pt idx="547">
                  <c:v>897</c:v>
                </c:pt>
                <c:pt idx="548">
                  <c:v>898</c:v>
                </c:pt>
                <c:pt idx="549">
                  <c:v>899</c:v>
                </c:pt>
                <c:pt idx="550">
                  <c:v>900</c:v>
                </c:pt>
                <c:pt idx="551">
                  <c:v>901</c:v>
                </c:pt>
                <c:pt idx="552">
                  <c:v>902</c:v>
                </c:pt>
                <c:pt idx="553">
                  <c:v>903</c:v>
                </c:pt>
                <c:pt idx="554">
                  <c:v>904</c:v>
                </c:pt>
                <c:pt idx="555">
                  <c:v>905</c:v>
                </c:pt>
                <c:pt idx="556">
                  <c:v>906</c:v>
                </c:pt>
                <c:pt idx="557">
                  <c:v>907</c:v>
                </c:pt>
                <c:pt idx="558">
                  <c:v>908</c:v>
                </c:pt>
                <c:pt idx="559">
                  <c:v>909</c:v>
                </c:pt>
                <c:pt idx="560">
                  <c:v>910</c:v>
                </c:pt>
                <c:pt idx="561">
                  <c:v>911</c:v>
                </c:pt>
                <c:pt idx="562">
                  <c:v>912</c:v>
                </c:pt>
                <c:pt idx="563">
                  <c:v>913</c:v>
                </c:pt>
                <c:pt idx="564">
                  <c:v>914</c:v>
                </c:pt>
                <c:pt idx="565">
                  <c:v>915</c:v>
                </c:pt>
                <c:pt idx="566">
                  <c:v>916</c:v>
                </c:pt>
                <c:pt idx="567">
                  <c:v>917</c:v>
                </c:pt>
                <c:pt idx="568">
                  <c:v>918</c:v>
                </c:pt>
                <c:pt idx="569">
                  <c:v>919</c:v>
                </c:pt>
                <c:pt idx="570">
                  <c:v>920</c:v>
                </c:pt>
                <c:pt idx="571">
                  <c:v>921</c:v>
                </c:pt>
                <c:pt idx="572">
                  <c:v>922</c:v>
                </c:pt>
                <c:pt idx="573">
                  <c:v>923</c:v>
                </c:pt>
                <c:pt idx="574">
                  <c:v>924</c:v>
                </c:pt>
                <c:pt idx="575">
                  <c:v>925</c:v>
                </c:pt>
                <c:pt idx="576">
                  <c:v>926</c:v>
                </c:pt>
                <c:pt idx="577">
                  <c:v>927</c:v>
                </c:pt>
                <c:pt idx="578">
                  <c:v>928</c:v>
                </c:pt>
                <c:pt idx="579">
                  <c:v>929</c:v>
                </c:pt>
                <c:pt idx="580">
                  <c:v>930</c:v>
                </c:pt>
                <c:pt idx="581">
                  <c:v>931</c:v>
                </c:pt>
                <c:pt idx="582">
                  <c:v>932</c:v>
                </c:pt>
                <c:pt idx="583">
                  <c:v>933</c:v>
                </c:pt>
                <c:pt idx="584">
                  <c:v>934</c:v>
                </c:pt>
                <c:pt idx="585">
                  <c:v>935</c:v>
                </c:pt>
                <c:pt idx="586">
                  <c:v>936</c:v>
                </c:pt>
                <c:pt idx="587">
                  <c:v>937</c:v>
                </c:pt>
                <c:pt idx="588">
                  <c:v>938</c:v>
                </c:pt>
                <c:pt idx="589">
                  <c:v>939</c:v>
                </c:pt>
                <c:pt idx="590">
                  <c:v>940</c:v>
                </c:pt>
                <c:pt idx="591">
                  <c:v>941</c:v>
                </c:pt>
                <c:pt idx="592">
                  <c:v>942</c:v>
                </c:pt>
                <c:pt idx="593">
                  <c:v>943</c:v>
                </c:pt>
                <c:pt idx="594">
                  <c:v>944</c:v>
                </c:pt>
                <c:pt idx="595">
                  <c:v>945</c:v>
                </c:pt>
                <c:pt idx="596">
                  <c:v>946</c:v>
                </c:pt>
                <c:pt idx="597">
                  <c:v>947</c:v>
                </c:pt>
                <c:pt idx="598">
                  <c:v>948</c:v>
                </c:pt>
                <c:pt idx="599">
                  <c:v>949</c:v>
                </c:pt>
                <c:pt idx="600">
                  <c:v>950</c:v>
                </c:pt>
                <c:pt idx="601">
                  <c:v>951</c:v>
                </c:pt>
                <c:pt idx="602">
                  <c:v>952</c:v>
                </c:pt>
                <c:pt idx="603">
                  <c:v>953</c:v>
                </c:pt>
                <c:pt idx="604">
                  <c:v>954</c:v>
                </c:pt>
                <c:pt idx="605">
                  <c:v>955</c:v>
                </c:pt>
                <c:pt idx="606">
                  <c:v>956</c:v>
                </c:pt>
                <c:pt idx="607">
                  <c:v>957</c:v>
                </c:pt>
                <c:pt idx="608">
                  <c:v>958</c:v>
                </c:pt>
                <c:pt idx="609">
                  <c:v>959</c:v>
                </c:pt>
                <c:pt idx="610">
                  <c:v>960</c:v>
                </c:pt>
                <c:pt idx="611">
                  <c:v>961</c:v>
                </c:pt>
                <c:pt idx="612">
                  <c:v>962</c:v>
                </c:pt>
                <c:pt idx="613">
                  <c:v>963</c:v>
                </c:pt>
                <c:pt idx="614">
                  <c:v>964</c:v>
                </c:pt>
                <c:pt idx="615">
                  <c:v>965</c:v>
                </c:pt>
                <c:pt idx="616">
                  <c:v>966</c:v>
                </c:pt>
                <c:pt idx="617">
                  <c:v>967</c:v>
                </c:pt>
                <c:pt idx="618">
                  <c:v>968</c:v>
                </c:pt>
                <c:pt idx="619">
                  <c:v>969</c:v>
                </c:pt>
                <c:pt idx="620">
                  <c:v>970</c:v>
                </c:pt>
                <c:pt idx="621">
                  <c:v>971</c:v>
                </c:pt>
                <c:pt idx="622">
                  <c:v>972</c:v>
                </c:pt>
                <c:pt idx="623">
                  <c:v>973</c:v>
                </c:pt>
                <c:pt idx="624">
                  <c:v>974</c:v>
                </c:pt>
                <c:pt idx="625">
                  <c:v>975</c:v>
                </c:pt>
                <c:pt idx="626">
                  <c:v>976</c:v>
                </c:pt>
                <c:pt idx="627">
                  <c:v>977</c:v>
                </c:pt>
                <c:pt idx="628">
                  <c:v>978</c:v>
                </c:pt>
                <c:pt idx="629">
                  <c:v>979</c:v>
                </c:pt>
                <c:pt idx="630">
                  <c:v>980</c:v>
                </c:pt>
                <c:pt idx="631">
                  <c:v>981</c:v>
                </c:pt>
                <c:pt idx="632">
                  <c:v>982</c:v>
                </c:pt>
                <c:pt idx="633">
                  <c:v>983</c:v>
                </c:pt>
                <c:pt idx="634">
                  <c:v>984</c:v>
                </c:pt>
                <c:pt idx="635">
                  <c:v>985</c:v>
                </c:pt>
                <c:pt idx="636">
                  <c:v>986</c:v>
                </c:pt>
                <c:pt idx="637">
                  <c:v>987</c:v>
                </c:pt>
                <c:pt idx="638">
                  <c:v>988</c:v>
                </c:pt>
                <c:pt idx="639">
                  <c:v>989</c:v>
                </c:pt>
                <c:pt idx="640">
                  <c:v>990</c:v>
                </c:pt>
                <c:pt idx="641">
                  <c:v>991</c:v>
                </c:pt>
                <c:pt idx="642">
                  <c:v>992</c:v>
                </c:pt>
                <c:pt idx="643">
                  <c:v>993</c:v>
                </c:pt>
                <c:pt idx="644">
                  <c:v>994</c:v>
                </c:pt>
                <c:pt idx="645">
                  <c:v>995</c:v>
                </c:pt>
                <c:pt idx="646">
                  <c:v>996</c:v>
                </c:pt>
                <c:pt idx="647">
                  <c:v>997</c:v>
                </c:pt>
                <c:pt idx="648">
                  <c:v>998</c:v>
                </c:pt>
                <c:pt idx="649">
                  <c:v>999</c:v>
                </c:pt>
                <c:pt idx="650">
                  <c:v>1000</c:v>
                </c:pt>
                <c:pt idx="651">
                  <c:v>1001</c:v>
                </c:pt>
                <c:pt idx="652">
                  <c:v>1002</c:v>
                </c:pt>
                <c:pt idx="653">
                  <c:v>1003</c:v>
                </c:pt>
                <c:pt idx="654">
                  <c:v>1004</c:v>
                </c:pt>
                <c:pt idx="655">
                  <c:v>1005</c:v>
                </c:pt>
                <c:pt idx="656">
                  <c:v>1006</c:v>
                </c:pt>
                <c:pt idx="657">
                  <c:v>1007</c:v>
                </c:pt>
                <c:pt idx="658">
                  <c:v>1008</c:v>
                </c:pt>
                <c:pt idx="659">
                  <c:v>1009</c:v>
                </c:pt>
                <c:pt idx="660">
                  <c:v>1010</c:v>
                </c:pt>
                <c:pt idx="661">
                  <c:v>1011</c:v>
                </c:pt>
                <c:pt idx="662">
                  <c:v>1012</c:v>
                </c:pt>
                <c:pt idx="663">
                  <c:v>1013</c:v>
                </c:pt>
                <c:pt idx="664">
                  <c:v>1014</c:v>
                </c:pt>
                <c:pt idx="665">
                  <c:v>1015</c:v>
                </c:pt>
                <c:pt idx="666">
                  <c:v>1016</c:v>
                </c:pt>
                <c:pt idx="667">
                  <c:v>1017</c:v>
                </c:pt>
                <c:pt idx="668">
                  <c:v>1018</c:v>
                </c:pt>
                <c:pt idx="669">
                  <c:v>1019</c:v>
                </c:pt>
                <c:pt idx="670">
                  <c:v>1020</c:v>
                </c:pt>
                <c:pt idx="671">
                  <c:v>1021</c:v>
                </c:pt>
                <c:pt idx="672">
                  <c:v>1022</c:v>
                </c:pt>
                <c:pt idx="673">
                  <c:v>1023</c:v>
                </c:pt>
                <c:pt idx="674">
                  <c:v>1024</c:v>
                </c:pt>
                <c:pt idx="675">
                  <c:v>1025</c:v>
                </c:pt>
                <c:pt idx="676">
                  <c:v>1026</c:v>
                </c:pt>
                <c:pt idx="677">
                  <c:v>1027</c:v>
                </c:pt>
                <c:pt idx="678">
                  <c:v>1028</c:v>
                </c:pt>
                <c:pt idx="679">
                  <c:v>1029</c:v>
                </c:pt>
                <c:pt idx="680">
                  <c:v>1030</c:v>
                </c:pt>
                <c:pt idx="681">
                  <c:v>1031</c:v>
                </c:pt>
                <c:pt idx="682">
                  <c:v>1032</c:v>
                </c:pt>
                <c:pt idx="683">
                  <c:v>1033</c:v>
                </c:pt>
                <c:pt idx="684">
                  <c:v>1034</c:v>
                </c:pt>
                <c:pt idx="685">
                  <c:v>1035</c:v>
                </c:pt>
                <c:pt idx="686">
                  <c:v>1036</c:v>
                </c:pt>
                <c:pt idx="687">
                  <c:v>1037</c:v>
                </c:pt>
                <c:pt idx="688">
                  <c:v>1038</c:v>
                </c:pt>
                <c:pt idx="689">
                  <c:v>1039</c:v>
                </c:pt>
                <c:pt idx="690">
                  <c:v>1040</c:v>
                </c:pt>
                <c:pt idx="691">
                  <c:v>1041</c:v>
                </c:pt>
                <c:pt idx="692">
                  <c:v>1042</c:v>
                </c:pt>
                <c:pt idx="693">
                  <c:v>1043</c:v>
                </c:pt>
                <c:pt idx="694">
                  <c:v>1044</c:v>
                </c:pt>
                <c:pt idx="695">
                  <c:v>1045</c:v>
                </c:pt>
                <c:pt idx="696">
                  <c:v>1046</c:v>
                </c:pt>
                <c:pt idx="697">
                  <c:v>1047</c:v>
                </c:pt>
                <c:pt idx="698">
                  <c:v>1048</c:v>
                </c:pt>
                <c:pt idx="699">
                  <c:v>1049</c:v>
                </c:pt>
                <c:pt idx="700">
                  <c:v>1050</c:v>
                </c:pt>
                <c:pt idx="701">
                  <c:v>1051</c:v>
                </c:pt>
                <c:pt idx="702">
                  <c:v>1052</c:v>
                </c:pt>
                <c:pt idx="703">
                  <c:v>1053</c:v>
                </c:pt>
                <c:pt idx="704">
                  <c:v>1054</c:v>
                </c:pt>
                <c:pt idx="705">
                  <c:v>1055</c:v>
                </c:pt>
                <c:pt idx="706">
                  <c:v>1056</c:v>
                </c:pt>
                <c:pt idx="707">
                  <c:v>1057</c:v>
                </c:pt>
                <c:pt idx="708">
                  <c:v>1058</c:v>
                </c:pt>
                <c:pt idx="709">
                  <c:v>1059</c:v>
                </c:pt>
                <c:pt idx="710">
                  <c:v>1060</c:v>
                </c:pt>
                <c:pt idx="711">
                  <c:v>1061</c:v>
                </c:pt>
                <c:pt idx="712">
                  <c:v>1062</c:v>
                </c:pt>
                <c:pt idx="713">
                  <c:v>1063</c:v>
                </c:pt>
                <c:pt idx="714">
                  <c:v>1064</c:v>
                </c:pt>
                <c:pt idx="715">
                  <c:v>1065</c:v>
                </c:pt>
                <c:pt idx="716">
                  <c:v>1066</c:v>
                </c:pt>
                <c:pt idx="717">
                  <c:v>1067</c:v>
                </c:pt>
                <c:pt idx="718">
                  <c:v>1068</c:v>
                </c:pt>
                <c:pt idx="719">
                  <c:v>1069</c:v>
                </c:pt>
                <c:pt idx="720">
                  <c:v>1070</c:v>
                </c:pt>
                <c:pt idx="721">
                  <c:v>1071</c:v>
                </c:pt>
                <c:pt idx="722">
                  <c:v>1072</c:v>
                </c:pt>
                <c:pt idx="723">
                  <c:v>1073</c:v>
                </c:pt>
                <c:pt idx="724">
                  <c:v>1074</c:v>
                </c:pt>
                <c:pt idx="725">
                  <c:v>1075</c:v>
                </c:pt>
                <c:pt idx="726">
                  <c:v>1076</c:v>
                </c:pt>
                <c:pt idx="727">
                  <c:v>1077</c:v>
                </c:pt>
                <c:pt idx="728">
                  <c:v>1078</c:v>
                </c:pt>
                <c:pt idx="729">
                  <c:v>1079</c:v>
                </c:pt>
                <c:pt idx="730">
                  <c:v>1080</c:v>
                </c:pt>
                <c:pt idx="731">
                  <c:v>1081</c:v>
                </c:pt>
                <c:pt idx="732">
                  <c:v>1082</c:v>
                </c:pt>
                <c:pt idx="733">
                  <c:v>1083</c:v>
                </c:pt>
                <c:pt idx="734">
                  <c:v>1084</c:v>
                </c:pt>
                <c:pt idx="735">
                  <c:v>1085</c:v>
                </c:pt>
                <c:pt idx="736">
                  <c:v>1086</c:v>
                </c:pt>
                <c:pt idx="737">
                  <c:v>1087</c:v>
                </c:pt>
                <c:pt idx="738">
                  <c:v>1088</c:v>
                </c:pt>
                <c:pt idx="739">
                  <c:v>1089</c:v>
                </c:pt>
                <c:pt idx="740">
                  <c:v>1090</c:v>
                </c:pt>
                <c:pt idx="741">
                  <c:v>1091</c:v>
                </c:pt>
                <c:pt idx="742">
                  <c:v>1092</c:v>
                </c:pt>
                <c:pt idx="743">
                  <c:v>1093</c:v>
                </c:pt>
                <c:pt idx="744">
                  <c:v>1094</c:v>
                </c:pt>
                <c:pt idx="745">
                  <c:v>1095</c:v>
                </c:pt>
                <c:pt idx="746">
                  <c:v>1096</c:v>
                </c:pt>
                <c:pt idx="747">
                  <c:v>1097</c:v>
                </c:pt>
                <c:pt idx="748">
                  <c:v>1098</c:v>
                </c:pt>
                <c:pt idx="749">
                  <c:v>1099</c:v>
                </c:pt>
                <c:pt idx="750">
                  <c:v>1100</c:v>
                </c:pt>
                <c:pt idx="751">
                  <c:v>1101</c:v>
                </c:pt>
                <c:pt idx="752">
                  <c:v>1102</c:v>
                </c:pt>
                <c:pt idx="753">
                  <c:v>1103</c:v>
                </c:pt>
                <c:pt idx="754">
                  <c:v>1104</c:v>
                </c:pt>
                <c:pt idx="755">
                  <c:v>1105</c:v>
                </c:pt>
                <c:pt idx="756">
                  <c:v>1106</c:v>
                </c:pt>
                <c:pt idx="757">
                  <c:v>1107</c:v>
                </c:pt>
                <c:pt idx="758">
                  <c:v>1108</c:v>
                </c:pt>
                <c:pt idx="759">
                  <c:v>1109</c:v>
                </c:pt>
                <c:pt idx="760">
                  <c:v>1110</c:v>
                </c:pt>
                <c:pt idx="761">
                  <c:v>1111</c:v>
                </c:pt>
                <c:pt idx="762">
                  <c:v>1112</c:v>
                </c:pt>
                <c:pt idx="763">
                  <c:v>1113</c:v>
                </c:pt>
                <c:pt idx="764">
                  <c:v>1114</c:v>
                </c:pt>
                <c:pt idx="765">
                  <c:v>1115</c:v>
                </c:pt>
                <c:pt idx="766">
                  <c:v>1116</c:v>
                </c:pt>
                <c:pt idx="767">
                  <c:v>1117</c:v>
                </c:pt>
                <c:pt idx="768">
                  <c:v>1118</c:v>
                </c:pt>
                <c:pt idx="769">
                  <c:v>1119</c:v>
                </c:pt>
                <c:pt idx="770">
                  <c:v>1120</c:v>
                </c:pt>
                <c:pt idx="771">
                  <c:v>1121</c:v>
                </c:pt>
                <c:pt idx="772">
                  <c:v>1122</c:v>
                </c:pt>
                <c:pt idx="773">
                  <c:v>1123</c:v>
                </c:pt>
                <c:pt idx="774">
                  <c:v>1124</c:v>
                </c:pt>
                <c:pt idx="775">
                  <c:v>1125</c:v>
                </c:pt>
                <c:pt idx="776">
                  <c:v>1126</c:v>
                </c:pt>
                <c:pt idx="777">
                  <c:v>1127</c:v>
                </c:pt>
                <c:pt idx="778">
                  <c:v>1128</c:v>
                </c:pt>
                <c:pt idx="779">
                  <c:v>1129</c:v>
                </c:pt>
                <c:pt idx="780">
                  <c:v>1130</c:v>
                </c:pt>
                <c:pt idx="781">
                  <c:v>1131</c:v>
                </c:pt>
                <c:pt idx="782">
                  <c:v>1132</c:v>
                </c:pt>
                <c:pt idx="783">
                  <c:v>1133</c:v>
                </c:pt>
                <c:pt idx="784">
                  <c:v>1134</c:v>
                </c:pt>
                <c:pt idx="785">
                  <c:v>1135</c:v>
                </c:pt>
                <c:pt idx="786">
                  <c:v>1136</c:v>
                </c:pt>
                <c:pt idx="787">
                  <c:v>1137</c:v>
                </c:pt>
                <c:pt idx="788">
                  <c:v>1138</c:v>
                </c:pt>
                <c:pt idx="789">
                  <c:v>1139</c:v>
                </c:pt>
                <c:pt idx="790">
                  <c:v>1140</c:v>
                </c:pt>
                <c:pt idx="791">
                  <c:v>1141</c:v>
                </c:pt>
                <c:pt idx="792">
                  <c:v>1142</c:v>
                </c:pt>
                <c:pt idx="793">
                  <c:v>1143</c:v>
                </c:pt>
                <c:pt idx="794">
                  <c:v>1144</c:v>
                </c:pt>
                <c:pt idx="795">
                  <c:v>1145</c:v>
                </c:pt>
                <c:pt idx="796">
                  <c:v>1146</c:v>
                </c:pt>
                <c:pt idx="797">
                  <c:v>1147</c:v>
                </c:pt>
                <c:pt idx="798">
                  <c:v>1148</c:v>
                </c:pt>
                <c:pt idx="799">
                  <c:v>1149</c:v>
                </c:pt>
                <c:pt idx="800">
                  <c:v>1150</c:v>
                </c:pt>
                <c:pt idx="801">
                  <c:v>1151</c:v>
                </c:pt>
                <c:pt idx="802">
                  <c:v>1152</c:v>
                </c:pt>
                <c:pt idx="803">
                  <c:v>1153</c:v>
                </c:pt>
                <c:pt idx="804">
                  <c:v>1154</c:v>
                </c:pt>
                <c:pt idx="805">
                  <c:v>1155</c:v>
                </c:pt>
                <c:pt idx="806">
                  <c:v>1156</c:v>
                </c:pt>
                <c:pt idx="807">
                  <c:v>1157</c:v>
                </c:pt>
                <c:pt idx="808">
                  <c:v>1158</c:v>
                </c:pt>
                <c:pt idx="809">
                  <c:v>1159</c:v>
                </c:pt>
                <c:pt idx="810">
                  <c:v>1160</c:v>
                </c:pt>
                <c:pt idx="811">
                  <c:v>1161</c:v>
                </c:pt>
                <c:pt idx="812">
                  <c:v>1162</c:v>
                </c:pt>
                <c:pt idx="813">
                  <c:v>1163</c:v>
                </c:pt>
                <c:pt idx="814">
                  <c:v>1164</c:v>
                </c:pt>
                <c:pt idx="815">
                  <c:v>1165</c:v>
                </c:pt>
                <c:pt idx="816">
                  <c:v>1166</c:v>
                </c:pt>
                <c:pt idx="817">
                  <c:v>1167</c:v>
                </c:pt>
                <c:pt idx="818">
                  <c:v>1168</c:v>
                </c:pt>
                <c:pt idx="819">
                  <c:v>1169</c:v>
                </c:pt>
                <c:pt idx="820">
                  <c:v>1170</c:v>
                </c:pt>
                <c:pt idx="821">
                  <c:v>1171</c:v>
                </c:pt>
                <c:pt idx="822">
                  <c:v>1172</c:v>
                </c:pt>
                <c:pt idx="823">
                  <c:v>1173</c:v>
                </c:pt>
                <c:pt idx="824">
                  <c:v>1174</c:v>
                </c:pt>
                <c:pt idx="825">
                  <c:v>1175</c:v>
                </c:pt>
                <c:pt idx="826">
                  <c:v>1176</c:v>
                </c:pt>
                <c:pt idx="827">
                  <c:v>1177</c:v>
                </c:pt>
                <c:pt idx="828">
                  <c:v>1178</c:v>
                </c:pt>
                <c:pt idx="829">
                  <c:v>1179</c:v>
                </c:pt>
                <c:pt idx="830">
                  <c:v>1180</c:v>
                </c:pt>
                <c:pt idx="831">
                  <c:v>1181</c:v>
                </c:pt>
                <c:pt idx="832">
                  <c:v>1182</c:v>
                </c:pt>
                <c:pt idx="833">
                  <c:v>1183</c:v>
                </c:pt>
                <c:pt idx="834">
                  <c:v>1184</c:v>
                </c:pt>
                <c:pt idx="835">
                  <c:v>1185</c:v>
                </c:pt>
                <c:pt idx="836">
                  <c:v>1186</c:v>
                </c:pt>
                <c:pt idx="837">
                  <c:v>1187</c:v>
                </c:pt>
                <c:pt idx="838">
                  <c:v>1188</c:v>
                </c:pt>
                <c:pt idx="839">
                  <c:v>1189</c:v>
                </c:pt>
                <c:pt idx="840">
                  <c:v>1190</c:v>
                </c:pt>
                <c:pt idx="841">
                  <c:v>1191</c:v>
                </c:pt>
                <c:pt idx="842">
                  <c:v>1192</c:v>
                </c:pt>
                <c:pt idx="843">
                  <c:v>1193</c:v>
                </c:pt>
                <c:pt idx="844">
                  <c:v>1194</c:v>
                </c:pt>
                <c:pt idx="845">
                  <c:v>1195</c:v>
                </c:pt>
                <c:pt idx="846">
                  <c:v>1196</c:v>
                </c:pt>
                <c:pt idx="847">
                  <c:v>1197</c:v>
                </c:pt>
                <c:pt idx="848">
                  <c:v>1198</c:v>
                </c:pt>
                <c:pt idx="849">
                  <c:v>1199</c:v>
                </c:pt>
                <c:pt idx="850">
                  <c:v>1200</c:v>
                </c:pt>
                <c:pt idx="851">
                  <c:v>1201</c:v>
                </c:pt>
                <c:pt idx="852">
                  <c:v>1202</c:v>
                </c:pt>
                <c:pt idx="853">
                  <c:v>1203</c:v>
                </c:pt>
                <c:pt idx="854">
                  <c:v>1204</c:v>
                </c:pt>
                <c:pt idx="855">
                  <c:v>1205</c:v>
                </c:pt>
                <c:pt idx="856">
                  <c:v>1206</c:v>
                </c:pt>
                <c:pt idx="857">
                  <c:v>1207</c:v>
                </c:pt>
                <c:pt idx="858">
                  <c:v>1208</c:v>
                </c:pt>
                <c:pt idx="859">
                  <c:v>1209</c:v>
                </c:pt>
                <c:pt idx="860">
                  <c:v>1210</c:v>
                </c:pt>
                <c:pt idx="861">
                  <c:v>1211</c:v>
                </c:pt>
                <c:pt idx="862">
                  <c:v>1212</c:v>
                </c:pt>
                <c:pt idx="863">
                  <c:v>1213</c:v>
                </c:pt>
                <c:pt idx="864">
                  <c:v>1214</c:v>
                </c:pt>
                <c:pt idx="865">
                  <c:v>1215</c:v>
                </c:pt>
                <c:pt idx="866">
                  <c:v>1216</c:v>
                </c:pt>
                <c:pt idx="867">
                  <c:v>1217</c:v>
                </c:pt>
                <c:pt idx="868">
                  <c:v>1218</c:v>
                </c:pt>
                <c:pt idx="869">
                  <c:v>1219</c:v>
                </c:pt>
                <c:pt idx="870">
                  <c:v>1220</c:v>
                </c:pt>
                <c:pt idx="871">
                  <c:v>1221</c:v>
                </c:pt>
                <c:pt idx="872">
                  <c:v>1222</c:v>
                </c:pt>
                <c:pt idx="873">
                  <c:v>1223</c:v>
                </c:pt>
                <c:pt idx="874">
                  <c:v>1224</c:v>
                </c:pt>
                <c:pt idx="875">
                  <c:v>1225</c:v>
                </c:pt>
                <c:pt idx="876">
                  <c:v>1226</c:v>
                </c:pt>
                <c:pt idx="877">
                  <c:v>1227</c:v>
                </c:pt>
                <c:pt idx="878">
                  <c:v>1228</c:v>
                </c:pt>
                <c:pt idx="879">
                  <c:v>1229</c:v>
                </c:pt>
                <c:pt idx="880">
                  <c:v>1230</c:v>
                </c:pt>
                <c:pt idx="881">
                  <c:v>1231</c:v>
                </c:pt>
                <c:pt idx="882">
                  <c:v>1232</c:v>
                </c:pt>
                <c:pt idx="883">
                  <c:v>1233</c:v>
                </c:pt>
                <c:pt idx="884">
                  <c:v>1234</c:v>
                </c:pt>
                <c:pt idx="885">
                  <c:v>1235</c:v>
                </c:pt>
                <c:pt idx="886">
                  <c:v>1236</c:v>
                </c:pt>
                <c:pt idx="887">
                  <c:v>1237</c:v>
                </c:pt>
                <c:pt idx="888">
                  <c:v>1238</c:v>
                </c:pt>
                <c:pt idx="889">
                  <c:v>1239</c:v>
                </c:pt>
                <c:pt idx="890">
                  <c:v>1240</c:v>
                </c:pt>
                <c:pt idx="891">
                  <c:v>1241</c:v>
                </c:pt>
                <c:pt idx="892">
                  <c:v>1242</c:v>
                </c:pt>
                <c:pt idx="893">
                  <c:v>1243</c:v>
                </c:pt>
                <c:pt idx="894">
                  <c:v>1244</c:v>
                </c:pt>
                <c:pt idx="895">
                  <c:v>1245</c:v>
                </c:pt>
                <c:pt idx="896">
                  <c:v>1246</c:v>
                </c:pt>
                <c:pt idx="897">
                  <c:v>1247</c:v>
                </c:pt>
                <c:pt idx="898">
                  <c:v>1248</c:v>
                </c:pt>
                <c:pt idx="899">
                  <c:v>1249</c:v>
                </c:pt>
                <c:pt idx="900">
                  <c:v>1250</c:v>
                </c:pt>
                <c:pt idx="901">
                  <c:v>1251</c:v>
                </c:pt>
                <c:pt idx="902">
                  <c:v>1252</c:v>
                </c:pt>
                <c:pt idx="903">
                  <c:v>1253</c:v>
                </c:pt>
                <c:pt idx="904">
                  <c:v>1254</c:v>
                </c:pt>
                <c:pt idx="905">
                  <c:v>1255</c:v>
                </c:pt>
                <c:pt idx="906">
                  <c:v>1256</c:v>
                </c:pt>
                <c:pt idx="907">
                  <c:v>1257</c:v>
                </c:pt>
                <c:pt idx="908">
                  <c:v>1258</c:v>
                </c:pt>
                <c:pt idx="909">
                  <c:v>1259</c:v>
                </c:pt>
                <c:pt idx="910">
                  <c:v>1260</c:v>
                </c:pt>
                <c:pt idx="911">
                  <c:v>1261</c:v>
                </c:pt>
                <c:pt idx="912">
                  <c:v>1262</c:v>
                </c:pt>
                <c:pt idx="913">
                  <c:v>1263</c:v>
                </c:pt>
                <c:pt idx="914">
                  <c:v>1264</c:v>
                </c:pt>
                <c:pt idx="915">
                  <c:v>1265</c:v>
                </c:pt>
                <c:pt idx="916">
                  <c:v>1266</c:v>
                </c:pt>
                <c:pt idx="917">
                  <c:v>1267</c:v>
                </c:pt>
                <c:pt idx="918">
                  <c:v>1268</c:v>
                </c:pt>
                <c:pt idx="919">
                  <c:v>1269</c:v>
                </c:pt>
                <c:pt idx="920">
                  <c:v>1270</c:v>
                </c:pt>
                <c:pt idx="921">
                  <c:v>1271</c:v>
                </c:pt>
                <c:pt idx="922">
                  <c:v>1272</c:v>
                </c:pt>
                <c:pt idx="923">
                  <c:v>1273</c:v>
                </c:pt>
                <c:pt idx="924">
                  <c:v>1274</c:v>
                </c:pt>
                <c:pt idx="925">
                  <c:v>1275</c:v>
                </c:pt>
                <c:pt idx="926">
                  <c:v>1276</c:v>
                </c:pt>
                <c:pt idx="927">
                  <c:v>1277</c:v>
                </c:pt>
                <c:pt idx="928">
                  <c:v>1278</c:v>
                </c:pt>
                <c:pt idx="929">
                  <c:v>1279</c:v>
                </c:pt>
                <c:pt idx="930">
                  <c:v>1280</c:v>
                </c:pt>
                <c:pt idx="931">
                  <c:v>1281</c:v>
                </c:pt>
                <c:pt idx="932">
                  <c:v>1282</c:v>
                </c:pt>
                <c:pt idx="933">
                  <c:v>1283</c:v>
                </c:pt>
                <c:pt idx="934">
                  <c:v>1284</c:v>
                </c:pt>
                <c:pt idx="935">
                  <c:v>1285</c:v>
                </c:pt>
                <c:pt idx="936">
                  <c:v>1286</c:v>
                </c:pt>
                <c:pt idx="937">
                  <c:v>1287</c:v>
                </c:pt>
                <c:pt idx="938">
                  <c:v>1288</c:v>
                </c:pt>
                <c:pt idx="939">
                  <c:v>1289</c:v>
                </c:pt>
                <c:pt idx="940">
                  <c:v>1290</c:v>
                </c:pt>
                <c:pt idx="941">
                  <c:v>1291</c:v>
                </c:pt>
                <c:pt idx="942">
                  <c:v>1292</c:v>
                </c:pt>
                <c:pt idx="943">
                  <c:v>1293</c:v>
                </c:pt>
                <c:pt idx="944">
                  <c:v>1294</c:v>
                </c:pt>
                <c:pt idx="945">
                  <c:v>1295</c:v>
                </c:pt>
                <c:pt idx="946">
                  <c:v>1296</c:v>
                </c:pt>
                <c:pt idx="947">
                  <c:v>1297</c:v>
                </c:pt>
                <c:pt idx="948">
                  <c:v>1298</c:v>
                </c:pt>
                <c:pt idx="949">
                  <c:v>1299</c:v>
                </c:pt>
                <c:pt idx="950">
                  <c:v>1300</c:v>
                </c:pt>
                <c:pt idx="951">
                  <c:v>1301</c:v>
                </c:pt>
                <c:pt idx="952">
                  <c:v>1302</c:v>
                </c:pt>
                <c:pt idx="953">
                  <c:v>1303</c:v>
                </c:pt>
                <c:pt idx="954">
                  <c:v>1304</c:v>
                </c:pt>
                <c:pt idx="955">
                  <c:v>1305</c:v>
                </c:pt>
                <c:pt idx="956">
                  <c:v>1306</c:v>
                </c:pt>
                <c:pt idx="957">
                  <c:v>1307</c:v>
                </c:pt>
                <c:pt idx="958">
                  <c:v>1308</c:v>
                </c:pt>
                <c:pt idx="959">
                  <c:v>1309</c:v>
                </c:pt>
                <c:pt idx="960">
                  <c:v>1310</c:v>
                </c:pt>
                <c:pt idx="961">
                  <c:v>1311</c:v>
                </c:pt>
                <c:pt idx="962">
                  <c:v>1312</c:v>
                </c:pt>
                <c:pt idx="963">
                  <c:v>1313</c:v>
                </c:pt>
                <c:pt idx="964">
                  <c:v>1314</c:v>
                </c:pt>
                <c:pt idx="965">
                  <c:v>1315</c:v>
                </c:pt>
                <c:pt idx="966">
                  <c:v>1316</c:v>
                </c:pt>
                <c:pt idx="967">
                  <c:v>1317</c:v>
                </c:pt>
                <c:pt idx="968">
                  <c:v>1318</c:v>
                </c:pt>
                <c:pt idx="969">
                  <c:v>1319</c:v>
                </c:pt>
                <c:pt idx="970">
                  <c:v>1320</c:v>
                </c:pt>
                <c:pt idx="971">
                  <c:v>1321</c:v>
                </c:pt>
                <c:pt idx="972">
                  <c:v>1322</c:v>
                </c:pt>
                <c:pt idx="973">
                  <c:v>1323</c:v>
                </c:pt>
                <c:pt idx="974">
                  <c:v>1324</c:v>
                </c:pt>
                <c:pt idx="975">
                  <c:v>1325</c:v>
                </c:pt>
                <c:pt idx="976">
                  <c:v>1326</c:v>
                </c:pt>
                <c:pt idx="977">
                  <c:v>1327</c:v>
                </c:pt>
                <c:pt idx="978">
                  <c:v>1328</c:v>
                </c:pt>
                <c:pt idx="979">
                  <c:v>1329</c:v>
                </c:pt>
                <c:pt idx="980">
                  <c:v>1330</c:v>
                </c:pt>
                <c:pt idx="981">
                  <c:v>1331</c:v>
                </c:pt>
                <c:pt idx="982">
                  <c:v>1332</c:v>
                </c:pt>
                <c:pt idx="983">
                  <c:v>1333</c:v>
                </c:pt>
                <c:pt idx="984">
                  <c:v>1334</c:v>
                </c:pt>
                <c:pt idx="985">
                  <c:v>1335</c:v>
                </c:pt>
                <c:pt idx="986">
                  <c:v>1336</c:v>
                </c:pt>
                <c:pt idx="987">
                  <c:v>1337</c:v>
                </c:pt>
                <c:pt idx="988">
                  <c:v>1338</c:v>
                </c:pt>
                <c:pt idx="989">
                  <c:v>1339</c:v>
                </c:pt>
                <c:pt idx="990">
                  <c:v>1340</c:v>
                </c:pt>
                <c:pt idx="991">
                  <c:v>1341</c:v>
                </c:pt>
                <c:pt idx="992">
                  <c:v>1342</c:v>
                </c:pt>
                <c:pt idx="993">
                  <c:v>1343</c:v>
                </c:pt>
                <c:pt idx="994">
                  <c:v>1344</c:v>
                </c:pt>
                <c:pt idx="995">
                  <c:v>1345</c:v>
                </c:pt>
                <c:pt idx="996">
                  <c:v>1346</c:v>
                </c:pt>
                <c:pt idx="997">
                  <c:v>1347</c:v>
                </c:pt>
                <c:pt idx="998">
                  <c:v>1348</c:v>
                </c:pt>
                <c:pt idx="999">
                  <c:v>1349</c:v>
                </c:pt>
                <c:pt idx="1000">
                  <c:v>1350</c:v>
                </c:pt>
                <c:pt idx="1001">
                  <c:v>1450</c:v>
                </c:pt>
                <c:pt idx="1002">
                  <c:v>1451</c:v>
                </c:pt>
                <c:pt idx="1003">
                  <c:v>1452</c:v>
                </c:pt>
                <c:pt idx="1004">
                  <c:v>1453</c:v>
                </c:pt>
                <c:pt idx="1005">
                  <c:v>1454</c:v>
                </c:pt>
                <c:pt idx="1006">
                  <c:v>1455</c:v>
                </c:pt>
                <c:pt idx="1007">
                  <c:v>1456</c:v>
                </c:pt>
                <c:pt idx="1008">
                  <c:v>1457</c:v>
                </c:pt>
                <c:pt idx="1009">
                  <c:v>1458</c:v>
                </c:pt>
                <c:pt idx="1010">
                  <c:v>1459</c:v>
                </c:pt>
                <c:pt idx="1011">
                  <c:v>1460</c:v>
                </c:pt>
                <c:pt idx="1012">
                  <c:v>1461</c:v>
                </c:pt>
                <c:pt idx="1013">
                  <c:v>1462</c:v>
                </c:pt>
                <c:pt idx="1014">
                  <c:v>1463</c:v>
                </c:pt>
                <c:pt idx="1015">
                  <c:v>1464</c:v>
                </c:pt>
                <c:pt idx="1016">
                  <c:v>1465</c:v>
                </c:pt>
                <c:pt idx="1017">
                  <c:v>1466</c:v>
                </c:pt>
                <c:pt idx="1018">
                  <c:v>1467</c:v>
                </c:pt>
                <c:pt idx="1019">
                  <c:v>1468</c:v>
                </c:pt>
                <c:pt idx="1020">
                  <c:v>1469</c:v>
                </c:pt>
                <c:pt idx="1021">
                  <c:v>1470</c:v>
                </c:pt>
                <c:pt idx="1022">
                  <c:v>1471</c:v>
                </c:pt>
                <c:pt idx="1023">
                  <c:v>1472</c:v>
                </c:pt>
                <c:pt idx="1024">
                  <c:v>1473</c:v>
                </c:pt>
                <c:pt idx="1025">
                  <c:v>1474</c:v>
                </c:pt>
                <c:pt idx="1026">
                  <c:v>1475</c:v>
                </c:pt>
                <c:pt idx="1027">
                  <c:v>1476</c:v>
                </c:pt>
                <c:pt idx="1028">
                  <c:v>1477</c:v>
                </c:pt>
                <c:pt idx="1029">
                  <c:v>1478</c:v>
                </c:pt>
                <c:pt idx="1030">
                  <c:v>1479</c:v>
                </c:pt>
                <c:pt idx="1031">
                  <c:v>1480</c:v>
                </c:pt>
                <c:pt idx="1032">
                  <c:v>1481</c:v>
                </c:pt>
                <c:pt idx="1033">
                  <c:v>1482</c:v>
                </c:pt>
                <c:pt idx="1034">
                  <c:v>1483</c:v>
                </c:pt>
                <c:pt idx="1035">
                  <c:v>1484</c:v>
                </c:pt>
                <c:pt idx="1036">
                  <c:v>1485</c:v>
                </c:pt>
                <c:pt idx="1037">
                  <c:v>1486</c:v>
                </c:pt>
                <c:pt idx="1038">
                  <c:v>1487</c:v>
                </c:pt>
                <c:pt idx="1039">
                  <c:v>1488</c:v>
                </c:pt>
                <c:pt idx="1040">
                  <c:v>1489</c:v>
                </c:pt>
                <c:pt idx="1041">
                  <c:v>1490</c:v>
                </c:pt>
                <c:pt idx="1042">
                  <c:v>1491</c:v>
                </c:pt>
                <c:pt idx="1043">
                  <c:v>1492</c:v>
                </c:pt>
                <c:pt idx="1044">
                  <c:v>1493</c:v>
                </c:pt>
                <c:pt idx="1045">
                  <c:v>1494</c:v>
                </c:pt>
                <c:pt idx="1046">
                  <c:v>1495</c:v>
                </c:pt>
                <c:pt idx="1047">
                  <c:v>1496</c:v>
                </c:pt>
                <c:pt idx="1048">
                  <c:v>1497</c:v>
                </c:pt>
                <c:pt idx="1049">
                  <c:v>1498</c:v>
                </c:pt>
                <c:pt idx="1050">
                  <c:v>1499</c:v>
                </c:pt>
                <c:pt idx="1051">
                  <c:v>1500</c:v>
                </c:pt>
                <c:pt idx="1052">
                  <c:v>1501</c:v>
                </c:pt>
                <c:pt idx="1053">
                  <c:v>1502</c:v>
                </c:pt>
                <c:pt idx="1054">
                  <c:v>1503</c:v>
                </c:pt>
                <c:pt idx="1055">
                  <c:v>1504</c:v>
                </c:pt>
                <c:pt idx="1056">
                  <c:v>1505</c:v>
                </c:pt>
                <c:pt idx="1057">
                  <c:v>1506</c:v>
                </c:pt>
                <c:pt idx="1058">
                  <c:v>1507</c:v>
                </c:pt>
                <c:pt idx="1059">
                  <c:v>1508</c:v>
                </c:pt>
                <c:pt idx="1060">
                  <c:v>1509</c:v>
                </c:pt>
                <c:pt idx="1061">
                  <c:v>1510</c:v>
                </c:pt>
                <c:pt idx="1062">
                  <c:v>1511</c:v>
                </c:pt>
                <c:pt idx="1063">
                  <c:v>1512</c:v>
                </c:pt>
                <c:pt idx="1064">
                  <c:v>1513</c:v>
                </c:pt>
                <c:pt idx="1065">
                  <c:v>1514</c:v>
                </c:pt>
                <c:pt idx="1066">
                  <c:v>1515</c:v>
                </c:pt>
                <c:pt idx="1067">
                  <c:v>1516</c:v>
                </c:pt>
                <c:pt idx="1068">
                  <c:v>1517</c:v>
                </c:pt>
                <c:pt idx="1069">
                  <c:v>1518</c:v>
                </c:pt>
                <c:pt idx="1070">
                  <c:v>1519</c:v>
                </c:pt>
                <c:pt idx="1071">
                  <c:v>1520</c:v>
                </c:pt>
                <c:pt idx="1072">
                  <c:v>1521</c:v>
                </c:pt>
                <c:pt idx="1073">
                  <c:v>1522</c:v>
                </c:pt>
                <c:pt idx="1074">
                  <c:v>1523</c:v>
                </c:pt>
                <c:pt idx="1075">
                  <c:v>1524</c:v>
                </c:pt>
                <c:pt idx="1076">
                  <c:v>1525</c:v>
                </c:pt>
                <c:pt idx="1077">
                  <c:v>1526</c:v>
                </c:pt>
                <c:pt idx="1078">
                  <c:v>1527</c:v>
                </c:pt>
                <c:pt idx="1079">
                  <c:v>1528</c:v>
                </c:pt>
                <c:pt idx="1080">
                  <c:v>1529</c:v>
                </c:pt>
                <c:pt idx="1081">
                  <c:v>1530</c:v>
                </c:pt>
                <c:pt idx="1082">
                  <c:v>1531</c:v>
                </c:pt>
                <c:pt idx="1083">
                  <c:v>1532</c:v>
                </c:pt>
                <c:pt idx="1084">
                  <c:v>1533</c:v>
                </c:pt>
                <c:pt idx="1085">
                  <c:v>1534</c:v>
                </c:pt>
                <c:pt idx="1086">
                  <c:v>1535</c:v>
                </c:pt>
                <c:pt idx="1087">
                  <c:v>1536</c:v>
                </c:pt>
                <c:pt idx="1088">
                  <c:v>1537</c:v>
                </c:pt>
                <c:pt idx="1089">
                  <c:v>1538</c:v>
                </c:pt>
                <c:pt idx="1090">
                  <c:v>1539</c:v>
                </c:pt>
                <c:pt idx="1091">
                  <c:v>1540</c:v>
                </c:pt>
                <c:pt idx="1092">
                  <c:v>1541</c:v>
                </c:pt>
                <c:pt idx="1093">
                  <c:v>1542</c:v>
                </c:pt>
                <c:pt idx="1094">
                  <c:v>1543</c:v>
                </c:pt>
                <c:pt idx="1095">
                  <c:v>1544</c:v>
                </c:pt>
                <c:pt idx="1096">
                  <c:v>1545</c:v>
                </c:pt>
                <c:pt idx="1097">
                  <c:v>1546</c:v>
                </c:pt>
                <c:pt idx="1098">
                  <c:v>1547</c:v>
                </c:pt>
                <c:pt idx="1099">
                  <c:v>1548</c:v>
                </c:pt>
                <c:pt idx="1100">
                  <c:v>1549</c:v>
                </c:pt>
                <c:pt idx="1101">
                  <c:v>1550</c:v>
                </c:pt>
                <c:pt idx="1102">
                  <c:v>1551</c:v>
                </c:pt>
                <c:pt idx="1103">
                  <c:v>1552</c:v>
                </c:pt>
                <c:pt idx="1104">
                  <c:v>1553</c:v>
                </c:pt>
                <c:pt idx="1105">
                  <c:v>1554</c:v>
                </c:pt>
                <c:pt idx="1106">
                  <c:v>1555</c:v>
                </c:pt>
                <c:pt idx="1107">
                  <c:v>1556</c:v>
                </c:pt>
                <c:pt idx="1108">
                  <c:v>1557</c:v>
                </c:pt>
                <c:pt idx="1109">
                  <c:v>1558</c:v>
                </c:pt>
                <c:pt idx="1110">
                  <c:v>1559</c:v>
                </c:pt>
                <c:pt idx="1111">
                  <c:v>1560</c:v>
                </c:pt>
                <c:pt idx="1112">
                  <c:v>1561</c:v>
                </c:pt>
                <c:pt idx="1113">
                  <c:v>1562</c:v>
                </c:pt>
                <c:pt idx="1114">
                  <c:v>1563</c:v>
                </c:pt>
                <c:pt idx="1115">
                  <c:v>1564</c:v>
                </c:pt>
                <c:pt idx="1116">
                  <c:v>1565</c:v>
                </c:pt>
                <c:pt idx="1117">
                  <c:v>1566</c:v>
                </c:pt>
                <c:pt idx="1118">
                  <c:v>1567</c:v>
                </c:pt>
                <c:pt idx="1119">
                  <c:v>1568</c:v>
                </c:pt>
                <c:pt idx="1120">
                  <c:v>1569</c:v>
                </c:pt>
                <c:pt idx="1121">
                  <c:v>1570</c:v>
                </c:pt>
                <c:pt idx="1122">
                  <c:v>1571</c:v>
                </c:pt>
                <c:pt idx="1123">
                  <c:v>1572</c:v>
                </c:pt>
                <c:pt idx="1124">
                  <c:v>1573</c:v>
                </c:pt>
                <c:pt idx="1125">
                  <c:v>1574</c:v>
                </c:pt>
                <c:pt idx="1126">
                  <c:v>1575</c:v>
                </c:pt>
                <c:pt idx="1127">
                  <c:v>1576</c:v>
                </c:pt>
                <c:pt idx="1128">
                  <c:v>1577</c:v>
                </c:pt>
                <c:pt idx="1129">
                  <c:v>1578</c:v>
                </c:pt>
                <c:pt idx="1130">
                  <c:v>1579</c:v>
                </c:pt>
                <c:pt idx="1131">
                  <c:v>1580</c:v>
                </c:pt>
                <c:pt idx="1132">
                  <c:v>1581</c:v>
                </c:pt>
                <c:pt idx="1133">
                  <c:v>1582</c:v>
                </c:pt>
                <c:pt idx="1134">
                  <c:v>1583</c:v>
                </c:pt>
                <c:pt idx="1135">
                  <c:v>1584</c:v>
                </c:pt>
                <c:pt idx="1136">
                  <c:v>1585</c:v>
                </c:pt>
                <c:pt idx="1137">
                  <c:v>1586</c:v>
                </c:pt>
                <c:pt idx="1138">
                  <c:v>1587</c:v>
                </c:pt>
                <c:pt idx="1139">
                  <c:v>1588</c:v>
                </c:pt>
                <c:pt idx="1140">
                  <c:v>1589</c:v>
                </c:pt>
                <c:pt idx="1141">
                  <c:v>1590</c:v>
                </c:pt>
                <c:pt idx="1142">
                  <c:v>1591</c:v>
                </c:pt>
                <c:pt idx="1143">
                  <c:v>1592</c:v>
                </c:pt>
                <c:pt idx="1144">
                  <c:v>1593</c:v>
                </c:pt>
                <c:pt idx="1145">
                  <c:v>1594</c:v>
                </c:pt>
                <c:pt idx="1146">
                  <c:v>1595</c:v>
                </c:pt>
                <c:pt idx="1147">
                  <c:v>1596</c:v>
                </c:pt>
                <c:pt idx="1148">
                  <c:v>1597</c:v>
                </c:pt>
                <c:pt idx="1149">
                  <c:v>1598</c:v>
                </c:pt>
                <c:pt idx="1150">
                  <c:v>1599</c:v>
                </c:pt>
                <c:pt idx="1151">
                  <c:v>1600</c:v>
                </c:pt>
                <c:pt idx="1152">
                  <c:v>1601</c:v>
                </c:pt>
                <c:pt idx="1153">
                  <c:v>1602</c:v>
                </c:pt>
                <c:pt idx="1154">
                  <c:v>1603</c:v>
                </c:pt>
                <c:pt idx="1155">
                  <c:v>1604</c:v>
                </c:pt>
                <c:pt idx="1156">
                  <c:v>1605</c:v>
                </c:pt>
                <c:pt idx="1157">
                  <c:v>1606</c:v>
                </c:pt>
                <c:pt idx="1158">
                  <c:v>1607</c:v>
                </c:pt>
                <c:pt idx="1159">
                  <c:v>1608</c:v>
                </c:pt>
                <c:pt idx="1160">
                  <c:v>1609</c:v>
                </c:pt>
                <c:pt idx="1161">
                  <c:v>1610</c:v>
                </c:pt>
                <c:pt idx="1162">
                  <c:v>1611</c:v>
                </c:pt>
                <c:pt idx="1163">
                  <c:v>1612</c:v>
                </c:pt>
                <c:pt idx="1164">
                  <c:v>1613</c:v>
                </c:pt>
                <c:pt idx="1165">
                  <c:v>1614</c:v>
                </c:pt>
                <c:pt idx="1166">
                  <c:v>1615</c:v>
                </c:pt>
                <c:pt idx="1167">
                  <c:v>1616</c:v>
                </c:pt>
                <c:pt idx="1168">
                  <c:v>1617</c:v>
                </c:pt>
                <c:pt idx="1169">
                  <c:v>1618</c:v>
                </c:pt>
                <c:pt idx="1170">
                  <c:v>1619</c:v>
                </c:pt>
                <c:pt idx="1171">
                  <c:v>1620</c:v>
                </c:pt>
                <c:pt idx="1172">
                  <c:v>1621</c:v>
                </c:pt>
                <c:pt idx="1173">
                  <c:v>1622</c:v>
                </c:pt>
                <c:pt idx="1174">
                  <c:v>1623</c:v>
                </c:pt>
                <c:pt idx="1175">
                  <c:v>1624</c:v>
                </c:pt>
                <c:pt idx="1176">
                  <c:v>1625</c:v>
                </c:pt>
                <c:pt idx="1177">
                  <c:v>1626</c:v>
                </c:pt>
                <c:pt idx="1178">
                  <c:v>1627</c:v>
                </c:pt>
                <c:pt idx="1179">
                  <c:v>1628</c:v>
                </c:pt>
                <c:pt idx="1180">
                  <c:v>1629</c:v>
                </c:pt>
                <c:pt idx="1181">
                  <c:v>1630</c:v>
                </c:pt>
                <c:pt idx="1182">
                  <c:v>1631</c:v>
                </c:pt>
                <c:pt idx="1183">
                  <c:v>1632</c:v>
                </c:pt>
                <c:pt idx="1184">
                  <c:v>1633</c:v>
                </c:pt>
                <c:pt idx="1185">
                  <c:v>1634</c:v>
                </c:pt>
                <c:pt idx="1186">
                  <c:v>1635</c:v>
                </c:pt>
                <c:pt idx="1187">
                  <c:v>1636</c:v>
                </c:pt>
                <c:pt idx="1188">
                  <c:v>1637</c:v>
                </c:pt>
                <c:pt idx="1189">
                  <c:v>1638</c:v>
                </c:pt>
                <c:pt idx="1190">
                  <c:v>1639</c:v>
                </c:pt>
                <c:pt idx="1191">
                  <c:v>1640</c:v>
                </c:pt>
                <c:pt idx="1192">
                  <c:v>1641</c:v>
                </c:pt>
                <c:pt idx="1193">
                  <c:v>1642</c:v>
                </c:pt>
                <c:pt idx="1194">
                  <c:v>1643</c:v>
                </c:pt>
                <c:pt idx="1195">
                  <c:v>1644</c:v>
                </c:pt>
                <c:pt idx="1196">
                  <c:v>1645</c:v>
                </c:pt>
                <c:pt idx="1197">
                  <c:v>1646</c:v>
                </c:pt>
                <c:pt idx="1198">
                  <c:v>1647</c:v>
                </c:pt>
                <c:pt idx="1199">
                  <c:v>1648</c:v>
                </c:pt>
                <c:pt idx="1200">
                  <c:v>1649</c:v>
                </c:pt>
                <c:pt idx="1201">
                  <c:v>1650</c:v>
                </c:pt>
                <c:pt idx="1202">
                  <c:v>1651</c:v>
                </c:pt>
                <c:pt idx="1203">
                  <c:v>1652</c:v>
                </c:pt>
                <c:pt idx="1204">
                  <c:v>1653</c:v>
                </c:pt>
                <c:pt idx="1205">
                  <c:v>1654</c:v>
                </c:pt>
                <c:pt idx="1206">
                  <c:v>1655</c:v>
                </c:pt>
                <c:pt idx="1207">
                  <c:v>1656</c:v>
                </c:pt>
                <c:pt idx="1208">
                  <c:v>1657</c:v>
                </c:pt>
                <c:pt idx="1209">
                  <c:v>1658</c:v>
                </c:pt>
                <c:pt idx="1210">
                  <c:v>1659</c:v>
                </c:pt>
                <c:pt idx="1211">
                  <c:v>1660</c:v>
                </c:pt>
                <c:pt idx="1212">
                  <c:v>1661</c:v>
                </c:pt>
                <c:pt idx="1213">
                  <c:v>1662</c:v>
                </c:pt>
                <c:pt idx="1214">
                  <c:v>1663</c:v>
                </c:pt>
                <c:pt idx="1215">
                  <c:v>1664</c:v>
                </c:pt>
                <c:pt idx="1216">
                  <c:v>1665</c:v>
                </c:pt>
                <c:pt idx="1217">
                  <c:v>1666</c:v>
                </c:pt>
                <c:pt idx="1218">
                  <c:v>1667</c:v>
                </c:pt>
                <c:pt idx="1219">
                  <c:v>1668</c:v>
                </c:pt>
                <c:pt idx="1220">
                  <c:v>1669</c:v>
                </c:pt>
                <c:pt idx="1221">
                  <c:v>1670</c:v>
                </c:pt>
                <c:pt idx="1222">
                  <c:v>1671</c:v>
                </c:pt>
                <c:pt idx="1223">
                  <c:v>1672</c:v>
                </c:pt>
                <c:pt idx="1224">
                  <c:v>1673</c:v>
                </c:pt>
                <c:pt idx="1225">
                  <c:v>1674</c:v>
                </c:pt>
                <c:pt idx="1226">
                  <c:v>1675</c:v>
                </c:pt>
                <c:pt idx="1227">
                  <c:v>1676</c:v>
                </c:pt>
                <c:pt idx="1228">
                  <c:v>1677</c:v>
                </c:pt>
                <c:pt idx="1229">
                  <c:v>1678</c:v>
                </c:pt>
                <c:pt idx="1230">
                  <c:v>1679</c:v>
                </c:pt>
                <c:pt idx="1231">
                  <c:v>1680</c:v>
                </c:pt>
                <c:pt idx="1232">
                  <c:v>1681</c:v>
                </c:pt>
                <c:pt idx="1233">
                  <c:v>1682</c:v>
                </c:pt>
                <c:pt idx="1234">
                  <c:v>1683</c:v>
                </c:pt>
                <c:pt idx="1235">
                  <c:v>1684</c:v>
                </c:pt>
                <c:pt idx="1236">
                  <c:v>1685</c:v>
                </c:pt>
                <c:pt idx="1237">
                  <c:v>1686</c:v>
                </c:pt>
                <c:pt idx="1238">
                  <c:v>1687</c:v>
                </c:pt>
                <c:pt idx="1239">
                  <c:v>1688</c:v>
                </c:pt>
                <c:pt idx="1240">
                  <c:v>1689</c:v>
                </c:pt>
                <c:pt idx="1241">
                  <c:v>1690</c:v>
                </c:pt>
                <c:pt idx="1242">
                  <c:v>1691</c:v>
                </c:pt>
                <c:pt idx="1243">
                  <c:v>1692</c:v>
                </c:pt>
                <c:pt idx="1244">
                  <c:v>1693</c:v>
                </c:pt>
                <c:pt idx="1245">
                  <c:v>1694</c:v>
                </c:pt>
                <c:pt idx="1246">
                  <c:v>1695</c:v>
                </c:pt>
                <c:pt idx="1247">
                  <c:v>1696</c:v>
                </c:pt>
                <c:pt idx="1248">
                  <c:v>1697</c:v>
                </c:pt>
                <c:pt idx="1249">
                  <c:v>1698</c:v>
                </c:pt>
                <c:pt idx="1250">
                  <c:v>1699</c:v>
                </c:pt>
                <c:pt idx="1251">
                  <c:v>1700</c:v>
                </c:pt>
                <c:pt idx="1252">
                  <c:v>1701</c:v>
                </c:pt>
                <c:pt idx="1253">
                  <c:v>1702</c:v>
                </c:pt>
                <c:pt idx="1254">
                  <c:v>1703</c:v>
                </c:pt>
                <c:pt idx="1255">
                  <c:v>1704</c:v>
                </c:pt>
                <c:pt idx="1256">
                  <c:v>1705</c:v>
                </c:pt>
                <c:pt idx="1257">
                  <c:v>1706</c:v>
                </c:pt>
                <c:pt idx="1258">
                  <c:v>1707</c:v>
                </c:pt>
                <c:pt idx="1259">
                  <c:v>1708</c:v>
                </c:pt>
                <c:pt idx="1260">
                  <c:v>1709</c:v>
                </c:pt>
                <c:pt idx="1261">
                  <c:v>1710</c:v>
                </c:pt>
                <c:pt idx="1262">
                  <c:v>1711</c:v>
                </c:pt>
                <c:pt idx="1263">
                  <c:v>1712</c:v>
                </c:pt>
                <c:pt idx="1264">
                  <c:v>1713</c:v>
                </c:pt>
                <c:pt idx="1265">
                  <c:v>1714</c:v>
                </c:pt>
                <c:pt idx="1266">
                  <c:v>1715</c:v>
                </c:pt>
                <c:pt idx="1267">
                  <c:v>1716</c:v>
                </c:pt>
                <c:pt idx="1268">
                  <c:v>1717</c:v>
                </c:pt>
                <c:pt idx="1269">
                  <c:v>1718</c:v>
                </c:pt>
                <c:pt idx="1270">
                  <c:v>1719</c:v>
                </c:pt>
                <c:pt idx="1271">
                  <c:v>1720</c:v>
                </c:pt>
                <c:pt idx="1272">
                  <c:v>1721</c:v>
                </c:pt>
                <c:pt idx="1273">
                  <c:v>1722</c:v>
                </c:pt>
                <c:pt idx="1274">
                  <c:v>1723</c:v>
                </c:pt>
                <c:pt idx="1275">
                  <c:v>1724</c:v>
                </c:pt>
                <c:pt idx="1276">
                  <c:v>1725</c:v>
                </c:pt>
                <c:pt idx="1277">
                  <c:v>1726</c:v>
                </c:pt>
                <c:pt idx="1278">
                  <c:v>1727</c:v>
                </c:pt>
                <c:pt idx="1279">
                  <c:v>1728</c:v>
                </c:pt>
                <c:pt idx="1280">
                  <c:v>1729</c:v>
                </c:pt>
                <c:pt idx="1281">
                  <c:v>1730</c:v>
                </c:pt>
                <c:pt idx="1282">
                  <c:v>1731</c:v>
                </c:pt>
                <c:pt idx="1283">
                  <c:v>1732</c:v>
                </c:pt>
                <c:pt idx="1284">
                  <c:v>1733</c:v>
                </c:pt>
                <c:pt idx="1285">
                  <c:v>1734</c:v>
                </c:pt>
                <c:pt idx="1286">
                  <c:v>1735</c:v>
                </c:pt>
                <c:pt idx="1287">
                  <c:v>1736</c:v>
                </c:pt>
                <c:pt idx="1288">
                  <c:v>1737</c:v>
                </c:pt>
                <c:pt idx="1289">
                  <c:v>1738</c:v>
                </c:pt>
                <c:pt idx="1290">
                  <c:v>1739</c:v>
                </c:pt>
                <c:pt idx="1291">
                  <c:v>1740</c:v>
                </c:pt>
                <c:pt idx="1292">
                  <c:v>1741</c:v>
                </c:pt>
                <c:pt idx="1293">
                  <c:v>1742</c:v>
                </c:pt>
                <c:pt idx="1294">
                  <c:v>1743</c:v>
                </c:pt>
                <c:pt idx="1295">
                  <c:v>1744</c:v>
                </c:pt>
                <c:pt idx="1296">
                  <c:v>1745</c:v>
                </c:pt>
                <c:pt idx="1297">
                  <c:v>1746</c:v>
                </c:pt>
                <c:pt idx="1298">
                  <c:v>1747</c:v>
                </c:pt>
                <c:pt idx="1299">
                  <c:v>1748</c:v>
                </c:pt>
                <c:pt idx="1300">
                  <c:v>1749</c:v>
                </c:pt>
                <c:pt idx="1301">
                  <c:v>1750</c:v>
                </c:pt>
                <c:pt idx="1302">
                  <c:v>1751</c:v>
                </c:pt>
                <c:pt idx="1303">
                  <c:v>1752</c:v>
                </c:pt>
                <c:pt idx="1304">
                  <c:v>1753</c:v>
                </c:pt>
                <c:pt idx="1305">
                  <c:v>1754</c:v>
                </c:pt>
                <c:pt idx="1306">
                  <c:v>1755</c:v>
                </c:pt>
                <c:pt idx="1307">
                  <c:v>1756</c:v>
                </c:pt>
                <c:pt idx="1308">
                  <c:v>1757</c:v>
                </c:pt>
                <c:pt idx="1309">
                  <c:v>1758</c:v>
                </c:pt>
                <c:pt idx="1310">
                  <c:v>1759</c:v>
                </c:pt>
                <c:pt idx="1311">
                  <c:v>1760</c:v>
                </c:pt>
                <c:pt idx="1312">
                  <c:v>1761</c:v>
                </c:pt>
                <c:pt idx="1313">
                  <c:v>1762</c:v>
                </c:pt>
                <c:pt idx="1314">
                  <c:v>1763</c:v>
                </c:pt>
                <c:pt idx="1315">
                  <c:v>1764</c:v>
                </c:pt>
                <c:pt idx="1316">
                  <c:v>1765</c:v>
                </c:pt>
                <c:pt idx="1317">
                  <c:v>1766</c:v>
                </c:pt>
                <c:pt idx="1318">
                  <c:v>1767</c:v>
                </c:pt>
                <c:pt idx="1319">
                  <c:v>1768</c:v>
                </c:pt>
                <c:pt idx="1320">
                  <c:v>1769</c:v>
                </c:pt>
                <c:pt idx="1321">
                  <c:v>1770</c:v>
                </c:pt>
                <c:pt idx="1322">
                  <c:v>1771</c:v>
                </c:pt>
                <c:pt idx="1323">
                  <c:v>1772</c:v>
                </c:pt>
                <c:pt idx="1324">
                  <c:v>1773</c:v>
                </c:pt>
                <c:pt idx="1325">
                  <c:v>1774</c:v>
                </c:pt>
                <c:pt idx="1326">
                  <c:v>1775</c:v>
                </c:pt>
                <c:pt idx="1327">
                  <c:v>1776</c:v>
                </c:pt>
                <c:pt idx="1328">
                  <c:v>1777</c:v>
                </c:pt>
                <c:pt idx="1329">
                  <c:v>1778</c:v>
                </c:pt>
                <c:pt idx="1330">
                  <c:v>1779</c:v>
                </c:pt>
                <c:pt idx="1331">
                  <c:v>1780</c:v>
                </c:pt>
                <c:pt idx="1332">
                  <c:v>1781</c:v>
                </c:pt>
                <c:pt idx="1333">
                  <c:v>1782</c:v>
                </c:pt>
                <c:pt idx="1334">
                  <c:v>1783</c:v>
                </c:pt>
                <c:pt idx="1335">
                  <c:v>1784</c:v>
                </c:pt>
                <c:pt idx="1336">
                  <c:v>1785</c:v>
                </c:pt>
                <c:pt idx="1337">
                  <c:v>1786</c:v>
                </c:pt>
                <c:pt idx="1338">
                  <c:v>1787</c:v>
                </c:pt>
                <c:pt idx="1339">
                  <c:v>1788</c:v>
                </c:pt>
                <c:pt idx="1340">
                  <c:v>1789</c:v>
                </c:pt>
                <c:pt idx="1341">
                  <c:v>1790</c:v>
                </c:pt>
                <c:pt idx="1342">
                  <c:v>2000</c:v>
                </c:pt>
                <c:pt idx="1343">
                  <c:v>2001</c:v>
                </c:pt>
                <c:pt idx="1344">
                  <c:v>2002</c:v>
                </c:pt>
                <c:pt idx="1345">
                  <c:v>2003</c:v>
                </c:pt>
                <c:pt idx="1346">
                  <c:v>2004</c:v>
                </c:pt>
                <c:pt idx="1347">
                  <c:v>2005</c:v>
                </c:pt>
                <c:pt idx="1348">
                  <c:v>2006</c:v>
                </c:pt>
                <c:pt idx="1349">
                  <c:v>2007</c:v>
                </c:pt>
                <c:pt idx="1350">
                  <c:v>2008</c:v>
                </c:pt>
                <c:pt idx="1351">
                  <c:v>2009</c:v>
                </c:pt>
                <c:pt idx="1352">
                  <c:v>2010</c:v>
                </c:pt>
                <c:pt idx="1353">
                  <c:v>2011</c:v>
                </c:pt>
                <c:pt idx="1354">
                  <c:v>2012</c:v>
                </c:pt>
                <c:pt idx="1355">
                  <c:v>2013</c:v>
                </c:pt>
                <c:pt idx="1356">
                  <c:v>2014</c:v>
                </c:pt>
                <c:pt idx="1357">
                  <c:v>2015</c:v>
                </c:pt>
                <c:pt idx="1358">
                  <c:v>2016</c:v>
                </c:pt>
                <c:pt idx="1359">
                  <c:v>2017</c:v>
                </c:pt>
                <c:pt idx="1360">
                  <c:v>2018</c:v>
                </c:pt>
                <c:pt idx="1361">
                  <c:v>2019</c:v>
                </c:pt>
                <c:pt idx="1362">
                  <c:v>2020</c:v>
                </c:pt>
                <c:pt idx="1363">
                  <c:v>2021</c:v>
                </c:pt>
                <c:pt idx="1364">
                  <c:v>2022</c:v>
                </c:pt>
                <c:pt idx="1365">
                  <c:v>2023</c:v>
                </c:pt>
                <c:pt idx="1366">
                  <c:v>2024</c:v>
                </c:pt>
                <c:pt idx="1367">
                  <c:v>2025</c:v>
                </c:pt>
                <c:pt idx="1368">
                  <c:v>2026</c:v>
                </c:pt>
                <c:pt idx="1369">
                  <c:v>2027</c:v>
                </c:pt>
                <c:pt idx="1370">
                  <c:v>2028</c:v>
                </c:pt>
                <c:pt idx="1371">
                  <c:v>2029</c:v>
                </c:pt>
                <c:pt idx="1372">
                  <c:v>2030</c:v>
                </c:pt>
                <c:pt idx="1373">
                  <c:v>2031</c:v>
                </c:pt>
                <c:pt idx="1374">
                  <c:v>2032</c:v>
                </c:pt>
                <c:pt idx="1375">
                  <c:v>2033</c:v>
                </c:pt>
                <c:pt idx="1376">
                  <c:v>2034</c:v>
                </c:pt>
                <c:pt idx="1377">
                  <c:v>2035</c:v>
                </c:pt>
                <c:pt idx="1378">
                  <c:v>2036</c:v>
                </c:pt>
                <c:pt idx="1379">
                  <c:v>2037</c:v>
                </c:pt>
                <c:pt idx="1380">
                  <c:v>2038</c:v>
                </c:pt>
                <c:pt idx="1381">
                  <c:v>2039</c:v>
                </c:pt>
                <c:pt idx="1382">
                  <c:v>2040</c:v>
                </c:pt>
                <c:pt idx="1383">
                  <c:v>2041</c:v>
                </c:pt>
                <c:pt idx="1384">
                  <c:v>2042</c:v>
                </c:pt>
                <c:pt idx="1385">
                  <c:v>2043</c:v>
                </c:pt>
                <c:pt idx="1386">
                  <c:v>2044</c:v>
                </c:pt>
                <c:pt idx="1387">
                  <c:v>2045</c:v>
                </c:pt>
                <c:pt idx="1388">
                  <c:v>2046</c:v>
                </c:pt>
                <c:pt idx="1389">
                  <c:v>2047</c:v>
                </c:pt>
                <c:pt idx="1390">
                  <c:v>2048</c:v>
                </c:pt>
                <c:pt idx="1391">
                  <c:v>2049</c:v>
                </c:pt>
                <c:pt idx="1392">
                  <c:v>2050</c:v>
                </c:pt>
                <c:pt idx="1393">
                  <c:v>2051</c:v>
                </c:pt>
                <c:pt idx="1394">
                  <c:v>2052</c:v>
                </c:pt>
                <c:pt idx="1395">
                  <c:v>2053</c:v>
                </c:pt>
                <c:pt idx="1396">
                  <c:v>2054</c:v>
                </c:pt>
                <c:pt idx="1397">
                  <c:v>2055</c:v>
                </c:pt>
                <c:pt idx="1398">
                  <c:v>2056</c:v>
                </c:pt>
                <c:pt idx="1399">
                  <c:v>2057</c:v>
                </c:pt>
                <c:pt idx="1400">
                  <c:v>2058</c:v>
                </c:pt>
                <c:pt idx="1401">
                  <c:v>2059</c:v>
                </c:pt>
                <c:pt idx="1402">
                  <c:v>2060</c:v>
                </c:pt>
                <c:pt idx="1403">
                  <c:v>2061</c:v>
                </c:pt>
                <c:pt idx="1404">
                  <c:v>2062</c:v>
                </c:pt>
                <c:pt idx="1405">
                  <c:v>2063</c:v>
                </c:pt>
                <c:pt idx="1406">
                  <c:v>2064</c:v>
                </c:pt>
                <c:pt idx="1407">
                  <c:v>2065</c:v>
                </c:pt>
                <c:pt idx="1408">
                  <c:v>2066</c:v>
                </c:pt>
                <c:pt idx="1409">
                  <c:v>2067</c:v>
                </c:pt>
                <c:pt idx="1410">
                  <c:v>2068</c:v>
                </c:pt>
                <c:pt idx="1411">
                  <c:v>2069</c:v>
                </c:pt>
                <c:pt idx="1412">
                  <c:v>2070</c:v>
                </c:pt>
                <c:pt idx="1413">
                  <c:v>2071</c:v>
                </c:pt>
                <c:pt idx="1414">
                  <c:v>2072</c:v>
                </c:pt>
                <c:pt idx="1415">
                  <c:v>2073</c:v>
                </c:pt>
                <c:pt idx="1416">
                  <c:v>2074</c:v>
                </c:pt>
                <c:pt idx="1417">
                  <c:v>2075</c:v>
                </c:pt>
                <c:pt idx="1418">
                  <c:v>2076</c:v>
                </c:pt>
                <c:pt idx="1419">
                  <c:v>2077</c:v>
                </c:pt>
                <c:pt idx="1420">
                  <c:v>2078</c:v>
                </c:pt>
                <c:pt idx="1421">
                  <c:v>2079</c:v>
                </c:pt>
                <c:pt idx="1422">
                  <c:v>2080</c:v>
                </c:pt>
                <c:pt idx="1423">
                  <c:v>2081</c:v>
                </c:pt>
                <c:pt idx="1424">
                  <c:v>2082</c:v>
                </c:pt>
                <c:pt idx="1425">
                  <c:v>2083</c:v>
                </c:pt>
                <c:pt idx="1426">
                  <c:v>2084</c:v>
                </c:pt>
                <c:pt idx="1427">
                  <c:v>2085</c:v>
                </c:pt>
                <c:pt idx="1428">
                  <c:v>2086</c:v>
                </c:pt>
                <c:pt idx="1429">
                  <c:v>2087</c:v>
                </c:pt>
                <c:pt idx="1430">
                  <c:v>2088</c:v>
                </c:pt>
                <c:pt idx="1431">
                  <c:v>2089</c:v>
                </c:pt>
                <c:pt idx="1432">
                  <c:v>2090</c:v>
                </c:pt>
                <c:pt idx="1433">
                  <c:v>2091</c:v>
                </c:pt>
                <c:pt idx="1434">
                  <c:v>2092</c:v>
                </c:pt>
                <c:pt idx="1435">
                  <c:v>2093</c:v>
                </c:pt>
                <c:pt idx="1436">
                  <c:v>2094</c:v>
                </c:pt>
                <c:pt idx="1437">
                  <c:v>2095</c:v>
                </c:pt>
                <c:pt idx="1438">
                  <c:v>2096</c:v>
                </c:pt>
                <c:pt idx="1439">
                  <c:v>2097</c:v>
                </c:pt>
                <c:pt idx="1440">
                  <c:v>2098</c:v>
                </c:pt>
                <c:pt idx="1441">
                  <c:v>2099</c:v>
                </c:pt>
                <c:pt idx="1442">
                  <c:v>2100</c:v>
                </c:pt>
                <c:pt idx="1443">
                  <c:v>2101</c:v>
                </c:pt>
                <c:pt idx="1444">
                  <c:v>2102</c:v>
                </c:pt>
                <c:pt idx="1445">
                  <c:v>2103</c:v>
                </c:pt>
                <c:pt idx="1446">
                  <c:v>2104</c:v>
                </c:pt>
                <c:pt idx="1447">
                  <c:v>2105</c:v>
                </c:pt>
                <c:pt idx="1448">
                  <c:v>2106</c:v>
                </c:pt>
                <c:pt idx="1449">
                  <c:v>2107</c:v>
                </c:pt>
                <c:pt idx="1450">
                  <c:v>2108</c:v>
                </c:pt>
                <c:pt idx="1451">
                  <c:v>2109</c:v>
                </c:pt>
                <c:pt idx="1452">
                  <c:v>2110</c:v>
                </c:pt>
                <c:pt idx="1453">
                  <c:v>2111</c:v>
                </c:pt>
                <c:pt idx="1454">
                  <c:v>2112</c:v>
                </c:pt>
                <c:pt idx="1455">
                  <c:v>2113</c:v>
                </c:pt>
                <c:pt idx="1456">
                  <c:v>2114</c:v>
                </c:pt>
                <c:pt idx="1457">
                  <c:v>2115</c:v>
                </c:pt>
                <c:pt idx="1458">
                  <c:v>2116</c:v>
                </c:pt>
                <c:pt idx="1459">
                  <c:v>2117</c:v>
                </c:pt>
                <c:pt idx="1460">
                  <c:v>2118</c:v>
                </c:pt>
                <c:pt idx="1461">
                  <c:v>2119</c:v>
                </c:pt>
                <c:pt idx="1462">
                  <c:v>2120</c:v>
                </c:pt>
                <c:pt idx="1463">
                  <c:v>2121</c:v>
                </c:pt>
                <c:pt idx="1464">
                  <c:v>2122</c:v>
                </c:pt>
                <c:pt idx="1465">
                  <c:v>2123</c:v>
                </c:pt>
                <c:pt idx="1466">
                  <c:v>2124</c:v>
                </c:pt>
                <c:pt idx="1467">
                  <c:v>2125</c:v>
                </c:pt>
                <c:pt idx="1468">
                  <c:v>2126</c:v>
                </c:pt>
                <c:pt idx="1469">
                  <c:v>2127</c:v>
                </c:pt>
                <c:pt idx="1470">
                  <c:v>2128</c:v>
                </c:pt>
                <c:pt idx="1471">
                  <c:v>2129</c:v>
                </c:pt>
                <c:pt idx="1472">
                  <c:v>2130</c:v>
                </c:pt>
                <c:pt idx="1473">
                  <c:v>2131</c:v>
                </c:pt>
                <c:pt idx="1474">
                  <c:v>2132</c:v>
                </c:pt>
                <c:pt idx="1475">
                  <c:v>2133</c:v>
                </c:pt>
                <c:pt idx="1476">
                  <c:v>2134</c:v>
                </c:pt>
                <c:pt idx="1477">
                  <c:v>2135</c:v>
                </c:pt>
                <c:pt idx="1478">
                  <c:v>2136</c:v>
                </c:pt>
                <c:pt idx="1479">
                  <c:v>2137</c:v>
                </c:pt>
                <c:pt idx="1480">
                  <c:v>2138</c:v>
                </c:pt>
                <c:pt idx="1481">
                  <c:v>2139</c:v>
                </c:pt>
                <c:pt idx="1482">
                  <c:v>2140</c:v>
                </c:pt>
                <c:pt idx="1483">
                  <c:v>2141</c:v>
                </c:pt>
                <c:pt idx="1484">
                  <c:v>2142</c:v>
                </c:pt>
                <c:pt idx="1485">
                  <c:v>2143</c:v>
                </c:pt>
                <c:pt idx="1486">
                  <c:v>2144</c:v>
                </c:pt>
                <c:pt idx="1487">
                  <c:v>2145</c:v>
                </c:pt>
                <c:pt idx="1488">
                  <c:v>2146</c:v>
                </c:pt>
                <c:pt idx="1489">
                  <c:v>2147</c:v>
                </c:pt>
                <c:pt idx="1490">
                  <c:v>2148</c:v>
                </c:pt>
                <c:pt idx="1491">
                  <c:v>2149</c:v>
                </c:pt>
                <c:pt idx="1492">
                  <c:v>2150</c:v>
                </c:pt>
                <c:pt idx="1493">
                  <c:v>2151</c:v>
                </c:pt>
                <c:pt idx="1494">
                  <c:v>2152</c:v>
                </c:pt>
                <c:pt idx="1495">
                  <c:v>2153</c:v>
                </c:pt>
                <c:pt idx="1496">
                  <c:v>2154</c:v>
                </c:pt>
                <c:pt idx="1497">
                  <c:v>2155</c:v>
                </c:pt>
                <c:pt idx="1498">
                  <c:v>2156</c:v>
                </c:pt>
                <c:pt idx="1499">
                  <c:v>2157</c:v>
                </c:pt>
                <c:pt idx="1500">
                  <c:v>2158</c:v>
                </c:pt>
                <c:pt idx="1501">
                  <c:v>2159</c:v>
                </c:pt>
                <c:pt idx="1502">
                  <c:v>2160</c:v>
                </c:pt>
                <c:pt idx="1503">
                  <c:v>2161</c:v>
                </c:pt>
                <c:pt idx="1504">
                  <c:v>2162</c:v>
                </c:pt>
                <c:pt idx="1505">
                  <c:v>2163</c:v>
                </c:pt>
                <c:pt idx="1506">
                  <c:v>2164</c:v>
                </c:pt>
                <c:pt idx="1507">
                  <c:v>2165</c:v>
                </c:pt>
                <c:pt idx="1508">
                  <c:v>2166</c:v>
                </c:pt>
                <c:pt idx="1509">
                  <c:v>2167</c:v>
                </c:pt>
                <c:pt idx="1510">
                  <c:v>2168</c:v>
                </c:pt>
                <c:pt idx="1511">
                  <c:v>2169</c:v>
                </c:pt>
                <c:pt idx="1512">
                  <c:v>2170</c:v>
                </c:pt>
                <c:pt idx="1513">
                  <c:v>2171</c:v>
                </c:pt>
                <c:pt idx="1514">
                  <c:v>2172</c:v>
                </c:pt>
                <c:pt idx="1515">
                  <c:v>2173</c:v>
                </c:pt>
                <c:pt idx="1516">
                  <c:v>2174</c:v>
                </c:pt>
                <c:pt idx="1517">
                  <c:v>2175</c:v>
                </c:pt>
                <c:pt idx="1518">
                  <c:v>2176</c:v>
                </c:pt>
                <c:pt idx="1519">
                  <c:v>2177</c:v>
                </c:pt>
                <c:pt idx="1520">
                  <c:v>2178</c:v>
                </c:pt>
                <c:pt idx="1521">
                  <c:v>2179</c:v>
                </c:pt>
                <c:pt idx="1522">
                  <c:v>2180</c:v>
                </c:pt>
                <c:pt idx="1523">
                  <c:v>2181</c:v>
                </c:pt>
                <c:pt idx="1524">
                  <c:v>2182</c:v>
                </c:pt>
                <c:pt idx="1525">
                  <c:v>2183</c:v>
                </c:pt>
                <c:pt idx="1526">
                  <c:v>2184</c:v>
                </c:pt>
                <c:pt idx="1527">
                  <c:v>2185</c:v>
                </c:pt>
                <c:pt idx="1528">
                  <c:v>2186</c:v>
                </c:pt>
                <c:pt idx="1529">
                  <c:v>2187</c:v>
                </c:pt>
                <c:pt idx="1530">
                  <c:v>2188</c:v>
                </c:pt>
                <c:pt idx="1531">
                  <c:v>2189</c:v>
                </c:pt>
                <c:pt idx="1532">
                  <c:v>2190</c:v>
                </c:pt>
                <c:pt idx="1533">
                  <c:v>2191</c:v>
                </c:pt>
                <c:pt idx="1534">
                  <c:v>2192</c:v>
                </c:pt>
                <c:pt idx="1535">
                  <c:v>2193</c:v>
                </c:pt>
                <c:pt idx="1536">
                  <c:v>2194</c:v>
                </c:pt>
                <c:pt idx="1537">
                  <c:v>2195</c:v>
                </c:pt>
                <c:pt idx="1538">
                  <c:v>2196</c:v>
                </c:pt>
                <c:pt idx="1539">
                  <c:v>2197</c:v>
                </c:pt>
                <c:pt idx="1540">
                  <c:v>2198</c:v>
                </c:pt>
                <c:pt idx="1541">
                  <c:v>2199</c:v>
                </c:pt>
                <c:pt idx="1542">
                  <c:v>2200</c:v>
                </c:pt>
                <c:pt idx="1543">
                  <c:v>2201</c:v>
                </c:pt>
                <c:pt idx="1544">
                  <c:v>2202</c:v>
                </c:pt>
                <c:pt idx="1545">
                  <c:v>2203</c:v>
                </c:pt>
                <c:pt idx="1546">
                  <c:v>2204</c:v>
                </c:pt>
                <c:pt idx="1547">
                  <c:v>2205</c:v>
                </c:pt>
                <c:pt idx="1548">
                  <c:v>2206</c:v>
                </c:pt>
                <c:pt idx="1549">
                  <c:v>2207</c:v>
                </c:pt>
                <c:pt idx="1550">
                  <c:v>2208</c:v>
                </c:pt>
                <c:pt idx="1551">
                  <c:v>2209</c:v>
                </c:pt>
                <c:pt idx="1552">
                  <c:v>2210</c:v>
                </c:pt>
                <c:pt idx="1553">
                  <c:v>2211</c:v>
                </c:pt>
                <c:pt idx="1554">
                  <c:v>2212</c:v>
                </c:pt>
                <c:pt idx="1555">
                  <c:v>2213</c:v>
                </c:pt>
                <c:pt idx="1556">
                  <c:v>2214</c:v>
                </c:pt>
                <c:pt idx="1557">
                  <c:v>2215</c:v>
                </c:pt>
                <c:pt idx="1558">
                  <c:v>2216</c:v>
                </c:pt>
                <c:pt idx="1559">
                  <c:v>2217</c:v>
                </c:pt>
                <c:pt idx="1560">
                  <c:v>2218</c:v>
                </c:pt>
                <c:pt idx="1561">
                  <c:v>2219</c:v>
                </c:pt>
                <c:pt idx="1562">
                  <c:v>2220</c:v>
                </c:pt>
                <c:pt idx="1563">
                  <c:v>2221</c:v>
                </c:pt>
                <c:pt idx="1564">
                  <c:v>2222</c:v>
                </c:pt>
                <c:pt idx="1565">
                  <c:v>2223</c:v>
                </c:pt>
                <c:pt idx="1566">
                  <c:v>2224</c:v>
                </c:pt>
                <c:pt idx="1567">
                  <c:v>2225</c:v>
                </c:pt>
                <c:pt idx="1568">
                  <c:v>2226</c:v>
                </c:pt>
                <c:pt idx="1569">
                  <c:v>2227</c:v>
                </c:pt>
                <c:pt idx="1570">
                  <c:v>2228</c:v>
                </c:pt>
                <c:pt idx="1571">
                  <c:v>2229</c:v>
                </c:pt>
                <c:pt idx="1572">
                  <c:v>2230</c:v>
                </c:pt>
                <c:pt idx="1573">
                  <c:v>2231</c:v>
                </c:pt>
                <c:pt idx="1574">
                  <c:v>2232</c:v>
                </c:pt>
                <c:pt idx="1575">
                  <c:v>2233</c:v>
                </c:pt>
                <c:pt idx="1576">
                  <c:v>2234</c:v>
                </c:pt>
                <c:pt idx="1577">
                  <c:v>2235</c:v>
                </c:pt>
                <c:pt idx="1578">
                  <c:v>2236</c:v>
                </c:pt>
                <c:pt idx="1579">
                  <c:v>2237</c:v>
                </c:pt>
                <c:pt idx="1580">
                  <c:v>2238</c:v>
                </c:pt>
                <c:pt idx="1581">
                  <c:v>2239</c:v>
                </c:pt>
                <c:pt idx="1582">
                  <c:v>2240</c:v>
                </c:pt>
                <c:pt idx="1583">
                  <c:v>2241</c:v>
                </c:pt>
                <c:pt idx="1584">
                  <c:v>2242</c:v>
                </c:pt>
                <c:pt idx="1585">
                  <c:v>2243</c:v>
                </c:pt>
                <c:pt idx="1586">
                  <c:v>2244</c:v>
                </c:pt>
                <c:pt idx="1587">
                  <c:v>2245</c:v>
                </c:pt>
                <c:pt idx="1588">
                  <c:v>2246</c:v>
                </c:pt>
                <c:pt idx="1589">
                  <c:v>2247</c:v>
                </c:pt>
                <c:pt idx="1590">
                  <c:v>2248</c:v>
                </c:pt>
                <c:pt idx="1591">
                  <c:v>2249</c:v>
                </c:pt>
                <c:pt idx="1592">
                  <c:v>2250</c:v>
                </c:pt>
                <c:pt idx="1593">
                  <c:v>2251</c:v>
                </c:pt>
                <c:pt idx="1594">
                  <c:v>2252</c:v>
                </c:pt>
                <c:pt idx="1595">
                  <c:v>2253</c:v>
                </c:pt>
                <c:pt idx="1596">
                  <c:v>2254</c:v>
                </c:pt>
                <c:pt idx="1597">
                  <c:v>2255</c:v>
                </c:pt>
                <c:pt idx="1598">
                  <c:v>2256</c:v>
                </c:pt>
                <c:pt idx="1599">
                  <c:v>2257</c:v>
                </c:pt>
                <c:pt idx="1600">
                  <c:v>2258</c:v>
                </c:pt>
                <c:pt idx="1601">
                  <c:v>2259</c:v>
                </c:pt>
                <c:pt idx="1602">
                  <c:v>2260</c:v>
                </c:pt>
                <c:pt idx="1603">
                  <c:v>2261</c:v>
                </c:pt>
                <c:pt idx="1604">
                  <c:v>2262</c:v>
                </c:pt>
                <c:pt idx="1605">
                  <c:v>2263</c:v>
                </c:pt>
                <c:pt idx="1606">
                  <c:v>2264</c:v>
                </c:pt>
                <c:pt idx="1607">
                  <c:v>2265</c:v>
                </c:pt>
                <c:pt idx="1608">
                  <c:v>2266</c:v>
                </c:pt>
                <c:pt idx="1609">
                  <c:v>2267</c:v>
                </c:pt>
                <c:pt idx="1610">
                  <c:v>2268</c:v>
                </c:pt>
                <c:pt idx="1611">
                  <c:v>2269</c:v>
                </c:pt>
                <c:pt idx="1612">
                  <c:v>2270</c:v>
                </c:pt>
                <c:pt idx="1613">
                  <c:v>2271</c:v>
                </c:pt>
                <c:pt idx="1614">
                  <c:v>2272</c:v>
                </c:pt>
                <c:pt idx="1615">
                  <c:v>2273</c:v>
                </c:pt>
                <c:pt idx="1616">
                  <c:v>2274</c:v>
                </c:pt>
                <c:pt idx="1617">
                  <c:v>2275</c:v>
                </c:pt>
                <c:pt idx="1618">
                  <c:v>2276</c:v>
                </c:pt>
                <c:pt idx="1619">
                  <c:v>2277</c:v>
                </c:pt>
                <c:pt idx="1620">
                  <c:v>2278</c:v>
                </c:pt>
                <c:pt idx="1621">
                  <c:v>2279</c:v>
                </c:pt>
                <c:pt idx="1622">
                  <c:v>2280</c:v>
                </c:pt>
                <c:pt idx="1623">
                  <c:v>2281</c:v>
                </c:pt>
                <c:pt idx="1624">
                  <c:v>2282</c:v>
                </c:pt>
                <c:pt idx="1625">
                  <c:v>2283</c:v>
                </c:pt>
                <c:pt idx="1626">
                  <c:v>2284</c:v>
                </c:pt>
                <c:pt idx="1627">
                  <c:v>2285</c:v>
                </c:pt>
                <c:pt idx="1628">
                  <c:v>2286</c:v>
                </c:pt>
                <c:pt idx="1629">
                  <c:v>2287</c:v>
                </c:pt>
                <c:pt idx="1630">
                  <c:v>2288</c:v>
                </c:pt>
                <c:pt idx="1631">
                  <c:v>2289</c:v>
                </c:pt>
                <c:pt idx="1632">
                  <c:v>2290</c:v>
                </c:pt>
                <c:pt idx="1633">
                  <c:v>2291</c:v>
                </c:pt>
                <c:pt idx="1634">
                  <c:v>2292</c:v>
                </c:pt>
                <c:pt idx="1635">
                  <c:v>2293</c:v>
                </c:pt>
                <c:pt idx="1636">
                  <c:v>2294</c:v>
                </c:pt>
                <c:pt idx="1637">
                  <c:v>2295</c:v>
                </c:pt>
                <c:pt idx="1638">
                  <c:v>2296</c:v>
                </c:pt>
                <c:pt idx="1639">
                  <c:v>2297</c:v>
                </c:pt>
                <c:pt idx="1640">
                  <c:v>2298</c:v>
                </c:pt>
                <c:pt idx="1641">
                  <c:v>2299</c:v>
                </c:pt>
                <c:pt idx="1642">
                  <c:v>2300</c:v>
                </c:pt>
              </c:numCache>
            </c:numRef>
          </c:xVal>
          <c:yVal>
            <c:numRef>
              <c:f>Sheet1!$C$12:$CDU$12</c:f>
              <c:numCache>
                <c:formatCode>0.00E+00</c:formatCode>
                <c:ptCount val="1643"/>
                <c:pt idx="0">
                  <c:v>1.1313688667877068E-2</c:v>
                </c:pt>
                <c:pt idx="1">
                  <c:v>1.1342802721191708E-2</c:v>
                </c:pt>
                <c:pt idx="2">
                  <c:v>1.1380855887643827E-2</c:v>
                </c:pt>
                <c:pt idx="3">
                  <c:v>1.1368414882750821E-2</c:v>
                </c:pt>
                <c:pt idx="4">
                  <c:v>1.1323163508156178E-2</c:v>
                </c:pt>
                <c:pt idx="5">
                  <c:v>1.1322740349858286E-2</c:v>
                </c:pt>
                <c:pt idx="6">
                  <c:v>1.135549980042086E-2</c:v>
                </c:pt>
                <c:pt idx="7">
                  <c:v>1.1382279285310545E-2</c:v>
                </c:pt>
                <c:pt idx="8">
                  <c:v>1.1351589826510454E-2</c:v>
                </c:pt>
                <c:pt idx="9">
                  <c:v>1.1344742921425862E-2</c:v>
                </c:pt>
                <c:pt idx="10">
                  <c:v>1.1378573895598695E-2</c:v>
                </c:pt>
                <c:pt idx="11">
                  <c:v>1.1421779682674906E-2</c:v>
                </c:pt>
                <c:pt idx="12">
                  <c:v>1.1366408553654134E-2</c:v>
                </c:pt>
                <c:pt idx="13">
                  <c:v>1.1342489652782086E-2</c:v>
                </c:pt>
                <c:pt idx="14">
                  <c:v>1.1345845446571431E-2</c:v>
                </c:pt>
                <c:pt idx="15">
                  <c:v>1.1336453574493954E-2</c:v>
                </c:pt>
                <c:pt idx="16">
                  <c:v>1.1327285274816058E-2</c:v>
                </c:pt>
                <c:pt idx="17">
                  <c:v>1.1343156199936328E-2</c:v>
                </c:pt>
                <c:pt idx="18">
                  <c:v>1.1372669566539668E-2</c:v>
                </c:pt>
                <c:pt idx="19">
                  <c:v>1.1389131447668333E-2</c:v>
                </c:pt>
                <c:pt idx="20">
                  <c:v>1.1421541622669468E-2</c:v>
                </c:pt>
                <c:pt idx="21">
                  <c:v>1.143948735987527E-2</c:v>
                </c:pt>
                <c:pt idx="22">
                  <c:v>1.1454133567838129E-2</c:v>
                </c:pt>
                <c:pt idx="23">
                  <c:v>1.1515474103443321E-2</c:v>
                </c:pt>
                <c:pt idx="24">
                  <c:v>1.1514250333985523E-2</c:v>
                </c:pt>
                <c:pt idx="25">
                  <c:v>1.1504728195856236E-2</c:v>
                </c:pt>
                <c:pt idx="26">
                  <c:v>1.1527029453334229E-2</c:v>
                </c:pt>
                <c:pt idx="27">
                  <c:v>1.154411862075653E-2</c:v>
                </c:pt>
                <c:pt idx="28">
                  <c:v>1.1586764369634862E-2</c:v>
                </c:pt>
                <c:pt idx="29">
                  <c:v>1.1625790753712383E-2</c:v>
                </c:pt>
                <c:pt idx="30">
                  <c:v>1.1644629669776162E-2</c:v>
                </c:pt>
                <c:pt idx="31">
                  <c:v>1.172792991204734E-2</c:v>
                </c:pt>
                <c:pt idx="32">
                  <c:v>1.1810770307489034E-2</c:v>
                </c:pt>
                <c:pt idx="33">
                  <c:v>1.1867582277707595E-2</c:v>
                </c:pt>
                <c:pt idx="34">
                  <c:v>1.1906586404894243E-2</c:v>
                </c:pt>
                <c:pt idx="35">
                  <c:v>1.1995976888977532E-2</c:v>
                </c:pt>
                <c:pt idx="36">
                  <c:v>1.2064813962291275E-2</c:v>
                </c:pt>
                <c:pt idx="37">
                  <c:v>1.2107978903846735E-2</c:v>
                </c:pt>
                <c:pt idx="38">
                  <c:v>1.2189056179917501E-2</c:v>
                </c:pt>
                <c:pt idx="39">
                  <c:v>1.228392476981071E-2</c:v>
                </c:pt>
                <c:pt idx="40">
                  <c:v>1.236552273437596E-2</c:v>
                </c:pt>
                <c:pt idx="41">
                  <c:v>1.2436024888347415E-2</c:v>
                </c:pt>
                <c:pt idx="42">
                  <c:v>1.2548215395073401E-2</c:v>
                </c:pt>
                <c:pt idx="43">
                  <c:v>1.2688303495388055E-2</c:v>
                </c:pt>
                <c:pt idx="44">
                  <c:v>1.2852556652769784E-2</c:v>
                </c:pt>
                <c:pt idx="45">
                  <c:v>1.3025988755830373E-2</c:v>
                </c:pt>
                <c:pt idx="46">
                  <c:v>1.3155368569682984E-2</c:v>
                </c:pt>
                <c:pt idx="47">
                  <c:v>1.3289755150845899E-2</c:v>
                </c:pt>
                <c:pt idx="48">
                  <c:v>1.3427250309590381E-2</c:v>
                </c:pt>
                <c:pt idx="49">
                  <c:v>1.3548409524367448E-2</c:v>
                </c:pt>
                <c:pt idx="50">
                  <c:v>1.3694530737645217E-2</c:v>
                </c:pt>
                <c:pt idx="51">
                  <c:v>1.3843231460988483E-2</c:v>
                </c:pt>
                <c:pt idx="52">
                  <c:v>1.3989491532304449E-2</c:v>
                </c:pt>
                <c:pt idx="53">
                  <c:v>1.4150069241745286E-2</c:v>
                </c:pt>
                <c:pt idx="54">
                  <c:v>1.4324266503873801E-2</c:v>
                </c:pt>
                <c:pt idx="55">
                  <c:v>1.4524985755760864E-2</c:v>
                </c:pt>
                <c:pt idx="56">
                  <c:v>1.4752458454934598E-2</c:v>
                </c:pt>
                <c:pt idx="57">
                  <c:v>1.49743457635232E-2</c:v>
                </c:pt>
                <c:pt idx="58">
                  <c:v>1.5198216924236476E-2</c:v>
                </c:pt>
                <c:pt idx="59">
                  <c:v>1.5433958515948837E-2</c:v>
                </c:pt>
                <c:pt idx="60">
                  <c:v>1.5684121994209009E-2</c:v>
                </c:pt>
                <c:pt idx="61">
                  <c:v>1.5912593468483734E-2</c:v>
                </c:pt>
                <c:pt idx="62">
                  <c:v>1.6138378536963805E-2</c:v>
                </c:pt>
                <c:pt idx="63">
                  <c:v>1.6370978708452416E-2</c:v>
                </c:pt>
                <c:pt idx="64">
                  <c:v>1.6610402721052783E-2</c:v>
                </c:pt>
                <c:pt idx="65">
                  <c:v>1.6851065099161254E-2</c:v>
                </c:pt>
                <c:pt idx="66">
                  <c:v>1.7101265547739143E-2</c:v>
                </c:pt>
                <c:pt idx="67">
                  <c:v>1.7354160771470919E-2</c:v>
                </c:pt>
                <c:pt idx="68">
                  <c:v>1.7578405719725763E-2</c:v>
                </c:pt>
                <c:pt idx="69">
                  <c:v>1.7803496095341823E-2</c:v>
                </c:pt>
                <c:pt idx="70">
                  <c:v>1.8037295149473689E-2</c:v>
                </c:pt>
                <c:pt idx="71">
                  <c:v>1.8275497544149973E-2</c:v>
                </c:pt>
                <c:pt idx="72">
                  <c:v>1.849904812805345E-2</c:v>
                </c:pt>
                <c:pt idx="73">
                  <c:v>1.8700365940499598E-2</c:v>
                </c:pt>
                <c:pt idx="74">
                  <c:v>1.8881661699511665E-2</c:v>
                </c:pt>
                <c:pt idx="75">
                  <c:v>1.9054819742240405E-2</c:v>
                </c:pt>
                <c:pt idx="76">
                  <c:v>1.9248954773986054E-2</c:v>
                </c:pt>
                <c:pt idx="77">
                  <c:v>1.9437448169245662E-2</c:v>
                </c:pt>
                <c:pt idx="78">
                  <c:v>1.9607826277184149E-2</c:v>
                </c:pt>
                <c:pt idx="79">
                  <c:v>1.9771201488949543E-2</c:v>
                </c:pt>
                <c:pt idx="80">
                  <c:v>1.9937928617428286E-2</c:v>
                </c:pt>
                <c:pt idx="81">
                  <c:v>2.0088220746096043E-2</c:v>
                </c:pt>
                <c:pt idx="82">
                  <c:v>2.0211397282441198E-2</c:v>
                </c:pt>
                <c:pt idx="83">
                  <c:v>2.0331544897126175E-2</c:v>
                </c:pt>
                <c:pt idx="84">
                  <c:v>2.0436204921581432E-2</c:v>
                </c:pt>
                <c:pt idx="85">
                  <c:v>2.0534386975500682E-2</c:v>
                </c:pt>
                <c:pt idx="86">
                  <c:v>2.0638680070666802E-2</c:v>
                </c:pt>
                <c:pt idx="87">
                  <c:v>2.0742103806780935E-2</c:v>
                </c:pt>
                <c:pt idx="88">
                  <c:v>2.0853113140331427E-2</c:v>
                </c:pt>
                <c:pt idx="89">
                  <c:v>2.0966730284936386E-2</c:v>
                </c:pt>
                <c:pt idx="90">
                  <c:v>2.1069799791513296E-2</c:v>
                </c:pt>
                <c:pt idx="91">
                  <c:v>2.1184542629126411E-2</c:v>
                </c:pt>
                <c:pt idx="92">
                  <c:v>2.1291028552383726E-2</c:v>
                </c:pt>
                <c:pt idx="93">
                  <c:v>2.138478972180425E-2</c:v>
                </c:pt>
                <c:pt idx="94">
                  <c:v>2.1497790029024671E-2</c:v>
                </c:pt>
                <c:pt idx="95">
                  <c:v>2.1622423061595283E-2</c:v>
                </c:pt>
                <c:pt idx="96">
                  <c:v>2.1742370149290809E-2</c:v>
                </c:pt>
                <c:pt idx="97">
                  <c:v>2.1847374920249643E-2</c:v>
                </c:pt>
                <c:pt idx="98">
                  <c:v>2.1961495897530433E-2</c:v>
                </c:pt>
                <c:pt idx="99">
                  <c:v>2.2081298635786249E-2</c:v>
                </c:pt>
                <c:pt idx="100">
                  <c:v>2.2196686757873126E-2</c:v>
                </c:pt>
                <c:pt idx="101">
                  <c:v>2.229665030116473E-2</c:v>
                </c:pt>
                <c:pt idx="102">
                  <c:v>2.2404550698084249E-2</c:v>
                </c:pt>
                <c:pt idx="103">
                  <c:v>2.2507151837127943E-2</c:v>
                </c:pt>
                <c:pt idx="104">
                  <c:v>2.2598344227352206E-2</c:v>
                </c:pt>
                <c:pt idx="105">
                  <c:v>2.2690477650534439E-2</c:v>
                </c:pt>
                <c:pt idx="106">
                  <c:v>2.2762795827801087E-2</c:v>
                </c:pt>
                <c:pt idx="107">
                  <c:v>2.2818952869773083E-2</c:v>
                </c:pt>
                <c:pt idx="108">
                  <c:v>2.2868740516774837E-2</c:v>
                </c:pt>
                <c:pt idx="109">
                  <c:v>2.2916363269780853E-2</c:v>
                </c:pt>
                <c:pt idx="110">
                  <c:v>2.2958779723705879E-2</c:v>
                </c:pt>
                <c:pt idx="111">
                  <c:v>2.2995559453945685E-2</c:v>
                </c:pt>
                <c:pt idx="112">
                  <c:v>2.3028319012393543E-2</c:v>
                </c:pt>
                <c:pt idx="113">
                  <c:v>2.3062045000057124E-2</c:v>
                </c:pt>
                <c:pt idx="114">
                  <c:v>2.3095210717152551E-2</c:v>
                </c:pt>
                <c:pt idx="115">
                  <c:v>2.3127282570897741E-2</c:v>
                </c:pt>
                <c:pt idx="116">
                  <c:v>2.3160175181247959E-2</c:v>
                </c:pt>
                <c:pt idx="117">
                  <c:v>2.3194496149269703E-2</c:v>
                </c:pt>
                <c:pt idx="118">
                  <c:v>2.3228249859399332E-2</c:v>
                </c:pt>
                <c:pt idx="119">
                  <c:v>2.325873504842264E-2</c:v>
                </c:pt>
                <c:pt idx="120">
                  <c:v>2.3282078896488485E-2</c:v>
                </c:pt>
                <c:pt idx="121">
                  <c:v>2.3315832664534002E-2</c:v>
                </c:pt>
                <c:pt idx="122">
                  <c:v>2.3359304878870443E-2</c:v>
                </c:pt>
                <c:pt idx="123">
                  <c:v>2.3400561113601743E-2</c:v>
                </c:pt>
                <c:pt idx="124">
                  <c:v>2.3438826394375434E-2</c:v>
                </c:pt>
                <c:pt idx="125">
                  <c:v>2.3479744106844568E-2</c:v>
                </c:pt>
                <c:pt idx="126">
                  <c:v>2.3526632157830074E-2</c:v>
                </c:pt>
                <c:pt idx="127">
                  <c:v>2.3578110435963452E-2</c:v>
                </c:pt>
                <c:pt idx="128">
                  <c:v>2.3631386911210896E-2</c:v>
                </c:pt>
                <c:pt idx="129">
                  <c:v>2.3681938205688733E-2</c:v>
                </c:pt>
                <c:pt idx="130">
                  <c:v>2.3727698476081673E-2</c:v>
                </c:pt>
                <c:pt idx="131">
                  <c:v>2.3775004268080779E-2</c:v>
                </c:pt>
                <c:pt idx="132">
                  <c:v>2.3828492021456638E-2</c:v>
                </c:pt>
                <c:pt idx="133">
                  <c:v>2.3892095302755476E-2</c:v>
                </c:pt>
                <c:pt idx="134">
                  <c:v>2.3967898307560673E-2</c:v>
                </c:pt>
                <c:pt idx="135">
                  <c:v>2.4049716155397968E-2</c:v>
                </c:pt>
                <c:pt idx="136">
                  <c:v>2.4135877553452204E-2</c:v>
                </c:pt>
                <c:pt idx="137">
                  <c:v>2.4224695932438582E-2</c:v>
                </c:pt>
                <c:pt idx="138">
                  <c:v>2.4313778327810048E-2</c:v>
                </c:pt>
                <c:pt idx="139">
                  <c:v>2.4404945796209707E-2</c:v>
                </c:pt>
                <c:pt idx="140">
                  <c:v>2.450880896223399E-2</c:v>
                </c:pt>
                <c:pt idx="141">
                  <c:v>2.4637342514332448E-2</c:v>
                </c:pt>
                <c:pt idx="142">
                  <c:v>2.4796196929181363E-2</c:v>
                </c:pt>
                <c:pt idx="143">
                  <c:v>2.4970599527171261E-2</c:v>
                </c:pt>
                <c:pt idx="144">
                  <c:v>2.5159844576581339E-2</c:v>
                </c:pt>
                <c:pt idx="145">
                  <c:v>2.5372578998545888E-2</c:v>
                </c:pt>
                <c:pt idx="146">
                  <c:v>2.5600152485894569E-2</c:v>
                </c:pt>
                <c:pt idx="147">
                  <c:v>2.5855080380567358E-2</c:v>
                </c:pt>
                <c:pt idx="148">
                  <c:v>2.6149937570455719E-2</c:v>
                </c:pt>
                <c:pt idx="149">
                  <c:v>2.6489658220322496E-2</c:v>
                </c:pt>
                <c:pt idx="150">
                  <c:v>2.6854925426827249E-2</c:v>
                </c:pt>
                <c:pt idx="151">
                  <c:v>2.7251968836610397E-2</c:v>
                </c:pt>
                <c:pt idx="152">
                  <c:v>2.7693854134962316E-2</c:v>
                </c:pt>
                <c:pt idx="153">
                  <c:v>2.817760762673803E-2</c:v>
                </c:pt>
                <c:pt idx="154">
                  <c:v>2.8693246127232241E-2</c:v>
                </c:pt>
                <c:pt idx="155">
                  <c:v>2.9252133780498648E-2</c:v>
                </c:pt>
                <c:pt idx="156">
                  <c:v>2.988070464024202E-2</c:v>
                </c:pt>
                <c:pt idx="157">
                  <c:v>3.0569351186598467E-2</c:v>
                </c:pt>
                <c:pt idx="158">
                  <c:v>3.1319129073907694E-2</c:v>
                </c:pt>
                <c:pt idx="159">
                  <c:v>3.2136643451852465E-2</c:v>
                </c:pt>
                <c:pt idx="160">
                  <c:v>3.3033385222949435E-2</c:v>
                </c:pt>
                <c:pt idx="161">
                  <c:v>3.399413835595242E-2</c:v>
                </c:pt>
                <c:pt idx="162">
                  <c:v>3.5023027883193808E-2</c:v>
                </c:pt>
                <c:pt idx="163">
                  <c:v>3.61287131357158E-2</c:v>
                </c:pt>
                <c:pt idx="164">
                  <c:v>3.7300586654833275E-2</c:v>
                </c:pt>
                <c:pt idx="165">
                  <c:v>3.8571371876909975E-2</c:v>
                </c:pt>
                <c:pt idx="166">
                  <c:v>3.9957179766561886E-2</c:v>
                </c:pt>
                <c:pt idx="167">
                  <c:v>4.1435975481327214E-2</c:v>
                </c:pt>
                <c:pt idx="168">
                  <c:v>4.2996505721029178E-2</c:v>
                </c:pt>
                <c:pt idx="169">
                  <c:v>4.4589614714966128E-2</c:v>
                </c:pt>
                <c:pt idx="170">
                  <c:v>4.6171630842672076E-2</c:v>
                </c:pt>
                <c:pt idx="171">
                  <c:v>4.7759229212741894E-2</c:v>
                </c:pt>
                <c:pt idx="172">
                  <c:v>4.9364751929453068E-2</c:v>
                </c:pt>
                <c:pt idx="173">
                  <c:v>5.0980560015611701E-2</c:v>
                </c:pt>
                <c:pt idx="174">
                  <c:v>5.2590705796627314E-2</c:v>
                </c:pt>
                <c:pt idx="175">
                  <c:v>5.4194611018475745E-2</c:v>
                </c:pt>
                <c:pt idx="176">
                  <c:v>5.5795532674688182E-2</c:v>
                </c:pt>
                <c:pt idx="177">
                  <c:v>5.7369524477102106E-2</c:v>
                </c:pt>
                <c:pt idx="178">
                  <c:v>5.8875280408512816E-2</c:v>
                </c:pt>
                <c:pt idx="179">
                  <c:v>6.0260114857919329E-2</c:v>
                </c:pt>
                <c:pt idx="180">
                  <c:v>6.1531884100293227E-2</c:v>
                </c:pt>
                <c:pt idx="181">
                  <c:v>6.273750872902252E-2</c:v>
                </c:pt>
                <c:pt idx="182">
                  <c:v>6.3899895541557866E-2</c:v>
                </c:pt>
                <c:pt idx="183">
                  <c:v>6.4998506866635969E-2</c:v>
                </c:pt>
                <c:pt idx="184">
                  <c:v>6.6011079089919961E-2</c:v>
                </c:pt>
                <c:pt idx="185">
                  <c:v>6.6926516507569006E-2</c:v>
                </c:pt>
                <c:pt idx="186">
                  <c:v>6.7760385263900463E-2</c:v>
                </c:pt>
                <c:pt idx="187">
                  <c:v>6.8525303212940814E-2</c:v>
                </c:pt>
                <c:pt idx="188">
                  <c:v>6.9236740228237739E-2</c:v>
                </c:pt>
                <c:pt idx="189">
                  <c:v>6.9899174043824189E-2</c:v>
                </c:pt>
                <c:pt idx="190">
                  <c:v>7.0514025857636095E-2</c:v>
                </c:pt>
                <c:pt idx="191">
                  <c:v>7.1089851814694779E-2</c:v>
                </c:pt>
                <c:pt idx="192">
                  <c:v>7.163203640397707E-2</c:v>
                </c:pt>
                <c:pt idx="193">
                  <c:v>7.2120724878670356E-2</c:v>
                </c:pt>
                <c:pt idx="194">
                  <c:v>7.2593521379393705E-2</c:v>
                </c:pt>
                <c:pt idx="195">
                  <c:v>7.305974273444002E-2</c:v>
                </c:pt>
                <c:pt idx="196">
                  <c:v>7.350446469232931E-2</c:v>
                </c:pt>
                <c:pt idx="197">
                  <c:v>7.3941372190657897E-2</c:v>
                </c:pt>
                <c:pt idx="198">
                  <c:v>7.4346398498028571E-2</c:v>
                </c:pt>
                <c:pt idx="199">
                  <c:v>7.4703513190869861E-2</c:v>
                </c:pt>
                <c:pt idx="200">
                  <c:v>7.5024051072759418E-2</c:v>
                </c:pt>
                <c:pt idx="201">
                  <c:v>7.5293171438406109E-2</c:v>
                </c:pt>
                <c:pt idx="202">
                  <c:v>7.5498777270163533E-2</c:v>
                </c:pt>
                <c:pt idx="203">
                  <c:v>7.5627975252950938E-2</c:v>
                </c:pt>
                <c:pt idx="204">
                  <c:v>7.5667214345886191E-2</c:v>
                </c:pt>
                <c:pt idx="205">
                  <c:v>7.5617525546790174E-2</c:v>
                </c:pt>
                <c:pt idx="206">
                  <c:v>7.5477733571015254E-2</c:v>
                </c:pt>
                <c:pt idx="207">
                  <c:v>7.5243465412328084E-2</c:v>
                </c:pt>
                <c:pt idx="208">
                  <c:v>7.4926100691206629E-2</c:v>
                </c:pt>
                <c:pt idx="209">
                  <c:v>7.4530117451776998E-2</c:v>
                </c:pt>
                <c:pt idx="210">
                  <c:v>7.4062518015752782E-2</c:v>
                </c:pt>
                <c:pt idx="211">
                  <c:v>7.3527845382571566E-2</c:v>
                </c:pt>
                <c:pt idx="212">
                  <c:v>7.2949540085340589E-2</c:v>
                </c:pt>
                <c:pt idx="213">
                  <c:v>7.2323922368034643E-2</c:v>
                </c:pt>
                <c:pt idx="214">
                  <c:v>7.1632918075566779E-2</c:v>
                </c:pt>
                <c:pt idx="215">
                  <c:v>7.0877623695570685E-2</c:v>
                </c:pt>
                <c:pt idx="216">
                  <c:v>7.0068221237733194E-2</c:v>
                </c:pt>
                <c:pt idx="217">
                  <c:v>6.921228105842113E-2</c:v>
                </c:pt>
                <c:pt idx="218">
                  <c:v>6.830955676628106E-2</c:v>
                </c:pt>
                <c:pt idx="219">
                  <c:v>6.7378760060471929E-2</c:v>
                </c:pt>
                <c:pt idx="220">
                  <c:v>6.6433680598336403E-2</c:v>
                </c:pt>
                <c:pt idx="221">
                  <c:v>6.549581713847509E-2</c:v>
                </c:pt>
                <c:pt idx="222">
                  <c:v>6.4571593396173591E-2</c:v>
                </c:pt>
                <c:pt idx="223">
                  <c:v>6.369179255737456E-2</c:v>
                </c:pt>
                <c:pt idx="224">
                  <c:v>6.2862767211093573E-2</c:v>
                </c:pt>
                <c:pt idx="225">
                  <c:v>6.2078461278269464E-2</c:v>
                </c:pt>
                <c:pt idx="226">
                  <c:v>6.1332132536305178E-2</c:v>
                </c:pt>
                <c:pt idx="227">
                  <c:v>6.0635238615417669E-2</c:v>
                </c:pt>
                <c:pt idx="228">
                  <c:v>5.9989810537415381E-2</c:v>
                </c:pt>
                <c:pt idx="229">
                  <c:v>5.937775101796304E-2</c:v>
                </c:pt>
                <c:pt idx="230">
                  <c:v>5.8791846771809486E-2</c:v>
                </c:pt>
                <c:pt idx="231">
                  <c:v>5.8243882534735968E-2</c:v>
                </c:pt>
                <c:pt idx="232">
                  <c:v>5.7742102968988553E-2</c:v>
                </c:pt>
                <c:pt idx="233">
                  <c:v>5.7266513281143766E-2</c:v>
                </c:pt>
                <c:pt idx="234">
                  <c:v>5.6818161810224053E-2</c:v>
                </c:pt>
                <c:pt idx="235">
                  <c:v>5.6393071483005909E-2</c:v>
                </c:pt>
                <c:pt idx="236">
                  <c:v>5.5987666212829704E-2</c:v>
                </c:pt>
                <c:pt idx="237">
                  <c:v>5.5614911396313339E-2</c:v>
                </c:pt>
                <c:pt idx="238">
                  <c:v>5.5270023951455527E-2</c:v>
                </c:pt>
                <c:pt idx="239">
                  <c:v>5.4940524116257987E-2</c:v>
                </c:pt>
                <c:pt idx="240">
                  <c:v>5.4617082153958788E-2</c:v>
                </c:pt>
                <c:pt idx="241">
                  <c:v>5.4332097665855325E-2</c:v>
                </c:pt>
                <c:pt idx="242">
                  <c:v>5.4093463595199433E-2</c:v>
                </c:pt>
                <c:pt idx="243">
                  <c:v>5.3886179341647709E-2</c:v>
                </c:pt>
                <c:pt idx="244">
                  <c:v>5.369766086328015E-2</c:v>
                </c:pt>
                <c:pt idx="245">
                  <c:v>5.3531043317045078E-2</c:v>
                </c:pt>
                <c:pt idx="246">
                  <c:v>5.338722566355298E-2</c:v>
                </c:pt>
                <c:pt idx="247">
                  <c:v>5.3258930077553147E-2</c:v>
                </c:pt>
                <c:pt idx="248">
                  <c:v>5.3137372786188644E-2</c:v>
                </c:pt>
                <c:pt idx="249">
                  <c:v>5.301052489009591E-2</c:v>
                </c:pt>
                <c:pt idx="250">
                  <c:v>5.287055464684582E-2</c:v>
                </c:pt>
                <c:pt idx="251">
                  <c:v>5.2724258519918327E-2</c:v>
                </c:pt>
                <c:pt idx="252">
                  <c:v>5.2540544529036719E-2</c:v>
                </c:pt>
                <c:pt idx="253">
                  <c:v>5.2320089495517509E-2</c:v>
                </c:pt>
                <c:pt idx="254">
                  <c:v>5.2079071877090689E-2</c:v>
                </c:pt>
                <c:pt idx="255">
                  <c:v>5.1802345226816697E-2</c:v>
                </c:pt>
                <c:pt idx="256">
                  <c:v>5.1492096867708982E-2</c:v>
                </c:pt>
                <c:pt idx="257">
                  <c:v>5.1152393133474923E-2</c:v>
                </c:pt>
                <c:pt idx="258">
                  <c:v>5.0782888950574534E-2</c:v>
                </c:pt>
                <c:pt idx="259">
                  <c:v>5.038555684138088E-2</c:v>
                </c:pt>
                <c:pt idx="260">
                  <c:v>4.9970609344044375E-2</c:v>
                </c:pt>
                <c:pt idx="261">
                  <c:v>4.9550704525944997E-2</c:v>
                </c:pt>
                <c:pt idx="262">
                  <c:v>4.9125037889652633E-2</c:v>
                </c:pt>
                <c:pt idx="263">
                  <c:v>4.8699289332974363E-2</c:v>
                </c:pt>
                <c:pt idx="264">
                  <c:v>4.8275516069063849E-2</c:v>
                </c:pt>
                <c:pt idx="265">
                  <c:v>4.785404408594509E-2</c:v>
                </c:pt>
                <c:pt idx="266">
                  <c:v>4.7457013578229186E-2</c:v>
                </c:pt>
                <c:pt idx="267">
                  <c:v>4.7079654490033727E-2</c:v>
                </c:pt>
                <c:pt idx="268">
                  <c:v>4.6727571941410209E-2</c:v>
                </c:pt>
                <c:pt idx="269">
                  <c:v>4.6414726795953654E-2</c:v>
                </c:pt>
                <c:pt idx="270">
                  <c:v>4.6140980352065174E-2</c:v>
                </c:pt>
                <c:pt idx="271">
                  <c:v>4.5908840598720968E-2</c:v>
                </c:pt>
                <c:pt idx="272">
                  <c:v>4.5721248199028966E-2</c:v>
                </c:pt>
                <c:pt idx="273">
                  <c:v>4.5570438254952703E-2</c:v>
                </c:pt>
                <c:pt idx="274">
                  <c:v>4.5454755527912165E-2</c:v>
                </c:pt>
                <c:pt idx="275">
                  <c:v>4.5370685747696531E-2</c:v>
                </c:pt>
                <c:pt idx="276">
                  <c:v>4.5311787845476646E-2</c:v>
                </c:pt>
                <c:pt idx="277">
                  <c:v>4.5277887508049244E-2</c:v>
                </c:pt>
                <c:pt idx="278">
                  <c:v>4.5262796715839632E-2</c:v>
                </c:pt>
                <c:pt idx="279">
                  <c:v>4.5259551844180103E-2</c:v>
                </c:pt>
                <c:pt idx="280">
                  <c:v>4.5265305232907768E-2</c:v>
                </c:pt>
                <c:pt idx="281">
                  <c:v>4.5252198386937857E-2</c:v>
                </c:pt>
                <c:pt idx="282">
                  <c:v>4.5202336810570579E-2</c:v>
                </c:pt>
                <c:pt idx="283">
                  <c:v>4.5103469373913296E-2</c:v>
                </c:pt>
                <c:pt idx="284">
                  <c:v>4.4936351833705264E-2</c:v>
                </c:pt>
                <c:pt idx="285">
                  <c:v>4.4706454064190056E-2</c:v>
                </c:pt>
                <c:pt idx="286">
                  <c:v>4.4408122301479475E-2</c:v>
                </c:pt>
                <c:pt idx="287">
                  <c:v>4.4018206427474581E-2</c:v>
                </c:pt>
                <c:pt idx="288">
                  <c:v>4.3573847524208426E-2</c:v>
                </c:pt>
                <c:pt idx="289">
                  <c:v>4.3086067933298257E-2</c:v>
                </c:pt>
                <c:pt idx="290">
                  <c:v>4.2555022893819572E-2</c:v>
                </c:pt>
                <c:pt idx="291">
                  <c:v>4.1992985045054838E-2</c:v>
                </c:pt>
                <c:pt idx="292">
                  <c:v>4.1406186782695829E-2</c:v>
                </c:pt>
                <c:pt idx="293">
                  <c:v>4.0809277658753029E-2</c:v>
                </c:pt>
                <c:pt idx="294">
                  <c:v>4.021238686806828E-2</c:v>
                </c:pt>
                <c:pt idx="295">
                  <c:v>3.9617073065024183E-2</c:v>
                </c:pt>
                <c:pt idx="296">
                  <c:v>3.9037288920947495E-2</c:v>
                </c:pt>
                <c:pt idx="297">
                  <c:v>3.849320112741611E-2</c:v>
                </c:pt>
                <c:pt idx="298">
                  <c:v>3.8007103112138792E-2</c:v>
                </c:pt>
                <c:pt idx="299">
                  <c:v>3.7597854863845127E-2</c:v>
                </c:pt>
                <c:pt idx="300">
                  <c:v>3.7255093364704908E-2</c:v>
                </c:pt>
                <c:pt idx="301">
                  <c:v>3.6963181936534084E-2</c:v>
                </c:pt>
                <c:pt idx="302">
                  <c:v>3.673558702883669E-2</c:v>
                </c:pt>
                <c:pt idx="303">
                  <c:v>3.6535596868942276E-2</c:v>
                </c:pt>
                <c:pt idx="304">
                  <c:v>3.6347688664405069E-2</c:v>
                </c:pt>
                <c:pt idx="305">
                  <c:v>3.6162451690085216E-2</c:v>
                </c:pt>
                <c:pt idx="306">
                  <c:v>3.5924197341159626E-2</c:v>
                </c:pt>
                <c:pt idx="307">
                  <c:v>3.5598527801999791E-2</c:v>
                </c:pt>
                <c:pt idx="308">
                  <c:v>3.5225061569699394E-2</c:v>
                </c:pt>
                <c:pt idx="309">
                  <c:v>3.4837677946294041E-2</c:v>
                </c:pt>
                <c:pt idx="310">
                  <c:v>3.4418785882423128E-2</c:v>
                </c:pt>
                <c:pt idx="311">
                  <c:v>3.397346187928435E-2</c:v>
                </c:pt>
                <c:pt idx="312">
                  <c:v>3.3525762568444091E-2</c:v>
                </c:pt>
                <c:pt idx="313">
                  <c:v>3.3093952051454746E-2</c:v>
                </c:pt>
                <c:pt idx="314">
                  <c:v>3.2671253501166321E-2</c:v>
                </c:pt>
                <c:pt idx="315">
                  <c:v>3.2273666592208032E-2</c:v>
                </c:pt>
                <c:pt idx="316">
                  <c:v>3.1926872680232456E-2</c:v>
                </c:pt>
                <c:pt idx="317">
                  <c:v>3.1616678890666931E-2</c:v>
                </c:pt>
                <c:pt idx="318">
                  <c:v>3.135136564392401E-2</c:v>
                </c:pt>
                <c:pt idx="319">
                  <c:v>3.1140114957371127E-2</c:v>
                </c:pt>
                <c:pt idx="320">
                  <c:v>3.0975556028098084E-2</c:v>
                </c:pt>
                <c:pt idx="321">
                  <c:v>3.0858006120917287E-2</c:v>
                </c:pt>
                <c:pt idx="322">
                  <c:v>3.0782737872915553E-2</c:v>
                </c:pt>
                <c:pt idx="323">
                  <c:v>3.0742466284404111E-2</c:v>
                </c:pt>
                <c:pt idx="324">
                  <c:v>3.0731582761630918E-2</c:v>
                </c:pt>
                <c:pt idx="325">
                  <c:v>3.0755403854135711E-2</c:v>
                </c:pt>
                <c:pt idx="326">
                  <c:v>3.0817302885820179E-2</c:v>
                </c:pt>
                <c:pt idx="327">
                  <c:v>3.0916753946775288E-2</c:v>
                </c:pt>
                <c:pt idx="328">
                  <c:v>3.1051928054967547E-2</c:v>
                </c:pt>
                <c:pt idx="329">
                  <c:v>3.1230764998879619E-2</c:v>
                </c:pt>
                <c:pt idx="330">
                  <c:v>3.1469755790662454E-2</c:v>
                </c:pt>
                <c:pt idx="331">
                  <c:v>3.1796636738600774E-2</c:v>
                </c:pt>
                <c:pt idx="332">
                  <c:v>3.2219198757233412E-2</c:v>
                </c:pt>
                <c:pt idx="333">
                  <c:v>3.2757966205652946E-2</c:v>
                </c:pt>
                <c:pt idx="334">
                  <c:v>3.3443540972307645E-2</c:v>
                </c:pt>
                <c:pt idx="335">
                  <c:v>3.4308943432974068E-2</c:v>
                </c:pt>
                <c:pt idx="336">
                  <c:v>3.5451973214876704E-2</c:v>
                </c:pt>
                <c:pt idx="337">
                  <c:v>3.7042604809288879E-2</c:v>
                </c:pt>
                <c:pt idx="338">
                  <c:v>3.8874408849278314E-2</c:v>
                </c:pt>
                <c:pt idx="339">
                  <c:v>4.0803538456395123E-2</c:v>
                </c:pt>
                <c:pt idx="340">
                  <c:v>4.2948996371559779E-2</c:v>
                </c:pt>
                <c:pt idx="341">
                  <c:v>4.5558889696795814E-2</c:v>
                </c:pt>
                <c:pt idx="342">
                  <c:v>4.8531439609854829E-2</c:v>
                </c:pt>
                <c:pt idx="343">
                  <c:v>5.1922556954699162E-2</c:v>
                </c:pt>
                <c:pt idx="344">
                  <c:v>5.5811827730777065E-2</c:v>
                </c:pt>
                <c:pt idx="345">
                  <c:v>6.008969035160068E-2</c:v>
                </c:pt>
                <c:pt idx="346">
                  <c:v>6.4662590032186287E-2</c:v>
                </c:pt>
                <c:pt idx="347">
                  <c:v>6.942257793970108E-2</c:v>
                </c:pt>
                <c:pt idx="348">
                  <c:v>7.4482463743580668E-2</c:v>
                </c:pt>
                <c:pt idx="349">
                  <c:v>7.9910129561405432E-2</c:v>
                </c:pt>
                <c:pt idx="350">
                  <c:v>8.5593888806579227E-2</c:v>
                </c:pt>
                <c:pt idx="351">
                  <c:v>9.142657546146768E-2</c:v>
                </c:pt>
                <c:pt idx="352">
                  <c:v>9.7359193783354545E-2</c:v>
                </c:pt>
                <c:pt idx="353">
                  <c:v>0.10333036909089072</c:v>
                </c:pt>
                <c:pt idx="354">
                  <c:v>0.10922649674793723</c:v>
                </c:pt>
                <c:pt idx="355">
                  <c:v>0.11510586376831577</c:v>
                </c:pt>
                <c:pt idx="356">
                  <c:v>0.12108850258253806</c:v>
                </c:pt>
                <c:pt idx="357">
                  <c:v>0.12710227826314913</c:v>
                </c:pt>
                <c:pt idx="358">
                  <c:v>0.13313674179449683</c:v>
                </c:pt>
                <c:pt idx="359">
                  <c:v>0.13924960499847638</c:v>
                </c:pt>
                <c:pt idx="360">
                  <c:v>0.14544560371896781</c:v>
                </c:pt>
                <c:pt idx="361">
                  <c:v>0.15170537336332277</c:v>
                </c:pt>
                <c:pt idx="362">
                  <c:v>0.15808291575446076</c:v>
                </c:pt>
                <c:pt idx="363">
                  <c:v>0.16458917788783822</c:v>
                </c:pt>
                <c:pt idx="364">
                  <c:v>0.17119280896446401</c:v>
                </c:pt>
                <c:pt idx="365">
                  <c:v>0.17780611733260354</c:v>
                </c:pt>
                <c:pt idx="366">
                  <c:v>0.18447411357589491</c:v>
                </c:pt>
                <c:pt idx="367">
                  <c:v>0.19157248145627162</c:v>
                </c:pt>
                <c:pt idx="368">
                  <c:v>0.19928429783290419</c:v>
                </c:pt>
                <c:pt idx="369">
                  <c:v>0.20740501117583493</c:v>
                </c:pt>
                <c:pt idx="370">
                  <c:v>0.21529088682722791</c:v>
                </c:pt>
                <c:pt idx="371">
                  <c:v>0.22273008292514843</c:v>
                </c:pt>
                <c:pt idx="372">
                  <c:v>0.22960149046275885</c:v>
                </c:pt>
                <c:pt idx="373">
                  <c:v>0.23671256490123285</c:v>
                </c:pt>
                <c:pt idx="374">
                  <c:v>0.2448368796593807</c:v>
                </c:pt>
                <c:pt idx="375">
                  <c:v>0.25293218404404094</c:v>
                </c:pt>
                <c:pt idx="376">
                  <c:v>0.26075291757464697</c:v>
                </c:pt>
                <c:pt idx="377">
                  <c:v>0.26832209957219538</c:v>
                </c:pt>
                <c:pt idx="378">
                  <c:v>0.27597600813345691</c:v>
                </c:pt>
                <c:pt idx="379">
                  <c:v>0.28355309056170036</c:v>
                </c:pt>
                <c:pt idx="380">
                  <c:v>0.29101075259633796</c:v>
                </c:pt>
                <c:pt idx="381">
                  <c:v>0.29832858974783683</c:v>
                </c:pt>
                <c:pt idx="382">
                  <c:v>0.30543331426901404</c:v>
                </c:pt>
                <c:pt idx="383">
                  <c:v>0.31218967662469976</c:v>
                </c:pt>
                <c:pt idx="384">
                  <c:v>0.31865575189009626</c:v>
                </c:pt>
                <c:pt idx="385">
                  <c:v>0.32508496770380724</c:v>
                </c:pt>
                <c:pt idx="386">
                  <c:v>0.33143733471717657</c:v>
                </c:pt>
                <c:pt idx="387">
                  <c:v>0.33759228395328483</c:v>
                </c:pt>
                <c:pt idx="388">
                  <c:v>0.34344832771127087</c:v>
                </c:pt>
                <c:pt idx="389">
                  <c:v>0.34910286562767578</c:v>
                </c:pt>
                <c:pt idx="390">
                  <c:v>0.35448664955094311</c:v>
                </c:pt>
                <c:pt idx="391">
                  <c:v>0.359594001056246</c:v>
                </c:pt>
                <c:pt idx="392">
                  <c:v>0.36442557791766045</c:v>
                </c:pt>
                <c:pt idx="393">
                  <c:v>0.36892577622158235</c:v>
                </c:pt>
                <c:pt idx="394">
                  <c:v>0.37315126446523805</c:v>
                </c:pt>
                <c:pt idx="395">
                  <c:v>0.37714719318928491</c:v>
                </c:pt>
                <c:pt idx="396">
                  <c:v>0.38090670976149593</c:v>
                </c:pt>
                <c:pt idx="397">
                  <c:v>0.38439235050386433</c:v>
                </c:pt>
                <c:pt idx="398">
                  <c:v>0.38765253630785729</c:v>
                </c:pt>
                <c:pt idx="399">
                  <c:v>0.39071165341344366</c:v>
                </c:pt>
                <c:pt idx="400">
                  <c:v>0.39356797258273363</c:v>
                </c:pt>
                <c:pt idx="401">
                  <c:v>0.39619352193927393</c:v>
                </c:pt>
                <c:pt idx="402">
                  <c:v>0.39859701895436711</c:v>
                </c:pt>
                <c:pt idx="403">
                  <c:v>0.40079400502301826</c:v>
                </c:pt>
                <c:pt idx="404">
                  <c:v>0.40281308065838983</c:v>
                </c:pt>
                <c:pt idx="405">
                  <c:v>0.40471488390298521</c:v>
                </c:pt>
                <c:pt idx="406">
                  <c:v>0.40644882365086693</c:v>
                </c:pt>
                <c:pt idx="407">
                  <c:v>0.40800675573634498</c:v>
                </c:pt>
                <c:pt idx="408">
                  <c:v>0.40955173606185724</c:v>
                </c:pt>
                <c:pt idx="409">
                  <c:v>0.41180893365089255</c:v>
                </c:pt>
                <c:pt idx="410">
                  <c:v>0.41538685461381275</c:v>
                </c:pt>
                <c:pt idx="411">
                  <c:v>0.41961097190388169</c:v>
                </c:pt>
                <c:pt idx="412">
                  <c:v>0.41970704063114628</c:v>
                </c:pt>
                <c:pt idx="413">
                  <c:v>0.41931738143275632</c:v>
                </c:pt>
                <c:pt idx="414">
                  <c:v>0.41935454666572336</c:v>
                </c:pt>
                <c:pt idx="415">
                  <c:v>0.41935433940847683</c:v>
                </c:pt>
                <c:pt idx="416">
                  <c:v>0.41935163932612957</c:v>
                </c:pt>
                <c:pt idx="417">
                  <c:v>0.4195503185030699</c:v>
                </c:pt>
                <c:pt idx="418">
                  <c:v>0.41996170331545651</c:v>
                </c:pt>
                <c:pt idx="419">
                  <c:v>0.42051459915614914</c:v>
                </c:pt>
                <c:pt idx="420">
                  <c:v>0.42111455215919097</c:v>
                </c:pt>
                <c:pt idx="421">
                  <c:v>0.42171786137622824</c:v>
                </c:pt>
                <c:pt idx="422">
                  <c:v>0.42230098224773926</c:v>
                </c:pt>
                <c:pt idx="423">
                  <c:v>0.42286826639617975</c:v>
                </c:pt>
                <c:pt idx="424">
                  <c:v>0.42342125711593875</c:v>
                </c:pt>
                <c:pt idx="425">
                  <c:v>0.42396085174814352</c:v>
                </c:pt>
                <c:pt idx="426">
                  <c:v>0.42448411193673852</c:v>
                </c:pt>
                <c:pt idx="427">
                  <c:v>0.4249850464840757</c:v>
                </c:pt>
                <c:pt idx="428">
                  <c:v>0.42548793207817182</c:v>
                </c:pt>
                <c:pt idx="429">
                  <c:v>0.42598928167166089</c:v>
                </c:pt>
                <c:pt idx="430">
                  <c:v>0.4264718499572005</c:v>
                </c:pt>
                <c:pt idx="431">
                  <c:v>0.42694254025276851</c:v>
                </c:pt>
                <c:pt idx="432">
                  <c:v>0.42740446197649662</c:v>
                </c:pt>
                <c:pt idx="433">
                  <c:v>0.42786813459666601</c:v>
                </c:pt>
                <c:pt idx="434">
                  <c:v>0.42834379324253802</c:v>
                </c:pt>
                <c:pt idx="435">
                  <c:v>0.42877184081483588</c:v>
                </c:pt>
                <c:pt idx="436">
                  <c:v>0.42917024885672039</c:v>
                </c:pt>
                <c:pt idx="437">
                  <c:v>0.42956606485466642</c:v>
                </c:pt>
                <c:pt idx="438">
                  <c:v>0.42997238161092788</c:v>
                </c:pt>
                <c:pt idx="439">
                  <c:v>0.43039336706265297</c:v>
                </c:pt>
                <c:pt idx="440">
                  <c:v>0.43083993154600941</c:v>
                </c:pt>
                <c:pt idx="441">
                  <c:v>0.43131694928163422</c:v>
                </c:pt>
                <c:pt idx="442">
                  <c:v>0.43181603960003762</c:v>
                </c:pt>
                <c:pt idx="443">
                  <c:v>0.43232074534228593</c:v>
                </c:pt>
                <c:pt idx="444">
                  <c:v>0.4327955144661968</c:v>
                </c:pt>
                <c:pt idx="445">
                  <c:v>0.4332103145419679</c:v>
                </c:pt>
                <c:pt idx="446">
                  <c:v>0.43359243211601806</c:v>
                </c:pt>
                <c:pt idx="447">
                  <c:v>0.43398602308452605</c:v>
                </c:pt>
                <c:pt idx="448">
                  <c:v>0.43440603397199962</c:v>
                </c:pt>
                <c:pt idx="449">
                  <c:v>0.43484305362267162</c:v>
                </c:pt>
                <c:pt idx="450">
                  <c:v>0.43527489100043504</c:v>
                </c:pt>
                <c:pt idx="451">
                  <c:v>0.43569561303276472</c:v>
                </c:pt>
                <c:pt idx="452">
                  <c:v>0.43611347481542556</c:v>
                </c:pt>
                <c:pt idx="453">
                  <c:v>0.43656142745180582</c:v>
                </c:pt>
                <c:pt idx="454">
                  <c:v>0.43703631364503231</c:v>
                </c:pt>
                <c:pt idx="455">
                  <c:v>0.43751633236412135</c:v>
                </c:pt>
                <c:pt idx="456">
                  <c:v>0.43797317666673546</c:v>
                </c:pt>
                <c:pt idx="457">
                  <c:v>0.43838012964301787</c:v>
                </c:pt>
                <c:pt idx="458">
                  <c:v>0.43876009761838108</c:v>
                </c:pt>
                <c:pt idx="459">
                  <c:v>0.43910311314494727</c:v>
                </c:pt>
                <c:pt idx="460">
                  <c:v>0.43939290650095153</c:v>
                </c:pt>
                <c:pt idx="461">
                  <c:v>0.43964640498193047</c:v>
                </c:pt>
                <c:pt idx="462">
                  <c:v>0.43991775677145095</c:v>
                </c:pt>
                <c:pt idx="463">
                  <c:v>0.44022211353796581</c:v>
                </c:pt>
                <c:pt idx="464">
                  <c:v>0.44054712610248509</c:v>
                </c:pt>
                <c:pt idx="465">
                  <c:v>0.4409210438780779</c:v>
                </c:pt>
                <c:pt idx="466">
                  <c:v>0.44133979345313229</c:v>
                </c:pt>
                <c:pt idx="467">
                  <c:v>0.44178880446565977</c:v>
                </c:pt>
                <c:pt idx="468">
                  <c:v>0.44225226732560785</c:v>
                </c:pt>
                <c:pt idx="469">
                  <c:v>0.44267599063810875</c:v>
                </c:pt>
                <c:pt idx="470">
                  <c:v>0.44309434911155304</c:v>
                </c:pt>
                <c:pt idx="471">
                  <c:v>0.44354251054169025</c:v>
                </c:pt>
                <c:pt idx="472">
                  <c:v>0.4440277825250048</c:v>
                </c:pt>
                <c:pt idx="473">
                  <c:v>0.44445177338880792</c:v>
                </c:pt>
                <c:pt idx="474">
                  <c:v>0.4447833811585451</c:v>
                </c:pt>
                <c:pt idx="475">
                  <c:v>0.44504921279617904</c:v>
                </c:pt>
                <c:pt idx="476">
                  <c:v>0.44541474946973786</c:v>
                </c:pt>
                <c:pt idx="477">
                  <c:v>0.445791495779636</c:v>
                </c:pt>
                <c:pt idx="478">
                  <c:v>0.44614758024256351</c:v>
                </c:pt>
                <c:pt idx="479">
                  <c:v>0.44646285984012429</c:v>
                </c:pt>
                <c:pt idx="480">
                  <c:v>0.44678576439274548</c:v>
                </c:pt>
                <c:pt idx="481">
                  <c:v>0.44713836723835698</c:v>
                </c:pt>
                <c:pt idx="482">
                  <c:v>0.44752195641545117</c:v>
                </c:pt>
                <c:pt idx="483">
                  <c:v>0.44791936807104415</c:v>
                </c:pt>
                <c:pt idx="484">
                  <c:v>0.44829884245447627</c:v>
                </c:pt>
                <c:pt idx="485">
                  <c:v>0.4486831274360682</c:v>
                </c:pt>
                <c:pt idx="486">
                  <c:v>0.44908519598691021</c:v>
                </c:pt>
                <c:pt idx="487">
                  <c:v>0.44950602982017412</c:v>
                </c:pt>
                <c:pt idx="488">
                  <c:v>0.44992500754112169</c:v>
                </c:pt>
                <c:pt idx="489">
                  <c:v>0.45033490562890421</c:v>
                </c:pt>
                <c:pt idx="490">
                  <c:v>0.45074050839879726</c:v>
                </c:pt>
                <c:pt idx="491">
                  <c:v>0.45115890211297727</c:v>
                </c:pt>
                <c:pt idx="492">
                  <c:v>0.45157404182474042</c:v>
                </c:pt>
                <c:pt idx="493">
                  <c:v>0.45199632495098008</c:v>
                </c:pt>
                <c:pt idx="494">
                  <c:v>0.45241875963586842</c:v>
                </c:pt>
                <c:pt idx="495">
                  <c:v>0.45279608904800267</c:v>
                </c:pt>
                <c:pt idx="496">
                  <c:v>0.45317227909162289</c:v>
                </c:pt>
                <c:pt idx="497">
                  <c:v>0.45356021505747435</c:v>
                </c:pt>
                <c:pt idx="498">
                  <c:v>0.4539560322242388</c:v>
                </c:pt>
                <c:pt idx="499">
                  <c:v>0.4543294949752969</c:v>
                </c:pt>
                <c:pt idx="500">
                  <c:v>0.45469510896055176</c:v>
                </c:pt>
                <c:pt idx="501">
                  <c:v>0.45506071631251976</c:v>
                </c:pt>
                <c:pt idx="502">
                  <c:v>0.45543349865097121</c:v>
                </c:pt>
                <c:pt idx="503">
                  <c:v>0.45583502284780258</c:v>
                </c:pt>
                <c:pt idx="504">
                  <c:v>0.45625511705169547</c:v>
                </c:pt>
                <c:pt idx="505">
                  <c:v>0.45663817153428532</c:v>
                </c:pt>
                <c:pt idx="506">
                  <c:v>0.45692413153767575</c:v>
                </c:pt>
                <c:pt idx="507">
                  <c:v>0.45718909811117853</c:v>
                </c:pt>
                <c:pt idx="508">
                  <c:v>0.45751852551190358</c:v>
                </c:pt>
                <c:pt idx="509">
                  <c:v>0.45790034586814077</c:v>
                </c:pt>
                <c:pt idx="510">
                  <c:v>0.4582515087339768</c:v>
                </c:pt>
                <c:pt idx="511">
                  <c:v>0.45857193352421088</c:v>
                </c:pt>
                <c:pt idx="512">
                  <c:v>0.45888808781506896</c:v>
                </c:pt>
                <c:pt idx="513">
                  <c:v>0.45922865028797172</c:v>
                </c:pt>
                <c:pt idx="514">
                  <c:v>0.45961335694563843</c:v>
                </c:pt>
                <c:pt idx="515">
                  <c:v>0.46001082635157808</c:v>
                </c:pt>
                <c:pt idx="516">
                  <c:v>0.46039355263717113</c:v>
                </c:pt>
                <c:pt idx="517">
                  <c:v>0.46073354501599445</c:v>
                </c:pt>
                <c:pt idx="518">
                  <c:v>0.46100722407432759</c:v>
                </c:pt>
                <c:pt idx="519">
                  <c:v>0.46126448258951497</c:v>
                </c:pt>
                <c:pt idx="520">
                  <c:v>0.46155208783196611</c:v>
                </c:pt>
                <c:pt idx="521">
                  <c:v>0.46188175480098576</c:v>
                </c:pt>
                <c:pt idx="522">
                  <c:v>0.46220809131670176</c:v>
                </c:pt>
                <c:pt idx="523">
                  <c:v>0.46254448592482783</c:v>
                </c:pt>
                <c:pt idx="524">
                  <c:v>0.46287460969126853</c:v>
                </c:pt>
                <c:pt idx="525">
                  <c:v>0.46319098729896663</c:v>
                </c:pt>
                <c:pt idx="526">
                  <c:v>0.46351483261683091</c:v>
                </c:pt>
                <c:pt idx="527">
                  <c:v>0.46383857502012277</c:v>
                </c:pt>
                <c:pt idx="528">
                  <c:v>0.46416568528611707</c:v>
                </c:pt>
                <c:pt idx="529">
                  <c:v>0.46449290457322395</c:v>
                </c:pt>
                <c:pt idx="530">
                  <c:v>0.46479228054088084</c:v>
                </c:pt>
                <c:pt idx="531">
                  <c:v>0.46509122889313514</c:v>
                </c:pt>
                <c:pt idx="532">
                  <c:v>0.46539610441884288</c:v>
                </c:pt>
                <c:pt idx="533">
                  <c:v>0.46570556614371178</c:v>
                </c:pt>
                <c:pt idx="534">
                  <c:v>0.46602253002175481</c:v>
                </c:pt>
                <c:pt idx="535">
                  <c:v>0.4663181040881712</c:v>
                </c:pt>
                <c:pt idx="536">
                  <c:v>0.46660282066543884</c:v>
                </c:pt>
                <c:pt idx="537">
                  <c:v>0.46688882172852242</c:v>
                </c:pt>
                <c:pt idx="538">
                  <c:v>0.46713815810669679</c:v>
                </c:pt>
                <c:pt idx="539">
                  <c:v>0.46736003701135537</c:v>
                </c:pt>
                <c:pt idx="540">
                  <c:v>0.46755871314404468</c:v>
                </c:pt>
                <c:pt idx="541">
                  <c:v>0.46773485888917726</c:v>
                </c:pt>
                <c:pt idx="542">
                  <c:v>0.46787967475447501</c:v>
                </c:pt>
                <c:pt idx="543">
                  <c:v>0.46801076093137106</c:v>
                </c:pt>
                <c:pt idx="544">
                  <c:v>0.46813797337598512</c:v>
                </c:pt>
                <c:pt idx="545">
                  <c:v>0.46826811326083834</c:v>
                </c:pt>
                <c:pt idx="546">
                  <c:v>0.46841652553846813</c:v>
                </c:pt>
                <c:pt idx="547">
                  <c:v>0.46859812464445072</c:v>
                </c:pt>
                <c:pt idx="548">
                  <c:v>0.46881229823024306</c:v>
                </c:pt>
                <c:pt idx="549">
                  <c:v>0.4690431782704893</c:v>
                </c:pt>
                <c:pt idx="550">
                  <c:v>0.46927196037065944</c:v>
                </c:pt>
                <c:pt idx="551">
                  <c:v>0.46947074599040833</c:v>
                </c:pt>
                <c:pt idx="552">
                  <c:v>0.46965770008997498</c:v>
                </c:pt>
                <c:pt idx="553">
                  <c:v>0.46987232055881539</c:v>
                </c:pt>
                <c:pt idx="554">
                  <c:v>0.47011358711952395</c:v>
                </c:pt>
                <c:pt idx="555">
                  <c:v>0.47035641181979715</c:v>
                </c:pt>
                <c:pt idx="556">
                  <c:v>0.4705966957982109</c:v>
                </c:pt>
                <c:pt idx="557">
                  <c:v>0.47083213508980493</c:v>
                </c:pt>
                <c:pt idx="558">
                  <c:v>0.47097121858172181</c:v>
                </c:pt>
                <c:pt idx="559">
                  <c:v>0.47105290653478687</c:v>
                </c:pt>
                <c:pt idx="560">
                  <c:v>0.47112150221619781</c:v>
                </c:pt>
                <c:pt idx="561">
                  <c:v>0.47122112394909321</c:v>
                </c:pt>
                <c:pt idx="562">
                  <c:v>0.4713984448450137</c:v>
                </c:pt>
                <c:pt idx="563">
                  <c:v>0.47161553461574551</c:v>
                </c:pt>
                <c:pt idx="564">
                  <c:v>0.471839593555061</c:v>
                </c:pt>
                <c:pt idx="565">
                  <c:v>0.47204766883300131</c:v>
                </c:pt>
                <c:pt idx="566">
                  <c:v>0.47222011426799426</c:v>
                </c:pt>
                <c:pt idx="567">
                  <c:v>0.4723776704865556</c:v>
                </c:pt>
                <c:pt idx="568">
                  <c:v>0.47252866615759487</c:v>
                </c:pt>
                <c:pt idx="569">
                  <c:v>0.4726689864789001</c:v>
                </c:pt>
                <c:pt idx="570">
                  <c:v>0.47280613035948821</c:v>
                </c:pt>
                <c:pt idx="571">
                  <c:v>0.47286263329157635</c:v>
                </c:pt>
                <c:pt idx="572">
                  <c:v>0.47282707345773978</c:v>
                </c:pt>
                <c:pt idx="573">
                  <c:v>0.4727207857544703</c:v>
                </c:pt>
                <c:pt idx="574">
                  <c:v>0.47246259138455798</c:v>
                </c:pt>
                <c:pt idx="575">
                  <c:v>0.47212245063770947</c:v>
                </c:pt>
                <c:pt idx="576">
                  <c:v>0.47170954853862529</c:v>
                </c:pt>
                <c:pt idx="577">
                  <c:v>0.47118995259750546</c:v>
                </c:pt>
                <c:pt idx="578">
                  <c:v>0.47064078235438189</c:v>
                </c:pt>
                <c:pt idx="579">
                  <c:v>0.46996029112164817</c:v>
                </c:pt>
                <c:pt idx="580">
                  <c:v>0.46906801610686616</c:v>
                </c:pt>
                <c:pt idx="581">
                  <c:v>0.46794609931535386</c:v>
                </c:pt>
                <c:pt idx="582">
                  <c:v>0.46659812153551666</c:v>
                </c:pt>
                <c:pt idx="583">
                  <c:v>0.46515564932460102</c:v>
                </c:pt>
                <c:pt idx="584">
                  <c:v>0.46375931311754487</c:v>
                </c:pt>
                <c:pt idx="585">
                  <c:v>0.46253057293898014</c:v>
                </c:pt>
                <c:pt idx="586">
                  <c:v>0.46186331709941703</c:v>
                </c:pt>
                <c:pt idx="587">
                  <c:v>0.46153497534538052</c:v>
                </c:pt>
                <c:pt idx="588">
                  <c:v>0.46138442883261727</c:v>
                </c:pt>
                <c:pt idx="589">
                  <c:v>0.46131951293216167</c:v>
                </c:pt>
                <c:pt idx="590">
                  <c:v>0.46121802900531128</c:v>
                </c:pt>
                <c:pt idx="591">
                  <c:v>0.46105562216772311</c:v>
                </c:pt>
                <c:pt idx="592">
                  <c:v>0.46072857165423614</c:v>
                </c:pt>
                <c:pt idx="593">
                  <c:v>0.46013526480173911</c:v>
                </c:pt>
                <c:pt idx="594">
                  <c:v>0.45932463203294432</c:v>
                </c:pt>
                <c:pt idx="595">
                  <c:v>0.45820713938932128</c:v>
                </c:pt>
                <c:pt idx="596">
                  <c:v>0.45701284550997096</c:v>
                </c:pt>
                <c:pt idx="597">
                  <c:v>0.45598753235840983</c:v>
                </c:pt>
                <c:pt idx="598">
                  <c:v>0.45500905074696329</c:v>
                </c:pt>
                <c:pt idx="599">
                  <c:v>0.45410723439346706</c:v>
                </c:pt>
                <c:pt idx="600">
                  <c:v>0.45316716322158995</c:v>
                </c:pt>
                <c:pt idx="601">
                  <c:v>0.45211240768538552</c:v>
                </c:pt>
                <c:pt idx="602">
                  <c:v>0.45103504693311036</c:v>
                </c:pt>
                <c:pt idx="603">
                  <c:v>0.44999480808465264</c:v>
                </c:pt>
                <c:pt idx="604">
                  <c:v>0.44894855082936602</c:v>
                </c:pt>
                <c:pt idx="605">
                  <c:v>0.44790812132144742</c:v>
                </c:pt>
                <c:pt idx="606">
                  <c:v>0.4470236203503829</c:v>
                </c:pt>
                <c:pt idx="607">
                  <c:v>0.44634571803351569</c:v>
                </c:pt>
                <c:pt idx="608">
                  <c:v>0.44575485209331084</c:v>
                </c:pt>
                <c:pt idx="609">
                  <c:v>0.44524295409078063</c:v>
                </c:pt>
                <c:pt idx="610">
                  <c:v>0.44497202799523472</c:v>
                </c:pt>
                <c:pt idx="611">
                  <c:v>0.44480889394039924</c:v>
                </c:pt>
                <c:pt idx="612">
                  <c:v>0.44467195279572125</c:v>
                </c:pt>
                <c:pt idx="613">
                  <c:v>0.44458820169470098</c:v>
                </c:pt>
                <c:pt idx="614">
                  <c:v>0.44464952524951906</c:v>
                </c:pt>
                <c:pt idx="615">
                  <c:v>0.44469363096220232</c:v>
                </c:pt>
                <c:pt idx="616">
                  <c:v>0.44477886042623321</c:v>
                </c:pt>
                <c:pt idx="617">
                  <c:v>0.44488936589733358</c:v>
                </c:pt>
                <c:pt idx="618">
                  <c:v>0.44496468098740605</c:v>
                </c:pt>
                <c:pt idx="619">
                  <c:v>0.4450739521124128</c:v>
                </c:pt>
                <c:pt idx="620">
                  <c:v>0.44521912659688279</c:v>
                </c:pt>
                <c:pt idx="621">
                  <c:v>0.44538624265333054</c:v>
                </c:pt>
                <c:pt idx="622">
                  <c:v>0.44554782697592005</c:v>
                </c:pt>
                <c:pt idx="623">
                  <c:v>0.44563511938698874</c:v>
                </c:pt>
                <c:pt idx="624">
                  <c:v>0.44571502967720933</c:v>
                </c:pt>
                <c:pt idx="625">
                  <c:v>0.44584527659154466</c:v>
                </c:pt>
                <c:pt idx="626">
                  <c:v>0.44604249313964595</c:v>
                </c:pt>
                <c:pt idx="627">
                  <c:v>0.44622384259888764</c:v>
                </c:pt>
                <c:pt idx="628">
                  <c:v>0.44647567276161426</c:v>
                </c:pt>
                <c:pt idx="629">
                  <c:v>0.44681449340882201</c:v>
                </c:pt>
                <c:pt idx="630">
                  <c:v>0.44721578012222352</c:v>
                </c:pt>
                <c:pt idx="631">
                  <c:v>0.44763445461361495</c:v>
                </c:pt>
                <c:pt idx="632">
                  <c:v>0.44813507614260267</c:v>
                </c:pt>
                <c:pt idx="633">
                  <c:v>0.44863465401844815</c:v>
                </c:pt>
                <c:pt idx="634">
                  <c:v>0.44909795067881009</c:v>
                </c:pt>
                <c:pt idx="635">
                  <c:v>0.44959053746583749</c:v>
                </c:pt>
                <c:pt idx="636">
                  <c:v>0.45008226583182603</c:v>
                </c:pt>
                <c:pt idx="637">
                  <c:v>0.45063587673984035</c:v>
                </c:pt>
                <c:pt idx="638">
                  <c:v>0.4512097245062251</c:v>
                </c:pt>
                <c:pt idx="639">
                  <c:v>0.45169874722967995</c:v>
                </c:pt>
                <c:pt idx="640">
                  <c:v>0.45226411578907638</c:v>
                </c:pt>
                <c:pt idx="641">
                  <c:v>0.45279166017138245</c:v>
                </c:pt>
                <c:pt idx="642">
                  <c:v>0.45330299682459996</c:v>
                </c:pt>
                <c:pt idx="643">
                  <c:v>0.45387590576826142</c:v>
                </c:pt>
                <c:pt idx="644">
                  <c:v>0.45442040298175512</c:v>
                </c:pt>
                <c:pt idx="645">
                  <c:v>0.45498757294543213</c:v>
                </c:pt>
                <c:pt idx="646">
                  <c:v>0.45554381523837295</c:v>
                </c:pt>
                <c:pt idx="647">
                  <c:v>0.45606571074243568</c:v>
                </c:pt>
                <c:pt idx="648">
                  <c:v>0.45662969749580773</c:v>
                </c:pt>
                <c:pt idx="649">
                  <c:v>0.45720022705168206</c:v>
                </c:pt>
                <c:pt idx="650">
                  <c:v>0.45780354287142572</c:v>
                </c:pt>
                <c:pt idx="651">
                  <c:v>0.46552959105544961</c:v>
                </c:pt>
                <c:pt idx="652">
                  <c:v>0.46622811175718781</c:v>
                </c:pt>
                <c:pt idx="653">
                  <c:v>0.46694940082168146</c:v>
                </c:pt>
                <c:pt idx="654">
                  <c:v>0.46766773142226686</c:v>
                </c:pt>
                <c:pt idx="655">
                  <c:v>0.46840248350989933</c:v>
                </c:pt>
                <c:pt idx="656">
                  <c:v>0.46915777456179925</c:v>
                </c:pt>
                <c:pt idx="657">
                  <c:v>0.46990227307086974</c:v>
                </c:pt>
                <c:pt idx="658">
                  <c:v>0.47065180731061812</c:v>
                </c:pt>
                <c:pt idx="659">
                  <c:v>0.47140162877000291</c:v>
                </c:pt>
                <c:pt idx="660">
                  <c:v>0.47215698332992956</c:v>
                </c:pt>
                <c:pt idx="661">
                  <c:v>0.47291700085178617</c:v>
                </c:pt>
                <c:pt idx="662">
                  <c:v>0.47367658974991372</c:v>
                </c:pt>
                <c:pt idx="663">
                  <c:v>0.4744435279083985</c:v>
                </c:pt>
                <c:pt idx="664">
                  <c:v>0.47520145024726984</c:v>
                </c:pt>
                <c:pt idx="665">
                  <c:v>0.47595592965578848</c:v>
                </c:pt>
                <c:pt idx="666">
                  <c:v>0.47671148311546091</c:v>
                </c:pt>
                <c:pt idx="667">
                  <c:v>0.47746845510184105</c:v>
                </c:pt>
                <c:pt idx="668">
                  <c:v>0.47824040564940423</c:v>
                </c:pt>
                <c:pt idx="669">
                  <c:v>0.47900228191529914</c:v>
                </c:pt>
                <c:pt idx="670">
                  <c:v>0.4797564284342592</c:v>
                </c:pt>
                <c:pt idx="671">
                  <c:v>0.48050411311941188</c:v>
                </c:pt>
                <c:pt idx="672">
                  <c:v>0.48124011851616233</c:v>
                </c:pt>
                <c:pt idx="673">
                  <c:v>0.48197733440004364</c:v>
                </c:pt>
                <c:pt idx="674">
                  <c:v>0.48271887530872115</c:v>
                </c:pt>
                <c:pt idx="675">
                  <c:v>0.48344572458074508</c:v>
                </c:pt>
                <c:pt idx="676">
                  <c:v>0.48416811606288984</c:v>
                </c:pt>
                <c:pt idx="677">
                  <c:v>0.4848820025311113</c:v>
                </c:pt>
                <c:pt idx="678">
                  <c:v>0.48558488514972853</c:v>
                </c:pt>
                <c:pt idx="679">
                  <c:v>0.48628305267653105</c:v>
                </c:pt>
                <c:pt idx="680">
                  <c:v>0.48698979732163655</c:v>
                </c:pt>
                <c:pt idx="681">
                  <c:v>0.487686099717271</c:v>
                </c:pt>
                <c:pt idx="682">
                  <c:v>0.4883667112790005</c:v>
                </c:pt>
                <c:pt idx="683">
                  <c:v>0.48904316757634808</c:v>
                </c:pt>
                <c:pt idx="684">
                  <c:v>0.48969109521230531</c:v>
                </c:pt>
                <c:pt idx="685">
                  <c:v>0.49032299620848729</c:v>
                </c:pt>
                <c:pt idx="686">
                  <c:v>0.49096790138993679</c:v>
                </c:pt>
                <c:pt idx="687">
                  <c:v>0.49159991222668448</c:v>
                </c:pt>
                <c:pt idx="688">
                  <c:v>0.49222327492508722</c:v>
                </c:pt>
                <c:pt idx="689">
                  <c:v>0.49284968798186596</c:v>
                </c:pt>
                <c:pt idx="690">
                  <c:v>0.49345799243203858</c:v>
                </c:pt>
                <c:pt idx="691">
                  <c:v>0.49404853325628534</c:v>
                </c:pt>
                <c:pt idx="692">
                  <c:v>0.49463211281469888</c:v>
                </c:pt>
                <c:pt idx="693">
                  <c:v>0.49520892615324535</c:v>
                </c:pt>
                <c:pt idx="694">
                  <c:v>0.49576917391747305</c:v>
                </c:pt>
                <c:pt idx="695">
                  <c:v>0.4963193208121659</c:v>
                </c:pt>
                <c:pt idx="696">
                  <c:v>0.49686096323257273</c:v>
                </c:pt>
                <c:pt idx="697">
                  <c:v>0.4973843972091706</c:v>
                </c:pt>
                <c:pt idx="698">
                  <c:v>0.49790531242667735</c:v>
                </c:pt>
                <c:pt idx="699">
                  <c:v>0.4984248176477839</c:v>
                </c:pt>
                <c:pt idx="700">
                  <c:v>0.49892381342390313</c:v>
                </c:pt>
                <c:pt idx="701">
                  <c:v>0.49940208993688262</c:v>
                </c:pt>
                <c:pt idx="702">
                  <c:v>0.49986759815042775</c:v>
                </c:pt>
                <c:pt idx="703">
                  <c:v>0.50032172288984877</c:v>
                </c:pt>
                <c:pt idx="704">
                  <c:v>0.50074908991342504</c:v>
                </c:pt>
                <c:pt idx="705">
                  <c:v>0.5011762879635695</c:v>
                </c:pt>
                <c:pt idx="706">
                  <c:v>0.50161413132797883</c:v>
                </c:pt>
                <c:pt idx="707">
                  <c:v>0.50201392775186926</c:v>
                </c:pt>
                <c:pt idx="708">
                  <c:v>0.50238832596249094</c:v>
                </c:pt>
                <c:pt idx="709">
                  <c:v>0.50275138931422947</c:v>
                </c:pt>
                <c:pt idx="710">
                  <c:v>0.50310112251767769</c:v>
                </c:pt>
                <c:pt idx="711">
                  <c:v>0.50343735175874793</c:v>
                </c:pt>
                <c:pt idx="712">
                  <c:v>0.50377422879786227</c:v>
                </c:pt>
                <c:pt idx="713">
                  <c:v>0.50409709605165054</c:v>
                </c:pt>
                <c:pt idx="714">
                  <c:v>0.50438940551758349</c:v>
                </c:pt>
                <c:pt idx="715">
                  <c:v>0.5046740860867529</c:v>
                </c:pt>
                <c:pt idx="716">
                  <c:v>0.50494917902985204</c:v>
                </c:pt>
                <c:pt idx="717">
                  <c:v>0.50520484165927571</c:v>
                </c:pt>
                <c:pt idx="718">
                  <c:v>0.50545060915875739</c:v>
                </c:pt>
                <c:pt idx="719">
                  <c:v>0.5056916922335245</c:v>
                </c:pt>
                <c:pt idx="720">
                  <c:v>0.50590875242929523</c:v>
                </c:pt>
                <c:pt idx="721">
                  <c:v>0.50610620588213495</c:v>
                </c:pt>
                <c:pt idx="722">
                  <c:v>0.50629148230573762</c:v>
                </c:pt>
                <c:pt idx="723">
                  <c:v>0.50646654176695494</c:v>
                </c:pt>
                <c:pt idx="724">
                  <c:v>0.50661696892435049</c:v>
                </c:pt>
                <c:pt idx="725">
                  <c:v>0.50674208725017811</c:v>
                </c:pt>
                <c:pt idx="726">
                  <c:v>0.50686153356931329</c:v>
                </c:pt>
                <c:pt idx="727">
                  <c:v>0.50695443814894992</c:v>
                </c:pt>
                <c:pt idx="728">
                  <c:v>0.50703138698469508</c:v>
                </c:pt>
                <c:pt idx="729">
                  <c:v>0.50710336976754478</c:v>
                </c:pt>
                <c:pt idx="730">
                  <c:v>0.507145783302407</c:v>
                </c:pt>
                <c:pt idx="731">
                  <c:v>0.50717049345036469</c:v>
                </c:pt>
                <c:pt idx="732">
                  <c:v>0.50718442813152309</c:v>
                </c:pt>
                <c:pt idx="733">
                  <c:v>0.50717224417723439</c:v>
                </c:pt>
                <c:pt idx="734">
                  <c:v>0.50714800390674897</c:v>
                </c:pt>
                <c:pt idx="735">
                  <c:v>0.50711646376383368</c:v>
                </c:pt>
                <c:pt idx="736">
                  <c:v>0.50707772564831655</c:v>
                </c:pt>
                <c:pt idx="737">
                  <c:v>0.50701415763762359</c:v>
                </c:pt>
                <c:pt idx="738">
                  <c:v>0.50693343751180819</c:v>
                </c:pt>
                <c:pt idx="739">
                  <c:v>0.50684249330211228</c:v>
                </c:pt>
                <c:pt idx="740">
                  <c:v>0.50672427979343371</c:v>
                </c:pt>
                <c:pt idx="741">
                  <c:v>0.50658330593576251</c:v>
                </c:pt>
                <c:pt idx="742">
                  <c:v>0.50643330095705952</c:v>
                </c:pt>
                <c:pt idx="743">
                  <c:v>0.50626234061429221</c:v>
                </c:pt>
                <c:pt idx="744">
                  <c:v>0.5060727080017321</c:v>
                </c:pt>
                <c:pt idx="745">
                  <c:v>0.50587083620517692</c:v>
                </c:pt>
                <c:pt idx="746">
                  <c:v>0.50564838757472863</c:v>
                </c:pt>
                <c:pt idx="747">
                  <c:v>0.50541509006575358</c:v>
                </c:pt>
                <c:pt idx="748">
                  <c:v>0.50517525298371979</c:v>
                </c:pt>
                <c:pt idx="749">
                  <c:v>0.5049175751532855</c:v>
                </c:pt>
                <c:pt idx="750">
                  <c:v>0.50465730989305779</c:v>
                </c:pt>
                <c:pt idx="751">
                  <c:v>0.5043908714554175</c:v>
                </c:pt>
                <c:pt idx="752">
                  <c:v>0.5041244719222937</c:v>
                </c:pt>
                <c:pt idx="753">
                  <c:v>0.50384578948654535</c:v>
                </c:pt>
                <c:pt idx="754">
                  <c:v>0.50357262145017545</c:v>
                </c:pt>
                <c:pt idx="755">
                  <c:v>0.5033045357057373</c:v>
                </c:pt>
                <c:pt idx="756">
                  <c:v>0.50302185329988747</c:v>
                </c:pt>
                <c:pt idx="757">
                  <c:v>0.50272773975256002</c:v>
                </c:pt>
                <c:pt idx="758">
                  <c:v>0.50243154547413871</c:v>
                </c:pt>
                <c:pt idx="759">
                  <c:v>0.50209813962094163</c:v>
                </c:pt>
                <c:pt idx="760">
                  <c:v>0.50175346285864253</c:v>
                </c:pt>
                <c:pt idx="761">
                  <c:v>0.50138551459683067</c:v>
                </c:pt>
                <c:pt idx="762">
                  <c:v>0.50097677135992957</c:v>
                </c:pt>
                <c:pt idx="763">
                  <c:v>0.50052332188418458</c:v>
                </c:pt>
                <c:pt idx="764">
                  <c:v>0.50002621309342465</c:v>
                </c:pt>
                <c:pt idx="765">
                  <c:v>0.49946494110419165</c:v>
                </c:pt>
                <c:pt idx="766">
                  <c:v>0.49882302363516168</c:v>
                </c:pt>
                <c:pt idx="767">
                  <c:v>0.49810779297590363</c:v>
                </c:pt>
                <c:pt idx="768">
                  <c:v>0.49731290675034617</c:v>
                </c:pt>
                <c:pt idx="769">
                  <c:v>0.496459326213323</c:v>
                </c:pt>
                <c:pt idx="770">
                  <c:v>0.49548705153939782</c:v>
                </c:pt>
                <c:pt idx="771">
                  <c:v>0.49439668369403428</c:v>
                </c:pt>
                <c:pt idx="772">
                  <c:v>0.49323473692846831</c:v>
                </c:pt>
                <c:pt idx="773">
                  <c:v>0.49193757903023905</c:v>
                </c:pt>
                <c:pt idx="774">
                  <c:v>0.49059669549680834</c:v>
                </c:pt>
                <c:pt idx="775">
                  <c:v>0.4893166971318394</c:v>
                </c:pt>
                <c:pt idx="776">
                  <c:v>0.48794979052792231</c:v>
                </c:pt>
                <c:pt idx="777">
                  <c:v>0.48642766574124069</c:v>
                </c:pt>
                <c:pt idx="778">
                  <c:v>0.4847851787772699</c:v>
                </c:pt>
                <c:pt idx="779">
                  <c:v>0.48293640472538202</c:v>
                </c:pt>
                <c:pt idx="780">
                  <c:v>0.48099549032975342</c:v>
                </c:pt>
                <c:pt idx="781">
                  <c:v>0.47895748151316536</c:v>
                </c:pt>
                <c:pt idx="782">
                  <c:v>0.4768026291720035</c:v>
                </c:pt>
                <c:pt idx="783">
                  <c:v>0.47460318496072917</c:v>
                </c:pt>
                <c:pt idx="784">
                  <c:v>0.47229244024011635</c:v>
                </c:pt>
                <c:pt idx="785">
                  <c:v>0.47003414280806677</c:v>
                </c:pt>
                <c:pt idx="786">
                  <c:v>0.4678661820640494</c:v>
                </c:pt>
                <c:pt idx="787">
                  <c:v>0.46576137271693441</c:v>
                </c:pt>
                <c:pt idx="788">
                  <c:v>0.46364914570790766</c:v>
                </c:pt>
                <c:pt idx="789">
                  <c:v>0.46136755616225888</c:v>
                </c:pt>
                <c:pt idx="790">
                  <c:v>0.4588751669294644</c:v>
                </c:pt>
                <c:pt idx="791">
                  <c:v>0.45618031826257621</c:v>
                </c:pt>
                <c:pt idx="792">
                  <c:v>0.45340046046460747</c:v>
                </c:pt>
                <c:pt idx="793">
                  <c:v>0.45053380405405508</c:v>
                </c:pt>
                <c:pt idx="794">
                  <c:v>0.44756942802909722</c:v>
                </c:pt>
                <c:pt idx="795">
                  <c:v>0.44444695729432415</c:v>
                </c:pt>
                <c:pt idx="796">
                  <c:v>0.44117051502140209</c:v>
                </c:pt>
                <c:pt idx="797">
                  <c:v>0.43790952821325491</c:v>
                </c:pt>
                <c:pt idx="798">
                  <c:v>0.43480930281310332</c:v>
                </c:pt>
                <c:pt idx="799">
                  <c:v>0.43196700020363482</c:v>
                </c:pt>
                <c:pt idx="800">
                  <c:v>0.42941335378360485</c:v>
                </c:pt>
                <c:pt idx="801">
                  <c:v>0.42720678344815088</c:v>
                </c:pt>
                <c:pt idx="802">
                  <c:v>0.42527892598104461</c:v>
                </c:pt>
                <c:pt idx="803">
                  <c:v>0.42365445166147397</c:v>
                </c:pt>
                <c:pt idx="804">
                  <c:v>0.42232912874131034</c:v>
                </c:pt>
                <c:pt idx="805">
                  <c:v>0.42122522886549785</c:v>
                </c:pt>
                <c:pt idx="806">
                  <c:v>0.42030055600751692</c:v>
                </c:pt>
                <c:pt idx="807">
                  <c:v>0.41949783944825886</c:v>
                </c:pt>
                <c:pt idx="808">
                  <c:v>0.41876756407791282</c:v>
                </c:pt>
                <c:pt idx="809">
                  <c:v>0.41811777669291628</c:v>
                </c:pt>
                <c:pt idx="810">
                  <c:v>0.41756427492523057</c:v>
                </c:pt>
                <c:pt idx="811">
                  <c:v>0.41708162295744206</c:v>
                </c:pt>
                <c:pt idx="812">
                  <c:v>0.41666172356568781</c:v>
                </c:pt>
                <c:pt idx="813">
                  <c:v>0.41629518685322076</c:v>
                </c:pt>
                <c:pt idx="814">
                  <c:v>0.41596050750304053</c:v>
                </c:pt>
                <c:pt idx="815">
                  <c:v>0.41566209118525188</c:v>
                </c:pt>
                <c:pt idx="816">
                  <c:v>0.4153961431028329</c:v>
                </c:pt>
                <c:pt idx="817">
                  <c:v>0.41515643741105102</c:v>
                </c:pt>
                <c:pt idx="818">
                  <c:v>0.41495304253255433</c:v>
                </c:pt>
                <c:pt idx="819">
                  <c:v>0.41475334336361674</c:v>
                </c:pt>
                <c:pt idx="820">
                  <c:v>0.41457072667850597</c:v>
                </c:pt>
                <c:pt idx="821">
                  <c:v>0.41438226533217259</c:v>
                </c:pt>
                <c:pt idx="822">
                  <c:v>0.4142001506116495</c:v>
                </c:pt>
                <c:pt idx="823">
                  <c:v>0.4140229886090559</c:v>
                </c:pt>
                <c:pt idx="824">
                  <c:v>0.41384492833477987</c:v>
                </c:pt>
                <c:pt idx="825">
                  <c:v>0.4136723169033501</c:v>
                </c:pt>
                <c:pt idx="826">
                  <c:v>0.41350040137490673</c:v>
                </c:pt>
                <c:pt idx="827">
                  <c:v>0.41331585019413047</c:v>
                </c:pt>
                <c:pt idx="828">
                  <c:v>0.41311722126883632</c:v>
                </c:pt>
                <c:pt idx="829">
                  <c:v>0.41291325367753234</c:v>
                </c:pt>
                <c:pt idx="830">
                  <c:v>0.412688175992796</c:v>
                </c:pt>
                <c:pt idx="831">
                  <c:v>0.41245520517556816</c:v>
                </c:pt>
                <c:pt idx="832">
                  <c:v>0.41223223377357043</c:v>
                </c:pt>
                <c:pt idx="833">
                  <c:v>0.41201374451164491</c:v>
                </c:pt>
                <c:pt idx="834">
                  <c:v>0.4118081498079974</c:v>
                </c:pt>
                <c:pt idx="835">
                  <c:v>0.41161390265939968</c:v>
                </c:pt>
                <c:pt idx="836">
                  <c:v>0.4114361333452165</c:v>
                </c:pt>
                <c:pt idx="837">
                  <c:v>0.41125915047427025</c:v>
                </c:pt>
                <c:pt idx="838">
                  <c:v>0.41111725648836411</c:v>
                </c:pt>
                <c:pt idx="839">
                  <c:v>0.41099441297300721</c:v>
                </c:pt>
                <c:pt idx="840">
                  <c:v>0.4109024227057223</c:v>
                </c:pt>
                <c:pt idx="841">
                  <c:v>0.41083445862093826</c:v>
                </c:pt>
                <c:pt idx="842">
                  <c:v>0.41078288848851147</c:v>
                </c:pt>
                <c:pt idx="843">
                  <c:v>0.41075366245092176</c:v>
                </c:pt>
                <c:pt idx="844">
                  <c:v>0.4107479638318946</c:v>
                </c:pt>
                <c:pt idx="845">
                  <c:v>0.410769315989371</c:v>
                </c:pt>
                <c:pt idx="846">
                  <c:v>0.41082063376709582</c:v>
                </c:pt>
                <c:pt idx="847">
                  <c:v>0.41090469314917305</c:v>
                </c:pt>
                <c:pt idx="848">
                  <c:v>0.41101328183025693</c:v>
                </c:pt>
                <c:pt idx="849">
                  <c:v>0.41114669210460114</c:v>
                </c:pt>
                <c:pt idx="850">
                  <c:v>0.4113061426633069</c:v>
                </c:pt>
                <c:pt idx="851">
                  <c:v>0.41149120723262367</c:v>
                </c:pt>
                <c:pt idx="852">
                  <c:v>0.41170287042721027</c:v>
                </c:pt>
                <c:pt idx="853">
                  <c:v>0.4119339805368038</c:v>
                </c:pt>
                <c:pt idx="854">
                  <c:v>0.41218746925747851</c:v>
                </c:pt>
                <c:pt idx="855">
                  <c:v>0.41246370395490339</c:v>
                </c:pt>
                <c:pt idx="856">
                  <c:v>0.41276135067555964</c:v>
                </c:pt>
                <c:pt idx="857">
                  <c:v>0.41307156949769641</c:v>
                </c:pt>
                <c:pt idx="858">
                  <c:v>0.41339928014097882</c:v>
                </c:pt>
                <c:pt idx="859">
                  <c:v>0.41374424242179064</c:v>
                </c:pt>
                <c:pt idx="860">
                  <c:v>0.41409936923426777</c:v>
                </c:pt>
                <c:pt idx="861">
                  <c:v>0.41447207389747193</c:v>
                </c:pt>
                <c:pt idx="862">
                  <c:v>0.41486271091116894</c:v>
                </c:pt>
                <c:pt idx="863">
                  <c:v>0.41527277970586041</c:v>
                </c:pt>
                <c:pt idx="864">
                  <c:v>0.41570298050913584</c:v>
                </c:pt>
                <c:pt idx="865">
                  <c:v>0.41614220289954085</c:v>
                </c:pt>
                <c:pt idx="866">
                  <c:v>0.41659318240671334</c:v>
                </c:pt>
                <c:pt idx="867">
                  <c:v>0.41705488770885563</c:v>
                </c:pt>
                <c:pt idx="868">
                  <c:v>0.41752709121160886</c:v>
                </c:pt>
                <c:pt idx="869">
                  <c:v>0.41801204868993802</c:v>
                </c:pt>
                <c:pt idx="870">
                  <c:v>0.41850304236423408</c:v>
                </c:pt>
                <c:pt idx="871">
                  <c:v>0.41900858646085515</c:v>
                </c:pt>
                <c:pt idx="872">
                  <c:v>0.41951873931285794</c:v>
                </c:pt>
                <c:pt idx="873">
                  <c:v>0.42003673707760952</c:v>
                </c:pt>
                <c:pt idx="874">
                  <c:v>0.42055706067088633</c:v>
                </c:pt>
                <c:pt idx="875">
                  <c:v>0.42109201688021625</c:v>
                </c:pt>
                <c:pt idx="876">
                  <c:v>0.42161853422931905</c:v>
                </c:pt>
                <c:pt idx="877">
                  <c:v>0.42214511105255431</c:v>
                </c:pt>
                <c:pt idx="878">
                  <c:v>0.42266931376551531</c:v>
                </c:pt>
                <c:pt idx="879">
                  <c:v>0.42318824978532826</c:v>
                </c:pt>
                <c:pt idx="880">
                  <c:v>0.42370348976863181</c:v>
                </c:pt>
                <c:pt idx="881">
                  <c:v>0.42421398248096348</c:v>
                </c:pt>
                <c:pt idx="882">
                  <c:v>0.42471592461565555</c:v>
                </c:pt>
                <c:pt idx="883">
                  <c:v>0.42521432422668348</c:v>
                </c:pt>
                <c:pt idx="884">
                  <c:v>0.42571225535778262</c:v>
                </c:pt>
                <c:pt idx="885">
                  <c:v>0.42620850140676358</c:v>
                </c:pt>
                <c:pt idx="886">
                  <c:v>0.42670251184863051</c:v>
                </c:pt>
                <c:pt idx="887">
                  <c:v>0.42718718621794538</c:v>
                </c:pt>
                <c:pt idx="888">
                  <c:v>0.42766761813789322</c:v>
                </c:pt>
                <c:pt idx="889">
                  <c:v>0.42814491839812041</c:v>
                </c:pt>
                <c:pt idx="890">
                  <c:v>0.42862131226851352</c:v>
                </c:pt>
                <c:pt idx="891">
                  <c:v>0.42908670443599456</c:v>
                </c:pt>
                <c:pt idx="892">
                  <c:v>0.42955309692084848</c:v>
                </c:pt>
                <c:pt idx="893">
                  <c:v>0.43000508244807306</c:v>
                </c:pt>
                <c:pt idx="894">
                  <c:v>0.43044435334941777</c:v>
                </c:pt>
                <c:pt idx="895">
                  <c:v>0.43087749416237542</c:v>
                </c:pt>
                <c:pt idx="896">
                  <c:v>0.43130815711215503</c:v>
                </c:pt>
                <c:pt idx="897">
                  <c:v>0.43172415404967196</c:v>
                </c:pt>
                <c:pt idx="898">
                  <c:v>0.43213198215556026</c:v>
                </c:pt>
                <c:pt idx="899">
                  <c:v>0.43252743310604985</c:v>
                </c:pt>
                <c:pt idx="900">
                  <c:v>0.43291077276591744</c:v>
                </c:pt>
                <c:pt idx="901">
                  <c:v>0.43327771319832797</c:v>
                </c:pt>
                <c:pt idx="902">
                  <c:v>0.43363509821099966</c:v>
                </c:pt>
                <c:pt idx="903">
                  <c:v>0.43397555922236974</c:v>
                </c:pt>
                <c:pt idx="904">
                  <c:v>0.43429901231288631</c:v>
                </c:pt>
                <c:pt idx="905">
                  <c:v>0.43460738690171191</c:v>
                </c:pt>
                <c:pt idx="906">
                  <c:v>0.43489335570211735</c:v>
                </c:pt>
                <c:pt idx="907">
                  <c:v>0.43515670991291072</c:v>
                </c:pt>
                <c:pt idx="908">
                  <c:v>0.43540190874514978</c:v>
                </c:pt>
                <c:pt idx="909">
                  <c:v>0.43562359851306481</c:v>
                </c:pt>
                <c:pt idx="910">
                  <c:v>0.43583460154680892</c:v>
                </c:pt>
                <c:pt idx="911">
                  <c:v>0.43602378374921941</c:v>
                </c:pt>
                <c:pt idx="912">
                  <c:v>0.43620645442593803</c:v>
                </c:pt>
                <c:pt idx="913">
                  <c:v>0.43637530195336144</c:v>
                </c:pt>
                <c:pt idx="914">
                  <c:v>0.43652804128467759</c:v>
                </c:pt>
                <c:pt idx="915">
                  <c:v>0.43666260129039103</c:v>
                </c:pt>
                <c:pt idx="916">
                  <c:v>0.43678050469284541</c:v>
                </c:pt>
                <c:pt idx="917">
                  <c:v>0.43687845027625888</c:v>
                </c:pt>
                <c:pt idx="918">
                  <c:v>0.43695737916946525</c:v>
                </c:pt>
                <c:pt idx="919">
                  <c:v>0.43701319566348423</c:v>
                </c:pt>
                <c:pt idx="920">
                  <c:v>0.43705849806073721</c:v>
                </c:pt>
                <c:pt idx="921">
                  <c:v>0.43708133492886647</c:v>
                </c:pt>
                <c:pt idx="922">
                  <c:v>0.43707765945985344</c:v>
                </c:pt>
                <c:pt idx="923">
                  <c:v>0.43706121717135626</c:v>
                </c:pt>
                <c:pt idx="924">
                  <c:v>0.43701409932214685</c:v>
                </c:pt>
                <c:pt idx="925">
                  <c:v>0.43694049767887466</c:v>
                </c:pt>
                <c:pt idx="926">
                  <c:v>0.43684960019738428</c:v>
                </c:pt>
                <c:pt idx="927">
                  <c:v>0.43672246230330658</c:v>
                </c:pt>
                <c:pt idx="928">
                  <c:v>0.43656593414215111</c:v>
                </c:pt>
                <c:pt idx="929">
                  <c:v>0.43638233576419178</c:v>
                </c:pt>
                <c:pt idx="930">
                  <c:v>0.43617246607795718</c:v>
                </c:pt>
                <c:pt idx="931">
                  <c:v>0.43592443952916488</c:v>
                </c:pt>
                <c:pt idx="932">
                  <c:v>0.43564818843315012</c:v>
                </c:pt>
                <c:pt idx="933">
                  <c:v>0.43533315579794141</c:v>
                </c:pt>
                <c:pt idx="934">
                  <c:v>0.43498224998167145</c:v>
                </c:pt>
                <c:pt idx="935">
                  <c:v>0.43459537611449728</c:v>
                </c:pt>
                <c:pt idx="936">
                  <c:v>0.43417199703162718</c:v>
                </c:pt>
                <c:pt idx="937">
                  <c:v>0.43371336877660382</c:v>
                </c:pt>
                <c:pt idx="938">
                  <c:v>0.43321466103202977</c:v>
                </c:pt>
                <c:pt idx="939">
                  <c:v>0.43268014330304322</c:v>
                </c:pt>
                <c:pt idx="940">
                  <c:v>0.43210578013003048</c:v>
                </c:pt>
                <c:pt idx="941">
                  <c:v>0.43149790451150583</c:v>
                </c:pt>
                <c:pt idx="942">
                  <c:v>0.43084680415026022</c:v>
                </c:pt>
                <c:pt idx="943">
                  <c:v>0.43014888054642447</c:v>
                </c:pt>
                <c:pt idx="944">
                  <c:v>0.42941721682112033</c:v>
                </c:pt>
                <c:pt idx="945">
                  <c:v>0.42864188119622632</c:v>
                </c:pt>
                <c:pt idx="946">
                  <c:v>0.42781438914536957</c:v>
                </c:pt>
                <c:pt idx="947">
                  <c:v>0.42695217703344596</c:v>
                </c:pt>
                <c:pt idx="948">
                  <c:v>0.42604175844088876</c:v>
                </c:pt>
                <c:pt idx="949">
                  <c:v>0.42507720603794574</c:v>
                </c:pt>
                <c:pt idx="950">
                  <c:v>0.42407110699364492</c:v>
                </c:pt>
                <c:pt idx="951">
                  <c:v>0.42301341121305552</c:v>
                </c:pt>
                <c:pt idx="952">
                  <c:v>0.42190928260345567</c:v>
                </c:pt>
                <c:pt idx="953">
                  <c:v>0.4207375122790169</c:v>
                </c:pt>
                <c:pt idx="954">
                  <c:v>0.41954046624920105</c:v>
                </c:pt>
                <c:pt idx="955">
                  <c:v>0.41830548466461792</c:v>
                </c:pt>
                <c:pt idx="956">
                  <c:v>0.41700265580632134</c:v>
                </c:pt>
                <c:pt idx="957">
                  <c:v>0.41564311799681308</c:v>
                </c:pt>
                <c:pt idx="958">
                  <c:v>0.41423581536396548</c:v>
                </c:pt>
                <c:pt idx="959">
                  <c:v>0.41275497537189643</c:v>
                </c:pt>
                <c:pt idx="960">
                  <c:v>0.41123597467548328</c:v>
                </c:pt>
                <c:pt idx="961">
                  <c:v>0.40967004479326918</c:v>
                </c:pt>
                <c:pt idx="962">
                  <c:v>0.40805017804213711</c:v>
                </c:pt>
                <c:pt idx="963">
                  <c:v>0.40637605449851444</c:v>
                </c:pt>
                <c:pt idx="964">
                  <c:v>0.40465541863396076</c:v>
                </c:pt>
                <c:pt idx="965">
                  <c:v>0.40287197185417012</c:v>
                </c:pt>
                <c:pt idx="966">
                  <c:v>0.40107583780625838</c:v>
                </c:pt>
                <c:pt idx="967">
                  <c:v>0.39922703546147931</c:v>
                </c:pt>
                <c:pt idx="968">
                  <c:v>0.39735346449176884</c:v>
                </c:pt>
                <c:pt idx="969">
                  <c:v>0.39547774121175672</c:v>
                </c:pt>
                <c:pt idx="970">
                  <c:v>0.39359108400342857</c:v>
                </c:pt>
                <c:pt idx="971">
                  <c:v>0.3917405579518255</c:v>
                </c:pt>
                <c:pt idx="972">
                  <c:v>0.38987496116900294</c:v>
                </c:pt>
                <c:pt idx="973">
                  <c:v>0.38799827413214205</c:v>
                </c:pt>
                <c:pt idx="974">
                  <c:v>0.38611323296322042</c:v>
                </c:pt>
                <c:pt idx="975">
                  <c:v>0.38413992184179951</c:v>
                </c:pt>
                <c:pt idx="976">
                  <c:v>0.38206169878712681</c:v>
                </c:pt>
                <c:pt idx="977">
                  <c:v>0.37991776221161805</c:v>
                </c:pt>
                <c:pt idx="978">
                  <c:v>0.37765238316140154</c:v>
                </c:pt>
                <c:pt idx="979">
                  <c:v>0.37532109535129488</c:v>
                </c:pt>
                <c:pt idx="980">
                  <c:v>0.37290577372412398</c:v>
                </c:pt>
                <c:pt idx="981">
                  <c:v>0.37044309508692752</c:v>
                </c:pt>
                <c:pt idx="982">
                  <c:v>0.36792343051886051</c:v>
                </c:pt>
                <c:pt idx="983">
                  <c:v>0.36551013040158081</c:v>
                </c:pt>
                <c:pt idx="984">
                  <c:v>0.36310450283016948</c:v>
                </c:pt>
                <c:pt idx="985">
                  <c:v>0.3609057261603047</c:v>
                </c:pt>
                <c:pt idx="986">
                  <c:v>0.35881355534325654</c:v>
                </c:pt>
                <c:pt idx="987">
                  <c:v>0.35691422917175836</c:v>
                </c:pt>
                <c:pt idx="988">
                  <c:v>0.35515675802618996</c:v>
                </c:pt>
                <c:pt idx="989">
                  <c:v>0.35353402415682506</c:v>
                </c:pt>
                <c:pt idx="990">
                  <c:v>0.35206679806496177</c:v>
                </c:pt>
                <c:pt idx="991">
                  <c:v>0.35067221308643931</c:v>
                </c:pt>
                <c:pt idx="992">
                  <c:v>0.34934017887075064</c:v>
                </c:pt>
                <c:pt idx="993">
                  <c:v>0.34802232598776472</c:v>
                </c:pt>
                <c:pt idx="994">
                  <c:v>0.3467621200005776</c:v>
                </c:pt>
                <c:pt idx="995">
                  <c:v>0.34548904020082816</c:v>
                </c:pt>
                <c:pt idx="996">
                  <c:v>0.34421668811532302</c:v>
                </c:pt>
                <c:pt idx="997">
                  <c:v>0.34309177738759045</c:v>
                </c:pt>
                <c:pt idx="998">
                  <c:v>0.34178387644848496</c:v>
                </c:pt>
                <c:pt idx="999">
                  <c:v>0.34068792051940111</c:v>
                </c:pt>
                <c:pt idx="1000">
                  <c:v>0.33927561930871625</c:v>
                </c:pt>
                <c:pt idx="1001">
                  <c:v>9.4919079946402821E-2</c:v>
                </c:pt>
                <c:pt idx="1002">
                  <c:v>9.4931266808711071E-2</c:v>
                </c:pt>
                <c:pt idx="1003">
                  <c:v>9.4954948833063796E-2</c:v>
                </c:pt>
                <c:pt idx="1004">
                  <c:v>9.498943893298227E-2</c:v>
                </c:pt>
                <c:pt idx="1005">
                  <c:v>9.5034117603616325E-2</c:v>
                </c:pt>
                <c:pt idx="1006">
                  <c:v>9.5083494756639048E-2</c:v>
                </c:pt>
                <c:pt idx="1007">
                  <c:v>9.5129922042775372E-2</c:v>
                </c:pt>
                <c:pt idx="1008">
                  <c:v>9.520424668978604E-2</c:v>
                </c:pt>
                <c:pt idx="1009">
                  <c:v>9.5300398201785749E-2</c:v>
                </c:pt>
                <c:pt idx="1010">
                  <c:v>9.5400284807076893E-2</c:v>
                </c:pt>
                <c:pt idx="1011">
                  <c:v>9.5535607997279448E-2</c:v>
                </c:pt>
                <c:pt idx="1012">
                  <c:v>9.5693247433828899E-2</c:v>
                </c:pt>
                <c:pt idx="1013">
                  <c:v>9.5868697328762797E-2</c:v>
                </c:pt>
                <c:pt idx="1014">
                  <c:v>9.6093630735596416E-2</c:v>
                </c:pt>
                <c:pt idx="1015">
                  <c:v>9.6383512341759028E-2</c:v>
                </c:pt>
                <c:pt idx="1016">
                  <c:v>9.6726635162615801E-2</c:v>
                </c:pt>
                <c:pt idx="1017">
                  <c:v>9.7141156351656738E-2</c:v>
                </c:pt>
                <c:pt idx="1018">
                  <c:v>9.7637599859437374E-2</c:v>
                </c:pt>
                <c:pt idx="1019">
                  <c:v>9.8193613840065086E-2</c:v>
                </c:pt>
                <c:pt idx="1020">
                  <c:v>9.8798589317178664E-2</c:v>
                </c:pt>
                <c:pt idx="1021">
                  <c:v>9.9457459342375515E-2</c:v>
                </c:pt>
                <c:pt idx="1022">
                  <c:v>0.10012772946881823</c:v>
                </c:pt>
                <c:pt idx="1023">
                  <c:v>0.1008256061765415</c:v>
                </c:pt>
                <c:pt idx="1024">
                  <c:v>0.10147876838664374</c:v>
                </c:pt>
                <c:pt idx="1025">
                  <c:v>0.10216971723632449</c:v>
                </c:pt>
                <c:pt idx="1026">
                  <c:v>0.10282755168320255</c:v>
                </c:pt>
                <c:pt idx="1027">
                  <c:v>0.10350375912016894</c:v>
                </c:pt>
                <c:pt idx="1028">
                  <c:v>0.10415473884048101</c:v>
                </c:pt>
                <c:pt idx="1029">
                  <c:v>0.10486789592930143</c:v>
                </c:pt>
                <c:pt idx="1030">
                  <c:v>0.10554303448428971</c:v>
                </c:pt>
                <c:pt idx="1031">
                  <c:v>0.10633716980902679</c:v>
                </c:pt>
                <c:pt idx="1032">
                  <c:v>0.10714593219504924</c:v>
                </c:pt>
                <c:pt idx="1033">
                  <c:v>0.10800235943978673</c:v>
                </c:pt>
                <c:pt idx="1034">
                  <c:v>0.10887071714722461</c:v>
                </c:pt>
                <c:pt idx="1035">
                  <c:v>0.10976523766016597</c:v>
                </c:pt>
                <c:pt idx="1036">
                  <c:v>0.11065493276263899</c:v>
                </c:pt>
                <c:pt idx="1037">
                  <c:v>0.11155159165211118</c:v>
                </c:pt>
                <c:pt idx="1038">
                  <c:v>0.11241558521623679</c:v>
                </c:pt>
                <c:pt idx="1039">
                  <c:v>0.11329371937580719</c:v>
                </c:pt>
                <c:pt idx="1040">
                  <c:v>0.11412846443156049</c:v>
                </c:pt>
                <c:pt idx="1041">
                  <c:v>0.11498016001773348</c:v>
                </c:pt>
                <c:pt idx="1042">
                  <c:v>0.11583968169352975</c:v>
                </c:pt>
                <c:pt idx="1043">
                  <c:v>0.1166792629895409</c:v>
                </c:pt>
                <c:pt idx="1044">
                  <c:v>0.1175379637259541</c:v>
                </c:pt>
                <c:pt idx="1045">
                  <c:v>0.11836795574589611</c:v>
                </c:pt>
                <c:pt idx="1046">
                  <c:v>0.11918281775642507</c:v>
                </c:pt>
                <c:pt idx="1047">
                  <c:v>0.12002186369487046</c:v>
                </c:pt>
                <c:pt idx="1048">
                  <c:v>0.12087375260389403</c:v>
                </c:pt>
                <c:pt idx="1049">
                  <c:v>0.12174703785508567</c:v>
                </c:pt>
                <c:pt idx="1050">
                  <c:v>0.12266523496557469</c:v>
                </c:pt>
                <c:pt idx="1051">
                  <c:v>0.12359366815399264</c:v>
                </c:pt>
                <c:pt idx="1052">
                  <c:v>0.12455071280699966</c:v>
                </c:pt>
                <c:pt idx="1053">
                  <c:v>0.12553683570720284</c:v>
                </c:pt>
                <c:pt idx="1054">
                  <c:v>0.12653776218928825</c:v>
                </c:pt>
                <c:pt idx="1055">
                  <c:v>0.12755934486397894</c:v>
                </c:pt>
                <c:pt idx="1056">
                  <c:v>0.12858739306785444</c:v>
                </c:pt>
                <c:pt idx="1057">
                  <c:v>0.12961043798302771</c:v>
                </c:pt>
                <c:pt idx="1058">
                  <c:v>0.13063372181030375</c:v>
                </c:pt>
                <c:pt idx="1059">
                  <c:v>0.13165419124929223</c:v>
                </c:pt>
                <c:pt idx="1060">
                  <c:v>0.13267000372035617</c:v>
                </c:pt>
                <c:pt idx="1061">
                  <c:v>0.13369178253780126</c:v>
                </c:pt>
                <c:pt idx="1062">
                  <c:v>0.13469852734911367</c:v>
                </c:pt>
                <c:pt idx="1063">
                  <c:v>0.13570717776622579</c:v>
                </c:pt>
                <c:pt idx="1064">
                  <c:v>0.13673243095082888</c:v>
                </c:pt>
                <c:pt idx="1065">
                  <c:v>0.13775338031584541</c:v>
                </c:pt>
                <c:pt idx="1066">
                  <c:v>0.1387849271884623</c:v>
                </c:pt>
                <c:pt idx="1067">
                  <c:v>0.1398412703605825</c:v>
                </c:pt>
                <c:pt idx="1068">
                  <c:v>0.14088904793154972</c:v>
                </c:pt>
                <c:pt idx="1069">
                  <c:v>0.141944570902791</c:v>
                </c:pt>
                <c:pt idx="1070">
                  <c:v>0.14299433009077397</c:v>
                </c:pt>
                <c:pt idx="1071">
                  <c:v>0.14405104523610401</c:v>
                </c:pt>
                <c:pt idx="1072">
                  <c:v>0.14509971716068806</c:v>
                </c:pt>
                <c:pt idx="1073">
                  <c:v>0.14614790797471264</c:v>
                </c:pt>
                <c:pt idx="1074">
                  <c:v>0.14718709365693161</c:v>
                </c:pt>
                <c:pt idx="1075">
                  <c:v>0.14822667657240068</c:v>
                </c:pt>
                <c:pt idx="1076">
                  <c:v>0.14926806734497428</c:v>
                </c:pt>
                <c:pt idx="1077">
                  <c:v>0.15031182467056955</c:v>
                </c:pt>
                <c:pt idx="1078">
                  <c:v>0.15135162625818102</c:v>
                </c:pt>
                <c:pt idx="1079">
                  <c:v>0.15240033638077813</c:v>
                </c:pt>
                <c:pt idx="1080">
                  <c:v>0.15344177755508445</c:v>
                </c:pt>
                <c:pt idx="1081">
                  <c:v>0.15448200340463877</c:v>
                </c:pt>
                <c:pt idx="1082">
                  <c:v>0.15551836527543544</c:v>
                </c:pt>
                <c:pt idx="1083">
                  <c:v>0.15656095531559155</c:v>
                </c:pt>
                <c:pt idx="1084">
                  <c:v>0.15759296975438572</c:v>
                </c:pt>
                <c:pt idx="1085">
                  <c:v>0.15862320873055219</c:v>
                </c:pt>
                <c:pt idx="1086">
                  <c:v>0.15964626819068847</c:v>
                </c:pt>
                <c:pt idx="1087">
                  <c:v>0.16066480903843089</c:v>
                </c:pt>
                <c:pt idx="1088">
                  <c:v>0.16168120278419343</c:v>
                </c:pt>
                <c:pt idx="1089">
                  <c:v>0.16269713820408016</c:v>
                </c:pt>
                <c:pt idx="1090">
                  <c:v>0.16370296743720322</c:v>
                </c:pt>
                <c:pt idx="1091">
                  <c:v>0.16470344104072432</c:v>
                </c:pt>
                <c:pt idx="1092">
                  <c:v>0.16570589331594268</c:v>
                </c:pt>
                <c:pt idx="1093">
                  <c:v>0.16670773501600356</c:v>
                </c:pt>
                <c:pt idx="1094">
                  <c:v>0.1677010558008907</c:v>
                </c:pt>
                <c:pt idx="1095">
                  <c:v>0.16869591729270883</c:v>
                </c:pt>
                <c:pt idx="1096">
                  <c:v>0.16968311894421015</c:v>
                </c:pt>
                <c:pt idx="1097">
                  <c:v>0.170661799959926</c:v>
                </c:pt>
                <c:pt idx="1098">
                  <c:v>0.17163694719539993</c:v>
                </c:pt>
                <c:pt idx="1099">
                  <c:v>0.17261318436926243</c:v>
                </c:pt>
                <c:pt idx="1100">
                  <c:v>0.17358473555711287</c:v>
                </c:pt>
                <c:pt idx="1101">
                  <c:v>0.17455348450998362</c:v>
                </c:pt>
                <c:pt idx="1102">
                  <c:v>0.17551821103561741</c:v>
                </c:pt>
                <c:pt idx="1103">
                  <c:v>0.17648354352873921</c:v>
                </c:pt>
                <c:pt idx="1104">
                  <c:v>0.1774428753592184</c:v>
                </c:pt>
                <c:pt idx="1105">
                  <c:v>0.17839944354824433</c:v>
                </c:pt>
                <c:pt idx="1106">
                  <c:v>0.17934869013781152</c:v>
                </c:pt>
                <c:pt idx="1107">
                  <c:v>0.18029761436434175</c:v>
                </c:pt>
                <c:pt idx="1108">
                  <c:v>0.18123632070267326</c:v>
                </c:pt>
                <c:pt idx="1109">
                  <c:v>0.1821762399499629</c:v>
                </c:pt>
                <c:pt idx="1110">
                  <c:v>0.18309562154309078</c:v>
                </c:pt>
                <c:pt idx="1111">
                  <c:v>0.18400464470757333</c:v>
                </c:pt>
                <c:pt idx="1112">
                  <c:v>0.18490140380228637</c:v>
                </c:pt>
                <c:pt idx="1113">
                  <c:v>0.18578753065815906</c:v>
                </c:pt>
                <c:pt idx="1114">
                  <c:v>0.18665806135011093</c:v>
                </c:pt>
                <c:pt idx="1115">
                  <c:v>0.1875287677891477</c:v>
                </c:pt>
                <c:pt idx="1116">
                  <c:v>0.18839876145928972</c:v>
                </c:pt>
                <c:pt idx="1117">
                  <c:v>0.18926294044830311</c:v>
                </c:pt>
                <c:pt idx="1118">
                  <c:v>0.19012445934399821</c:v>
                </c:pt>
                <c:pt idx="1119">
                  <c:v>0.19097533295038793</c:v>
                </c:pt>
                <c:pt idx="1120">
                  <c:v>0.19182863282387053</c:v>
                </c:pt>
                <c:pt idx="1121">
                  <c:v>0.19267835781748294</c:v>
                </c:pt>
                <c:pt idx="1122">
                  <c:v>0.19352802214757839</c:v>
                </c:pt>
                <c:pt idx="1123">
                  <c:v>0.19438827551555968</c:v>
                </c:pt>
                <c:pt idx="1124">
                  <c:v>0.19524915566334061</c:v>
                </c:pt>
                <c:pt idx="1125">
                  <c:v>0.19611027051346824</c:v>
                </c:pt>
                <c:pt idx="1126">
                  <c:v>0.19697566546876191</c:v>
                </c:pt>
                <c:pt idx="1127">
                  <c:v>0.19782739850265821</c:v>
                </c:pt>
                <c:pt idx="1128">
                  <c:v>0.19867117650809518</c:v>
                </c:pt>
                <c:pt idx="1129">
                  <c:v>0.19951153048996778</c:v>
                </c:pt>
                <c:pt idx="1130">
                  <c:v>0.2003314424138376</c:v>
                </c:pt>
                <c:pt idx="1131">
                  <c:v>0.20114261477481343</c:v>
                </c:pt>
                <c:pt idx="1132">
                  <c:v>0.20194480500867606</c:v>
                </c:pt>
                <c:pt idx="1133">
                  <c:v>0.20273505402402675</c:v>
                </c:pt>
                <c:pt idx="1134">
                  <c:v>0.20352447376530972</c:v>
                </c:pt>
                <c:pt idx="1135">
                  <c:v>0.20430933585579067</c:v>
                </c:pt>
                <c:pt idx="1136">
                  <c:v>0.20508958315811288</c:v>
                </c:pt>
                <c:pt idx="1137">
                  <c:v>0.20587197851017386</c:v>
                </c:pt>
                <c:pt idx="1138">
                  <c:v>0.2066455886735766</c:v>
                </c:pt>
                <c:pt idx="1139">
                  <c:v>0.20741861519363444</c:v>
                </c:pt>
                <c:pt idx="1140">
                  <c:v>0.20819520012562498</c:v>
                </c:pt>
                <c:pt idx="1141">
                  <c:v>0.20897015285064949</c:v>
                </c:pt>
                <c:pt idx="1142">
                  <c:v>0.20974427345197902</c:v>
                </c:pt>
                <c:pt idx="1143">
                  <c:v>0.21050704349858521</c:v>
                </c:pt>
                <c:pt idx="1144">
                  <c:v>0.21126366520266876</c:v>
                </c:pt>
                <c:pt idx="1145">
                  <c:v>0.21201494083755096</c:v>
                </c:pt>
                <c:pt idx="1146">
                  <c:v>0.21275251289664773</c:v>
                </c:pt>
                <c:pt idx="1147">
                  <c:v>0.21349333190141964</c:v>
                </c:pt>
                <c:pt idx="1148">
                  <c:v>0.21423836674798358</c:v>
                </c:pt>
                <c:pt idx="1149">
                  <c:v>0.21497644939906238</c:v>
                </c:pt>
                <c:pt idx="1150">
                  <c:v>0.21571548927263504</c:v>
                </c:pt>
                <c:pt idx="1151">
                  <c:v>0.21645105754735838</c:v>
                </c:pt>
                <c:pt idx="1152">
                  <c:v>0.21718922292861076</c:v>
                </c:pt>
                <c:pt idx="1153">
                  <c:v>0.21793210474948024</c:v>
                </c:pt>
                <c:pt idx="1154">
                  <c:v>0.21866570087676326</c:v>
                </c:pt>
                <c:pt idx="1155">
                  <c:v>0.21939965953793189</c:v>
                </c:pt>
                <c:pt idx="1156">
                  <c:v>0.22013101288442288</c:v>
                </c:pt>
                <c:pt idx="1157">
                  <c:v>0.2208509988421547</c:v>
                </c:pt>
                <c:pt idx="1158">
                  <c:v>0.22157203644675583</c:v>
                </c:pt>
                <c:pt idx="1159">
                  <c:v>0.22228074531194839</c:v>
                </c:pt>
                <c:pt idx="1160">
                  <c:v>0.2229810155484826</c:v>
                </c:pt>
                <c:pt idx="1161">
                  <c:v>0.22367549292715597</c:v>
                </c:pt>
                <c:pt idx="1162">
                  <c:v>0.22435823172697048</c:v>
                </c:pt>
                <c:pt idx="1163">
                  <c:v>0.22502707057287169</c:v>
                </c:pt>
                <c:pt idx="1164">
                  <c:v>0.22568437647663184</c:v>
                </c:pt>
                <c:pt idx="1165">
                  <c:v>0.22633586528016636</c:v>
                </c:pt>
                <c:pt idx="1166">
                  <c:v>0.22697466517965978</c:v>
                </c:pt>
                <c:pt idx="1167">
                  <c:v>0.22760643108281622</c:v>
                </c:pt>
                <c:pt idx="1168">
                  <c:v>0.22823536432241956</c:v>
                </c:pt>
                <c:pt idx="1169">
                  <c:v>0.22885146930935207</c:v>
                </c:pt>
                <c:pt idx="1170">
                  <c:v>0.22945419571825793</c:v>
                </c:pt>
                <c:pt idx="1171">
                  <c:v>0.23004784573664491</c:v>
                </c:pt>
                <c:pt idx="1172">
                  <c:v>0.23063449875749154</c:v>
                </c:pt>
                <c:pt idx="1173">
                  <c:v>0.23121128830529239</c:v>
                </c:pt>
                <c:pt idx="1174">
                  <c:v>0.23177938043508223</c:v>
                </c:pt>
                <c:pt idx="1175">
                  <c:v>0.23234122330582854</c:v>
                </c:pt>
                <c:pt idx="1176">
                  <c:v>0.23289960475151478</c:v>
                </c:pt>
                <c:pt idx="1177">
                  <c:v>0.23344670785497074</c:v>
                </c:pt>
                <c:pt idx="1178">
                  <c:v>0.23398794847245447</c:v>
                </c:pt>
                <c:pt idx="1179">
                  <c:v>0.23451439858578327</c:v>
                </c:pt>
                <c:pt idx="1180">
                  <c:v>0.23503493495273473</c:v>
                </c:pt>
                <c:pt idx="1181">
                  <c:v>0.23554687965801163</c:v>
                </c:pt>
                <c:pt idx="1182">
                  <c:v>0.23605165388996519</c:v>
                </c:pt>
                <c:pt idx="1183">
                  <c:v>0.23654855663938013</c:v>
                </c:pt>
                <c:pt idx="1184">
                  <c:v>0.23703897749899724</c:v>
                </c:pt>
                <c:pt idx="1185">
                  <c:v>0.23752530641368014</c:v>
                </c:pt>
                <c:pt idx="1186">
                  <c:v>0.23800562061700736</c:v>
                </c:pt>
                <c:pt idx="1187">
                  <c:v>0.23847945606434995</c:v>
                </c:pt>
                <c:pt idx="1188">
                  <c:v>0.23894958920945403</c:v>
                </c:pt>
                <c:pt idx="1189">
                  <c:v>0.23941303123755361</c:v>
                </c:pt>
                <c:pt idx="1190">
                  <c:v>0.23987031811259971</c:v>
                </c:pt>
                <c:pt idx="1191">
                  <c:v>0.24031153236545685</c:v>
                </c:pt>
                <c:pt idx="1192">
                  <c:v>0.24074294964928444</c:v>
                </c:pt>
                <c:pt idx="1193">
                  <c:v>0.24116262043265937</c:v>
                </c:pt>
                <c:pt idx="1194">
                  <c:v>0.24156216681044893</c:v>
                </c:pt>
                <c:pt idx="1195">
                  <c:v>0.24195212460069293</c:v>
                </c:pt>
                <c:pt idx="1196">
                  <c:v>0.24233360997836936</c:v>
                </c:pt>
                <c:pt idx="1197">
                  <c:v>0.24269356689688018</c:v>
                </c:pt>
                <c:pt idx="1198">
                  <c:v>0.24303565725403911</c:v>
                </c:pt>
                <c:pt idx="1199">
                  <c:v>0.24336072104795678</c:v>
                </c:pt>
                <c:pt idx="1200">
                  <c:v>0.24366768536576441</c:v>
                </c:pt>
                <c:pt idx="1201">
                  <c:v>0.24396461916730683</c:v>
                </c:pt>
                <c:pt idx="1202">
                  <c:v>0.24424359368726409</c:v>
                </c:pt>
                <c:pt idx="1203">
                  <c:v>0.24450176620533381</c:v>
                </c:pt>
                <c:pt idx="1204">
                  <c:v>0.24474351927043475</c:v>
                </c:pt>
                <c:pt idx="1205">
                  <c:v>0.24496327055691411</c:v>
                </c:pt>
                <c:pt idx="1206">
                  <c:v>0.24516380694670675</c:v>
                </c:pt>
                <c:pt idx="1207">
                  <c:v>0.24535828700831269</c:v>
                </c:pt>
                <c:pt idx="1208">
                  <c:v>0.24553540158047435</c:v>
                </c:pt>
                <c:pt idx="1209">
                  <c:v>0.24568683840615541</c:v>
                </c:pt>
                <c:pt idx="1210">
                  <c:v>0.24582449155062774</c:v>
                </c:pt>
                <c:pt idx="1211">
                  <c:v>0.24594485619968956</c:v>
                </c:pt>
                <c:pt idx="1212">
                  <c:v>0.24604776074709006</c:v>
                </c:pt>
                <c:pt idx="1213">
                  <c:v>0.24614741475005922</c:v>
                </c:pt>
                <c:pt idx="1214">
                  <c:v>0.24623820844163216</c:v>
                </c:pt>
                <c:pt idx="1215">
                  <c:v>0.24631481764491603</c:v>
                </c:pt>
                <c:pt idx="1216">
                  <c:v>0.24637874406786092</c:v>
                </c:pt>
                <c:pt idx="1217">
                  <c:v>0.24643060529772745</c:v>
                </c:pt>
                <c:pt idx="1218">
                  <c:v>0.24647132390199075</c:v>
                </c:pt>
                <c:pt idx="1219">
                  <c:v>0.24649529014906799</c:v>
                </c:pt>
                <c:pt idx="1220">
                  <c:v>0.24650938500559122</c:v>
                </c:pt>
                <c:pt idx="1221">
                  <c:v>0.24651566290949745</c:v>
                </c:pt>
                <c:pt idx="1222">
                  <c:v>0.24650212379718664</c:v>
                </c:pt>
                <c:pt idx="1223">
                  <c:v>0.24647158906639549</c:v>
                </c:pt>
                <c:pt idx="1224">
                  <c:v>0.24642796202158326</c:v>
                </c:pt>
                <c:pt idx="1225">
                  <c:v>0.24636791618295911</c:v>
                </c:pt>
                <c:pt idx="1226">
                  <c:v>0.24628856915855887</c:v>
                </c:pt>
                <c:pt idx="1227">
                  <c:v>0.24619039406175267</c:v>
                </c:pt>
                <c:pt idx="1228">
                  <c:v>0.24607061562515442</c:v>
                </c:pt>
                <c:pt idx="1229">
                  <c:v>0.24592723960286902</c:v>
                </c:pt>
                <c:pt idx="1230">
                  <c:v>0.24576750971120442</c:v>
                </c:pt>
                <c:pt idx="1231">
                  <c:v>0.24559177166198704</c:v>
                </c:pt>
                <c:pt idx="1232">
                  <c:v>0.24539907695783764</c:v>
                </c:pt>
                <c:pt idx="1233">
                  <c:v>0.24518506593055744</c:v>
                </c:pt>
                <c:pt idx="1234">
                  <c:v>0.24494885455862375</c:v>
                </c:pt>
                <c:pt idx="1235">
                  <c:v>0.24469423974635907</c:v>
                </c:pt>
                <c:pt idx="1236">
                  <c:v>0.24442798612314376</c:v>
                </c:pt>
                <c:pt idx="1237">
                  <c:v>0.24414452075020771</c:v>
                </c:pt>
                <c:pt idx="1238">
                  <c:v>0.24385423511724336</c:v>
                </c:pt>
                <c:pt idx="1239">
                  <c:v>0.24356750749407394</c:v>
                </c:pt>
                <c:pt idx="1240">
                  <c:v>0.24327476009372628</c:v>
                </c:pt>
                <c:pt idx="1241">
                  <c:v>0.24298142023827876</c:v>
                </c:pt>
                <c:pt idx="1242">
                  <c:v>0.24268443895408776</c:v>
                </c:pt>
                <c:pt idx="1243">
                  <c:v>0.24238588284770238</c:v>
                </c:pt>
                <c:pt idx="1244">
                  <c:v>0.24208713763372444</c:v>
                </c:pt>
                <c:pt idx="1245">
                  <c:v>0.24178963786883451</c:v>
                </c:pt>
                <c:pt idx="1246">
                  <c:v>0.2414950453776285</c:v>
                </c:pt>
                <c:pt idx="1247">
                  <c:v>0.24119817734836246</c:v>
                </c:pt>
                <c:pt idx="1248">
                  <c:v>0.24088996645714911</c:v>
                </c:pt>
                <c:pt idx="1249">
                  <c:v>0.24057531296816631</c:v>
                </c:pt>
                <c:pt idx="1250">
                  <c:v>0.24025683715154816</c:v>
                </c:pt>
                <c:pt idx="1251">
                  <c:v>0.23992585084311435</c:v>
                </c:pt>
                <c:pt idx="1252">
                  <c:v>0.23958717371126992</c:v>
                </c:pt>
                <c:pt idx="1253">
                  <c:v>0.23924035900097293</c:v>
                </c:pt>
                <c:pt idx="1254">
                  <c:v>0.23888326145545521</c:v>
                </c:pt>
                <c:pt idx="1255">
                  <c:v>0.23851721672854723</c:v>
                </c:pt>
                <c:pt idx="1256">
                  <c:v>0.23814134969126263</c:v>
                </c:pt>
                <c:pt idx="1257">
                  <c:v>0.23775683257023353</c:v>
                </c:pt>
                <c:pt idx="1258">
                  <c:v>0.2373577653568204</c:v>
                </c:pt>
                <c:pt idx="1259">
                  <c:v>0.23694986156434969</c:v>
                </c:pt>
                <c:pt idx="1260">
                  <c:v>0.23652965432652104</c:v>
                </c:pt>
                <c:pt idx="1261">
                  <c:v>0.23608768946361131</c:v>
                </c:pt>
                <c:pt idx="1262">
                  <c:v>0.23564432161607293</c:v>
                </c:pt>
                <c:pt idx="1263">
                  <c:v>0.23519135129136276</c:v>
                </c:pt>
                <c:pt idx="1264">
                  <c:v>0.23472293532969038</c:v>
                </c:pt>
                <c:pt idx="1265">
                  <c:v>0.23426012825821382</c:v>
                </c:pt>
                <c:pt idx="1266">
                  <c:v>0.23379601572136688</c:v>
                </c:pt>
                <c:pt idx="1267">
                  <c:v>0.23332500358466676</c:v>
                </c:pt>
                <c:pt idx="1268">
                  <c:v>0.23285476467577845</c:v>
                </c:pt>
                <c:pt idx="1269">
                  <c:v>0.23237126553986354</c:v>
                </c:pt>
                <c:pt idx="1270">
                  <c:v>0.23187744355388495</c:v>
                </c:pt>
                <c:pt idx="1271">
                  <c:v>0.23137756210407565</c:v>
                </c:pt>
                <c:pt idx="1272">
                  <c:v>0.2308597351391779</c:v>
                </c:pt>
                <c:pt idx="1273">
                  <c:v>0.23034548189950446</c:v>
                </c:pt>
                <c:pt idx="1274">
                  <c:v>0.229829660974679</c:v>
                </c:pt>
                <c:pt idx="1275">
                  <c:v>0.22930020505244186</c:v>
                </c:pt>
                <c:pt idx="1276">
                  <c:v>0.2287839328601825</c:v>
                </c:pt>
                <c:pt idx="1277">
                  <c:v>0.22827799961175566</c:v>
                </c:pt>
                <c:pt idx="1278">
                  <c:v>0.22777692553308487</c:v>
                </c:pt>
                <c:pt idx="1279">
                  <c:v>0.22728855680029322</c:v>
                </c:pt>
                <c:pt idx="1280">
                  <c:v>0.22680438057199465</c:v>
                </c:pt>
                <c:pt idx="1281">
                  <c:v>0.22631830280750229</c:v>
                </c:pt>
                <c:pt idx="1282">
                  <c:v>0.22584027076077723</c:v>
                </c:pt>
                <c:pt idx="1283">
                  <c:v>0.22537218907160306</c:v>
                </c:pt>
                <c:pt idx="1284">
                  <c:v>0.22490344686894137</c:v>
                </c:pt>
                <c:pt idx="1285">
                  <c:v>0.2244485077480122</c:v>
                </c:pt>
                <c:pt idx="1286">
                  <c:v>0.22397705482879271</c:v>
                </c:pt>
                <c:pt idx="1287">
                  <c:v>0.22350503628439874</c:v>
                </c:pt>
                <c:pt idx="1288">
                  <c:v>0.22301291765597323</c:v>
                </c:pt>
                <c:pt idx="1289">
                  <c:v>0.22251175503951398</c:v>
                </c:pt>
                <c:pt idx="1290">
                  <c:v>0.22200280668553088</c:v>
                </c:pt>
                <c:pt idx="1291">
                  <c:v>0.22147494379602228</c:v>
                </c:pt>
                <c:pt idx="1292">
                  <c:v>0.2209226122340513</c:v>
                </c:pt>
                <c:pt idx="1293">
                  <c:v>0.2203479209446178</c:v>
                </c:pt>
                <c:pt idx="1294">
                  <c:v>0.21975137462806713</c:v>
                </c:pt>
                <c:pt idx="1295">
                  <c:v>0.21913272584233967</c:v>
                </c:pt>
                <c:pt idx="1296">
                  <c:v>0.21849220474515799</c:v>
                </c:pt>
                <c:pt idx="1297">
                  <c:v>0.2178398904642212</c:v>
                </c:pt>
                <c:pt idx="1298">
                  <c:v>0.21717066786948122</c:v>
                </c:pt>
                <c:pt idx="1299">
                  <c:v>0.21648954864892545</c:v>
                </c:pt>
                <c:pt idx="1300">
                  <c:v>0.21579752603863325</c:v>
                </c:pt>
                <c:pt idx="1301">
                  <c:v>0.21510163516262498</c:v>
                </c:pt>
                <c:pt idx="1302">
                  <c:v>0.21439488601277495</c:v>
                </c:pt>
                <c:pt idx="1303">
                  <c:v>0.21367889403069043</c:v>
                </c:pt>
                <c:pt idx="1304">
                  <c:v>0.21296670822501718</c:v>
                </c:pt>
                <c:pt idx="1305">
                  <c:v>0.21225037969769422</c:v>
                </c:pt>
                <c:pt idx="1306">
                  <c:v>0.21153360135899912</c:v>
                </c:pt>
                <c:pt idx="1307">
                  <c:v>0.21082212414919141</c:v>
                </c:pt>
                <c:pt idx="1308">
                  <c:v>0.21011731878235729</c:v>
                </c:pt>
                <c:pt idx="1309">
                  <c:v>0.20941567840763262</c:v>
                </c:pt>
                <c:pt idx="1310">
                  <c:v>0.20872047568655233</c:v>
                </c:pt>
                <c:pt idx="1311">
                  <c:v>0.20803353667015714</c:v>
                </c:pt>
                <c:pt idx="1312">
                  <c:v>0.20736884112762047</c:v>
                </c:pt>
                <c:pt idx="1313">
                  <c:v>0.20672021689672554</c:v>
                </c:pt>
                <c:pt idx="1314">
                  <c:v>0.20608361714704063</c:v>
                </c:pt>
                <c:pt idx="1315">
                  <c:v>0.20546912430355777</c:v>
                </c:pt>
                <c:pt idx="1316">
                  <c:v>0.2048610167320524</c:v>
                </c:pt>
                <c:pt idx="1317">
                  <c:v>0.20428148372003826</c:v>
                </c:pt>
                <c:pt idx="1318">
                  <c:v>0.2037472102786749</c:v>
                </c:pt>
                <c:pt idx="1319">
                  <c:v>0.20322649352730299</c:v>
                </c:pt>
                <c:pt idx="1320">
                  <c:v>0.2027247490526429</c:v>
                </c:pt>
                <c:pt idx="1321">
                  <c:v>0.20224908013876033</c:v>
                </c:pt>
                <c:pt idx="1322">
                  <c:v>0.20178457917517223</c:v>
                </c:pt>
                <c:pt idx="1323">
                  <c:v>0.20134742999152327</c:v>
                </c:pt>
                <c:pt idx="1324">
                  <c:v>0.20095114562049043</c:v>
                </c:pt>
                <c:pt idx="1325">
                  <c:v>0.20055835014441126</c:v>
                </c:pt>
                <c:pt idx="1326">
                  <c:v>0.20018354030765273</c:v>
                </c:pt>
                <c:pt idx="1327">
                  <c:v>0.19984031932262925</c:v>
                </c:pt>
                <c:pt idx="1328">
                  <c:v>0.19950137729608239</c:v>
                </c:pt>
                <c:pt idx="1329">
                  <c:v>0.19919162562042622</c:v>
                </c:pt>
                <c:pt idx="1330">
                  <c:v>0.19890058757582016</c:v>
                </c:pt>
                <c:pt idx="1331">
                  <c:v>0.19860750141708008</c:v>
                </c:pt>
                <c:pt idx="1332">
                  <c:v>0.19835403846897226</c:v>
                </c:pt>
                <c:pt idx="1333">
                  <c:v>0.19814324267834205</c:v>
                </c:pt>
                <c:pt idx="1334">
                  <c:v>0.19794262967990228</c:v>
                </c:pt>
                <c:pt idx="1335">
                  <c:v>0.19778295308610183</c:v>
                </c:pt>
                <c:pt idx="1336">
                  <c:v>0.1976204408090165</c:v>
                </c:pt>
                <c:pt idx="1337">
                  <c:v>0.19749092132871321</c:v>
                </c:pt>
                <c:pt idx="1338">
                  <c:v>0.1973939638398238</c:v>
                </c:pt>
                <c:pt idx="1339">
                  <c:v>0.19730940755831022</c:v>
                </c:pt>
                <c:pt idx="1340">
                  <c:v>0.19726461038269491</c:v>
                </c:pt>
                <c:pt idx="1341">
                  <c:v>0.1972255090706331</c:v>
                </c:pt>
                <c:pt idx="1342">
                  <c:v>5.1886240853144021E-2</c:v>
                </c:pt>
                <c:pt idx="1343">
                  <c:v>5.2599922841200235E-2</c:v>
                </c:pt>
                <c:pt idx="1344">
                  <c:v>5.335637001055777E-2</c:v>
                </c:pt>
                <c:pt idx="1345">
                  <c:v>5.4116875614762701E-2</c:v>
                </c:pt>
                <c:pt idx="1346">
                  <c:v>5.4889278858652364E-2</c:v>
                </c:pt>
                <c:pt idx="1347">
                  <c:v>5.5573868114395637E-2</c:v>
                </c:pt>
                <c:pt idx="1348">
                  <c:v>5.6135709186938068E-2</c:v>
                </c:pt>
                <c:pt idx="1349">
                  <c:v>5.6599070261257448E-2</c:v>
                </c:pt>
                <c:pt idx="1350">
                  <c:v>5.7058134284944183E-2</c:v>
                </c:pt>
                <c:pt idx="1351">
                  <c:v>5.7361977839062175E-2</c:v>
                </c:pt>
                <c:pt idx="1352">
                  <c:v>5.7733019579708882E-2</c:v>
                </c:pt>
                <c:pt idx="1353">
                  <c:v>5.8074478027334307E-2</c:v>
                </c:pt>
                <c:pt idx="1354">
                  <c:v>5.843697671066321E-2</c:v>
                </c:pt>
                <c:pt idx="1355">
                  <c:v>5.8790893527352991E-2</c:v>
                </c:pt>
                <c:pt idx="1356">
                  <c:v>5.9133696800941125E-2</c:v>
                </c:pt>
                <c:pt idx="1357">
                  <c:v>5.9542764866102091E-2</c:v>
                </c:pt>
                <c:pt idx="1358">
                  <c:v>5.9898331134895448E-2</c:v>
                </c:pt>
                <c:pt idx="1359">
                  <c:v>6.0228528168127009E-2</c:v>
                </c:pt>
                <c:pt idx="1360">
                  <c:v>6.0566469592012936E-2</c:v>
                </c:pt>
                <c:pt idx="1361">
                  <c:v>6.086735276378711E-2</c:v>
                </c:pt>
                <c:pt idx="1362">
                  <c:v>6.1172864625347372E-2</c:v>
                </c:pt>
                <c:pt idx="1363">
                  <c:v>6.1455344615428099E-2</c:v>
                </c:pt>
                <c:pt idx="1364">
                  <c:v>6.1699245238458551E-2</c:v>
                </c:pt>
                <c:pt idx="1365">
                  <c:v>6.1941898405142089E-2</c:v>
                </c:pt>
                <c:pt idx="1366">
                  <c:v>6.2147092648227896E-2</c:v>
                </c:pt>
                <c:pt idx="1367">
                  <c:v>6.2387744166038511E-2</c:v>
                </c:pt>
                <c:pt idx="1368">
                  <c:v>6.2636175114557061E-2</c:v>
                </c:pt>
                <c:pt idx="1369">
                  <c:v>6.2905826239210733E-2</c:v>
                </c:pt>
                <c:pt idx="1370">
                  <c:v>6.3182227710979533E-2</c:v>
                </c:pt>
                <c:pt idx="1371">
                  <c:v>6.3476389247777321E-2</c:v>
                </c:pt>
                <c:pt idx="1372">
                  <c:v>6.3762537814096368E-2</c:v>
                </c:pt>
                <c:pt idx="1373">
                  <c:v>6.404320389740599E-2</c:v>
                </c:pt>
                <c:pt idx="1374">
                  <c:v>6.4329796402969402E-2</c:v>
                </c:pt>
                <c:pt idx="1375">
                  <c:v>6.4609460991987763E-2</c:v>
                </c:pt>
                <c:pt idx="1376">
                  <c:v>6.4891752786638834E-2</c:v>
                </c:pt>
                <c:pt idx="1377">
                  <c:v>6.5168470373661289E-2</c:v>
                </c:pt>
                <c:pt idx="1378">
                  <c:v>6.544212772894803E-2</c:v>
                </c:pt>
                <c:pt idx="1379">
                  <c:v>6.5731019086868833E-2</c:v>
                </c:pt>
                <c:pt idx="1380">
                  <c:v>6.6010103358962624E-2</c:v>
                </c:pt>
                <c:pt idx="1381">
                  <c:v>6.6296847532044012E-2</c:v>
                </c:pt>
                <c:pt idx="1382">
                  <c:v>6.6580430049402492E-2</c:v>
                </c:pt>
                <c:pt idx="1383">
                  <c:v>6.6875367535985067E-2</c:v>
                </c:pt>
                <c:pt idx="1384">
                  <c:v>6.715035046256862E-2</c:v>
                </c:pt>
                <c:pt idx="1385">
                  <c:v>6.7432930773729E-2</c:v>
                </c:pt>
                <c:pt idx="1386">
                  <c:v>6.7714946497174175E-2</c:v>
                </c:pt>
                <c:pt idx="1387">
                  <c:v>6.798797932530605E-2</c:v>
                </c:pt>
                <c:pt idx="1388">
                  <c:v>6.8274819210647403E-2</c:v>
                </c:pt>
                <c:pt idx="1389">
                  <c:v>6.8563662758846705E-2</c:v>
                </c:pt>
                <c:pt idx="1390">
                  <c:v>6.8878778443983962E-2</c:v>
                </c:pt>
                <c:pt idx="1391">
                  <c:v>6.9201242402789159E-2</c:v>
                </c:pt>
                <c:pt idx="1392">
                  <c:v>6.9521106841138283E-2</c:v>
                </c:pt>
                <c:pt idx="1393">
                  <c:v>6.9866503076400882E-2</c:v>
                </c:pt>
                <c:pt idx="1394">
                  <c:v>7.0209600574288766E-2</c:v>
                </c:pt>
                <c:pt idx="1395">
                  <c:v>7.0556149584745501E-2</c:v>
                </c:pt>
                <c:pt idx="1396">
                  <c:v>7.0902326865361992E-2</c:v>
                </c:pt>
                <c:pt idx="1397">
                  <c:v>7.1245645064547156E-2</c:v>
                </c:pt>
                <c:pt idx="1398">
                  <c:v>7.1566555914246294E-2</c:v>
                </c:pt>
                <c:pt idx="1399">
                  <c:v>7.1883440327460038E-2</c:v>
                </c:pt>
                <c:pt idx="1400">
                  <c:v>7.2204451860491861E-2</c:v>
                </c:pt>
                <c:pt idx="1401">
                  <c:v>7.2530921893049494E-2</c:v>
                </c:pt>
                <c:pt idx="1402">
                  <c:v>7.2854497159162548E-2</c:v>
                </c:pt>
                <c:pt idx="1403">
                  <c:v>7.3181019575675299E-2</c:v>
                </c:pt>
                <c:pt idx="1404">
                  <c:v>7.3500445260171798E-2</c:v>
                </c:pt>
                <c:pt idx="1405">
                  <c:v>7.382893261862572E-2</c:v>
                </c:pt>
                <c:pt idx="1406">
                  <c:v>7.418112041828738E-2</c:v>
                </c:pt>
                <c:pt idx="1407">
                  <c:v>7.4537551974068139E-2</c:v>
                </c:pt>
                <c:pt idx="1408">
                  <c:v>7.4895992225384164E-2</c:v>
                </c:pt>
                <c:pt idx="1409">
                  <c:v>7.5244934369060573E-2</c:v>
                </c:pt>
                <c:pt idx="1410">
                  <c:v>7.5612608524263089E-2</c:v>
                </c:pt>
                <c:pt idx="1411">
                  <c:v>7.5990489980889336E-2</c:v>
                </c:pt>
                <c:pt idx="1412">
                  <c:v>7.6353703738167092E-2</c:v>
                </c:pt>
                <c:pt idx="1413">
                  <c:v>7.6709436862398922E-2</c:v>
                </c:pt>
                <c:pt idx="1414">
                  <c:v>7.7066989094776814E-2</c:v>
                </c:pt>
                <c:pt idx="1415">
                  <c:v>7.7412255184449691E-2</c:v>
                </c:pt>
                <c:pt idx="1416">
                  <c:v>7.7747074427469837E-2</c:v>
                </c:pt>
                <c:pt idx="1417">
                  <c:v>7.808038606972191E-2</c:v>
                </c:pt>
                <c:pt idx="1418">
                  <c:v>7.8415448042173749E-2</c:v>
                </c:pt>
                <c:pt idx="1419">
                  <c:v>7.8742248773746831E-2</c:v>
                </c:pt>
                <c:pt idx="1420">
                  <c:v>7.9057598548645858E-2</c:v>
                </c:pt>
                <c:pt idx="1421">
                  <c:v>7.9383828628449032E-2</c:v>
                </c:pt>
                <c:pt idx="1422">
                  <c:v>7.9724072175569871E-2</c:v>
                </c:pt>
                <c:pt idx="1423">
                  <c:v>8.0071867441949954E-2</c:v>
                </c:pt>
                <c:pt idx="1424">
                  <c:v>8.0445900240746854E-2</c:v>
                </c:pt>
                <c:pt idx="1425">
                  <c:v>8.0825231070145373E-2</c:v>
                </c:pt>
                <c:pt idx="1426">
                  <c:v>8.118815816205753E-2</c:v>
                </c:pt>
                <c:pt idx="1427">
                  <c:v>8.1567183266955084E-2</c:v>
                </c:pt>
                <c:pt idx="1428">
                  <c:v>8.1960832764009062E-2</c:v>
                </c:pt>
                <c:pt idx="1429">
                  <c:v>8.234308658445548E-2</c:v>
                </c:pt>
                <c:pt idx="1430">
                  <c:v>8.271637190606046E-2</c:v>
                </c:pt>
                <c:pt idx="1431">
                  <c:v>8.3105679017937154E-2</c:v>
                </c:pt>
                <c:pt idx="1432">
                  <c:v>8.3477548369365009E-2</c:v>
                </c:pt>
                <c:pt idx="1433">
                  <c:v>8.3845177849821234E-2</c:v>
                </c:pt>
                <c:pt idx="1434">
                  <c:v>8.4209078347857236E-2</c:v>
                </c:pt>
                <c:pt idx="1435">
                  <c:v>8.4578622607374671E-2</c:v>
                </c:pt>
                <c:pt idx="1436">
                  <c:v>8.4962386928845723E-2</c:v>
                </c:pt>
                <c:pt idx="1437">
                  <c:v>8.5324951464088375E-2</c:v>
                </c:pt>
                <c:pt idx="1438">
                  <c:v>8.5696558853325527E-2</c:v>
                </c:pt>
                <c:pt idx="1439">
                  <c:v>8.6082418558687174E-2</c:v>
                </c:pt>
                <c:pt idx="1440">
                  <c:v>8.6463211448573468E-2</c:v>
                </c:pt>
                <c:pt idx="1441">
                  <c:v>8.6858989058485742E-2</c:v>
                </c:pt>
                <c:pt idx="1442">
                  <c:v>8.7259957665216104E-2</c:v>
                </c:pt>
                <c:pt idx="1443">
                  <c:v>8.76548915667269E-2</c:v>
                </c:pt>
                <c:pt idx="1444">
                  <c:v>8.8052059968868529E-2</c:v>
                </c:pt>
                <c:pt idx="1445">
                  <c:v>8.8447639840785172E-2</c:v>
                </c:pt>
                <c:pt idx="1446">
                  <c:v>8.884128509191816E-2</c:v>
                </c:pt>
                <c:pt idx="1447">
                  <c:v>8.9234325383196117E-2</c:v>
                </c:pt>
                <c:pt idx="1448">
                  <c:v>8.9642816271779516E-2</c:v>
                </c:pt>
                <c:pt idx="1449">
                  <c:v>9.0043394049216977E-2</c:v>
                </c:pt>
                <c:pt idx="1450">
                  <c:v>9.04352078582637E-2</c:v>
                </c:pt>
                <c:pt idx="1451">
                  <c:v>9.0836018790874148E-2</c:v>
                </c:pt>
                <c:pt idx="1452">
                  <c:v>9.1229513129370471E-2</c:v>
                </c:pt>
                <c:pt idx="1453">
                  <c:v>9.1638587594773016E-2</c:v>
                </c:pt>
                <c:pt idx="1454">
                  <c:v>9.2034634435952362E-2</c:v>
                </c:pt>
                <c:pt idx="1455">
                  <c:v>9.241188663523571E-2</c:v>
                </c:pt>
                <c:pt idx="1456">
                  <c:v>9.2813845248694765E-2</c:v>
                </c:pt>
                <c:pt idx="1457">
                  <c:v>9.3197677312760907E-2</c:v>
                </c:pt>
                <c:pt idx="1458">
                  <c:v>9.3589394403756757E-2</c:v>
                </c:pt>
                <c:pt idx="1459">
                  <c:v>9.4013811420215268E-2</c:v>
                </c:pt>
                <c:pt idx="1460">
                  <c:v>9.4408235329606849E-2</c:v>
                </c:pt>
                <c:pt idx="1461">
                  <c:v>9.4816069450210469E-2</c:v>
                </c:pt>
                <c:pt idx="1462">
                  <c:v>9.5241947646600753E-2</c:v>
                </c:pt>
                <c:pt idx="1463">
                  <c:v>9.5648369226935315E-2</c:v>
                </c:pt>
                <c:pt idx="1464">
                  <c:v>9.6042243138068001E-2</c:v>
                </c:pt>
                <c:pt idx="1465">
                  <c:v>9.6446323460989788E-2</c:v>
                </c:pt>
                <c:pt idx="1466">
                  <c:v>9.682881759318622E-2</c:v>
                </c:pt>
                <c:pt idx="1467">
                  <c:v>9.7194012558861259E-2</c:v>
                </c:pt>
                <c:pt idx="1468">
                  <c:v>9.7578472311501158E-2</c:v>
                </c:pt>
                <c:pt idx="1469">
                  <c:v>9.7959943624629939E-2</c:v>
                </c:pt>
                <c:pt idx="1470">
                  <c:v>9.8337979243803497E-2</c:v>
                </c:pt>
                <c:pt idx="1471">
                  <c:v>9.8693594940717014E-2</c:v>
                </c:pt>
                <c:pt idx="1472">
                  <c:v>9.9030495664468671E-2</c:v>
                </c:pt>
                <c:pt idx="1473">
                  <c:v>9.9358522455484918E-2</c:v>
                </c:pt>
                <c:pt idx="1474">
                  <c:v>9.9675537097961051E-2</c:v>
                </c:pt>
                <c:pt idx="1475">
                  <c:v>0.10002297099436611</c:v>
                </c:pt>
                <c:pt idx="1476">
                  <c:v>0.10038060613599119</c:v>
                </c:pt>
                <c:pt idx="1477">
                  <c:v>0.10073742776628244</c:v>
                </c:pt>
                <c:pt idx="1478">
                  <c:v>0.10111883089786858</c:v>
                </c:pt>
                <c:pt idx="1479">
                  <c:v>0.10148108212623146</c:v>
                </c:pt>
                <c:pt idx="1480">
                  <c:v>0.10181136899982504</c:v>
                </c:pt>
                <c:pt idx="1481">
                  <c:v>0.10212161580046102</c:v>
                </c:pt>
                <c:pt idx="1482">
                  <c:v>0.10242220921325738</c:v>
                </c:pt>
                <c:pt idx="1483">
                  <c:v>0.10269185052853223</c:v>
                </c:pt>
                <c:pt idx="1484">
                  <c:v>0.10295731312707054</c:v>
                </c:pt>
                <c:pt idx="1485">
                  <c:v>0.10324990085776041</c:v>
                </c:pt>
                <c:pt idx="1486">
                  <c:v>0.10353936675444055</c:v>
                </c:pt>
                <c:pt idx="1487">
                  <c:v>0.10384337301361887</c:v>
                </c:pt>
                <c:pt idx="1488">
                  <c:v>0.10414960082450217</c:v>
                </c:pt>
                <c:pt idx="1489">
                  <c:v>0.10444847248281419</c:v>
                </c:pt>
                <c:pt idx="1490">
                  <c:v>0.104741317532475</c:v>
                </c:pt>
                <c:pt idx="1491">
                  <c:v>0.10501937674438797</c:v>
                </c:pt>
                <c:pt idx="1492">
                  <c:v>0.10528931600005445</c:v>
                </c:pt>
                <c:pt idx="1493">
                  <c:v>0.10553563339616438</c:v>
                </c:pt>
                <c:pt idx="1494">
                  <c:v>0.10577417343729965</c:v>
                </c:pt>
                <c:pt idx="1495">
                  <c:v>0.10600817871774601</c:v>
                </c:pt>
                <c:pt idx="1496">
                  <c:v>0.10624209219643853</c:v>
                </c:pt>
                <c:pt idx="1497">
                  <c:v>0.10647762748081516</c:v>
                </c:pt>
                <c:pt idx="1498">
                  <c:v>0.10672408429696816</c:v>
                </c:pt>
                <c:pt idx="1499">
                  <c:v>0.10696949901617546</c:v>
                </c:pt>
                <c:pt idx="1500">
                  <c:v>0.1071942906547256</c:v>
                </c:pt>
                <c:pt idx="1501">
                  <c:v>0.10741893289876196</c:v>
                </c:pt>
                <c:pt idx="1502">
                  <c:v>0.10764678409426959</c:v>
                </c:pt>
                <c:pt idx="1503">
                  <c:v>0.10784756035917505</c:v>
                </c:pt>
                <c:pt idx="1504">
                  <c:v>0.10803129565289225</c:v>
                </c:pt>
                <c:pt idx="1505">
                  <c:v>0.10822207546911888</c:v>
                </c:pt>
                <c:pt idx="1506">
                  <c:v>0.10838779316188671</c:v>
                </c:pt>
                <c:pt idx="1507">
                  <c:v>0.10855991900908958</c:v>
                </c:pt>
                <c:pt idx="1508">
                  <c:v>0.10875198306756739</c:v>
                </c:pt>
                <c:pt idx="1509">
                  <c:v>0.10894726504769017</c:v>
                </c:pt>
                <c:pt idx="1510">
                  <c:v>0.10914742645215463</c:v>
                </c:pt>
                <c:pt idx="1511">
                  <c:v>0.10935061702803711</c:v>
                </c:pt>
                <c:pt idx="1512">
                  <c:v>0.10955924179770224</c:v>
                </c:pt>
                <c:pt idx="1513">
                  <c:v>0.10974694539456786</c:v>
                </c:pt>
                <c:pt idx="1514">
                  <c:v>0.10993400350332974</c:v>
                </c:pt>
                <c:pt idx="1515">
                  <c:v>0.11012840111613048</c:v>
                </c:pt>
                <c:pt idx="1516">
                  <c:v>0.11029293146699196</c:v>
                </c:pt>
                <c:pt idx="1517">
                  <c:v>0.11046262962109504</c:v>
                </c:pt>
                <c:pt idx="1518">
                  <c:v>0.11064804091197866</c:v>
                </c:pt>
                <c:pt idx="1519">
                  <c:v>0.11082045366219301</c:v>
                </c:pt>
                <c:pt idx="1520">
                  <c:v>0.11100835975245991</c:v>
                </c:pt>
                <c:pt idx="1521">
                  <c:v>0.11119877961316303</c:v>
                </c:pt>
                <c:pt idx="1522">
                  <c:v>0.11138971336676869</c:v>
                </c:pt>
                <c:pt idx="1523">
                  <c:v>0.11159238057649287</c:v>
                </c:pt>
                <c:pt idx="1524">
                  <c:v>0.11178249504227368</c:v>
                </c:pt>
                <c:pt idx="1525">
                  <c:v>0.11196408357798755</c:v>
                </c:pt>
                <c:pt idx="1526">
                  <c:v>0.11214597405203551</c:v>
                </c:pt>
                <c:pt idx="1527">
                  <c:v>0.11232338950086872</c:v>
                </c:pt>
                <c:pt idx="1528">
                  <c:v>0.11249974038284738</c:v>
                </c:pt>
                <c:pt idx="1529">
                  <c:v>0.11269894570726861</c:v>
                </c:pt>
                <c:pt idx="1530">
                  <c:v>0.11289225591242437</c:v>
                </c:pt>
                <c:pt idx="1531">
                  <c:v>0.11307517052044849</c:v>
                </c:pt>
                <c:pt idx="1532">
                  <c:v>0.11324090074192143</c:v>
                </c:pt>
                <c:pt idx="1533">
                  <c:v>0.11339179716998825</c:v>
                </c:pt>
                <c:pt idx="1534">
                  <c:v>0.11353601888978422</c:v>
                </c:pt>
                <c:pt idx="1535">
                  <c:v>0.1136813781821087</c:v>
                </c:pt>
                <c:pt idx="1536">
                  <c:v>0.11381882765481874</c:v>
                </c:pt>
                <c:pt idx="1537">
                  <c:v>0.11394805446291642</c:v>
                </c:pt>
                <c:pt idx="1538">
                  <c:v>0.11410742452821951</c:v>
                </c:pt>
                <c:pt idx="1539">
                  <c:v>0.11426495240885844</c:v>
                </c:pt>
                <c:pt idx="1540">
                  <c:v>0.11440718225619109</c:v>
                </c:pt>
                <c:pt idx="1541">
                  <c:v>0.11455822811786152</c:v>
                </c:pt>
                <c:pt idx="1542">
                  <c:v>0.11468296549089704</c:v>
                </c:pt>
                <c:pt idx="1543">
                  <c:v>0.11480399208083768</c:v>
                </c:pt>
                <c:pt idx="1544">
                  <c:v>0.11494648689903685</c:v>
                </c:pt>
                <c:pt idx="1545">
                  <c:v>0.11506703902448093</c:v>
                </c:pt>
                <c:pt idx="1546">
                  <c:v>0.11517704285035833</c:v>
                </c:pt>
                <c:pt idx="1547">
                  <c:v>0.11528161063522105</c:v>
                </c:pt>
                <c:pt idx="1548">
                  <c:v>0.11537278111752905</c:v>
                </c:pt>
                <c:pt idx="1549">
                  <c:v>0.11545361042854628</c:v>
                </c:pt>
                <c:pt idx="1550">
                  <c:v>0.11552581327031509</c:v>
                </c:pt>
                <c:pt idx="1551">
                  <c:v>0.11559933468176824</c:v>
                </c:pt>
                <c:pt idx="1552">
                  <c:v>0.11566600024201017</c:v>
                </c:pt>
                <c:pt idx="1553">
                  <c:v>0.1157104229119002</c:v>
                </c:pt>
                <c:pt idx="1554">
                  <c:v>0.11576219990094817</c:v>
                </c:pt>
                <c:pt idx="1555">
                  <c:v>0.11581517653290938</c:v>
                </c:pt>
                <c:pt idx="1556">
                  <c:v>0.11585654418849375</c:v>
                </c:pt>
                <c:pt idx="1557">
                  <c:v>0.11590492379226522</c:v>
                </c:pt>
                <c:pt idx="1558">
                  <c:v>0.11593454444025814</c:v>
                </c:pt>
                <c:pt idx="1559">
                  <c:v>0.11595102147932645</c:v>
                </c:pt>
                <c:pt idx="1560">
                  <c:v>0.11595223058019352</c:v>
                </c:pt>
                <c:pt idx="1561">
                  <c:v>0.11594464497151971</c:v>
                </c:pt>
                <c:pt idx="1562">
                  <c:v>0.11592429717894663</c:v>
                </c:pt>
                <c:pt idx="1563">
                  <c:v>0.11586117874300106</c:v>
                </c:pt>
                <c:pt idx="1564">
                  <c:v>0.11579525341852859</c:v>
                </c:pt>
                <c:pt idx="1565">
                  <c:v>0.11572466855319148</c:v>
                </c:pt>
                <c:pt idx="1566">
                  <c:v>0.1156332133468026</c:v>
                </c:pt>
                <c:pt idx="1567">
                  <c:v>0.11554308422428015</c:v>
                </c:pt>
                <c:pt idx="1568">
                  <c:v>0.11542316502394649</c:v>
                </c:pt>
                <c:pt idx="1569">
                  <c:v>0.11526828039523183</c:v>
                </c:pt>
                <c:pt idx="1570">
                  <c:v>0.11507636074169268</c:v>
                </c:pt>
                <c:pt idx="1571">
                  <c:v>0.11486828059321548</c:v>
                </c:pt>
                <c:pt idx="1572">
                  <c:v>0.11468341356415325</c:v>
                </c:pt>
                <c:pt idx="1573">
                  <c:v>0.11446406919783782</c:v>
                </c:pt>
                <c:pt idx="1574">
                  <c:v>0.11422178840169177</c:v>
                </c:pt>
                <c:pt idx="1575">
                  <c:v>0.1139821088292699</c:v>
                </c:pt>
                <c:pt idx="1576">
                  <c:v>0.11370716479494253</c:v>
                </c:pt>
                <c:pt idx="1577">
                  <c:v>0.11338238498574608</c:v>
                </c:pt>
                <c:pt idx="1578">
                  <c:v>0.11306115944888977</c:v>
                </c:pt>
                <c:pt idx="1579">
                  <c:v>0.1127317559782717</c:v>
                </c:pt>
                <c:pt idx="1580">
                  <c:v>0.11237630969643181</c:v>
                </c:pt>
                <c:pt idx="1581">
                  <c:v>0.11199562364020688</c:v>
                </c:pt>
                <c:pt idx="1582">
                  <c:v>0.11159988203590708</c:v>
                </c:pt>
                <c:pt idx="1583">
                  <c:v>0.1111978085289019</c:v>
                </c:pt>
                <c:pt idx="1584">
                  <c:v>0.11078103314587522</c:v>
                </c:pt>
                <c:pt idx="1585">
                  <c:v>0.11036857497434852</c:v>
                </c:pt>
                <c:pt idx="1586">
                  <c:v>0.10993607538571366</c:v>
                </c:pt>
                <c:pt idx="1587">
                  <c:v>0.10948562088276589</c:v>
                </c:pt>
                <c:pt idx="1588">
                  <c:v>0.10904184741054262</c:v>
                </c:pt>
                <c:pt idx="1589">
                  <c:v>0.10858386814417849</c:v>
                </c:pt>
                <c:pt idx="1590">
                  <c:v>0.10812809830721019</c:v>
                </c:pt>
                <c:pt idx="1591">
                  <c:v>0.10766890839500233</c:v>
                </c:pt>
                <c:pt idx="1592">
                  <c:v>0.10720500307221766</c:v>
                </c:pt>
                <c:pt idx="1593">
                  <c:v>0.10675129806249496</c:v>
                </c:pt>
                <c:pt idx="1594">
                  <c:v>0.10629523376444253</c:v>
                </c:pt>
                <c:pt idx="1595">
                  <c:v>0.10583490344078057</c:v>
                </c:pt>
                <c:pt idx="1596">
                  <c:v>0.10536231792662216</c:v>
                </c:pt>
                <c:pt idx="1597">
                  <c:v>0.10486536694337371</c:v>
                </c:pt>
                <c:pt idx="1598">
                  <c:v>0.10434646659264114</c:v>
                </c:pt>
                <c:pt idx="1599">
                  <c:v>0.10384739915242006</c:v>
                </c:pt>
                <c:pt idx="1600">
                  <c:v>0.10336946120264114</c:v>
                </c:pt>
                <c:pt idx="1601">
                  <c:v>0.10288620077189362</c:v>
                </c:pt>
                <c:pt idx="1602">
                  <c:v>0.10242415835916403</c:v>
                </c:pt>
                <c:pt idx="1603">
                  <c:v>0.10196113806010068</c:v>
                </c:pt>
                <c:pt idx="1604">
                  <c:v>0.10148996767531145</c:v>
                </c:pt>
                <c:pt idx="1605">
                  <c:v>0.10103212339026424</c:v>
                </c:pt>
                <c:pt idx="1606">
                  <c:v>0.1006063154605181</c:v>
                </c:pt>
                <c:pt idx="1607">
                  <c:v>0.10014931503060986</c:v>
                </c:pt>
                <c:pt idx="1608">
                  <c:v>9.9667905560653594E-2</c:v>
                </c:pt>
                <c:pt idx="1609">
                  <c:v>9.9207607963065603E-2</c:v>
                </c:pt>
                <c:pt idx="1610">
                  <c:v>9.8729541990620298E-2</c:v>
                </c:pt>
                <c:pt idx="1611">
                  <c:v>9.830928454905849E-2</c:v>
                </c:pt>
                <c:pt idx="1612">
                  <c:v>9.7942511947424524E-2</c:v>
                </c:pt>
                <c:pt idx="1613">
                  <c:v>9.7563590378020079E-2</c:v>
                </c:pt>
                <c:pt idx="1614">
                  <c:v>9.7209179182204203E-2</c:v>
                </c:pt>
                <c:pt idx="1615">
                  <c:v>9.6847284449382315E-2</c:v>
                </c:pt>
                <c:pt idx="1616">
                  <c:v>9.648665709706615E-2</c:v>
                </c:pt>
                <c:pt idx="1617">
                  <c:v>9.6168263694509287E-2</c:v>
                </c:pt>
                <c:pt idx="1618">
                  <c:v>9.5882151200473956E-2</c:v>
                </c:pt>
                <c:pt idx="1619">
                  <c:v>9.5597838380363273E-2</c:v>
                </c:pt>
                <c:pt idx="1620">
                  <c:v>9.5310208591761147E-2</c:v>
                </c:pt>
                <c:pt idx="1621">
                  <c:v>9.5016182544909067E-2</c:v>
                </c:pt>
                <c:pt idx="1622">
                  <c:v>9.4744480449733659E-2</c:v>
                </c:pt>
                <c:pt idx="1623">
                  <c:v>9.447245627058623E-2</c:v>
                </c:pt>
                <c:pt idx="1624">
                  <c:v>9.4193981103369115E-2</c:v>
                </c:pt>
                <c:pt idx="1625">
                  <c:v>9.3936613368136718E-2</c:v>
                </c:pt>
                <c:pt idx="1626">
                  <c:v>9.3662779577779007E-2</c:v>
                </c:pt>
                <c:pt idx="1627">
                  <c:v>9.3387952297240714E-2</c:v>
                </c:pt>
                <c:pt idx="1628">
                  <c:v>9.3121326056274031E-2</c:v>
                </c:pt>
                <c:pt idx="1629">
                  <c:v>9.2848498197098964E-2</c:v>
                </c:pt>
                <c:pt idx="1630">
                  <c:v>9.2547190960633227E-2</c:v>
                </c:pt>
                <c:pt idx="1631">
                  <c:v>9.2228340728663954E-2</c:v>
                </c:pt>
                <c:pt idx="1632">
                  <c:v>9.1895436800300517E-2</c:v>
                </c:pt>
                <c:pt idx="1633">
                  <c:v>9.1530011052478988E-2</c:v>
                </c:pt>
                <c:pt idx="1634">
                  <c:v>9.1195398340984529E-2</c:v>
                </c:pt>
                <c:pt idx="1635">
                  <c:v>9.0843567197277E-2</c:v>
                </c:pt>
                <c:pt idx="1636">
                  <c:v>9.0479734289241706E-2</c:v>
                </c:pt>
                <c:pt idx="1637">
                  <c:v>9.0128328548737299E-2</c:v>
                </c:pt>
                <c:pt idx="1638">
                  <c:v>8.9714446676796442E-2</c:v>
                </c:pt>
                <c:pt idx="1639">
                  <c:v>8.9287115727987698E-2</c:v>
                </c:pt>
                <c:pt idx="1640">
                  <c:v>8.8860591559421678E-2</c:v>
                </c:pt>
                <c:pt idx="1641">
                  <c:v>8.8410514420672492E-2</c:v>
                </c:pt>
                <c:pt idx="1642">
                  <c:v>8.7959129770243075E-2</c:v>
                </c:pt>
              </c:numCache>
            </c:numRef>
          </c:yVal>
          <c:smooth val="1"/>
        </c:ser>
        <c:ser>
          <c:idx val="3"/>
          <c:order val="2"/>
          <c:tx>
            <c:v>Residental</c:v>
          </c:tx>
          <c:spPr>
            <a:ln w="38100">
              <a:solidFill>
                <a:schemeClr val="accent3">
                  <a:lumMod val="75000"/>
                </a:schemeClr>
              </a:solidFill>
            </a:ln>
          </c:spPr>
          <c:marker>
            <c:symbol val="none"/>
          </c:marker>
          <c:xVal>
            <c:numRef>
              <c:f>Sheet1!$C$1:$CDU$1</c:f>
              <c:numCache>
                <c:formatCode>General</c:formatCode>
                <c:ptCount val="1643"/>
                <c:pt idx="0">
                  <c:v>350</c:v>
                </c:pt>
                <c:pt idx="1">
                  <c:v>351</c:v>
                </c:pt>
                <c:pt idx="2">
                  <c:v>352</c:v>
                </c:pt>
                <c:pt idx="3">
                  <c:v>353</c:v>
                </c:pt>
                <c:pt idx="4">
                  <c:v>354</c:v>
                </c:pt>
                <c:pt idx="5">
                  <c:v>355</c:v>
                </c:pt>
                <c:pt idx="6">
                  <c:v>356</c:v>
                </c:pt>
                <c:pt idx="7">
                  <c:v>357</c:v>
                </c:pt>
                <c:pt idx="8">
                  <c:v>358</c:v>
                </c:pt>
                <c:pt idx="9">
                  <c:v>359</c:v>
                </c:pt>
                <c:pt idx="10">
                  <c:v>360</c:v>
                </c:pt>
                <c:pt idx="11">
                  <c:v>361</c:v>
                </c:pt>
                <c:pt idx="12">
                  <c:v>362</c:v>
                </c:pt>
                <c:pt idx="13">
                  <c:v>363</c:v>
                </c:pt>
                <c:pt idx="14">
                  <c:v>364</c:v>
                </c:pt>
                <c:pt idx="15">
                  <c:v>365</c:v>
                </c:pt>
                <c:pt idx="16">
                  <c:v>366</c:v>
                </c:pt>
                <c:pt idx="17">
                  <c:v>367</c:v>
                </c:pt>
                <c:pt idx="18">
                  <c:v>368</c:v>
                </c:pt>
                <c:pt idx="19">
                  <c:v>369</c:v>
                </c:pt>
                <c:pt idx="20">
                  <c:v>370</c:v>
                </c:pt>
                <c:pt idx="21">
                  <c:v>371</c:v>
                </c:pt>
                <c:pt idx="22">
                  <c:v>372</c:v>
                </c:pt>
                <c:pt idx="23">
                  <c:v>373</c:v>
                </c:pt>
                <c:pt idx="24">
                  <c:v>374</c:v>
                </c:pt>
                <c:pt idx="25">
                  <c:v>375</c:v>
                </c:pt>
                <c:pt idx="26">
                  <c:v>376</c:v>
                </c:pt>
                <c:pt idx="27">
                  <c:v>377</c:v>
                </c:pt>
                <c:pt idx="28">
                  <c:v>378</c:v>
                </c:pt>
                <c:pt idx="29">
                  <c:v>379</c:v>
                </c:pt>
                <c:pt idx="30">
                  <c:v>380</c:v>
                </c:pt>
                <c:pt idx="31">
                  <c:v>381</c:v>
                </c:pt>
                <c:pt idx="32">
                  <c:v>382</c:v>
                </c:pt>
                <c:pt idx="33">
                  <c:v>383</c:v>
                </c:pt>
                <c:pt idx="34">
                  <c:v>384</c:v>
                </c:pt>
                <c:pt idx="35">
                  <c:v>385</c:v>
                </c:pt>
                <c:pt idx="36">
                  <c:v>386</c:v>
                </c:pt>
                <c:pt idx="37">
                  <c:v>387</c:v>
                </c:pt>
                <c:pt idx="38">
                  <c:v>388</c:v>
                </c:pt>
                <c:pt idx="39">
                  <c:v>389</c:v>
                </c:pt>
                <c:pt idx="40">
                  <c:v>390</c:v>
                </c:pt>
                <c:pt idx="41">
                  <c:v>391</c:v>
                </c:pt>
                <c:pt idx="42">
                  <c:v>392</c:v>
                </c:pt>
                <c:pt idx="43">
                  <c:v>393</c:v>
                </c:pt>
                <c:pt idx="44">
                  <c:v>394</c:v>
                </c:pt>
                <c:pt idx="45">
                  <c:v>395</c:v>
                </c:pt>
                <c:pt idx="46">
                  <c:v>396</c:v>
                </c:pt>
                <c:pt idx="47">
                  <c:v>397</c:v>
                </c:pt>
                <c:pt idx="48">
                  <c:v>398</c:v>
                </c:pt>
                <c:pt idx="49">
                  <c:v>399</c:v>
                </c:pt>
                <c:pt idx="50">
                  <c:v>400</c:v>
                </c:pt>
                <c:pt idx="51">
                  <c:v>401</c:v>
                </c:pt>
                <c:pt idx="52">
                  <c:v>402</c:v>
                </c:pt>
                <c:pt idx="53">
                  <c:v>403</c:v>
                </c:pt>
                <c:pt idx="54">
                  <c:v>404</c:v>
                </c:pt>
                <c:pt idx="55">
                  <c:v>405</c:v>
                </c:pt>
                <c:pt idx="56">
                  <c:v>406</c:v>
                </c:pt>
                <c:pt idx="57">
                  <c:v>407</c:v>
                </c:pt>
                <c:pt idx="58">
                  <c:v>408</c:v>
                </c:pt>
                <c:pt idx="59">
                  <c:v>409</c:v>
                </c:pt>
                <c:pt idx="60">
                  <c:v>410</c:v>
                </c:pt>
                <c:pt idx="61">
                  <c:v>411</c:v>
                </c:pt>
                <c:pt idx="62">
                  <c:v>412</c:v>
                </c:pt>
                <c:pt idx="63">
                  <c:v>413</c:v>
                </c:pt>
                <c:pt idx="64">
                  <c:v>414</c:v>
                </c:pt>
                <c:pt idx="65">
                  <c:v>415</c:v>
                </c:pt>
                <c:pt idx="66">
                  <c:v>416</c:v>
                </c:pt>
                <c:pt idx="67">
                  <c:v>417</c:v>
                </c:pt>
                <c:pt idx="68">
                  <c:v>418</c:v>
                </c:pt>
                <c:pt idx="69">
                  <c:v>419</c:v>
                </c:pt>
                <c:pt idx="70">
                  <c:v>420</c:v>
                </c:pt>
                <c:pt idx="71">
                  <c:v>421</c:v>
                </c:pt>
                <c:pt idx="72">
                  <c:v>422</c:v>
                </c:pt>
                <c:pt idx="73">
                  <c:v>423</c:v>
                </c:pt>
                <c:pt idx="74">
                  <c:v>424</c:v>
                </c:pt>
                <c:pt idx="75">
                  <c:v>425</c:v>
                </c:pt>
                <c:pt idx="76">
                  <c:v>426</c:v>
                </c:pt>
                <c:pt idx="77">
                  <c:v>427</c:v>
                </c:pt>
                <c:pt idx="78">
                  <c:v>428</c:v>
                </c:pt>
                <c:pt idx="79">
                  <c:v>429</c:v>
                </c:pt>
                <c:pt idx="80">
                  <c:v>430</c:v>
                </c:pt>
                <c:pt idx="81">
                  <c:v>431</c:v>
                </c:pt>
                <c:pt idx="82">
                  <c:v>432</c:v>
                </c:pt>
                <c:pt idx="83">
                  <c:v>433</c:v>
                </c:pt>
                <c:pt idx="84">
                  <c:v>434</c:v>
                </c:pt>
                <c:pt idx="85">
                  <c:v>435</c:v>
                </c:pt>
                <c:pt idx="86">
                  <c:v>436</c:v>
                </c:pt>
                <c:pt idx="87">
                  <c:v>437</c:v>
                </c:pt>
                <c:pt idx="88">
                  <c:v>438</c:v>
                </c:pt>
                <c:pt idx="89">
                  <c:v>439</c:v>
                </c:pt>
                <c:pt idx="90">
                  <c:v>440</c:v>
                </c:pt>
                <c:pt idx="91">
                  <c:v>441</c:v>
                </c:pt>
                <c:pt idx="92">
                  <c:v>442</c:v>
                </c:pt>
                <c:pt idx="93">
                  <c:v>443</c:v>
                </c:pt>
                <c:pt idx="94">
                  <c:v>444</c:v>
                </c:pt>
                <c:pt idx="95">
                  <c:v>445</c:v>
                </c:pt>
                <c:pt idx="96">
                  <c:v>446</c:v>
                </c:pt>
                <c:pt idx="97">
                  <c:v>447</c:v>
                </c:pt>
                <c:pt idx="98">
                  <c:v>448</c:v>
                </c:pt>
                <c:pt idx="99">
                  <c:v>449</c:v>
                </c:pt>
                <c:pt idx="100">
                  <c:v>450</c:v>
                </c:pt>
                <c:pt idx="101">
                  <c:v>451</c:v>
                </c:pt>
                <c:pt idx="102">
                  <c:v>452</c:v>
                </c:pt>
                <c:pt idx="103">
                  <c:v>453</c:v>
                </c:pt>
                <c:pt idx="104">
                  <c:v>454</c:v>
                </c:pt>
                <c:pt idx="105">
                  <c:v>455</c:v>
                </c:pt>
                <c:pt idx="106">
                  <c:v>456</c:v>
                </c:pt>
                <c:pt idx="107">
                  <c:v>457</c:v>
                </c:pt>
                <c:pt idx="108">
                  <c:v>458</c:v>
                </c:pt>
                <c:pt idx="109">
                  <c:v>459</c:v>
                </c:pt>
                <c:pt idx="110">
                  <c:v>460</c:v>
                </c:pt>
                <c:pt idx="111">
                  <c:v>461</c:v>
                </c:pt>
                <c:pt idx="112">
                  <c:v>462</c:v>
                </c:pt>
                <c:pt idx="113">
                  <c:v>463</c:v>
                </c:pt>
                <c:pt idx="114">
                  <c:v>464</c:v>
                </c:pt>
                <c:pt idx="115">
                  <c:v>465</c:v>
                </c:pt>
                <c:pt idx="116">
                  <c:v>466</c:v>
                </c:pt>
                <c:pt idx="117">
                  <c:v>467</c:v>
                </c:pt>
                <c:pt idx="118">
                  <c:v>468</c:v>
                </c:pt>
                <c:pt idx="119">
                  <c:v>469</c:v>
                </c:pt>
                <c:pt idx="120">
                  <c:v>470</c:v>
                </c:pt>
                <c:pt idx="121">
                  <c:v>471</c:v>
                </c:pt>
                <c:pt idx="122">
                  <c:v>472</c:v>
                </c:pt>
                <c:pt idx="123">
                  <c:v>473</c:v>
                </c:pt>
                <c:pt idx="124">
                  <c:v>474</c:v>
                </c:pt>
                <c:pt idx="125">
                  <c:v>475</c:v>
                </c:pt>
                <c:pt idx="126">
                  <c:v>476</c:v>
                </c:pt>
                <c:pt idx="127">
                  <c:v>477</c:v>
                </c:pt>
                <c:pt idx="128">
                  <c:v>478</c:v>
                </c:pt>
                <c:pt idx="129">
                  <c:v>479</c:v>
                </c:pt>
                <c:pt idx="130">
                  <c:v>480</c:v>
                </c:pt>
                <c:pt idx="131">
                  <c:v>481</c:v>
                </c:pt>
                <c:pt idx="132">
                  <c:v>482</c:v>
                </c:pt>
                <c:pt idx="133">
                  <c:v>483</c:v>
                </c:pt>
                <c:pt idx="134">
                  <c:v>484</c:v>
                </c:pt>
                <c:pt idx="135">
                  <c:v>485</c:v>
                </c:pt>
                <c:pt idx="136">
                  <c:v>486</c:v>
                </c:pt>
                <c:pt idx="137">
                  <c:v>487</c:v>
                </c:pt>
                <c:pt idx="138">
                  <c:v>488</c:v>
                </c:pt>
                <c:pt idx="139">
                  <c:v>489</c:v>
                </c:pt>
                <c:pt idx="140">
                  <c:v>490</c:v>
                </c:pt>
                <c:pt idx="141">
                  <c:v>491</c:v>
                </c:pt>
                <c:pt idx="142">
                  <c:v>492</c:v>
                </c:pt>
                <c:pt idx="143">
                  <c:v>493</c:v>
                </c:pt>
                <c:pt idx="144">
                  <c:v>494</c:v>
                </c:pt>
                <c:pt idx="145">
                  <c:v>495</c:v>
                </c:pt>
                <c:pt idx="146">
                  <c:v>496</c:v>
                </c:pt>
                <c:pt idx="147">
                  <c:v>497</c:v>
                </c:pt>
                <c:pt idx="148">
                  <c:v>498</c:v>
                </c:pt>
                <c:pt idx="149">
                  <c:v>499</c:v>
                </c:pt>
                <c:pt idx="150">
                  <c:v>500</c:v>
                </c:pt>
                <c:pt idx="151">
                  <c:v>501</c:v>
                </c:pt>
                <c:pt idx="152">
                  <c:v>502</c:v>
                </c:pt>
                <c:pt idx="153">
                  <c:v>503</c:v>
                </c:pt>
                <c:pt idx="154">
                  <c:v>504</c:v>
                </c:pt>
                <c:pt idx="155">
                  <c:v>505</c:v>
                </c:pt>
                <c:pt idx="156">
                  <c:v>506</c:v>
                </c:pt>
                <c:pt idx="157">
                  <c:v>507</c:v>
                </c:pt>
                <c:pt idx="158">
                  <c:v>508</c:v>
                </c:pt>
                <c:pt idx="159">
                  <c:v>509</c:v>
                </c:pt>
                <c:pt idx="160">
                  <c:v>510</c:v>
                </c:pt>
                <c:pt idx="161">
                  <c:v>511</c:v>
                </c:pt>
                <c:pt idx="162">
                  <c:v>512</c:v>
                </c:pt>
                <c:pt idx="163">
                  <c:v>513</c:v>
                </c:pt>
                <c:pt idx="164">
                  <c:v>514</c:v>
                </c:pt>
                <c:pt idx="165">
                  <c:v>515</c:v>
                </c:pt>
                <c:pt idx="166">
                  <c:v>516</c:v>
                </c:pt>
                <c:pt idx="167">
                  <c:v>517</c:v>
                </c:pt>
                <c:pt idx="168">
                  <c:v>518</c:v>
                </c:pt>
                <c:pt idx="169">
                  <c:v>519</c:v>
                </c:pt>
                <c:pt idx="170">
                  <c:v>520</c:v>
                </c:pt>
                <c:pt idx="171">
                  <c:v>521</c:v>
                </c:pt>
                <c:pt idx="172">
                  <c:v>522</c:v>
                </c:pt>
                <c:pt idx="173">
                  <c:v>523</c:v>
                </c:pt>
                <c:pt idx="174">
                  <c:v>524</c:v>
                </c:pt>
                <c:pt idx="175">
                  <c:v>525</c:v>
                </c:pt>
                <c:pt idx="176">
                  <c:v>526</c:v>
                </c:pt>
                <c:pt idx="177">
                  <c:v>527</c:v>
                </c:pt>
                <c:pt idx="178">
                  <c:v>528</c:v>
                </c:pt>
                <c:pt idx="179">
                  <c:v>529</c:v>
                </c:pt>
                <c:pt idx="180">
                  <c:v>530</c:v>
                </c:pt>
                <c:pt idx="181">
                  <c:v>531</c:v>
                </c:pt>
                <c:pt idx="182">
                  <c:v>532</c:v>
                </c:pt>
                <c:pt idx="183">
                  <c:v>533</c:v>
                </c:pt>
                <c:pt idx="184">
                  <c:v>534</c:v>
                </c:pt>
                <c:pt idx="185">
                  <c:v>535</c:v>
                </c:pt>
                <c:pt idx="186">
                  <c:v>536</c:v>
                </c:pt>
                <c:pt idx="187">
                  <c:v>537</c:v>
                </c:pt>
                <c:pt idx="188">
                  <c:v>538</c:v>
                </c:pt>
                <c:pt idx="189">
                  <c:v>539</c:v>
                </c:pt>
                <c:pt idx="190">
                  <c:v>540</c:v>
                </c:pt>
                <c:pt idx="191">
                  <c:v>541</c:v>
                </c:pt>
                <c:pt idx="192">
                  <c:v>542</c:v>
                </c:pt>
                <c:pt idx="193">
                  <c:v>543</c:v>
                </c:pt>
                <c:pt idx="194">
                  <c:v>544</c:v>
                </c:pt>
                <c:pt idx="195">
                  <c:v>545</c:v>
                </c:pt>
                <c:pt idx="196">
                  <c:v>546</c:v>
                </c:pt>
                <c:pt idx="197">
                  <c:v>547</c:v>
                </c:pt>
                <c:pt idx="198">
                  <c:v>548</c:v>
                </c:pt>
                <c:pt idx="199">
                  <c:v>549</c:v>
                </c:pt>
                <c:pt idx="200">
                  <c:v>550</c:v>
                </c:pt>
                <c:pt idx="201">
                  <c:v>551</c:v>
                </c:pt>
                <c:pt idx="202">
                  <c:v>552</c:v>
                </c:pt>
                <c:pt idx="203">
                  <c:v>553</c:v>
                </c:pt>
                <c:pt idx="204">
                  <c:v>554</c:v>
                </c:pt>
                <c:pt idx="205">
                  <c:v>555</c:v>
                </c:pt>
                <c:pt idx="206">
                  <c:v>556</c:v>
                </c:pt>
                <c:pt idx="207">
                  <c:v>557</c:v>
                </c:pt>
                <c:pt idx="208">
                  <c:v>558</c:v>
                </c:pt>
                <c:pt idx="209">
                  <c:v>559</c:v>
                </c:pt>
                <c:pt idx="210">
                  <c:v>560</c:v>
                </c:pt>
                <c:pt idx="211">
                  <c:v>561</c:v>
                </c:pt>
                <c:pt idx="212">
                  <c:v>562</c:v>
                </c:pt>
                <c:pt idx="213">
                  <c:v>563</c:v>
                </c:pt>
                <c:pt idx="214">
                  <c:v>564</c:v>
                </c:pt>
                <c:pt idx="215">
                  <c:v>565</c:v>
                </c:pt>
                <c:pt idx="216">
                  <c:v>566</c:v>
                </c:pt>
                <c:pt idx="217">
                  <c:v>567</c:v>
                </c:pt>
                <c:pt idx="218">
                  <c:v>568</c:v>
                </c:pt>
                <c:pt idx="219">
                  <c:v>569</c:v>
                </c:pt>
                <c:pt idx="220">
                  <c:v>570</c:v>
                </c:pt>
                <c:pt idx="221">
                  <c:v>571</c:v>
                </c:pt>
                <c:pt idx="222">
                  <c:v>572</c:v>
                </c:pt>
                <c:pt idx="223">
                  <c:v>573</c:v>
                </c:pt>
                <c:pt idx="224">
                  <c:v>574</c:v>
                </c:pt>
                <c:pt idx="225">
                  <c:v>575</c:v>
                </c:pt>
                <c:pt idx="226">
                  <c:v>576</c:v>
                </c:pt>
                <c:pt idx="227">
                  <c:v>577</c:v>
                </c:pt>
                <c:pt idx="228">
                  <c:v>578</c:v>
                </c:pt>
                <c:pt idx="229">
                  <c:v>579</c:v>
                </c:pt>
                <c:pt idx="230">
                  <c:v>580</c:v>
                </c:pt>
                <c:pt idx="231">
                  <c:v>581</c:v>
                </c:pt>
                <c:pt idx="232">
                  <c:v>582</c:v>
                </c:pt>
                <c:pt idx="233">
                  <c:v>583</c:v>
                </c:pt>
                <c:pt idx="234">
                  <c:v>584</c:v>
                </c:pt>
                <c:pt idx="235">
                  <c:v>585</c:v>
                </c:pt>
                <c:pt idx="236">
                  <c:v>586</c:v>
                </c:pt>
                <c:pt idx="237">
                  <c:v>587</c:v>
                </c:pt>
                <c:pt idx="238">
                  <c:v>588</c:v>
                </c:pt>
                <c:pt idx="239">
                  <c:v>589</c:v>
                </c:pt>
                <c:pt idx="240">
                  <c:v>590</c:v>
                </c:pt>
                <c:pt idx="241">
                  <c:v>591</c:v>
                </c:pt>
                <c:pt idx="242">
                  <c:v>592</c:v>
                </c:pt>
                <c:pt idx="243">
                  <c:v>593</c:v>
                </c:pt>
                <c:pt idx="244">
                  <c:v>594</c:v>
                </c:pt>
                <c:pt idx="245">
                  <c:v>595</c:v>
                </c:pt>
                <c:pt idx="246">
                  <c:v>596</c:v>
                </c:pt>
                <c:pt idx="247">
                  <c:v>597</c:v>
                </c:pt>
                <c:pt idx="248">
                  <c:v>598</c:v>
                </c:pt>
                <c:pt idx="249">
                  <c:v>599</c:v>
                </c:pt>
                <c:pt idx="250">
                  <c:v>600</c:v>
                </c:pt>
                <c:pt idx="251">
                  <c:v>601</c:v>
                </c:pt>
                <c:pt idx="252">
                  <c:v>602</c:v>
                </c:pt>
                <c:pt idx="253">
                  <c:v>603</c:v>
                </c:pt>
                <c:pt idx="254">
                  <c:v>604</c:v>
                </c:pt>
                <c:pt idx="255">
                  <c:v>605</c:v>
                </c:pt>
                <c:pt idx="256">
                  <c:v>606</c:v>
                </c:pt>
                <c:pt idx="257">
                  <c:v>607</c:v>
                </c:pt>
                <c:pt idx="258">
                  <c:v>608</c:v>
                </c:pt>
                <c:pt idx="259">
                  <c:v>609</c:v>
                </c:pt>
                <c:pt idx="260">
                  <c:v>610</c:v>
                </c:pt>
                <c:pt idx="261">
                  <c:v>611</c:v>
                </c:pt>
                <c:pt idx="262">
                  <c:v>612</c:v>
                </c:pt>
                <c:pt idx="263">
                  <c:v>613</c:v>
                </c:pt>
                <c:pt idx="264">
                  <c:v>614</c:v>
                </c:pt>
                <c:pt idx="265">
                  <c:v>615</c:v>
                </c:pt>
                <c:pt idx="266">
                  <c:v>616</c:v>
                </c:pt>
                <c:pt idx="267">
                  <c:v>617</c:v>
                </c:pt>
                <c:pt idx="268">
                  <c:v>618</c:v>
                </c:pt>
                <c:pt idx="269">
                  <c:v>619</c:v>
                </c:pt>
                <c:pt idx="270">
                  <c:v>620</c:v>
                </c:pt>
                <c:pt idx="271">
                  <c:v>621</c:v>
                </c:pt>
                <c:pt idx="272">
                  <c:v>622</c:v>
                </c:pt>
                <c:pt idx="273">
                  <c:v>623</c:v>
                </c:pt>
                <c:pt idx="274">
                  <c:v>624</c:v>
                </c:pt>
                <c:pt idx="275">
                  <c:v>625</c:v>
                </c:pt>
                <c:pt idx="276">
                  <c:v>626</c:v>
                </c:pt>
                <c:pt idx="277">
                  <c:v>627</c:v>
                </c:pt>
                <c:pt idx="278">
                  <c:v>628</c:v>
                </c:pt>
                <c:pt idx="279">
                  <c:v>629</c:v>
                </c:pt>
                <c:pt idx="280">
                  <c:v>630</c:v>
                </c:pt>
                <c:pt idx="281">
                  <c:v>631</c:v>
                </c:pt>
                <c:pt idx="282">
                  <c:v>632</c:v>
                </c:pt>
                <c:pt idx="283">
                  <c:v>633</c:v>
                </c:pt>
                <c:pt idx="284">
                  <c:v>634</c:v>
                </c:pt>
                <c:pt idx="285">
                  <c:v>635</c:v>
                </c:pt>
                <c:pt idx="286">
                  <c:v>636</c:v>
                </c:pt>
                <c:pt idx="287">
                  <c:v>637</c:v>
                </c:pt>
                <c:pt idx="288">
                  <c:v>638</c:v>
                </c:pt>
                <c:pt idx="289">
                  <c:v>639</c:v>
                </c:pt>
                <c:pt idx="290">
                  <c:v>640</c:v>
                </c:pt>
                <c:pt idx="291">
                  <c:v>641</c:v>
                </c:pt>
                <c:pt idx="292">
                  <c:v>642</c:v>
                </c:pt>
                <c:pt idx="293">
                  <c:v>643</c:v>
                </c:pt>
                <c:pt idx="294">
                  <c:v>644</c:v>
                </c:pt>
                <c:pt idx="295">
                  <c:v>645</c:v>
                </c:pt>
                <c:pt idx="296">
                  <c:v>646</c:v>
                </c:pt>
                <c:pt idx="297">
                  <c:v>647</c:v>
                </c:pt>
                <c:pt idx="298">
                  <c:v>648</c:v>
                </c:pt>
                <c:pt idx="299">
                  <c:v>649</c:v>
                </c:pt>
                <c:pt idx="300">
                  <c:v>650</c:v>
                </c:pt>
                <c:pt idx="301">
                  <c:v>651</c:v>
                </c:pt>
                <c:pt idx="302">
                  <c:v>652</c:v>
                </c:pt>
                <c:pt idx="303">
                  <c:v>653</c:v>
                </c:pt>
                <c:pt idx="304">
                  <c:v>654</c:v>
                </c:pt>
                <c:pt idx="305">
                  <c:v>655</c:v>
                </c:pt>
                <c:pt idx="306">
                  <c:v>656</c:v>
                </c:pt>
                <c:pt idx="307">
                  <c:v>657</c:v>
                </c:pt>
                <c:pt idx="308">
                  <c:v>658</c:v>
                </c:pt>
                <c:pt idx="309">
                  <c:v>659</c:v>
                </c:pt>
                <c:pt idx="310">
                  <c:v>660</c:v>
                </c:pt>
                <c:pt idx="311">
                  <c:v>661</c:v>
                </c:pt>
                <c:pt idx="312">
                  <c:v>662</c:v>
                </c:pt>
                <c:pt idx="313">
                  <c:v>663</c:v>
                </c:pt>
                <c:pt idx="314">
                  <c:v>664</c:v>
                </c:pt>
                <c:pt idx="315">
                  <c:v>665</c:v>
                </c:pt>
                <c:pt idx="316">
                  <c:v>666</c:v>
                </c:pt>
                <c:pt idx="317">
                  <c:v>667</c:v>
                </c:pt>
                <c:pt idx="318">
                  <c:v>668</c:v>
                </c:pt>
                <c:pt idx="319">
                  <c:v>669</c:v>
                </c:pt>
                <c:pt idx="320">
                  <c:v>670</c:v>
                </c:pt>
                <c:pt idx="321">
                  <c:v>671</c:v>
                </c:pt>
                <c:pt idx="322">
                  <c:v>672</c:v>
                </c:pt>
                <c:pt idx="323">
                  <c:v>673</c:v>
                </c:pt>
                <c:pt idx="324">
                  <c:v>674</c:v>
                </c:pt>
                <c:pt idx="325">
                  <c:v>675</c:v>
                </c:pt>
                <c:pt idx="326">
                  <c:v>676</c:v>
                </c:pt>
                <c:pt idx="327">
                  <c:v>677</c:v>
                </c:pt>
                <c:pt idx="328">
                  <c:v>678</c:v>
                </c:pt>
                <c:pt idx="329">
                  <c:v>679</c:v>
                </c:pt>
                <c:pt idx="330">
                  <c:v>680</c:v>
                </c:pt>
                <c:pt idx="331">
                  <c:v>681</c:v>
                </c:pt>
                <c:pt idx="332">
                  <c:v>682</c:v>
                </c:pt>
                <c:pt idx="333">
                  <c:v>683</c:v>
                </c:pt>
                <c:pt idx="334">
                  <c:v>684</c:v>
                </c:pt>
                <c:pt idx="335">
                  <c:v>685</c:v>
                </c:pt>
                <c:pt idx="336">
                  <c:v>686</c:v>
                </c:pt>
                <c:pt idx="337">
                  <c:v>687</c:v>
                </c:pt>
                <c:pt idx="338">
                  <c:v>688</c:v>
                </c:pt>
                <c:pt idx="339">
                  <c:v>689</c:v>
                </c:pt>
                <c:pt idx="340">
                  <c:v>690</c:v>
                </c:pt>
                <c:pt idx="341">
                  <c:v>691</c:v>
                </c:pt>
                <c:pt idx="342">
                  <c:v>692</c:v>
                </c:pt>
                <c:pt idx="343">
                  <c:v>693</c:v>
                </c:pt>
                <c:pt idx="344">
                  <c:v>694</c:v>
                </c:pt>
                <c:pt idx="345">
                  <c:v>695</c:v>
                </c:pt>
                <c:pt idx="346">
                  <c:v>696</c:v>
                </c:pt>
                <c:pt idx="347">
                  <c:v>697</c:v>
                </c:pt>
                <c:pt idx="348">
                  <c:v>698</c:v>
                </c:pt>
                <c:pt idx="349">
                  <c:v>699</c:v>
                </c:pt>
                <c:pt idx="350">
                  <c:v>700</c:v>
                </c:pt>
                <c:pt idx="351">
                  <c:v>701</c:v>
                </c:pt>
                <c:pt idx="352">
                  <c:v>702</c:v>
                </c:pt>
                <c:pt idx="353">
                  <c:v>703</c:v>
                </c:pt>
                <c:pt idx="354">
                  <c:v>704</c:v>
                </c:pt>
                <c:pt idx="355">
                  <c:v>705</c:v>
                </c:pt>
                <c:pt idx="356">
                  <c:v>706</c:v>
                </c:pt>
                <c:pt idx="357">
                  <c:v>707</c:v>
                </c:pt>
                <c:pt idx="358">
                  <c:v>708</c:v>
                </c:pt>
                <c:pt idx="359">
                  <c:v>709</c:v>
                </c:pt>
                <c:pt idx="360">
                  <c:v>710</c:v>
                </c:pt>
                <c:pt idx="361">
                  <c:v>711</c:v>
                </c:pt>
                <c:pt idx="362">
                  <c:v>712</c:v>
                </c:pt>
                <c:pt idx="363">
                  <c:v>713</c:v>
                </c:pt>
                <c:pt idx="364">
                  <c:v>714</c:v>
                </c:pt>
                <c:pt idx="365">
                  <c:v>715</c:v>
                </c:pt>
                <c:pt idx="366">
                  <c:v>716</c:v>
                </c:pt>
                <c:pt idx="367">
                  <c:v>717</c:v>
                </c:pt>
                <c:pt idx="368">
                  <c:v>718</c:v>
                </c:pt>
                <c:pt idx="369">
                  <c:v>719</c:v>
                </c:pt>
                <c:pt idx="370">
                  <c:v>720</c:v>
                </c:pt>
                <c:pt idx="371">
                  <c:v>721</c:v>
                </c:pt>
                <c:pt idx="372">
                  <c:v>722</c:v>
                </c:pt>
                <c:pt idx="373">
                  <c:v>723</c:v>
                </c:pt>
                <c:pt idx="374">
                  <c:v>724</c:v>
                </c:pt>
                <c:pt idx="375">
                  <c:v>725</c:v>
                </c:pt>
                <c:pt idx="376">
                  <c:v>726</c:v>
                </c:pt>
                <c:pt idx="377">
                  <c:v>727</c:v>
                </c:pt>
                <c:pt idx="378">
                  <c:v>728</c:v>
                </c:pt>
                <c:pt idx="379">
                  <c:v>729</c:v>
                </c:pt>
                <c:pt idx="380">
                  <c:v>730</c:v>
                </c:pt>
                <c:pt idx="381">
                  <c:v>731</c:v>
                </c:pt>
                <c:pt idx="382">
                  <c:v>732</c:v>
                </c:pt>
                <c:pt idx="383">
                  <c:v>733</c:v>
                </c:pt>
                <c:pt idx="384">
                  <c:v>734</c:v>
                </c:pt>
                <c:pt idx="385">
                  <c:v>735</c:v>
                </c:pt>
                <c:pt idx="386">
                  <c:v>736</c:v>
                </c:pt>
                <c:pt idx="387">
                  <c:v>737</c:v>
                </c:pt>
                <c:pt idx="388">
                  <c:v>738</c:v>
                </c:pt>
                <c:pt idx="389">
                  <c:v>739</c:v>
                </c:pt>
                <c:pt idx="390">
                  <c:v>740</c:v>
                </c:pt>
                <c:pt idx="391">
                  <c:v>741</c:v>
                </c:pt>
                <c:pt idx="392">
                  <c:v>742</c:v>
                </c:pt>
                <c:pt idx="393">
                  <c:v>743</c:v>
                </c:pt>
                <c:pt idx="394">
                  <c:v>744</c:v>
                </c:pt>
                <c:pt idx="395">
                  <c:v>745</c:v>
                </c:pt>
                <c:pt idx="396">
                  <c:v>746</c:v>
                </c:pt>
                <c:pt idx="397">
                  <c:v>747</c:v>
                </c:pt>
                <c:pt idx="398">
                  <c:v>748</c:v>
                </c:pt>
                <c:pt idx="399">
                  <c:v>749</c:v>
                </c:pt>
                <c:pt idx="400">
                  <c:v>750</c:v>
                </c:pt>
                <c:pt idx="401">
                  <c:v>751</c:v>
                </c:pt>
                <c:pt idx="402">
                  <c:v>752</c:v>
                </c:pt>
                <c:pt idx="403">
                  <c:v>753</c:v>
                </c:pt>
                <c:pt idx="404">
                  <c:v>754</c:v>
                </c:pt>
                <c:pt idx="405">
                  <c:v>755</c:v>
                </c:pt>
                <c:pt idx="406">
                  <c:v>756</c:v>
                </c:pt>
                <c:pt idx="407">
                  <c:v>757</c:v>
                </c:pt>
                <c:pt idx="408">
                  <c:v>758</c:v>
                </c:pt>
                <c:pt idx="409">
                  <c:v>759</c:v>
                </c:pt>
                <c:pt idx="410">
                  <c:v>760</c:v>
                </c:pt>
                <c:pt idx="411">
                  <c:v>761</c:v>
                </c:pt>
                <c:pt idx="412">
                  <c:v>762</c:v>
                </c:pt>
                <c:pt idx="413">
                  <c:v>763</c:v>
                </c:pt>
                <c:pt idx="414">
                  <c:v>764</c:v>
                </c:pt>
                <c:pt idx="415">
                  <c:v>765</c:v>
                </c:pt>
                <c:pt idx="416">
                  <c:v>766</c:v>
                </c:pt>
                <c:pt idx="417">
                  <c:v>767</c:v>
                </c:pt>
                <c:pt idx="418">
                  <c:v>768</c:v>
                </c:pt>
                <c:pt idx="419">
                  <c:v>769</c:v>
                </c:pt>
                <c:pt idx="420">
                  <c:v>770</c:v>
                </c:pt>
                <c:pt idx="421">
                  <c:v>771</c:v>
                </c:pt>
                <c:pt idx="422">
                  <c:v>772</c:v>
                </c:pt>
                <c:pt idx="423">
                  <c:v>773</c:v>
                </c:pt>
                <c:pt idx="424">
                  <c:v>774</c:v>
                </c:pt>
                <c:pt idx="425">
                  <c:v>775</c:v>
                </c:pt>
                <c:pt idx="426">
                  <c:v>776</c:v>
                </c:pt>
                <c:pt idx="427">
                  <c:v>777</c:v>
                </c:pt>
                <c:pt idx="428">
                  <c:v>778</c:v>
                </c:pt>
                <c:pt idx="429">
                  <c:v>779</c:v>
                </c:pt>
                <c:pt idx="430">
                  <c:v>780</c:v>
                </c:pt>
                <c:pt idx="431">
                  <c:v>781</c:v>
                </c:pt>
                <c:pt idx="432">
                  <c:v>782</c:v>
                </c:pt>
                <c:pt idx="433">
                  <c:v>783</c:v>
                </c:pt>
                <c:pt idx="434">
                  <c:v>784</c:v>
                </c:pt>
                <c:pt idx="435">
                  <c:v>785</c:v>
                </c:pt>
                <c:pt idx="436">
                  <c:v>786</c:v>
                </c:pt>
                <c:pt idx="437">
                  <c:v>787</c:v>
                </c:pt>
                <c:pt idx="438">
                  <c:v>788</c:v>
                </c:pt>
                <c:pt idx="439">
                  <c:v>789</c:v>
                </c:pt>
                <c:pt idx="440">
                  <c:v>790</c:v>
                </c:pt>
                <c:pt idx="441">
                  <c:v>791</c:v>
                </c:pt>
                <c:pt idx="442">
                  <c:v>792</c:v>
                </c:pt>
                <c:pt idx="443">
                  <c:v>793</c:v>
                </c:pt>
                <c:pt idx="444">
                  <c:v>794</c:v>
                </c:pt>
                <c:pt idx="445">
                  <c:v>795</c:v>
                </c:pt>
                <c:pt idx="446">
                  <c:v>796</c:v>
                </c:pt>
                <c:pt idx="447">
                  <c:v>797</c:v>
                </c:pt>
                <c:pt idx="448">
                  <c:v>798</c:v>
                </c:pt>
                <c:pt idx="449">
                  <c:v>799</c:v>
                </c:pt>
                <c:pt idx="450">
                  <c:v>800</c:v>
                </c:pt>
                <c:pt idx="451">
                  <c:v>801</c:v>
                </c:pt>
                <c:pt idx="452">
                  <c:v>802</c:v>
                </c:pt>
                <c:pt idx="453">
                  <c:v>803</c:v>
                </c:pt>
                <c:pt idx="454">
                  <c:v>804</c:v>
                </c:pt>
                <c:pt idx="455">
                  <c:v>805</c:v>
                </c:pt>
                <c:pt idx="456">
                  <c:v>806</c:v>
                </c:pt>
                <c:pt idx="457">
                  <c:v>807</c:v>
                </c:pt>
                <c:pt idx="458">
                  <c:v>808</c:v>
                </c:pt>
                <c:pt idx="459">
                  <c:v>809</c:v>
                </c:pt>
                <c:pt idx="460">
                  <c:v>810</c:v>
                </c:pt>
                <c:pt idx="461">
                  <c:v>811</c:v>
                </c:pt>
                <c:pt idx="462">
                  <c:v>812</c:v>
                </c:pt>
                <c:pt idx="463">
                  <c:v>813</c:v>
                </c:pt>
                <c:pt idx="464">
                  <c:v>814</c:v>
                </c:pt>
                <c:pt idx="465">
                  <c:v>815</c:v>
                </c:pt>
                <c:pt idx="466">
                  <c:v>816</c:v>
                </c:pt>
                <c:pt idx="467">
                  <c:v>817</c:v>
                </c:pt>
                <c:pt idx="468">
                  <c:v>818</c:v>
                </c:pt>
                <c:pt idx="469">
                  <c:v>819</c:v>
                </c:pt>
                <c:pt idx="470">
                  <c:v>820</c:v>
                </c:pt>
                <c:pt idx="471">
                  <c:v>821</c:v>
                </c:pt>
                <c:pt idx="472">
                  <c:v>822</c:v>
                </c:pt>
                <c:pt idx="473">
                  <c:v>823</c:v>
                </c:pt>
                <c:pt idx="474">
                  <c:v>824</c:v>
                </c:pt>
                <c:pt idx="475">
                  <c:v>825</c:v>
                </c:pt>
                <c:pt idx="476">
                  <c:v>826</c:v>
                </c:pt>
                <c:pt idx="477">
                  <c:v>827</c:v>
                </c:pt>
                <c:pt idx="478">
                  <c:v>828</c:v>
                </c:pt>
                <c:pt idx="479">
                  <c:v>829</c:v>
                </c:pt>
                <c:pt idx="480">
                  <c:v>830</c:v>
                </c:pt>
                <c:pt idx="481">
                  <c:v>831</c:v>
                </c:pt>
                <c:pt idx="482">
                  <c:v>832</c:v>
                </c:pt>
                <c:pt idx="483">
                  <c:v>833</c:v>
                </c:pt>
                <c:pt idx="484">
                  <c:v>834</c:v>
                </c:pt>
                <c:pt idx="485">
                  <c:v>835</c:v>
                </c:pt>
                <c:pt idx="486">
                  <c:v>836</c:v>
                </c:pt>
                <c:pt idx="487">
                  <c:v>837</c:v>
                </c:pt>
                <c:pt idx="488">
                  <c:v>838</c:v>
                </c:pt>
                <c:pt idx="489">
                  <c:v>839</c:v>
                </c:pt>
                <c:pt idx="490">
                  <c:v>840</c:v>
                </c:pt>
                <c:pt idx="491">
                  <c:v>841</c:v>
                </c:pt>
                <c:pt idx="492">
                  <c:v>842</c:v>
                </c:pt>
                <c:pt idx="493">
                  <c:v>843</c:v>
                </c:pt>
                <c:pt idx="494">
                  <c:v>844</c:v>
                </c:pt>
                <c:pt idx="495">
                  <c:v>845</c:v>
                </c:pt>
                <c:pt idx="496">
                  <c:v>846</c:v>
                </c:pt>
                <c:pt idx="497">
                  <c:v>847</c:v>
                </c:pt>
                <c:pt idx="498">
                  <c:v>848</c:v>
                </c:pt>
                <c:pt idx="499">
                  <c:v>849</c:v>
                </c:pt>
                <c:pt idx="500">
                  <c:v>850</c:v>
                </c:pt>
                <c:pt idx="501">
                  <c:v>851</c:v>
                </c:pt>
                <c:pt idx="502">
                  <c:v>852</c:v>
                </c:pt>
                <c:pt idx="503">
                  <c:v>853</c:v>
                </c:pt>
                <c:pt idx="504">
                  <c:v>854</c:v>
                </c:pt>
                <c:pt idx="505">
                  <c:v>855</c:v>
                </c:pt>
                <c:pt idx="506">
                  <c:v>856</c:v>
                </c:pt>
                <c:pt idx="507">
                  <c:v>857</c:v>
                </c:pt>
                <c:pt idx="508">
                  <c:v>858</c:v>
                </c:pt>
                <c:pt idx="509">
                  <c:v>859</c:v>
                </c:pt>
                <c:pt idx="510">
                  <c:v>860</c:v>
                </c:pt>
                <c:pt idx="511">
                  <c:v>861</c:v>
                </c:pt>
                <c:pt idx="512">
                  <c:v>862</c:v>
                </c:pt>
                <c:pt idx="513">
                  <c:v>863</c:v>
                </c:pt>
                <c:pt idx="514">
                  <c:v>864</c:v>
                </c:pt>
                <c:pt idx="515">
                  <c:v>865</c:v>
                </c:pt>
                <c:pt idx="516">
                  <c:v>866</c:v>
                </c:pt>
                <c:pt idx="517">
                  <c:v>867</c:v>
                </c:pt>
                <c:pt idx="518">
                  <c:v>868</c:v>
                </c:pt>
                <c:pt idx="519">
                  <c:v>869</c:v>
                </c:pt>
                <c:pt idx="520">
                  <c:v>870</c:v>
                </c:pt>
                <c:pt idx="521">
                  <c:v>871</c:v>
                </c:pt>
                <c:pt idx="522">
                  <c:v>872</c:v>
                </c:pt>
                <c:pt idx="523">
                  <c:v>873</c:v>
                </c:pt>
                <c:pt idx="524">
                  <c:v>874</c:v>
                </c:pt>
                <c:pt idx="525">
                  <c:v>875</c:v>
                </c:pt>
                <c:pt idx="526">
                  <c:v>876</c:v>
                </c:pt>
                <c:pt idx="527">
                  <c:v>877</c:v>
                </c:pt>
                <c:pt idx="528">
                  <c:v>878</c:v>
                </c:pt>
                <c:pt idx="529">
                  <c:v>879</c:v>
                </c:pt>
                <c:pt idx="530">
                  <c:v>880</c:v>
                </c:pt>
                <c:pt idx="531">
                  <c:v>881</c:v>
                </c:pt>
                <c:pt idx="532">
                  <c:v>882</c:v>
                </c:pt>
                <c:pt idx="533">
                  <c:v>883</c:v>
                </c:pt>
                <c:pt idx="534">
                  <c:v>884</c:v>
                </c:pt>
                <c:pt idx="535">
                  <c:v>885</c:v>
                </c:pt>
                <c:pt idx="536">
                  <c:v>886</c:v>
                </c:pt>
                <c:pt idx="537">
                  <c:v>887</c:v>
                </c:pt>
                <c:pt idx="538">
                  <c:v>888</c:v>
                </c:pt>
                <c:pt idx="539">
                  <c:v>889</c:v>
                </c:pt>
                <c:pt idx="540">
                  <c:v>890</c:v>
                </c:pt>
                <c:pt idx="541">
                  <c:v>891</c:v>
                </c:pt>
                <c:pt idx="542">
                  <c:v>892</c:v>
                </c:pt>
                <c:pt idx="543">
                  <c:v>893</c:v>
                </c:pt>
                <c:pt idx="544">
                  <c:v>894</c:v>
                </c:pt>
                <c:pt idx="545">
                  <c:v>895</c:v>
                </c:pt>
                <c:pt idx="546">
                  <c:v>896</c:v>
                </c:pt>
                <c:pt idx="547">
                  <c:v>897</c:v>
                </c:pt>
                <c:pt idx="548">
                  <c:v>898</c:v>
                </c:pt>
                <c:pt idx="549">
                  <c:v>899</c:v>
                </c:pt>
                <c:pt idx="550">
                  <c:v>900</c:v>
                </c:pt>
                <c:pt idx="551">
                  <c:v>901</c:v>
                </c:pt>
                <c:pt idx="552">
                  <c:v>902</c:v>
                </c:pt>
                <c:pt idx="553">
                  <c:v>903</c:v>
                </c:pt>
                <c:pt idx="554">
                  <c:v>904</c:v>
                </c:pt>
                <c:pt idx="555">
                  <c:v>905</c:v>
                </c:pt>
                <c:pt idx="556">
                  <c:v>906</c:v>
                </c:pt>
                <c:pt idx="557">
                  <c:v>907</c:v>
                </c:pt>
                <c:pt idx="558">
                  <c:v>908</c:v>
                </c:pt>
                <c:pt idx="559">
                  <c:v>909</c:v>
                </c:pt>
                <c:pt idx="560">
                  <c:v>910</c:v>
                </c:pt>
                <c:pt idx="561">
                  <c:v>911</c:v>
                </c:pt>
                <c:pt idx="562">
                  <c:v>912</c:v>
                </c:pt>
                <c:pt idx="563">
                  <c:v>913</c:v>
                </c:pt>
                <c:pt idx="564">
                  <c:v>914</c:v>
                </c:pt>
                <c:pt idx="565">
                  <c:v>915</c:v>
                </c:pt>
                <c:pt idx="566">
                  <c:v>916</c:v>
                </c:pt>
                <c:pt idx="567">
                  <c:v>917</c:v>
                </c:pt>
                <c:pt idx="568">
                  <c:v>918</c:v>
                </c:pt>
                <c:pt idx="569">
                  <c:v>919</c:v>
                </c:pt>
                <c:pt idx="570">
                  <c:v>920</c:v>
                </c:pt>
                <c:pt idx="571">
                  <c:v>921</c:v>
                </c:pt>
                <c:pt idx="572">
                  <c:v>922</c:v>
                </c:pt>
                <c:pt idx="573">
                  <c:v>923</c:v>
                </c:pt>
                <c:pt idx="574">
                  <c:v>924</c:v>
                </c:pt>
                <c:pt idx="575">
                  <c:v>925</c:v>
                </c:pt>
                <c:pt idx="576">
                  <c:v>926</c:v>
                </c:pt>
                <c:pt idx="577">
                  <c:v>927</c:v>
                </c:pt>
                <c:pt idx="578">
                  <c:v>928</c:v>
                </c:pt>
                <c:pt idx="579">
                  <c:v>929</c:v>
                </c:pt>
                <c:pt idx="580">
                  <c:v>930</c:v>
                </c:pt>
                <c:pt idx="581">
                  <c:v>931</c:v>
                </c:pt>
                <c:pt idx="582">
                  <c:v>932</c:v>
                </c:pt>
                <c:pt idx="583">
                  <c:v>933</c:v>
                </c:pt>
                <c:pt idx="584">
                  <c:v>934</c:v>
                </c:pt>
                <c:pt idx="585">
                  <c:v>935</c:v>
                </c:pt>
                <c:pt idx="586">
                  <c:v>936</c:v>
                </c:pt>
                <c:pt idx="587">
                  <c:v>937</c:v>
                </c:pt>
                <c:pt idx="588">
                  <c:v>938</c:v>
                </c:pt>
                <c:pt idx="589">
                  <c:v>939</c:v>
                </c:pt>
                <c:pt idx="590">
                  <c:v>940</c:v>
                </c:pt>
                <c:pt idx="591">
                  <c:v>941</c:v>
                </c:pt>
                <c:pt idx="592">
                  <c:v>942</c:v>
                </c:pt>
                <c:pt idx="593">
                  <c:v>943</c:v>
                </c:pt>
                <c:pt idx="594">
                  <c:v>944</c:v>
                </c:pt>
                <c:pt idx="595">
                  <c:v>945</c:v>
                </c:pt>
                <c:pt idx="596">
                  <c:v>946</c:v>
                </c:pt>
                <c:pt idx="597">
                  <c:v>947</c:v>
                </c:pt>
                <c:pt idx="598">
                  <c:v>948</c:v>
                </c:pt>
                <c:pt idx="599">
                  <c:v>949</c:v>
                </c:pt>
                <c:pt idx="600">
                  <c:v>950</c:v>
                </c:pt>
                <c:pt idx="601">
                  <c:v>951</c:v>
                </c:pt>
                <c:pt idx="602">
                  <c:v>952</c:v>
                </c:pt>
                <c:pt idx="603">
                  <c:v>953</c:v>
                </c:pt>
                <c:pt idx="604">
                  <c:v>954</c:v>
                </c:pt>
                <c:pt idx="605">
                  <c:v>955</c:v>
                </c:pt>
                <c:pt idx="606">
                  <c:v>956</c:v>
                </c:pt>
                <c:pt idx="607">
                  <c:v>957</c:v>
                </c:pt>
                <c:pt idx="608">
                  <c:v>958</c:v>
                </c:pt>
                <c:pt idx="609">
                  <c:v>959</c:v>
                </c:pt>
                <c:pt idx="610">
                  <c:v>960</c:v>
                </c:pt>
                <c:pt idx="611">
                  <c:v>961</c:v>
                </c:pt>
                <c:pt idx="612">
                  <c:v>962</c:v>
                </c:pt>
                <c:pt idx="613">
                  <c:v>963</c:v>
                </c:pt>
                <c:pt idx="614">
                  <c:v>964</c:v>
                </c:pt>
                <c:pt idx="615">
                  <c:v>965</c:v>
                </c:pt>
                <c:pt idx="616">
                  <c:v>966</c:v>
                </c:pt>
                <c:pt idx="617">
                  <c:v>967</c:v>
                </c:pt>
                <c:pt idx="618">
                  <c:v>968</c:v>
                </c:pt>
                <c:pt idx="619">
                  <c:v>969</c:v>
                </c:pt>
                <c:pt idx="620">
                  <c:v>970</c:v>
                </c:pt>
                <c:pt idx="621">
                  <c:v>971</c:v>
                </c:pt>
                <c:pt idx="622">
                  <c:v>972</c:v>
                </c:pt>
                <c:pt idx="623">
                  <c:v>973</c:v>
                </c:pt>
                <c:pt idx="624">
                  <c:v>974</c:v>
                </c:pt>
                <c:pt idx="625">
                  <c:v>975</c:v>
                </c:pt>
                <c:pt idx="626">
                  <c:v>976</c:v>
                </c:pt>
                <c:pt idx="627">
                  <c:v>977</c:v>
                </c:pt>
                <c:pt idx="628">
                  <c:v>978</c:v>
                </c:pt>
                <c:pt idx="629">
                  <c:v>979</c:v>
                </c:pt>
                <c:pt idx="630">
                  <c:v>980</c:v>
                </c:pt>
                <c:pt idx="631">
                  <c:v>981</c:v>
                </c:pt>
                <c:pt idx="632">
                  <c:v>982</c:v>
                </c:pt>
                <c:pt idx="633">
                  <c:v>983</c:v>
                </c:pt>
                <c:pt idx="634">
                  <c:v>984</c:v>
                </c:pt>
                <c:pt idx="635">
                  <c:v>985</c:v>
                </c:pt>
                <c:pt idx="636">
                  <c:v>986</c:v>
                </c:pt>
                <c:pt idx="637">
                  <c:v>987</c:v>
                </c:pt>
                <c:pt idx="638">
                  <c:v>988</c:v>
                </c:pt>
                <c:pt idx="639">
                  <c:v>989</c:v>
                </c:pt>
                <c:pt idx="640">
                  <c:v>990</c:v>
                </c:pt>
                <c:pt idx="641">
                  <c:v>991</c:v>
                </c:pt>
                <c:pt idx="642">
                  <c:v>992</c:v>
                </c:pt>
                <c:pt idx="643">
                  <c:v>993</c:v>
                </c:pt>
                <c:pt idx="644">
                  <c:v>994</c:v>
                </c:pt>
                <c:pt idx="645">
                  <c:v>995</c:v>
                </c:pt>
                <c:pt idx="646">
                  <c:v>996</c:v>
                </c:pt>
                <c:pt idx="647">
                  <c:v>997</c:v>
                </c:pt>
                <c:pt idx="648">
                  <c:v>998</c:v>
                </c:pt>
                <c:pt idx="649">
                  <c:v>999</c:v>
                </c:pt>
                <c:pt idx="650">
                  <c:v>1000</c:v>
                </c:pt>
                <c:pt idx="651">
                  <c:v>1001</c:v>
                </c:pt>
                <c:pt idx="652">
                  <c:v>1002</c:v>
                </c:pt>
                <c:pt idx="653">
                  <c:v>1003</c:v>
                </c:pt>
                <c:pt idx="654">
                  <c:v>1004</c:v>
                </c:pt>
                <c:pt idx="655">
                  <c:v>1005</c:v>
                </c:pt>
                <c:pt idx="656">
                  <c:v>1006</c:v>
                </c:pt>
                <c:pt idx="657">
                  <c:v>1007</c:v>
                </c:pt>
                <c:pt idx="658">
                  <c:v>1008</c:v>
                </c:pt>
                <c:pt idx="659">
                  <c:v>1009</c:v>
                </c:pt>
                <c:pt idx="660">
                  <c:v>1010</c:v>
                </c:pt>
                <c:pt idx="661">
                  <c:v>1011</c:v>
                </c:pt>
                <c:pt idx="662">
                  <c:v>1012</c:v>
                </c:pt>
                <c:pt idx="663">
                  <c:v>1013</c:v>
                </c:pt>
                <c:pt idx="664">
                  <c:v>1014</c:v>
                </c:pt>
                <c:pt idx="665">
                  <c:v>1015</c:v>
                </c:pt>
                <c:pt idx="666">
                  <c:v>1016</c:v>
                </c:pt>
                <c:pt idx="667">
                  <c:v>1017</c:v>
                </c:pt>
                <c:pt idx="668">
                  <c:v>1018</c:v>
                </c:pt>
                <c:pt idx="669">
                  <c:v>1019</c:v>
                </c:pt>
                <c:pt idx="670">
                  <c:v>1020</c:v>
                </c:pt>
                <c:pt idx="671">
                  <c:v>1021</c:v>
                </c:pt>
                <c:pt idx="672">
                  <c:v>1022</c:v>
                </c:pt>
                <c:pt idx="673">
                  <c:v>1023</c:v>
                </c:pt>
                <c:pt idx="674">
                  <c:v>1024</c:v>
                </c:pt>
                <c:pt idx="675">
                  <c:v>1025</c:v>
                </c:pt>
                <c:pt idx="676">
                  <c:v>1026</c:v>
                </c:pt>
                <c:pt idx="677">
                  <c:v>1027</c:v>
                </c:pt>
                <c:pt idx="678">
                  <c:v>1028</c:v>
                </c:pt>
                <c:pt idx="679">
                  <c:v>1029</c:v>
                </c:pt>
                <c:pt idx="680">
                  <c:v>1030</c:v>
                </c:pt>
                <c:pt idx="681">
                  <c:v>1031</c:v>
                </c:pt>
                <c:pt idx="682">
                  <c:v>1032</c:v>
                </c:pt>
                <c:pt idx="683">
                  <c:v>1033</c:v>
                </c:pt>
                <c:pt idx="684">
                  <c:v>1034</c:v>
                </c:pt>
                <c:pt idx="685">
                  <c:v>1035</c:v>
                </c:pt>
                <c:pt idx="686">
                  <c:v>1036</c:v>
                </c:pt>
                <c:pt idx="687">
                  <c:v>1037</c:v>
                </c:pt>
                <c:pt idx="688">
                  <c:v>1038</c:v>
                </c:pt>
                <c:pt idx="689">
                  <c:v>1039</c:v>
                </c:pt>
                <c:pt idx="690">
                  <c:v>1040</c:v>
                </c:pt>
                <c:pt idx="691">
                  <c:v>1041</c:v>
                </c:pt>
                <c:pt idx="692">
                  <c:v>1042</c:v>
                </c:pt>
                <c:pt idx="693">
                  <c:v>1043</c:v>
                </c:pt>
                <c:pt idx="694">
                  <c:v>1044</c:v>
                </c:pt>
                <c:pt idx="695">
                  <c:v>1045</c:v>
                </c:pt>
                <c:pt idx="696">
                  <c:v>1046</c:v>
                </c:pt>
                <c:pt idx="697">
                  <c:v>1047</c:v>
                </c:pt>
                <c:pt idx="698">
                  <c:v>1048</c:v>
                </c:pt>
                <c:pt idx="699">
                  <c:v>1049</c:v>
                </c:pt>
                <c:pt idx="700">
                  <c:v>1050</c:v>
                </c:pt>
                <c:pt idx="701">
                  <c:v>1051</c:v>
                </c:pt>
                <c:pt idx="702">
                  <c:v>1052</c:v>
                </c:pt>
                <c:pt idx="703">
                  <c:v>1053</c:v>
                </c:pt>
                <c:pt idx="704">
                  <c:v>1054</c:v>
                </c:pt>
                <c:pt idx="705">
                  <c:v>1055</c:v>
                </c:pt>
                <c:pt idx="706">
                  <c:v>1056</c:v>
                </c:pt>
                <c:pt idx="707">
                  <c:v>1057</c:v>
                </c:pt>
                <c:pt idx="708">
                  <c:v>1058</c:v>
                </c:pt>
                <c:pt idx="709">
                  <c:v>1059</c:v>
                </c:pt>
                <c:pt idx="710">
                  <c:v>1060</c:v>
                </c:pt>
                <c:pt idx="711">
                  <c:v>1061</c:v>
                </c:pt>
                <c:pt idx="712">
                  <c:v>1062</c:v>
                </c:pt>
                <c:pt idx="713">
                  <c:v>1063</c:v>
                </c:pt>
                <c:pt idx="714">
                  <c:v>1064</c:v>
                </c:pt>
                <c:pt idx="715">
                  <c:v>1065</c:v>
                </c:pt>
                <c:pt idx="716">
                  <c:v>1066</c:v>
                </c:pt>
                <c:pt idx="717">
                  <c:v>1067</c:v>
                </c:pt>
                <c:pt idx="718">
                  <c:v>1068</c:v>
                </c:pt>
                <c:pt idx="719">
                  <c:v>1069</c:v>
                </c:pt>
                <c:pt idx="720">
                  <c:v>1070</c:v>
                </c:pt>
                <c:pt idx="721">
                  <c:v>1071</c:v>
                </c:pt>
                <c:pt idx="722">
                  <c:v>1072</c:v>
                </c:pt>
                <c:pt idx="723">
                  <c:v>1073</c:v>
                </c:pt>
                <c:pt idx="724">
                  <c:v>1074</c:v>
                </c:pt>
                <c:pt idx="725">
                  <c:v>1075</c:v>
                </c:pt>
                <c:pt idx="726">
                  <c:v>1076</c:v>
                </c:pt>
                <c:pt idx="727">
                  <c:v>1077</c:v>
                </c:pt>
                <c:pt idx="728">
                  <c:v>1078</c:v>
                </c:pt>
                <c:pt idx="729">
                  <c:v>1079</c:v>
                </c:pt>
                <c:pt idx="730">
                  <c:v>1080</c:v>
                </c:pt>
                <c:pt idx="731">
                  <c:v>1081</c:v>
                </c:pt>
                <c:pt idx="732">
                  <c:v>1082</c:v>
                </c:pt>
                <c:pt idx="733">
                  <c:v>1083</c:v>
                </c:pt>
                <c:pt idx="734">
                  <c:v>1084</c:v>
                </c:pt>
                <c:pt idx="735">
                  <c:v>1085</c:v>
                </c:pt>
                <c:pt idx="736">
                  <c:v>1086</c:v>
                </c:pt>
                <c:pt idx="737">
                  <c:v>1087</c:v>
                </c:pt>
                <c:pt idx="738">
                  <c:v>1088</c:v>
                </c:pt>
                <c:pt idx="739">
                  <c:v>1089</c:v>
                </c:pt>
                <c:pt idx="740">
                  <c:v>1090</c:v>
                </c:pt>
                <c:pt idx="741">
                  <c:v>1091</c:v>
                </c:pt>
                <c:pt idx="742">
                  <c:v>1092</c:v>
                </c:pt>
                <c:pt idx="743">
                  <c:v>1093</c:v>
                </c:pt>
                <c:pt idx="744">
                  <c:v>1094</c:v>
                </c:pt>
                <c:pt idx="745">
                  <c:v>1095</c:v>
                </c:pt>
                <c:pt idx="746">
                  <c:v>1096</c:v>
                </c:pt>
                <c:pt idx="747">
                  <c:v>1097</c:v>
                </c:pt>
                <c:pt idx="748">
                  <c:v>1098</c:v>
                </c:pt>
                <c:pt idx="749">
                  <c:v>1099</c:v>
                </c:pt>
                <c:pt idx="750">
                  <c:v>1100</c:v>
                </c:pt>
                <c:pt idx="751">
                  <c:v>1101</c:v>
                </c:pt>
                <c:pt idx="752">
                  <c:v>1102</c:v>
                </c:pt>
                <c:pt idx="753">
                  <c:v>1103</c:v>
                </c:pt>
                <c:pt idx="754">
                  <c:v>1104</c:v>
                </c:pt>
                <c:pt idx="755">
                  <c:v>1105</c:v>
                </c:pt>
                <c:pt idx="756">
                  <c:v>1106</c:v>
                </c:pt>
                <c:pt idx="757">
                  <c:v>1107</c:v>
                </c:pt>
                <c:pt idx="758">
                  <c:v>1108</c:v>
                </c:pt>
                <c:pt idx="759">
                  <c:v>1109</c:v>
                </c:pt>
                <c:pt idx="760">
                  <c:v>1110</c:v>
                </c:pt>
                <c:pt idx="761">
                  <c:v>1111</c:v>
                </c:pt>
                <c:pt idx="762">
                  <c:v>1112</c:v>
                </c:pt>
                <c:pt idx="763">
                  <c:v>1113</c:v>
                </c:pt>
                <c:pt idx="764">
                  <c:v>1114</c:v>
                </c:pt>
                <c:pt idx="765">
                  <c:v>1115</c:v>
                </c:pt>
                <c:pt idx="766">
                  <c:v>1116</c:v>
                </c:pt>
                <c:pt idx="767">
                  <c:v>1117</c:v>
                </c:pt>
                <c:pt idx="768">
                  <c:v>1118</c:v>
                </c:pt>
                <c:pt idx="769">
                  <c:v>1119</c:v>
                </c:pt>
                <c:pt idx="770">
                  <c:v>1120</c:v>
                </c:pt>
                <c:pt idx="771">
                  <c:v>1121</c:v>
                </c:pt>
                <c:pt idx="772">
                  <c:v>1122</c:v>
                </c:pt>
                <c:pt idx="773">
                  <c:v>1123</c:v>
                </c:pt>
                <c:pt idx="774">
                  <c:v>1124</c:v>
                </c:pt>
                <c:pt idx="775">
                  <c:v>1125</c:v>
                </c:pt>
                <c:pt idx="776">
                  <c:v>1126</c:v>
                </c:pt>
                <c:pt idx="777">
                  <c:v>1127</c:v>
                </c:pt>
                <c:pt idx="778">
                  <c:v>1128</c:v>
                </c:pt>
                <c:pt idx="779">
                  <c:v>1129</c:v>
                </c:pt>
                <c:pt idx="780">
                  <c:v>1130</c:v>
                </c:pt>
                <c:pt idx="781">
                  <c:v>1131</c:v>
                </c:pt>
                <c:pt idx="782">
                  <c:v>1132</c:v>
                </c:pt>
                <c:pt idx="783">
                  <c:v>1133</c:v>
                </c:pt>
                <c:pt idx="784">
                  <c:v>1134</c:v>
                </c:pt>
                <c:pt idx="785">
                  <c:v>1135</c:v>
                </c:pt>
                <c:pt idx="786">
                  <c:v>1136</c:v>
                </c:pt>
                <c:pt idx="787">
                  <c:v>1137</c:v>
                </c:pt>
                <c:pt idx="788">
                  <c:v>1138</c:v>
                </c:pt>
                <c:pt idx="789">
                  <c:v>1139</c:v>
                </c:pt>
                <c:pt idx="790">
                  <c:v>1140</c:v>
                </c:pt>
                <c:pt idx="791">
                  <c:v>1141</c:v>
                </c:pt>
                <c:pt idx="792">
                  <c:v>1142</c:v>
                </c:pt>
                <c:pt idx="793">
                  <c:v>1143</c:v>
                </c:pt>
                <c:pt idx="794">
                  <c:v>1144</c:v>
                </c:pt>
                <c:pt idx="795">
                  <c:v>1145</c:v>
                </c:pt>
                <c:pt idx="796">
                  <c:v>1146</c:v>
                </c:pt>
                <c:pt idx="797">
                  <c:v>1147</c:v>
                </c:pt>
                <c:pt idx="798">
                  <c:v>1148</c:v>
                </c:pt>
                <c:pt idx="799">
                  <c:v>1149</c:v>
                </c:pt>
                <c:pt idx="800">
                  <c:v>1150</c:v>
                </c:pt>
                <c:pt idx="801">
                  <c:v>1151</c:v>
                </c:pt>
                <c:pt idx="802">
                  <c:v>1152</c:v>
                </c:pt>
                <c:pt idx="803">
                  <c:v>1153</c:v>
                </c:pt>
                <c:pt idx="804">
                  <c:v>1154</c:v>
                </c:pt>
                <c:pt idx="805">
                  <c:v>1155</c:v>
                </c:pt>
                <c:pt idx="806">
                  <c:v>1156</c:v>
                </c:pt>
                <c:pt idx="807">
                  <c:v>1157</c:v>
                </c:pt>
                <c:pt idx="808">
                  <c:v>1158</c:v>
                </c:pt>
                <c:pt idx="809">
                  <c:v>1159</c:v>
                </c:pt>
                <c:pt idx="810">
                  <c:v>1160</c:v>
                </c:pt>
                <c:pt idx="811">
                  <c:v>1161</c:v>
                </c:pt>
                <c:pt idx="812">
                  <c:v>1162</c:v>
                </c:pt>
                <c:pt idx="813">
                  <c:v>1163</c:v>
                </c:pt>
                <c:pt idx="814">
                  <c:v>1164</c:v>
                </c:pt>
                <c:pt idx="815">
                  <c:v>1165</c:v>
                </c:pt>
                <c:pt idx="816">
                  <c:v>1166</c:v>
                </c:pt>
                <c:pt idx="817">
                  <c:v>1167</c:v>
                </c:pt>
                <c:pt idx="818">
                  <c:v>1168</c:v>
                </c:pt>
                <c:pt idx="819">
                  <c:v>1169</c:v>
                </c:pt>
                <c:pt idx="820">
                  <c:v>1170</c:v>
                </c:pt>
                <c:pt idx="821">
                  <c:v>1171</c:v>
                </c:pt>
                <c:pt idx="822">
                  <c:v>1172</c:v>
                </c:pt>
                <c:pt idx="823">
                  <c:v>1173</c:v>
                </c:pt>
                <c:pt idx="824">
                  <c:v>1174</c:v>
                </c:pt>
                <c:pt idx="825">
                  <c:v>1175</c:v>
                </c:pt>
                <c:pt idx="826">
                  <c:v>1176</c:v>
                </c:pt>
                <c:pt idx="827">
                  <c:v>1177</c:v>
                </c:pt>
                <c:pt idx="828">
                  <c:v>1178</c:v>
                </c:pt>
                <c:pt idx="829">
                  <c:v>1179</c:v>
                </c:pt>
                <c:pt idx="830">
                  <c:v>1180</c:v>
                </c:pt>
                <c:pt idx="831">
                  <c:v>1181</c:v>
                </c:pt>
                <c:pt idx="832">
                  <c:v>1182</c:v>
                </c:pt>
                <c:pt idx="833">
                  <c:v>1183</c:v>
                </c:pt>
                <c:pt idx="834">
                  <c:v>1184</c:v>
                </c:pt>
                <c:pt idx="835">
                  <c:v>1185</c:v>
                </c:pt>
                <c:pt idx="836">
                  <c:v>1186</c:v>
                </c:pt>
                <c:pt idx="837">
                  <c:v>1187</c:v>
                </c:pt>
                <c:pt idx="838">
                  <c:v>1188</c:v>
                </c:pt>
                <c:pt idx="839">
                  <c:v>1189</c:v>
                </c:pt>
                <c:pt idx="840">
                  <c:v>1190</c:v>
                </c:pt>
                <c:pt idx="841">
                  <c:v>1191</c:v>
                </c:pt>
                <c:pt idx="842">
                  <c:v>1192</c:v>
                </c:pt>
                <c:pt idx="843">
                  <c:v>1193</c:v>
                </c:pt>
                <c:pt idx="844">
                  <c:v>1194</c:v>
                </c:pt>
                <c:pt idx="845">
                  <c:v>1195</c:v>
                </c:pt>
                <c:pt idx="846">
                  <c:v>1196</c:v>
                </c:pt>
                <c:pt idx="847">
                  <c:v>1197</c:v>
                </c:pt>
                <c:pt idx="848">
                  <c:v>1198</c:v>
                </c:pt>
                <c:pt idx="849">
                  <c:v>1199</c:v>
                </c:pt>
                <c:pt idx="850">
                  <c:v>1200</c:v>
                </c:pt>
                <c:pt idx="851">
                  <c:v>1201</c:v>
                </c:pt>
                <c:pt idx="852">
                  <c:v>1202</c:v>
                </c:pt>
                <c:pt idx="853">
                  <c:v>1203</c:v>
                </c:pt>
                <c:pt idx="854">
                  <c:v>1204</c:v>
                </c:pt>
                <c:pt idx="855">
                  <c:v>1205</c:v>
                </c:pt>
                <c:pt idx="856">
                  <c:v>1206</c:v>
                </c:pt>
                <c:pt idx="857">
                  <c:v>1207</c:v>
                </c:pt>
                <c:pt idx="858">
                  <c:v>1208</c:v>
                </c:pt>
                <c:pt idx="859">
                  <c:v>1209</c:v>
                </c:pt>
                <c:pt idx="860">
                  <c:v>1210</c:v>
                </c:pt>
                <c:pt idx="861">
                  <c:v>1211</c:v>
                </c:pt>
                <c:pt idx="862">
                  <c:v>1212</c:v>
                </c:pt>
                <c:pt idx="863">
                  <c:v>1213</c:v>
                </c:pt>
                <c:pt idx="864">
                  <c:v>1214</c:v>
                </c:pt>
                <c:pt idx="865">
                  <c:v>1215</c:v>
                </c:pt>
                <c:pt idx="866">
                  <c:v>1216</c:v>
                </c:pt>
                <c:pt idx="867">
                  <c:v>1217</c:v>
                </c:pt>
                <c:pt idx="868">
                  <c:v>1218</c:v>
                </c:pt>
                <c:pt idx="869">
                  <c:v>1219</c:v>
                </c:pt>
                <c:pt idx="870">
                  <c:v>1220</c:v>
                </c:pt>
                <c:pt idx="871">
                  <c:v>1221</c:v>
                </c:pt>
                <c:pt idx="872">
                  <c:v>1222</c:v>
                </c:pt>
                <c:pt idx="873">
                  <c:v>1223</c:v>
                </c:pt>
                <c:pt idx="874">
                  <c:v>1224</c:v>
                </c:pt>
                <c:pt idx="875">
                  <c:v>1225</c:v>
                </c:pt>
                <c:pt idx="876">
                  <c:v>1226</c:v>
                </c:pt>
                <c:pt idx="877">
                  <c:v>1227</c:v>
                </c:pt>
                <c:pt idx="878">
                  <c:v>1228</c:v>
                </c:pt>
                <c:pt idx="879">
                  <c:v>1229</c:v>
                </c:pt>
                <c:pt idx="880">
                  <c:v>1230</c:v>
                </c:pt>
                <c:pt idx="881">
                  <c:v>1231</c:v>
                </c:pt>
                <c:pt idx="882">
                  <c:v>1232</c:v>
                </c:pt>
                <c:pt idx="883">
                  <c:v>1233</c:v>
                </c:pt>
                <c:pt idx="884">
                  <c:v>1234</c:v>
                </c:pt>
                <c:pt idx="885">
                  <c:v>1235</c:v>
                </c:pt>
                <c:pt idx="886">
                  <c:v>1236</c:v>
                </c:pt>
                <c:pt idx="887">
                  <c:v>1237</c:v>
                </c:pt>
                <c:pt idx="888">
                  <c:v>1238</c:v>
                </c:pt>
                <c:pt idx="889">
                  <c:v>1239</c:v>
                </c:pt>
                <c:pt idx="890">
                  <c:v>1240</c:v>
                </c:pt>
                <c:pt idx="891">
                  <c:v>1241</c:v>
                </c:pt>
                <c:pt idx="892">
                  <c:v>1242</c:v>
                </c:pt>
                <c:pt idx="893">
                  <c:v>1243</c:v>
                </c:pt>
                <c:pt idx="894">
                  <c:v>1244</c:v>
                </c:pt>
                <c:pt idx="895">
                  <c:v>1245</c:v>
                </c:pt>
                <c:pt idx="896">
                  <c:v>1246</c:v>
                </c:pt>
                <c:pt idx="897">
                  <c:v>1247</c:v>
                </c:pt>
                <c:pt idx="898">
                  <c:v>1248</c:v>
                </c:pt>
                <c:pt idx="899">
                  <c:v>1249</c:v>
                </c:pt>
                <c:pt idx="900">
                  <c:v>1250</c:v>
                </c:pt>
                <c:pt idx="901">
                  <c:v>1251</c:v>
                </c:pt>
                <c:pt idx="902">
                  <c:v>1252</c:v>
                </c:pt>
                <c:pt idx="903">
                  <c:v>1253</c:v>
                </c:pt>
                <c:pt idx="904">
                  <c:v>1254</c:v>
                </c:pt>
                <c:pt idx="905">
                  <c:v>1255</c:v>
                </c:pt>
                <c:pt idx="906">
                  <c:v>1256</c:v>
                </c:pt>
                <c:pt idx="907">
                  <c:v>1257</c:v>
                </c:pt>
                <c:pt idx="908">
                  <c:v>1258</c:v>
                </c:pt>
                <c:pt idx="909">
                  <c:v>1259</c:v>
                </c:pt>
                <c:pt idx="910">
                  <c:v>1260</c:v>
                </c:pt>
                <c:pt idx="911">
                  <c:v>1261</c:v>
                </c:pt>
                <c:pt idx="912">
                  <c:v>1262</c:v>
                </c:pt>
                <c:pt idx="913">
                  <c:v>1263</c:v>
                </c:pt>
                <c:pt idx="914">
                  <c:v>1264</c:v>
                </c:pt>
                <c:pt idx="915">
                  <c:v>1265</c:v>
                </c:pt>
                <c:pt idx="916">
                  <c:v>1266</c:v>
                </c:pt>
                <c:pt idx="917">
                  <c:v>1267</c:v>
                </c:pt>
                <c:pt idx="918">
                  <c:v>1268</c:v>
                </c:pt>
                <c:pt idx="919">
                  <c:v>1269</c:v>
                </c:pt>
                <c:pt idx="920">
                  <c:v>1270</c:v>
                </c:pt>
                <c:pt idx="921">
                  <c:v>1271</c:v>
                </c:pt>
                <c:pt idx="922">
                  <c:v>1272</c:v>
                </c:pt>
                <c:pt idx="923">
                  <c:v>1273</c:v>
                </c:pt>
                <c:pt idx="924">
                  <c:v>1274</c:v>
                </c:pt>
                <c:pt idx="925">
                  <c:v>1275</c:v>
                </c:pt>
                <c:pt idx="926">
                  <c:v>1276</c:v>
                </c:pt>
                <c:pt idx="927">
                  <c:v>1277</c:v>
                </c:pt>
                <c:pt idx="928">
                  <c:v>1278</c:v>
                </c:pt>
                <c:pt idx="929">
                  <c:v>1279</c:v>
                </c:pt>
                <c:pt idx="930">
                  <c:v>1280</c:v>
                </c:pt>
                <c:pt idx="931">
                  <c:v>1281</c:v>
                </c:pt>
                <c:pt idx="932">
                  <c:v>1282</c:v>
                </c:pt>
                <c:pt idx="933">
                  <c:v>1283</c:v>
                </c:pt>
                <c:pt idx="934">
                  <c:v>1284</c:v>
                </c:pt>
                <c:pt idx="935">
                  <c:v>1285</c:v>
                </c:pt>
                <c:pt idx="936">
                  <c:v>1286</c:v>
                </c:pt>
                <c:pt idx="937">
                  <c:v>1287</c:v>
                </c:pt>
                <c:pt idx="938">
                  <c:v>1288</c:v>
                </c:pt>
                <c:pt idx="939">
                  <c:v>1289</c:v>
                </c:pt>
                <c:pt idx="940">
                  <c:v>1290</c:v>
                </c:pt>
                <c:pt idx="941">
                  <c:v>1291</c:v>
                </c:pt>
                <c:pt idx="942">
                  <c:v>1292</c:v>
                </c:pt>
                <c:pt idx="943">
                  <c:v>1293</c:v>
                </c:pt>
                <c:pt idx="944">
                  <c:v>1294</c:v>
                </c:pt>
                <c:pt idx="945">
                  <c:v>1295</c:v>
                </c:pt>
                <c:pt idx="946">
                  <c:v>1296</c:v>
                </c:pt>
                <c:pt idx="947">
                  <c:v>1297</c:v>
                </c:pt>
                <c:pt idx="948">
                  <c:v>1298</c:v>
                </c:pt>
                <c:pt idx="949">
                  <c:v>1299</c:v>
                </c:pt>
                <c:pt idx="950">
                  <c:v>1300</c:v>
                </c:pt>
                <c:pt idx="951">
                  <c:v>1301</c:v>
                </c:pt>
                <c:pt idx="952">
                  <c:v>1302</c:v>
                </c:pt>
                <c:pt idx="953">
                  <c:v>1303</c:v>
                </c:pt>
                <c:pt idx="954">
                  <c:v>1304</c:v>
                </c:pt>
                <c:pt idx="955">
                  <c:v>1305</c:v>
                </c:pt>
                <c:pt idx="956">
                  <c:v>1306</c:v>
                </c:pt>
                <c:pt idx="957">
                  <c:v>1307</c:v>
                </c:pt>
                <c:pt idx="958">
                  <c:v>1308</c:v>
                </c:pt>
                <c:pt idx="959">
                  <c:v>1309</c:v>
                </c:pt>
                <c:pt idx="960">
                  <c:v>1310</c:v>
                </c:pt>
                <c:pt idx="961">
                  <c:v>1311</c:v>
                </c:pt>
                <c:pt idx="962">
                  <c:v>1312</c:v>
                </c:pt>
                <c:pt idx="963">
                  <c:v>1313</c:v>
                </c:pt>
                <c:pt idx="964">
                  <c:v>1314</c:v>
                </c:pt>
                <c:pt idx="965">
                  <c:v>1315</c:v>
                </c:pt>
                <c:pt idx="966">
                  <c:v>1316</c:v>
                </c:pt>
                <c:pt idx="967">
                  <c:v>1317</c:v>
                </c:pt>
                <c:pt idx="968">
                  <c:v>1318</c:v>
                </c:pt>
                <c:pt idx="969">
                  <c:v>1319</c:v>
                </c:pt>
                <c:pt idx="970">
                  <c:v>1320</c:v>
                </c:pt>
                <c:pt idx="971">
                  <c:v>1321</c:v>
                </c:pt>
                <c:pt idx="972">
                  <c:v>1322</c:v>
                </c:pt>
                <c:pt idx="973">
                  <c:v>1323</c:v>
                </c:pt>
                <c:pt idx="974">
                  <c:v>1324</c:v>
                </c:pt>
                <c:pt idx="975">
                  <c:v>1325</c:v>
                </c:pt>
                <c:pt idx="976">
                  <c:v>1326</c:v>
                </c:pt>
                <c:pt idx="977">
                  <c:v>1327</c:v>
                </c:pt>
                <c:pt idx="978">
                  <c:v>1328</c:v>
                </c:pt>
                <c:pt idx="979">
                  <c:v>1329</c:v>
                </c:pt>
                <c:pt idx="980">
                  <c:v>1330</c:v>
                </c:pt>
                <c:pt idx="981">
                  <c:v>1331</c:v>
                </c:pt>
                <c:pt idx="982">
                  <c:v>1332</c:v>
                </c:pt>
                <c:pt idx="983">
                  <c:v>1333</c:v>
                </c:pt>
                <c:pt idx="984">
                  <c:v>1334</c:v>
                </c:pt>
                <c:pt idx="985">
                  <c:v>1335</c:v>
                </c:pt>
                <c:pt idx="986">
                  <c:v>1336</c:v>
                </c:pt>
                <c:pt idx="987">
                  <c:v>1337</c:v>
                </c:pt>
                <c:pt idx="988">
                  <c:v>1338</c:v>
                </c:pt>
                <c:pt idx="989">
                  <c:v>1339</c:v>
                </c:pt>
                <c:pt idx="990">
                  <c:v>1340</c:v>
                </c:pt>
                <c:pt idx="991">
                  <c:v>1341</c:v>
                </c:pt>
                <c:pt idx="992">
                  <c:v>1342</c:v>
                </c:pt>
                <c:pt idx="993">
                  <c:v>1343</c:v>
                </c:pt>
                <c:pt idx="994">
                  <c:v>1344</c:v>
                </c:pt>
                <c:pt idx="995">
                  <c:v>1345</c:v>
                </c:pt>
                <c:pt idx="996">
                  <c:v>1346</c:v>
                </c:pt>
                <c:pt idx="997">
                  <c:v>1347</c:v>
                </c:pt>
                <c:pt idx="998">
                  <c:v>1348</c:v>
                </c:pt>
                <c:pt idx="999">
                  <c:v>1349</c:v>
                </c:pt>
                <c:pt idx="1000">
                  <c:v>1350</c:v>
                </c:pt>
                <c:pt idx="1001">
                  <c:v>1450</c:v>
                </c:pt>
                <c:pt idx="1002">
                  <c:v>1451</c:v>
                </c:pt>
                <c:pt idx="1003">
                  <c:v>1452</c:v>
                </c:pt>
                <c:pt idx="1004">
                  <c:v>1453</c:v>
                </c:pt>
                <c:pt idx="1005">
                  <c:v>1454</c:v>
                </c:pt>
                <c:pt idx="1006">
                  <c:v>1455</c:v>
                </c:pt>
                <c:pt idx="1007">
                  <c:v>1456</c:v>
                </c:pt>
                <c:pt idx="1008">
                  <c:v>1457</c:v>
                </c:pt>
                <c:pt idx="1009">
                  <c:v>1458</c:v>
                </c:pt>
                <c:pt idx="1010">
                  <c:v>1459</c:v>
                </c:pt>
                <c:pt idx="1011">
                  <c:v>1460</c:v>
                </c:pt>
                <c:pt idx="1012">
                  <c:v>1461</c:v>
                </c:pt>
                <c:pt idx="1013">
                  <c:v>1462</c:v>
                </c:pt>
                <c:pt idx="1014">
                  <c:v>1463</c:v>
                </c:pt>
                <c:pt idx="1015">
                  <c:v>1464</c:v>
                </c:pt>
                <c:pt idx="1016">
                  <c:v>1465</c:v>
                </c:pt>
                <c:pt idx="1017">
                  <c:v>1466</c:v>
                </c:pt>
                <c:pt idx="1018">
                  <c:v>1467</c:v>
                </c:pt>
                <c:pt idx="1019">
                  <c:v>1468</c:v>
                </c:pt>
                <c:pt idx="1020">
                  <c:v>1469</c:v>
                </c:pt>
                <c:pt idx="1021">
                  <c:v>1470</c:v>
                </c:pt>
                <c:pt idx="1022">
                  <c:v>1471</c:v>
                </c:pt>
                <c:pt idx="1023">
                  <c:v>1472</c:v>
                </c:pt>
                <c:pt idx="1024">
                  <c:v>1473</c:v>
                </c:pt>
                <c:pt idx="1025">
                  <c:v>1474</c:v>
                </c:pt>
                <c:pt idx="1026">
                  <c:v>1475</c:v>
                </c:pt>
                <c:pt idx="1027">
                  <c:v>1476</c:v>
                </c:pt>
                <c:pt idx="1028">
                  <c:v>1477</c:v>
                </c:pt>
                <c:pt idx="1029">
                  <c:v>1478</c:v>
                </c:pt>
                <c:pt idx="1030">
                  <c:v>1479</c:v>
                </c:pt>
                <c:pt idx="1031">
                  <c:v>1480</c:v>
                </c:pt>
                <c:pt idx="1032">
                  <c:v>1481</c:v>
                </c:pt>
                <c:pt idx="1033">
                  <c:v>1482</c:v>
                </c:pt>
                <c:pt idx="1034">
                  <c:v>1483</c:v>
                </c:pt>
                <c:pt idx="1035">
                  <c:v>1484</c:v>
                </c:pt>
                <c:pt idx="1036">
                  <c:v>1485</c:v>
                </c:pt>
                <c:pt idx="1037">
                  <c:v>1486</c:v>
                </c:pt>
                <c:pt idx="1038">
                  <c:v>1487</c:v>
                </c:pt>
                <c:pt idx="1039">
                  <c:v>1488</c:v>
                </c:pt>
                <c:pt idx="1040">
                  <c:v>1489</c:v>
                </c:pt>
                <c:pt idx="1041">
                  <c:v>1490</c:v>
                </c:pt>
                <c:pt idx="1042">
                  <c:v>1491</c:v>
                </c:pt>
                <c:pt idx="1043">
                  <c:v>1492</c:v>
                </c:pt>
                <c:pt idx="1044">
                  <c:v>1493</c:v>
                </c:pt>
                <c:pt idx="1045">
                  <c:v>1494</c:v>
                </c:pt>
                <c:pt idx="1046">
                  <c:v>1495</c:v>
                </c:pt>
                <c:pt idx="1047">
                  <c:v>1496</c:v>
                </c:pt>
                <c:pt idx="1048">
                  <c:v>1497</c:v>
                </c:pt>
                <c:pt idx="1049">
                  <c:v>1498</c:v>
                </c:pt>
                <c:pt idx="1050">
                  <c:v>1499</c:v>
                </c:pt>
                <c:pt idx="1051">
                  <c:v>1500</c:v>
                </c:pt>
                <c:pt idx="1052">
                  <c:v>1501</c:v>
                </c:pt>
                <c:pt idx="1053">
                  <c:v>1502</c:v>
                </c:pt>
                <c:pt idx="1054">
                  <c:v>1503</c:v>
                </c:pt>
                <c:pt idx="1055">
                  <c:v>1504</c:v>
                </c:pt>
                <c:pt idx="1056">
                  <c:v>1505</c:v>
                </c:pt>
                <c:pt idx="1057">
                  <c:v>1506</c:v>
                </c:pt>
                <c:pt idx="1058">
                  <c:v>1507</c:v>
                </c:pt>
                <c:pt idx="1059">
                  <c:v>1508</c:v>
                </c:pt>
                <c:pt idx="1060">
                  <c:v>1509</c:v>
                </c:pt>
                <c:pt idx="1061">
                  <c:v>1510</c:v>
                </c:pt>
                <c:pt idx="1062">
                  <c:v>1511</c:v>
                </c:pt>
                <c:pt idx="1063">
                  <c:v>1512</c:v>
                </c:pt>
                <c:pt idx="1064">
                  <c:v>1513</c:v>
                </c:pt>
                <c:pt idx="1065">
                  <c:v>1514</c:v>
                </c:pt>
                <c:pt idx="1066">
                  <c:v>1515</c:v>
                </c:pt>
                <c:pt idx="1067">
                  <c:v>1516</c:v>
                </c:pt>
                <c:pt idx="1068">
                  <c:v>1517</c:v>
                </c:pt>
                <c:pt idx="1069">
                  <c:v>1518</c:v>
                </c:pt>
                <c:pt idx="1070">
                  <c:v>1519</c:v>
                </c:pt>
                <c:pt idx="1071">
                  <c:v>1520</c:v>
                </c:pt>
                <c:pt idx="1072">
                  <c:v>1521</c:v>
                </c:pt>
                <c:pt idx="1073">
                  <c:v>1522</c:v>
                </c:pt>
                <c:pt idx="1074">
                  <c:v>1523</c:v>
                </c:pt>
                <c:pt idx="1075">
                  <c:v>1524</c:v>
                </c:pt>
                <c:pt idx="1076">
                  <c:v>1525</c:v>
                </c:pt>
                <c:pt idx="1077">
                  <c:v>1526</c:v>
                </c:pt>
                <c:pt idx="1078">
                  <c:v>1527</c:v>
                </c:pt>
                <c:pt idx="1079">
                  <c:v>1528</c:v>
                </c:pt>
                <c:pt idx="1080">
                  <c:v>1529</c:v>
                </c:pt>
                <c:pt idx="1081">
                  <c:v>1530</c:v>
                </c:pt>
                <c:pt idx="1082">
                  <c:v>1531</c:v>
                </c:pt>
                <c:pt idx="1083">
                  <c:v>1532</c:v>
                </c:pt>
                <c:pt idx="1084">
                  <c:v>1533</c:v>
                </c:pt>
                <c:pt idx="1085">
                  <c:v>1534</c:v>
                </c:pt>
                <c:pt idx="1086">
                  <c:v>1535</c:v>
                </c:pt>
                <c:pt idx="1087">
                  <c:v>1536</c:v>
                </c:pt>
                <c:pt idx="1088">
                  <c:v>1537</c:v>
                </c:pt>
                <c:pt idx="1089">
                  <c:v>1538</c:v>
                </c:pt>
                <c:pt idx="1090">
                  <c:v>1539</c:v>
                </c:pt>
                <c:pt idx="1091">
                  <c:v>1540</c:v>
                </c:pt>
                <c:pt idx="1092">
                  <c:v>1541</c:v>
                </c:pt>
                <c:pt idx="1093">
                  <c:v>1542</c:v>
                </c:pt>
                <c:pt idx="1094">
                  <c:v>1543</c:v>
                </c:pt>
                <c:pt idx="1095">
                  <c:v>1544</c:v>
                </c:pt>
                <c:pt idx="1096">
                  <c:v>1545</c:v>
                </c:pt>
                <c:pt idx="1097">
                  <c:v>1546</c:v>
                </c:pt>
                <c:pt idx="1098">
                  <c:v>1547</c:v>
                </c:pt>
                <c:pt idx="1099">
                  <c:v>1548</c:v>
                </c:pt>
                <c:pt idx="1100">
                  <c:v>1549</c:v>
                </c:pt>
                <c:pt idx="1101">
                  <c:v>1550</c:v>
                </c:pt>
                <c:pt idx="1102">
                  <c:v>1551</c:v>
                </c:pt>
                <c:pt idx="1103">
                  <c:v>1552</c:v>
                </c:pt>
                <c:pt idx="1104">
                  <c:v>1553</c:v>
                </c:pt>
                <c:pt idx="1105">
                  <c:v>1554</c:v>
                </c:pt>
                <c:pt idx="1106">
                  <c:v>1555</c:v>
                </c:pt>
                <c:pt idx="1107">
                  <c:v>1556</c:v>
                </c:pt>
                <c:pt idx="1108">
                  <c:v>1557</c:v>
                </c:pt>
                <c:pt idx="1109">
                  <c:v>1558</c:v>
                </c:pt>
                <c:pt idx="1110">
                  <c:v>1559</c:v>
                </c:pt>
                <c:pt idx="1111">
                  <c:v>1560</c:v>
                </c:pt>
                <c:pt idx="1112">
                  <c:v>1561</c:v>
                </c:pt>
                <c:pt idx="1113">
                  <c:v>1562</c:v>
                </c:pt>
                <c:pt idx="1114">
                  <c:v>1563</c:v>
                </c:pt>
                <c:pt idx="1115">
                  <c:v>1564</c:v>
                </c:pt>
                <c:pt idx="1116">
                  <c:v>1565</c:v>
                </c:pt>
                <c:pt idx="1117">
                  <c:v>1566</c:v>
                </c:pt>
                <c:pt idx="1118">
                  <c:v>1567</c:v>
                </c:pt>
                <c:pt idx="1119">
                  <c:v>1568</c:v>
                </c:pt>
                <c:pt idx="1120">
                  <c:v>1569</c:v>
                </c:pt>
                <c:pt idx="1121">
                  <c:v>1570</c:v>
                </c:pt>
                <c:pt idx="1122">
                  <c:v>1571</c:v>
                </c:pt>
                <c:pt idx="1123">
                  <c:v>1572</c:v>
                </c:pt>
                <c:pt idx="1124">
                  <c:v>1573</c:v>
                </c:pt>
                <c:pt idx="1125">
                  <c:v>1574</c:v>
                </c:pt>
                <c:pt idx="1126">
                  <c:v>1575</c:v>
                </c:pt>
                <c:pt idx="1127">
                  <c:v>1576</c:v>
                </c:pt>
                <c:pt idx="1128">
                  <c:v>1577</c:v>
                </c:pt>
                <c:pt idx="1129">
                  <c:v>1578</c:v>
                </c:pt>
                <c:pt idx="1130">
                  <c:v>1579</c:v>
                </c:pt>
                <c:pt idx="1131">
                  <c:v>1580</c:v>
                </c:pt>
                <c:pt idx="1132">
                  <c:v>1581</c:v>
                </c:pt>
                <c:pt idx="1133">
                  <c:v>1582</c:v>
                </c:pt>
                <c:pt idx="1134">
                  <c:v>1583</c:v>
                </c:pt>
                <c:pt idx="1135">
                  <c:v>1584</c:v>
                </c:pt>
                <c:pt idx="1136">
                  <c:v>1585</c:v>
                </c:pt>
                <c:pt idx="1137">
                  <c:v>1586</c:v>
                </c:pt>
                <c:pt idx="1138">
                  <c:v>1587</c:v>
                </c:pt>
                <c:pt idx="1139">
                  <c:v>1588</c:v>
                </c:pt>
                <c:pt idx="1140">
                  <c:v>1589</c:v>
                </c:pt>
                <c:pt idx="1141">
                  <c:v>1590</c:v>
                </c:pt>
                <c:pt idx="1142">
                  <c:v>1591</c:v>
                </c:pt>
                <c:pt idx="1143">
                  <c:v>1592</c:v>
                </c:pt>
                <c:pt idx="1144">
                  <c:v>1593</c:v>
                </c:pt>
                <c:pt idx="1145">
                  <c:v>1594</c:v>
                </c:pt>
                <c:pt idx="1146">
                  <c:v>1595</c:v>
                </c:pt>
                <c:pt idx="1147">
                  <c:v>1596</c:v>
                </c:pt>
                <c:pt idx="1148">
                  <c:v>1597</c:v>
                </c:pt>
                <c:pt idx="1149">
                  <c:v>1598</c:v>
                </c:pt>
                <c:pt idx="1150">
                  <c:v>1599</c:v>
                </c:pt>
                <c:pt idx="1151">
                  <c:v>1600</c:v>
                </c:pt>
                <c:pt idx="1152">
                  <c:v>1601</c:v>
                </c:pt>
                <c:pt idx="1153">
                  <c:v>1602</c:v>
                </c:pt>
                <c:pt idx="1154">
                  <c:v>1603</c:v>
                </c:pt>
                <c:pt idx="1155">
                  <c:v>1604</c:v>
                </c:pt>
                <c:pt idx="1156">
                  <c:v>1605</c:v>
                </c:pt>
                <c:pt idx="1157">
                  <c:v>1606</c:v>
                </c:pt>
                <c:pt idx="1158">
                  <c:v>1607</c:v>
                </c:pt>
                <c:pt idx="1159">
                  <c:v>1608</c:v>
                </c:pt>
                <c:pt idx="1160">
                  <c:v>1609</c:v>
                </c:pt>
                <c:pt idx="1161">
                  <c:v>1610</c:v>
                </c:pt>
                <c:pt idx="1162">
                  <c:v>1611</c:v>
                </c:pt>
                <c:pt idx="1163">
                  <c:v>1612</c:v>
                </c:pt>
                <c:pt idx="1164">
                  <c:v>1613</c:v>
                </c:pt>
                <c:pt idx="1165">
                  <c:v>1614</c:v>
                </c:pt>
                <c:pt idx="1166">
                  <c:v>1615</c:v>
                </c:pt>
                <c:pt idx="1167">
                  <c:v>1616</c:v>
                </c:pt>
                <c:pt idx="1168">
                  <c:v>1617</c:v>
                </c:pt>
                <c:pt idx="1169">
                  <c:v>1618</c:v>
                </c:pt>
                <c:pt idx="1170">
                  <c:v>1619</c:v>
                </c:pt>
                <c:pt idx="1171">
                  <c:v>1620</c:v>
                </c:pt>
                <c:pt idx="1172">
                  <c:v>1621</c:v>
                </c:pt>
                <c:pt idx="1173">
                  <c:v>1622</c:v>
                </c:pt>
                <c:pt idx="1174">
                  <c:v>1623</c:v>
                </c:pt>
                <c:pt idx="1175">
                  <c:v>1624</c:v>
                </c:pt>
                <c:pt idx="1176">
                  <c:v>1625</c:v>
                </c:pt>
                <c:pt idx="1177">
                  <c:v>1626</c:v>
                </c:pt>
                <c:pt idx="1178">
                  <c:v>1627</c:v>
                </c:pt>
                <c:pt idx="1179">
                  <c:v>1628</c:v>
                </c:pt>
                <c:pt idx="1180">
                  <c:v>1629</c:v>
                </c:pt>
                <c:pt idx="1181">
                  <c:v>1630</c:v>
                </c:pt>
                <c:pt idx="1182">
                  <c:v>1631</c:v>
                </c:pt>
                <c:pt idx="1183">
                  <c:v>1632</c:v>
                </c:pt>
                <c:pt idx="1184">
                  <c:v>1633</c:v>
                </c:pt>
                <c:pt idx="1185">
                  <c:v>1634</c:v>
                </c:pt>
                <c:pt idx="1186">
                  <c:v>1635</c:v>
                </c:pt>
                <c:pt idx="1187">
                  <c:v>1636</c:v>
                </c:pt>
                <c:pt idx="1188">
                  <c:v>1637</c:v>
                </c:pt>
                <c:pt idx="1189">
                  <c:v>1638</c:v>
                </c:pt>
                <c:pt idx="1190">
                  <c:v>1639</c:v>
                </c:pt>
                <c:pt idx="1191">
                  <c:v>1640</c:v>
                </c:pt>
                <c:pt idx="1192">
                  <c:v>1641</c:v>
                </c:pt>
                <c:pt idx="1193">
                  <c:v>1642</c:v>
                </c:pt>
                <c:pt idx="1194">
                  <c:v>1643</c:v>
                </c:pt>
                <c:pt idx="1195">
                  <c:v>1644</c:v>
                </c:pt>
                <c:pt idx="1196">
                  <c:v>1645</c:v>
                </c:pt>
                <c:pt idx="1197">
                  <c:v>1646</c:v>
                </c:pt>
                <c:pt idx="1198">
                  <c:v>1647</c:v>
                </c:pt>
                <c:pt idx="1199">
                  <c:v>1648</c:v>
                </c:pt>
                <c:pt idx="1200">
                  <c:v>1649</c:v>
                </c:pt>
                <c:pt idx="1201">
                  <c:v>1650</c:v>
                </c:pt>
                <c:pt idx="1202">
                  <c:v>1651</c:v>
                </c:pt>
                <c:pt idx="1203">
                  <c:v>1652</c:v>
                </c:pt>
                <c:pt idx="1204">
                  <c:v>1653</c:v>
                </c:pt>
                <c:pt idx="1205">
                  <c:v>1654</c:v>
                </c:pt>
                <c:pt idx="1206">
                  <c:v>1655</c:v>
                </c:pt>
                <c:pt idx="1207">
                  <c:v>1656</c:v>
                </c:pt>
                <c:pt idx="1208">
                  <c:v>1657</c:v>
                </c:pt>
                <c:pt idx="1209">
                  <c:v>1658</c:v>
                </c:pt>
                <c:pt idx="1210">
                  <c:v>1659</c:v>
                </c:pt>
                <c:pt idx="1211">
                  <c:v>1660</c:v>
                </c:pt>
                <c:pt idx="1212">
                  <c:v>1661</c:v>
                </c:pt>
                <c:pt idx="1213">
                  <c:v>1662</c:v>
                </c:pt>
                <c:pt idx="1214">
                  <c:v>1663</c:v>
                </c:pt>
                <c:pt idx="1215">
                  <c:v>1664</c:v>
                </c:pt>
                <c:pt idx="1216">
                  <c:v>1665</c:v>
                </c:pt>
                <c:pt idx="1217">
                  <c:v>1666</c:v>
                </c:pt>
                <c:pt idx="1218">
                  <c:v>1667</c:v>
                </c:pt>
                <c:pt idx="1219">
                  <c:v>1668</c:v>
                </c:pt>
                <c:pt idx="1220">
                  <c:v>1669</c:v>
                </c:pt>
                <c:pt idx="1221">
                  <c:v>1670</c:v>
                </c:pt>
                <c:pt idx="1222">
                  <c:v>1671</c:v>
                </c:pt>
                <c:pt idx="1223">
                  <c:v>1672</c:v>
                </c:pt>
                <c:pt idx="1224">
                  <c:v>1673</c:v>
                </c:pt>
                <c:pt idx="1225">
                  <c:v>1674</c:v>
                </c:pt>
                <c:pt idx="1226">
                  <c:v>1675</c:v>
                </c:pt>
                <c:pt idx="1227">
                  <c:v>1676</c:v>
                </c:pt>
                <c:pt idx="1228">
                  <c:v>1677</c:v>
                </c:pt>
                <c:pt idx="1229">
                  <c:v>1678</c:v>
                </c:pt>
                <c:pt idx="1230">
                  <c:v>1679</c:v>
                </c:pt>
                <c:pt idx="1231">
                  <c:v>1680</c:v>
                </c:pt>
                <c:pt idx="1232">
                  <c:v>1681</c:v>
                </c:pt>
                <c:pt idx="1233">
                  <c:v>1682</c:v>
                </c:pt>
                <c:pt idx="1234">
                  <c:v>1683</c:v>
                </c:pt>
                <c:pt idx="1235">
                  <c:v>1684</c:v>
                </c:pt>
                <c:pt idx="1236">
                  <c:v>1685</c:v>
                </c:pt>
                <c:pt idx="1237">
                  <c:v>1686</c:v>
                </c:pt>
                <c:pt idx="1238">
                  <c:v>1687</c:v>
                </c:pt>
                <c:pt idx="1239">
                  <c:v>1688</c:v>
                </c:pt>
                <c:pt idx="1240">
                  <c:v>1689</c:v>
                </c:pt>
                <c:pt idx="1241">
                  <c:v>1690</c:v>
                </c:pt>
                <c:pt idx="1242">
                  <c:v>1691</c:v>
                </c:pt>
                <c:pt idx="1243">
                  <c:v>1692</c:v>
                </c:pt>
                <c:pt idx="1244">
                  <c:v>1693</c:v>
                </c:pt>
                <c:pt idx="1245">
                  <c:v>1694</c:v>
                </c:pt>
                <c:pt idx="1246">
                  <c:v>1695</c:v>
                </c:pt>
                <c:pt idx="1247">
                  <c:v>1696</c:v>
                </c:pt>
                <c:pt idx="1248">
                  <c:v>1697</c:v>
                </c:pt>
                <c:pt idx="1249">
                  <c:v>1698</c:v>
                </c:pt>
                <c:pt idx="1250">
                  <c:v>1699</c:v>
                </c:pt>
                <c:pt idx="1251">
                  <c:v>1700</c:v>
                </c:pt>
                <c:pt idx="1252">
                  <c:v>1701</c:v>
                </c:pt>
                <c:pt idx="1253">
                  <c:v>1702</c:v>
                </c:pt>
                <c:pt idx="1254">
                  <c:v>1703</c:v>
                </c:pt>
                <c:pt idx="1255">
                  <c:v>1704</c:v>
                </c:pt>
                <c:pt idx="1256">
                  <c:v>1705</c:v>
                </c:pt>
                <c:pt idx="1257">
                  <c:v>1706</c:v>
                </c:pt>
                <c:pt idx="1258">
                  <c:v>1707</c:v>
                </c:pt>
                <c:pt idx="1259">
                  <c:v>1708</c:v>
                </c:pt>
                <c:pt idx="1260">
                  <c:v>1709</c:v>
                </c:pt>
                <c:pt idx="1261">
                  <c:v>1710</c:v>
                </c:pt>
                <c:pt idx="1262">
                  <c:v>1711</c:v>
                </c:pt>
                <c:pt idx="1263">
                  <c:v>1712</c:v>
                </c:pt>
                <c:pt idx="1264">
                  <c:v>1713</c:v>
                </c:pt>
                <c:pt idx="1265">
                  <c:v>1714</c:v>
                </c:pt>
                <c:pt idx="1266">
                  <c:v>1715</c:v>
                </c:pt>
                <c:pt idx="1267">
                  <c:v>1716</c:v>
                </c:pt>
                <c:pt idx="1268">
                  <c:v>1717</c:v>
                </c:pt>
                <c:pt idx="1269">
                  <c:v>1718</c:v>
                </c:pt>
                <c:pt idx="1270">
                  <c:v>1719</c:v>
                </c:pt>
                <c:pt idx="1271">
                  <c:v>1720</c:v>
                </c:pt>
                <c:pt idx="1272">
                  <c:v>1721</c:v>
                </c:pt>
                <c:pt idx="1273">
                  <c:v>1722</c:v>
                </c:pt>
                <c:pt idx="1274">
                  <c:v>1723</c:v>
                </c:pt>
                <c:pt idx="1275">
                  <c:v>1724</c:v>
                </c:pt>
                <c:pt idx="1276">
                  <c:v>1725</c:v>
                </c:pt>
                <c:pt idx="1277">
                  <c:v>1726</c:v>
                </c:pt>
                <c:pt idx="1278">
                  <c:v>1727</c:v>
                </c:pt>
                <c:pt idx="1279">
                  <c:v>1728</c:v>
                </c:pt>
                <c:pt idx="1280">
                  <c:v>1729</c:v>
                </c:pt>
                <c:pt idx="1281">
                  <c:v>1730</c:v>
                </c:pt>
                <c:pt idx="1282">
                  <c:v>1731</c:v>
                </c:pt>
                <c:pt idx="1283">
                  <c:v>1732</c:v>
                </c:pt>
                <c:pt idx="1284">
                  <c:v>1733</c:v>
                </c:pt>
                <c:pt idx="1285">
                  <c:v>1734</c:v>
                </c:pt>
                <c:pt idx="1286">
                  <c:v>1735</c:v>
                </c:pt>
                <c:pt idx="1287">
                  <c:v>1736</c:v>
                </c:pt>
                <c:pt idx="1288">
                  <c:v>1737</c:v>
                </c:pt>
                <c:pt idx="1289">
                  <c:v>1738</c:v>
                </c:pt>
                <c:pt idx="1290">
                  <c:v>1739</c:v>
                </c:pt>
                <c:pt idx="1291">
                  <c:v>1740</c:v>
                </c:pt>
                <c:pt idx="1292">
                  <c:v>1741</c:v>
                </c:pt>
                <c:pt idx="1293">
                  <c:v>1742</c:v>
                </c:pt>
                <c:pt idx="1294">
                  <c:v>1743</c:v>
                </c:pt>
                <c:pt idx="1295">
                  <c:v>1744</c:v>
                </c:pt>
                <c:pt idx="1296">
                  <c:v>1745</c:v>
                </c:pt>
                <c:pt idx="1297">
                  <c:v>1746</c:v>
                </c:pt>
                <c:pt idx="1298">
                  <c:v>1747</c:v>
                </c:pt>
                <c:pt idx="1299">
                  <c:v>1748</c:v>
                </c:pt>
                <c:pt idx="1300">
                  <c:v>1749</c:v>
                </c:pt>
                <c:pt idx="1301">
                  <c:v>1750</c:v>
                </c:pt>
                <c:pt idx="1302">
                  <c:v>1751</c:v>
                </c:pt>
                <c:pt idx="1303">
                  <c:v>1752</c:v>
                </c:pt>
                <c:pt idx="1304">
                  <c:v>1753</c:v>
                </c:pt>
                <c:pt idx="1305">
                  <c:v>1754</c:v>
                </c:pt>
                <c:pt idx="1306">
                  <c:v>1755</c:v>
                </c:pt>
                <c:pt idx="1307">
                  <c:v>1756</c:v>
                </c:pt>
                <c:pt idx="1308">
                  <c:v>1757</c:v>
                </c:pt>
                <c:pt idx="1309">
                  <c:v>1758</c:v>
                </c:pt>
                <c:pt idx="1310">
                  <c:v>1759</c:v>
                </c:pt>
                <c:pt idx="1311">
                  <c:v>1760</c:v>
                </c:pt>
                <c:pt idx="1312">
                  <c:v>1761</c:v>
                </c:pt>
                <c:pt idx="1313">
                  <c:v>1762</c:v>
                </c:pt>
                <c:pt idx="1314">
                  <c:v>1763</c:v>
                </c:pt>
                <c:pt idx="1315">
                  <c:v>1764</c:v>
                </c:pt>
                <c:pt idx="1316">
                  <c:v>1765</c:v>
                </c:pt>
                <c:pt idx="1317">
                  <c:v>1766</c:v>
                </c:pt>
                <c:pt idx="1318">
                  <c:v>1767</c:v>
                </c:pt>
                <c:pt idx="1319">
                  <c:v>1768</c:v>
                </c:pt>
                <c:pt idx="1320">
                  <c:v>1769</c:v>
                </c:pt>
                <c:pt idx="1321">
                  <c:v>1770</c:v>
                </c:pt>
                <c:pt idx="1322">
                  <c:v>1771</c:v>
                </c:pt>
                <c:pt idx="1323">
                  <c:v>1772</c:v>
                </c:pt>
                <c:pt idx="1324">
                  <c:v>1773</c:v>
                </c:pt>
                <c:pt idx="1325">
                  <c:v>1774</c:v>
                </c:pt>
                <c:pt idx="1326">
                  <c:v>1775</c:v>
                </c:pt>
                <c:pt idx="1327">
                  <c:v>1776</c:v>
                </c:pt>
                <c:pt idx="1328">
                  <c:v>1777</c:v>
                </c:pt>
                <c:pt idx="1329">
                  <c:v>1778</c:v>
                </c:pt>
                <c:pt idx="1330">
                  <c:v>1779</c:v>
                </c:pt>
                <c:pt idx="1331">
                  <c:v>1780</c:v>
                </c:pt>
                <c:pt idx="1332">
                  <c:v>1781</c:v>
                </c:pt>
                <c:pt idx="1333">
                  <c:v>1782</c:v>
                </c:pt>
                <c:pt idx="1334">
                  <c:v>1783</c:v>
                </c:pt>
                <c:pt idx="1335">
                  <c:v>1784</c:v>
                </c:pt>
                <c:pt idx="1336">
                  <c:v>1785</c:v>
                </c:pt>
                <c:pt idx="1337">
                  <c:v>1786</c:v>
                </c:pt>
                <c:pt idx="1338">
                  <c:v>1787</c:v>
                </c:pt>
                <c:pt idx="1339">
                  <c:v>1788</c:v>
                </c:pt>
                <c:pt idx="1340">
                  <c:v>1789</c:v>
                </c:pt>
                <c:pt idx="1341">
                  <c:v>1790</c:v>
                </c:pt>
                <c:pt idx="1342">
                  <c:v>2000</c:v>
                </c:pt>
                <c:pt idx="1343">
                  <c:v>2001</c:v>
                </c:pt>
                <c:pt idx="1344">
                  <c:v>2002</c:v>
                </c:pt>
                <c:pt idx="1345">
                  <c:v>2003</c:v>
                </c:pt>
                <c:pt idx="1346">
                  <c:v>2004</c:v>
                </c:pt>
                <c:pt idx="1347">
                  <c:v>2005</c:v>
                </c:pt>
                <c:pt idx="1348">
                  <c:v>2006</c:v>
                </c:pt>
                <c:pt idx="1349">
                  <c:v>2007</c:v>
                </c:pt>
                <c:pt idx="1350">
                  <c:v>2008</c:v>
                </c:pt>
                <c:pt idx="1351">
                  <c:v>2009</c:v>
                </c:pt>
                <c:pt idx="1352">
                  <c:v>2010</c:v>
                </c:pt>
                <c:pt idx="1353">
                  <c:v>2011</c:v>
                </c:pt>
                <c:pt idx="1354">
                  <c:v>2012</c:v>
                </c:pt>
                <c:pt idx="1355">
                  <c:v>2013</c:v>
                </c:pt>
                <c:pt idx="1356">
                  <c:v>2014</c:v>
                </c:pt>
                <c:pt idx="1357">
                  <c:v>2015</c:v>
                </c:pt>
                <c:pt idx="1358">
                  <c:v>2016</c:v>
                </c:pt>
                <c:pt idx="1359">
                  <c:v>2017</c:v>
                </c:pt>
                <c:pt idx="1360">
                  <c:v>2018</c:v>
                </c:pt>
                <c:pt idx="1361">
                  <c:v>2019</c:v>
                </c:pt>
                <c:pt idx="1362">
                  <c:v>2020</c:v>
                </c:pt>
                <c:pt idx="1363">
                  <c:v>2021</c:v>
                </c:pt>
                <c:pt idx="1364">
                  <c:v>2022</c:v>
                </c:pt>
                <c:pt idx="1365">
                  <c:v>2023</c:v>
                </c:pt>
                <c:pt idx="1366">
                  <c:v>2024</c:v>
                </c:pt>
                <c:pt idx="1367">
                  <c:v>2025</c:v>
                </c:pt>
                <c:pt idx="1368">
                  <c:v>2026</c:v>
                </c:pt>
                <c:pt idx="1369">
                  <c:v>2027</c:v>
                </c:pt>
                <c:pt idx="1370">
                  <c:v>2028</c:v>
                </c:pt>
                <c:pt idx="1371">
                  <c:v>2029</c:v>
                </c:pt>
                <c:pt idx="1372">
                  <c:v>2030</c:v>
                </c:pt>
                <c:pt idx="1373">
                  <c:v>2031</c:v>
                </c:pt>
                <c:pt idx="1374">
                  <c:v>2032</c:v>
                </c:pt>
                <c:pt idx="1375">
                  <c:v>2033</c:v>
                </c:pt>
                <c:pt idx="1376">
                  <c:v>2034</c:v>
                </c:pt>
                <c:pt idx="1377">
                  <c:v>2035</c:v>
                </c:pt>
                <c:pt idx="1378">
                  <c:v>2036</c:v>
                </c:pt>
                <c:pt idx="1379">
                  <c:v>2037</c:v>
                </c:pt>
                <c:pt idx="1380">
                  <c:v>2038</c:v>
                </c:pt>
                <c:pt idx="1381">
                  <c:v>2039</c:v>
                </c:pt>
                <c:pt idx="1382">
                  <c:v>2040</c:v>
                </c:pt>
                <c:pt idx="1383">
                  <c:v>2041</c:v>
                </c:pt>
                <c:pt idx="1384">
                  <c:v>2042</c:v>
                </c:pt>
                <c:pt idx="1385">
                  <c:v>2043</c:v>
                </c:pt>
                <c:pt idx="1386">
                  <c:v>2044</c:v>
                </c:pt>
                <c:pt idx="1387">
                  <c:v>2045</c:v>
                </c:pt>
                <c:pt idx="1388">
                  <c:v>2046</c:v>
                </c:pt>
                <c:pt idx="1389">
                  <c:v>2047</c:v>
                </c:pt>
                <c:pt idx="1390">
                  <c:v>2048</c:v>
                </c:pt>
                <c:pt idx="1391">
                  <c:v>2049</c:v>
                </c:pt>
                <c:pt idx="1392">
                  <c:v>2050</c:v>
                </c:pt>
                <c:pt idx="1393">
                  <c:v>2051</c:v>
                </c:pt>
                <c:pt idx="1394">
                  <c:v>2052</c:v>
                </c:pt>
                <c:pt idx="1395">
                  <c:v>2053</c:v>
                </c:pt>
                <c:pt idx="1396">
                  <c:v>2054</c:v>
                </c:pt>
                <c:pt idx="1397">
                  <c:v>2055</c:v>
                </c:pt>
                <c:pt idx="1398">
                  <c:v>2056</c:v>
                </c:pt>
                <c:pt idx="1399">
                  <c:v>2057</c:v>
                </c:pt>
                <c:pt idx="1400">
                  <c:v>2058</c:v>
                </c:pt>
                <c:pt idx="1401">
                  <c:v>2059</c:v>
                </c:pt>
                <c:pt idx="1402">
                  <c:v>2060</c:v>
                </c:pt>
                <c:pt idx="1403">
                  <c:v>2061</c:v>
                </c:pt>
                <c:pt idx="1404">
                  <c:v>2062</c:v>
                </c:pt>
                <c:pt idx="1405">
                  <c:v>2063</c:v>
                </c:pt>
                <c:pt idx="1406">
                  <c:v>2064</c:v>
                </c:pt>
                <c:pt idx="1407">
                  <c:v>2065</c:v>
                </c:pt>
                <c:pt idx="1408">
                  <c:v>2066</c:v>
                </c:pt>
                <c:pt idx="1409">
                  <c:v>2067</c:v>
                </c:pt>
                <c:pt idx="1410">
                  <c:v>2068</c:v>
                </c:pt>
                <c:pt idx="1411">
                  <c:v>2069</c:v>
                </c:pt>
                <c:pt idx="1412">
                  <c:v>2070</c:v>
                </c:pt>
                <c:pt idx="1413">
                  <c:v>2071</c:v>
                </c:pt>
                <c:pt idx="1414">
                  <c:v>2072</c:v>
                </c:pt>
                <c:pt idx="1415">
                  <c:v>2073</c:v>
                </c:pt>
                <c:pt idx="1416">
                  <c:v>2074</c:v>
                </c:pt>
                <c:pt idx="1417">
                  <c:v>2075</c:v>
                </c:pt>
                <c:pt idx="1418">
                  <c:v>2076</c:v>
                </c:pt>
                <c:pt idx="1419">
                  <c:v>2077</c:v>
                </c:pt>
                <c:pt idx="1420">
                  <c:v>2078</c:v>
                </c:pt>
                <c:pt idx="1421">
                  <c:v>2079</c:v>
                </c:pt>
                <c:pt idx="1422">
                  <c:v>2080</c:v>
                </c:pt>
                <c:pt idx="1423">
                  <c:v>2081</c:v>
                </c:pt>
                <c:pt idx="1424">
                  <c:v>2082</c:v>
                </c:pt>
                <c:pt idx="1425">
                  <c:v>2083</c:v>
                </c:pt>
                <c:pt idx="1426">
                  <c:v>2084</c:v>
                </c:pt>
                <c:pt idx="1427">
                  <c:v>2085</c:v>
                </c:pt>
                <c:pt idx="1428">
                  <c:v>2086</c:v>
                </c:pt>
                <c:pt idx="1429">
                  <c:v>2087</c:v>
                </c:pt>
                <c:pt idx="1430">
                  <c:v>2088</c:v>
                </c:pt>
                <c:pt idx="1431">
                  <c:v>2089</c:v>
                </c:pt>
                <c:pt idx="1432">
                  <c:v>2090</c:v>
                </c:pt>
                <c:pt idx="1433">
                  <c:v>2091</c:v>
                </c:pt>
                <c:pt idx="1434">
                  <c:v>2092</c:v>
                </c:pt>
                <c:pt idx="1435">
                  <c:v>2093</c:v>
                </c:pt>
                <c:pt idx="1436">
                  <c:v>2094</c:v>
                </c:pt>
                <c:pt idx="1437">
                  <c:v>2095</c:v>
                </c:pt>
                <c:pt idx="1438">
                  <c:v>2096</c:v>
                </c:pt>
                <c:pt idx="1439">
                  <c:v>2097</c:v>
                </c:pt>
                <c:pt idx="1440">
                  <c:v>2098</c:v>
                </c:pt>
                <c:pt idx="1441">
                  <c:v>2099</c:v>
                </c:pt>
                <c:pt idx="1442">
                  <c:v>2100</c:v>
                </c:pt>
                <c:pt idx="1443">
                  <c:v>2101</c:v>
                </c:pt>
                <c:pt idx="1444">
                  <c:v>2102</c:v>
                </c:pt>
                <c:pt idx="1445">
                  <c:v>2103</c:v>
                </c:pt>
                <c:pt idx="1446">
                  <c:v>2104</c:v>
                </c:pt>
                <c:pt idx="1447">
                  <c:v>2105</c:v>
                </c:pt>
                <c:pt idx="1448">
                  <c:v>2106</c:v>
                </c:pt>
                <c:pt idx="1449">
                  <c:v>2107</c:v>
                </c:pt>
                <c:pt idx="1450">
                  <c:v>2108</c:v>
                </c:pt>
                <c:pt idx="1451">
                  <c:v>2109</c:v>
                </c:pt>
                <c:pt idx="1452">
                  <c:v>2110</c:v>
                </c:pt>
                <c:pt idx="1453">
                  <c:v>2111</c:v>
                </c:pt>
                <c:pt idx="1454">
                  <c:v>2112</c:v>
                </c:pt>
                <c:pt idx="1455">
                  <c:v>2113</c:v>
                </c:pt>
                <c:pt idx="1456">
                  <c:v>2114</c:v>
                </c:pt>
                <c:pt idx="1457">
                  <c:v>2115</c:v>
                </c:pt>
                <c:pt idx="1458">
                  <c:v>2116</c:v>
                </c:pt>
                <c:pt idx="1459">
                  <c:v>2117</c:v>
                </c:pt>
                <c:pt idx="1460">
                  <c:v>2118</c:v>
                </c:pt>
                <c:pt idx="1461">
                  <c:v>2119</c:v>
                </c:pt>
                <c:pt idx="1462">
                  <c:v>2120</c:v>
                </c:pt>
                <c:pt idx="1463">
                  <c:v>2121</c:v>
                </c:pt>
                <c:pt idx="1464">
                  <c:v>2122</c:v>
                </c:pt>
                <c:pt idx="1465">
                  <c:v>2123</c:v>
                </c:pt>
                <c:pt idx="1466">
                  <c:v>2124</c:v>
                </c:pt>
                <c:pt idx="1467">
                  <c:v>2125</c:v>
                </c:pt>
                <c:pt idx="1468">
                  <c:v>2126</c:v>
                </c:pt>
                <c:pt idx="1469">
                  <c:v>2127</c:v>
                </c:pt>
                <c:pt idx="1470">
                  <c:v>2128</c:v>
                </c:pt>
                <c:pt idx="1471">
                  <c:v>2129</c:v>
                </c:pt>
                <c:pt idx="1472">
                  <c:v>2130</c:v>
                </c:pt>
                <c:pt idx="1473">
                  <c:v>2131</c:v>
                </c:pt>
                <c:pt idx="1474">
                  <c:v>2132</c:v>
                </c:pt>
                <c:pt idx="1475">
                  <c:v>2133</c:v>
                </c:pt>
                <c:pt idx="1476">
                  <c:v>2134</c:v>
                </c:pt>
                <c:pt idx="1477">
                  <c:v>2135</c:v>
                </c:pt>
                <c:pt idx="1478">
                  <c:v>2136</c:v>
                </c:pt>
                <c:pt idx="1479">
                  <c:v>2137</c:v>
                </c:pt>
                <c:pt idx="1480">
                  <c:v>2138</c:v>
                </c:pt>
                <c:pt idx="1481">
                  <c:v>2139</c:v>
                </c:pt>
                <c:pt idx="1482">
                  <c:v>2140</c:v>
                </c:pt>
                <c:pt idx="1483">
                  <c:v>2141</c:v>
                </c:pt>
                <c:pt idx="1484">
                  <c:v>2142</c:v>
                </c:pt>
                <c:pt idx="1485">
                  <c:v>2143</c:v>
                </c:pt>
                <c:pt idx="1486">
                  <c:v>2144</c:v>
                </c:pt>
                <c:pt idx="1487">
                  <c:v>2145</c:v>
                </c:pt>
                <c:pt idx="1488">
                  <c:v>2146</c:v>
                </c:pt>
                <c:pt idx="1489">
                  <c:v>2147</c:v>
                </c:pt>
                <c:pt idx="1490">
                  <c:v>2148</c:v>
                </c:pt>
                <c:pt idx="1491">
                  <c:v>2149</c:v>
                </c:pt>
                <c:pt idx="1492">
                  <c:v>2150</c:v>
                </c:pt>
                <c:pt idx="1493">
                  <c:v>2151</c:v>
                </c:pt>
                <c:pt idx="1494">
                  <c:v>2152</c:v>
                </c:pt>
                <c:pt idx="1495">
                  <c:v>2153</c:v>
                </c:pt>
                <c:pt idx="1496">
                  <c:v>2154</c:v>
                </c:pt>
                <c:pt idx="1497">
                  <c:v>2155</c:v>
                </c:pt>
                <c:pt idx="1498">
                  <c:v>2156</c:v>
                </c:pt>
                <c:pt idx="1499">
                  <c:v>2157</c:v>
                </c:pt>
                <c:pt idx="1500">
                  <c:v>2158</c:v>
                </c:pt>
                <c:pt idx="1501">
                  <c:v>2159</c:v>
                </c:pt>
                <c:pt idx="1502">
                  <c:v>2160</c:v>
                </c:pt>
                <c:pt idx="1503">
                  <c:v>2161</c:v>
                </c:pt>
                <c:pt idx="1504">
                  <c:v>2162</c:v>
                </c:pt>
                <c:pt idx="1505">
                  <c:v>2163</c:v>
                </c:pt>
                <c:pt idx="1506">
                  <c:v>2164</c:v>
                </c:pt>
                <c:pt idx="1507">
                  <c:v>2165</c:v>
                </c:pt>
                <c:pt idx="1508">
                  <c:v>2166</c:v>
                </c:pt>
                <c:pt idx="1509">
                  <c:v>2167</c:v>
                </c:pt>
                <c:pt idx="1510">
                  <c:v>2168</c:v>
                </c:pt>
                <c:pt idx="1511">
                  <c:v>2169</c:v>
                </c:pt>
                <c:pt idx="1512">
                  <c:v>2170</c:v>
                </c:pt>
                <c:pt idx="1513">
                  <c:v>2171</c:v>
                </c:pt>
                <c:pt idx="1514">
                  <c:v>2172</c:v>
                </c:pt>
                <c:pt idx="1515">
                  <c:v>2173</c:v>
                </c:pt>
                <c:pt idx="1516">
                  <c:v>2174</c:v>
                </c:pt>
                <c:pt idx="1517">
                  <c:v>2175</c:v>
                </c:pt>
                <c:pt idx="1518">
                  <c:v>2176</c:v>
                </c:pt>
                <c:pt idx="1519">
                  <c:v>2177</c:v>
                </c:pt>
                <c:pt idx="1520">
                  <c:v>2178</c:v>
                </c:pt>
                <c:pt idx="1521">
                  <c:v>2179</c:v>
                </c:pt>
                <c:pt idx="1522">
                  <c:v>2180</c:v>
                </c:pt>
                <c:pt idx="1523">
                  <c:v>2181</c:v>
                </c:pt>
                <c:pt idx="1524">
                  <c:v>2182</c:v>
                </c:pt>
                <c:pt idx="1525">
                  <c:v>2183</c:v>
                </c:pt>
                <c:pt idx="1526">
                  <c:v>2184</c:v>
                </c:pt>
                <c:pt idx="1527">
                  <c:v>2185</c:v>
                </c:pt>
                <c:pt idx="1528">
                  <c:v>2186</c:v>
                </c:pt>
                <c:pt idx="1529">
                  <c:v>2187</c:v>
                </c:pt>
                <c:pt idx="1530">
                  <c:v>2188</c:v>
                </c:pt>
                <c:pt idx="1531">
                  <c:v>2189</c:v>
                </c:pt>
                <c:pt idx="1532">
                  <c:v>2190</c:v>
                </c:pt>
                <c:pt idx="1533">
                  <c:v>2191</c:v>
                </c:pt>
                <c:pt idx="1534">
                  <c:v>2192</c:v>
                </c:pt>
                <c:pt idx="1535">
                  <c:v>2193</c:v>
                </c:pt>
                <c:pt idx="1536">
                  <c:v>2194</c:v>
                </c:pt>
                <c:pt idx="1537">
                  <c:v>2195</c:v>
                </c:pt>
                <c:pt idx="1538">
                  <c:v>2196</c:v>
                </c:pt>
                <c:pt idx="1539">
                  <c:v>2197</c:v>
                </c:pt>
                <c:pt idx="1540">
                  <c:v>2198</c:v>
                </c:pt>
                <c:pt idx="1541">
                  <c:v>2199</c:v>
                </c:pt>
                <c:pt idx="1542">
                  <c:v>2200</c:v>
                </c:pt>
                <c:pt idx="1543">
                  <c:v>2201</c:v>
                </c:pt>
                <c:pt idx="1544">
                  <c:v>2202</c:v>
                </c:pt>
                <c:pt idx="1545">
                  <c:v>2203</c:v>
                </c:pt>
                <c:pt idx="1546">
                  <c:v>2204</c:v>
                </c:pt>
                <c:pt idx="1547">
                  <c:v>2205</c:v>
                </c:pt>
                <c:pt idx="1548">
                  <c:v>2206</c:v>
                </c:pt>
                <c:pt idx="1549">
                  <c:v>2207</c:v>
                </c:pt>
                <c:pt idx="1550">
                  <c:v>2208</c:v>
                </c:pt>
                <c:pt idx="1551">
                  <c:v>2209</c:v>
                </c:pt>
                <c:pt idx="1552">
                  <c:v>2210</c:v>
                </c:pt>
                <c:pt idx="1553">
                  <c:v>2211</c:v>
                </c:pt>
                <c:pt idx="1554">
                  <c:v>2212</c:v>
                </c:pt>
                <c:pt idx="1555">
                  <c:v>2213</c:v>
                </c:pt>
                <c:pt idx="1556">
                  <c:v>2214</c:v>
                </c:pt>
                <c:pt idx="1557">
                  <c:v>2215</c:v>
                </c:pt>
                <c:pt idx="1558">
                  <c:v>2216</c:v>
                </c:pt>
                <c:pt idx="1559">
                  <c:v>2217</c:v>
                </c:pt>
                <c:pt idx="1560">
                  <c:v>2218</c:v>
                </c:pt>
                <c:pt idx="1561">
                  <c:v>2219</c:v>
                </c:pt>
                <c:pt idx="1562">
                  <c:v>2220</c:v>
                </c:pt>
                <c:pt idx="1563">
                  <c:v>2221</c:v>
                </c:pt>
                <c:pt idx="1564">
                  <c:v>2222</c:v>
                </c:pt>
                <c:pt idx="1565">
                  <c:v>2223</c:v>
                </c:pt>
                <c:pt idx="1566">
                  <c:v>2224</c:v>
                </c:pt>
                <c:pt idx="1567">
                  <c:v>2225</c:v>
                </c:pt>
                <c:pt idx="1568">
                  <c:v>2226</c:v>
                </c:pt>
                <c:pt idx="1569">
                  <c:v>2227</c:v>
                </c:pt>
                <c:pt idx="1570">
                  <c:v>2228</c:v>
                </c:pt>
                <c:pt idx="1571">
                  <c:v>2229</c:v>
                </c:pt>
                <c:pt idx="1572">
                  <c:v>2230</c:v>
                </c:pt>
                <c:pt idx="1573">
                  <c:v>2231</c:v>
                </c:pt>
                <c:pt idx="1574">
                  <c:v>2232</c:v>
                </c:pt>
                <c:pt idx="1575">
                  <c:v>2233</c:v>
                </c:pt>
                <c:pt idx="1576">
                  <c:v>2234</c:v>
                </c:pt>
                <c:pt idx="1577">
                  <c:v>2235</c:v>
                </c:pt>
                <c:pt idx="1578">
                  <c:v>2236</c:v>
                </c:pt>
                <c:pt idx="1579">
                  <c:v>2237</c:v>
                </c:pt>
                <c:pt idx="1580">
                  <c:v>2238</c:v>
                </c:pt>
                <c:pt idx="1581">
                  <c:v>2239</c:v>
                </c:pt>
                <c:pt idx="1582">
                  <c:v>2240</c:v>
                </c:pt>
                <c:pt idx="1583">
                  <c:v>2241</c:v>
                </c:pt>
                <c:pt idx="1584">
                  <c:v>2242</c:v>
                </c:pt>
                <c:pt idx="1585">
                  <c:v>2243</c:v>
                </c:pt>
                <c:pt idx="1586">
                  <c:v>2244</c:v>
                </c:pt>
                <c:pt idx="1587">
                  <c:v>2245</c:v>
                </c:pt>
                <c:pt idx="1588">
                  <c:v>2246</c:v>
                </c:pt>
                <c:pt idx="1589">
                  <c:v>2247</c:v>
                </c:pt>
                <c:pt idx="1590">
                  <c:v>2248</c:v>
                </c:pt>
                <c:pt idx="1591">
                  <c:v>2249</c:v>
                </c:pt>
                <c:pt idx="1592">
                  <c:v>2250</c:v>
                </c:pt>
                <c:pt idx="1593">
                  <c:v>2251</c:v>
                </c:pt>
                <c:pt idx="1594">
                  <c:v>2252</c:v>
                </c:pt>
                <c:pt idx="1595">
                  <c:v>2253</c:v>
                </c:pt>
                <c:pt idx="1596">
                  <c:v>2254</c:v>
                </c:pt>
                <c:pt idx="1597">
                  <c:v>2255</c:v>
                </c:pt>
                <c:pt idx="1598">
                  <c:v>2256</c:v>
                </c:pt>
                <c:pt idx="1599">
                  <c:v>2257</c:v>
                </c:pt>
                <c:pt idx="1600">
                  <c:v>2258</c:v>
                </c:pt>
                <c:pt idx="1601">
                  <c:v>2259</c:v>
                </c:pt>
                <c:pt idx="1602">
                  <c:v>2260</c:v>
                </c:pt>
                <c:pt idx="1603">
                  <c:v>2261</c:v>
                </c:pt>
                <c:pt idx="1604">
                  <c:v>2262</c:v>
                </c:pt>
                <c:pt idx="1605">
                  <c:v>2263</c:v>
                </c:pt>
                <c:pt idx="1606">
                  <c:v>2264</c:v>
                </c:pt>
                <c:pt idx="1607">
                  <c:v>2265</c:v>
                </c:pt>
                <c:pt idx="1608">
                  <c:v>2266</c:v>
                </c:pt>
                <c:pt idx="1609">
                  <c:v>2267</c:v>
                </c:pt>
                <c:pt idx="1610">
                  <c:v>2268</c:v>
                </c:pt>
                <c:pt idx="1611">
                  <c:v>2269</c:v>
                </c:pt>
                <c:pt idx="1612">
                  <c:v>2270</c:v>
                </c:pt>
                <c:pt idx="1613">
                  <c:v>2271</c:v>
                </c:pt>
                <c:pt idx="1614">
                  <c:v>2272</c:v>
                </c:pt>
                <c:pt idx="1615">
                  <c:v>2273</c:v>
                </c:pt>
                <c:pt idx="1616">
                  <c:v>2274</c:v>
                </c:pt>
                <c:pt idx="1617">
                  <c:v>2275</c:v>
                </c:pt>
                <c:pt idx="1618">
                  <c:v>2276</c:v>
                </c:pt>
                <c:pt idx="1619">
                  <c:v>2277</c:v>
                </c:pt>
                <c:pt idx="1620">
                  <c:v>2278</c:v>
                </c:pt>
                <c:pt idx="1621">
                  <c:v>2279</c:v>
                </c:pt>
                <c:pt idx="1622">
                  <c:v>2280</c:v>
                </c:pt>
                <c:pt idx="1623">
                  <c:v>2281</c:v>
                </c:pt>
                <c:pt idx="1624">
                  <c:v>2282</c:v>
                </c:pt>
                <c:pt idx="1625">
                  <c:v>2283</c:v>
                </c:pt>
                <c:pt idx="1626">
                  <c:v>2284</c:v>
                </c:pt>
                <c:pt idx="1627">
                  <c:v>2285</c:v>
                </c:pt>
                <c:pt idx="1628">
                  <c:v>2286</c:v>
                </c:pt>
                <c:pt idx="1629">
                  <c:v>2287</c:v>
                </c:pt>
                <c:pt idx="1630">
                  <c:v>2288</c:v>
                </c:pt>
                <c:pt idx="1631">
                  <c:v>2289</c:v>
                </c:pt>
                <c:pt idx="1632">
                  <c:v>2290</c:v>
                </c:pt>
                <c:pt idx="1633">
                  <c:v>2291</c:v>
                </c:pt>
                <c:pt idx="1634">
                  <c:v>2292</c:v>
                </c:pt>
                <c:pt idx="1635">
                  <c:v>2293</c:v>
                </c:pt>
                <c:pt idx="1636">
                  <c:v>2294</c:v>
                </c:pt>
                <c:pt idx="1637">
                  <c:v>2295</c:v>
                </c:pt>
                <c:pt idx="1638">
                  <c:v>2296</c:v>
                </c:pt>
                <c:pt idx="1639">
                  <c:v>2297</c:v>
                </c:pt>
                <c:pt idx="1640">
                  <c:v>2298</c:v>
                </c:pt>
                <c:pt idx="1641">
                  <c:v>2299</c:v>
                </c:pt>
                <c:pt idx="1642">
                  <c:v>2300</c:v>
                </c:pt>
              </c:numCache>
            </c:numRef>
          </c:xVal>
          <c:yVal>
            <c:numRef>
              <c:f>Sheet1!$C$22:$CDU$22</c:f>
              <c:numCache>
                <c:formatCode>0.00E+00</c:formatCode>
                <c:ptCount val="1643"/>
                <c:pt idx="0">
                  <c:v>9.7726454887938023E-3</c:v>
                </c:pt>
                <c:pt idx="1">
                  <c:v>9.6223709793326305E-3</c:v>
                </c:pt>
                <c:pt idx="2">
                  <c:v>9.4990318624377287E-3</c:v>
                </c:pt>
                <c:pt idx="3">
                  <c:v>9.6183866806775539E-3</c:v>
                </c:pt>
                <c:pt idx="4">
                  <c:v>9.7988796941304787E-3</c:v>
                </c:pt>
                <c:pt idx="5">
                  <c:v>9.6178533505965422E-3</c:v>
                </c:pt>
                <c:pt idx="6">
                  <c:v>9.5319720293306331E-3</c:v>
                </c:pt>
                <c:pt idx="7">
                  <c:v>9.7821006194582869E-3</c:v>
                </c:pt>
                <c:pt idx="8">
                  <c:v>1.0065761465227668E-2</c:v>
                </c:pt>
                <c:pt idx="9">
                  <c:v>9.9370853702654572E-3</c:v>
                </c:pt>
                <c:pt idx="10">
                  <c:v>9.8560813785392252E-3</c:v>
                </c:pt>
                <c:pt idx="11">
                  <c:v>1.0071595021260161E-2</c:v>
                </c:pt>
                <c:pt idx="12">
                  <c:v>9.7262228430917853E-3</c:v>
                </c:pt>
                <c:pt idx="13">
                  <c:v>9.7139564340378067E-3</c:v>
                </c:pt>
                <c:pt idx="14">
                  <c:v>1.0010485567794339E-2</c:v>
                </c:pt>
                <c:pt idx="15">
                  <c:v>1.0255423940671362E-2</c:v>
                </c:pt>
                <c:pt idx="16">
                  <c:v>1.0093751473874216E-2</c:v>
                </c:pt>
                <c:pt idx="17">
                  <c:v>1.0102978690006453E-2</c:v>
                </c:pt>
                <c:pt idx="18">
                  <c:v>1.0287500341568324E-2</c:v>
                </c:pt>
                <c:pt idx="19">
                  <c:v>1.033082517094624E-2</c:v>
                </c:pt>
                <c:pt idx="20">
                  <c:v>1.0338412246829059E-2</c:v>
                </c:pt>
                <c:pt idx="21">
                  <c:v>1.0372169518511415E-2</c:v>
                </c:pt>
                <c:pt idx="22">
                  <c:v>1.0461610963530515E-2</c:v>
                </c:pt>
                <c:pt idx="23">
                  <c:v>1.0601565230353591E-2</c:v>
                </c:pt>
                <c:pt idx="24">
                  <c:v>1.0731759382026166E-2</c:v>
                </c:pt>
                <c:pt idx="25">
                  <c:v>1.0880751588372003E-2</c:v>
                </c:pt>
                <c:pt idx="26">
                  <c:v>1.1019999924720024E-2</c:v>
                </c:pt>
                <c:pt idx="27">
                  <c:v>1.0981560312784897E-2</c:v>
                </c:pt>
                <c:pt idx="28">
                  <c:v>1.0999541745613947E-2</c:v>
                </c:pt>
                <c:pt idx="29">
                  <c:v>1.1138624903994549E-2</c:v>
                </c:pt>
                <c:pt idx="30">
                  <c:v>1.1356083389962605E-2</c:v>
                </c:pt>
                <c:pt idx="31">
                  <c:v>1.1460931010609856E-2</c:v>
                </c:pt>
                <c:pt idx="32">
                  <c:v>1.1442714519900407E-2</c:v>
                </c:pt>
                <c:pt idx="33">
                  <c:v>1.1552439388627527E-2</c:v>
                </c:pt>
                <c:pt idx="34">
                  <c:v>1.2015647467322485E-2</c:v>
                </c:pt>
                <c:pt idx="35">
                  <c:v>1.2044209803205733E-2</c:v>
                </c:pt>
                <c:pt idx="36">
                  <c:v>1.2148238405433526E-2</c:v>
                </c:pt>
                <c:pt idx="37">
                  <c:v>1.2373068766349884E-2</c:v>
                </c:pt>
                <c:pt idx="38">
                  <c:v>1.2274155999729192E-2</c:v>
                </c:pt>
                <c:pt idx="39">
                  <c:v>1.2364109611589043E-2</c:v>
                </c:pt>
                <c:pt idx="40">
                  <c:v>1.2558565127713001E-2</c:v>
                </c:pt>
                <c:pt idx="41">
                  <c:v>1.2765866444005654E-2</c:v>
                </c:pt>
                <c:pt idx="42">
                  <c:v>1.3073796592226718E-2</c:v>
                </c:pt>
                <c:pt idx="43">
                  <c:v>1.3289032617920481E-2</c:v>
                </c:pt>
                <c:pt idx="44">
                  <c:v>1.3406419884362343E-2</c:v>
                </c:pt>
                <c:pt idx="45">
                  <c:v>1.3521344147372235E-2</c:v>
                </c:pt>
                <c:pt idx="46">
                  <c:v>1.3843269307752055E-2</c:v>
                </c:pt>
                <c:pt idx="47">
                  <c:v>1.4181095068398901E-2</c:v>
                </c:pt>
                <c:pt idx="48">
                  <c:v>1.44326049075773E-2</c:v>
                </c:pt>
                <c:pt idx="49">
                  <c:v>1.4585992682659338E-2</c:v>
                </c:pt>
                <c:pt idx="50">
                  <c:v>1.4826008020931029E-2</c:v>
                </c:pt>
                <c:pt idx="51">
                  <c:v>1.4992289711546269E-2</c:v>
                </c:pt>
                <c:pt idx="52">
                  <c:v>1.5115407382090836E-2</c:v>
                </c:pt>
                <c:pt idx="53">
                  <c:v>1.5420715088238756E-2</c:v>
                </c:pt>
                <c:pt idx="54">
                  <c:v>1.565865989426958E-2</c:v>
                </c:pt>
                <c:pt idx="55">
                  <c:v>1.5853683699921961E-2</c:v>
                </c:pt>
                <c:pt idx="56">
                  <c:v>1.60722069137871E-2</c:v>
                </c:pt>
                <c:pt idx="57">
                  <c:v>1.6369568561108903E-2</c:v>
                </c:pt>
                <c:pt idx="58">
                  <c:v>1.6591509321428787E-2</c:v>
                </c:pt>
                <c:pt idx="59">
                  <c:v>1.6817042948775427E-2</c:v>
                </c:pt>
                <c:pt idx="60">
                  <c:v>1.7144515457241886E-2</c:v>
                </c:pt>
                <c:pt idx="61">
                  <c:v>1.7344658802300222E-2</c:v>
                </c:pt>
                <c:pt idx="62">
                  <c:v>1.7612297765662765E-2</c:v>
                </c:pt>
                <c:pt idx="63">
                  <c:v>1.7918632827731866E-2</c:v>
                </c:pt>
                <c:pt idx="64">
                  <c:v>1.8091966118524344E-2</c:v>
                </c:pt>
                <c:pt idx="65">
                  <c:v>1.8367288622753278E-2</c:v>
                </c:pt>
                <c:pt idx="66">
                  <c:v>1.8620613554908873E-2</c:v>
                </c:pt>
                <c:pt idx="67">
                  <c:v>1.8814957562569398E-2</c:v>
                </c:pt>
                <c:pt idx="68">
                  <c:v>1.9109721426248626E-2</c:v>
                </c:pt>
                <c:pt idx="69">
                  <c:v>1.931586320759069E-2</c:v>
                </c:pt>
                <c:pt idx="70">
                  <c:v>1.9500154071255237E-2</c:v>
                </c:pt>
                <c:pt idx="71">
                  <c:v>1.97502312269166E-2</c:v>
                </c:pt>
                <c:pt idx="72">
                  <c:v>2.0010136101940322E-2</c:v>
                </c:pt>
                <c:pt idx="73">
                  <c:v>2.0211215552438329E-2</c:v>
                </c:pt>
                <c:pt idx="74">
                  <c:v>2.0378630944218983E-2</c:v>
                </c:pt>
                <c:pt idx="75">
                  <c:v>2.0582505914306173E-2</c:v>
                </c:pt>
                <c:pt idx="76">
                  <c:v>2.082934284963656E-2</c:v>
                </c:pt>
                <c:pt idx="77">
                  <c:v>2.0978267339540564E-2</c:v>
                </c:pt>
                <c:pt idx="78">
                  <c:v>2.1043628287381554E-2</c:v>
                </c:pt>
                <c:pt idx="79">
                  <c:v>2.1220623816287067E-2</c:v>
                </c:pt>
                <c:pt idx="80">
                  <c:v>2.1471244407040489E-2</c:v>
                </c:pt>
                <c:pt idx="81">
                  <c:v>2.1644495255432585E-2</c:v>
                </c:pt>
                <c:pt idx="82">
                  <c:v>2.1708021925720748E-2</c:v>
                </c:pt>
                <c:pt idx="83">
                  <c:v>2.1944400797523453E-2</c:v>
                </c:pt>
                <c:pt idx="84">
                  <c:v>2.2148333619681639E-2</c:v>
                </c:pt>
                <c:pt idx="85">
                  <c:v>2.2286628191125975E-2</c:v>
                </c:pt>
                <c:pt idx="86">
                  <c:v>2.2387237198823923E-2</c:v>
                </c:pt>
                <c:pt idx="87">
                  <c:v>2.2457426445090765E-2</c:v>
                </c:pt>
                <c:pt idx="88">
                  <c:v>2.2622933334479917E-2</c:v>
                </c:pt>
                <c:pt idx="89">
                  <c:v>2.2826042219652648E-2</c:v>
                </c:pt>
                <c:pt idx="90">
                  <c:v>2.2888527847425684E-2</c:v>
                </c:pt>
                <c:pt idx="91">
                  <c:v>2.3002859978670357E-2</c:v>
                </c:pt>
                <c:pt idx="92">
                  <c:v>2.3146657023890686E-2</c:v>
                </c:pt>
                <c:pt idx="93">
                  <c:v>2.3283657571424695E-2</c:v>
                </c:pt>
                <c:pt idx="94">
                  <c:v>2.3411618345074429E-2</c:v>
                </c:pt>
                <c:pt idx="95">
                  <c:v>2.3513426330325528E-2</c:v>
                </c:pt>
                <c:pt idx="96">
                  <c:v>2.3635057412935884E-2</c:v>
                </c:pt>
                <c:pt idx="97">
                  <c:v>2.3811751987524995E-2</c:v>
                </c:pt>
                <c:pt idx="98">
                  <c:v>2.3973999972434119E-2</c:v>
                </c:pt>
                <c:pt idx="99">
                  <c:v>2.4113636943345115E-2</c:v>
                </c:pt>
                <c:pt idx="100">
                  <c:v>2.4249243382855761E-2</c:v>
                </c:pt>
                <c:pt idx="101">
                  <c:v>2.4408963581810238E-2</c:v>
                </c:pt>
                <c:pt idx="102">
                  <c:v>2.4536160643828769E-2</c:v>
                </c:pt>
                <c:pt idx="103">
                  <c:v>2.4657854694712784E-2</c:v>
                </c:pt>
                <c:pt idx="104">
                  <c:v>2.4788665748117653E-2</c:v>
                </c:pt>
                <c:pt idx="105">
                  <c:v>2.4906689485518878E-2</c:v>
                </c:pt>
                <c:pt idx="106">
                  <c:v>2.5046866239840454E-2</c:v>
                </c:pt>
                <c:pt idx="107">
                  <c:v>2.517599458298064E-2</c:v>
                </c:pt>
                <c:pt idx="108">
                  <c:v>2.5259756168422746E-2</c:v>
                </c:pt>
                <c:pt idx="109">
                  <c:v>2.5322352032876038E-2</c:v>
                </c:pt>
                <c:pt idx="110">
                  <c:v>2.5405866304166472E-2</c:v>
                </c:pt>
                <c:pt idx="111">
                  <c:v>2.5511413090658665E-2</c:v>
                </c:pt>
                <c:pt idx="112">
                  <c:v>2.561298371043063E-2</c:v>
                </c:pt>
                <c:pt idx="113">
                  <c:v>2.5704039228234579E-2</c:v>
                </c:pt>
                <c:pt idx="114">
                  <c:v>2.5773025845670285E-2</c:v>
                </c:pt>
                <c:pt idx="115">
                  <c:v>2.5834563037233391E-2</c:v>
                </c:pt>
                <c:pt idx="116">
                  <c:v>2.5941405540165049E-2</c:v>
                </c:pt>
                <c:pt idx="117">
                  <c:v>2.6015009882661897E-2</c:v>
                </c:pt>
                <c:pt idx="118">
                  <c:v>2.6088171437365734E-2</c:v>
                </c:pt>
                <c:pt idx="119">
                  <c:v>2.6193875978546912E-2</c:v>
                </c:pt>
                <c:pt idx="120">
                  <c:v>2.6249887292745008E-2</c:v>
                </c:pt>
                <c:pt idx="121">
                  <c:v>2.6347953410060635E-2</c:v>
                </c:pt>
                <c:pt idx="122">
                  <c:v>2.6484889475231296E-2</c:v>
                </c:pt>
                <c:pt idx="123">
                  <c:v>2.6598349680308834E-2</c:v>
                </c:pt>
                <c:pt idx="124">
                  <c:v>2.6675512198017517E-2</c:v>
                </c:pt>
                <c:pt idx="125">
                  <c:v>2.6745564482685443E-2</c:v>
                </c:pt>
                <c:pt idx="126">
                  <c:v>2.6826162558166739E-2</c:v>
                </c:pt>
                <c:pt idx="127">
                  <c:v>2.6908269237654287E-2</c:v>
                </c:pt>
                <c:pt idx="128">
                  <c:v>2.7034210534801185E-2</c:v>
                </c:pt>
                <c:pt idx="129">
                  <c:v>2.7160520681488307E-2</c:v>
                </c:pt>
                <c:pt idx="130">
                  <c:v>2.7244640153698926E-2</c:v>
                </c:pt>
                <c:pt idx="131">
                  <c:v>2.7334978303479422E-2</c:v>
                </c:pt>
                <c:pt idx="132">
                  <c:v>2.7431453260217797E-2</c:v>
                </c:pt>
                <c:pt idx="133">
                  <c:v>2.753732522197325E-2</c:v>
                </c:pt>
                <c:pt idx="134">
                  <c:v>2.7656919697219198E-2</c:v>
                </c:pt>
                <c:pt idx="135">
                  <c:v>2.7791153701157454E-2</c:v>
                </c:pt>
                <c:pt idx="136">
                  <c:v>2.7929108817864593E-2</c:v>
                </c:pt>
                <c:pt idx="137">
                  <c:v>2.8070093823439266E-2</c:v>
                </c:pt>
                <c:pt idx="138">
                  <c:v>2.8234652728141935E-2</c:v>
                </c:pt>
                <c:pt idx="139">
                  <c:v>2.8394395294456837E-2</c:v>
                </c:pt>
                <c:pt idx="140">
                  <c:v>2.8534866257922491E-2</c:v>
                </c:pt>
                <c:pt idx="141">
                  <c:v>2.8667847533739983E-2</c:v>
                </c:pt>
                <c:pt idx="142">
                  <c:v>2.8880980334384972E-2</c:v>
                </c:pt>
                <c:pt idx="143">
                  <c:v>2.9091197328415388E-2</c:v>
                </c:pt>
                <c:pt idx="144">
                  <c:v>2.9288353334924449E-2</c:v>
                </c:pt>
                <c:pt idx="145">
                  <c:v>2.9518333050819221E-2</c:v>
                </c:pt>
                <c:pt idx="146">
                  <c:v>2.9801138393144185E-2</c:v>
                </c:pt>
                <c:pt idx="147">
                  <c:v>3.0095231884213567E-2</c:v>
                </c:pt>
                <c:pt idx="148">
                  <c:v>3.0378072163335094E-2</c:v>
                </c:pt>
                <c:pt idx="149">
                  <c:v>3.067384350657058E-2</c:v>
                </c:pt>
                <c:pt idx="150">
                  <c:v>3.0998639343942251E-2</c:v>
                </c:pt>
                <c:pt idx="151">
                  <c:v>3.1362155218174072E-2</c:v>
                </c:pt>
                <c:pt idx="152">
                  <c:v>3.1770670196276933E-2</c:v>
                </c:pt>
                <c:pt idx="153">
                  <c:v>3.2240251510912803E-2</c:v>
                </c:pt>
                <c:pt idx="154">
                  <c:v>3.2680727167172949E-2</c:v>
                </c:pt>
                <c:pt idx="155">
                  <c:v>3.3139642841038271E-2</c:v>
                </c:pt>
                <c:pt idx="156">
                  <c:v>3.3759065317213136E-2</c:v>
                </c:pt>
                <c:pt idx="157">
                  <c:v>3.4323058465999652E-2</c:v>
                </c:pt>
                <c:pt idx="158">
                  <c:v>3.4891507782782015E-2</c:v>
                </c:pt>
                <c:pt idx="159">
                  <c:v>3.5539402221295743E-2</c:v>
                </c:pt>
                <c:pt idx="160">
                  <c:v>3.6273498852856946E-2</c:v>
                </c:pt>
                <c:pt idx="161">
                  <c:v>3.707875809843425E-2</c:v>
                </c:pt>
                <c:pt idx="162">
                  <c:v>3.7916289203156636E-2</c:v>
                </c:pt>
                <c:pt idx="163">
                  <c:v>3.8761621803105391E-2</c:v>
                </c:pt>
                <c:pt idx="164">
                  <c:v>3.9716807203565872E-2</c:v>
                </c:pt>
                <c:pt idx="165">
                  <c:v>4.0710759368920962E-2</c:v>
                </c:pt>
                <c:pt idx="166">
                  <c:v>4.1749820899548172E-2</c:v>
                </c:pt>
                <c:pt idx="167">
                  <c:v>4.29170837010458E-2</c:v>
                </c:pt>
                <c:pt idx="168">
                  <c:v>4.4130873876144922E-2</c:v>
                </c:pt>
                <c:pt idx="169">
                  <c:v>4.5343645443559615E-2</c:v>
                </c:pt>
                <c:pt idx="170">
                  <c:v>4.6529523957504731E-2</c:v>
                </c:pt>
                <c:pt idx="171">
                  <c:v>4.7710392929097942E-2</c:v>
                </c:pt>
                <c:pt idx="172">
                  <c:v>4.8928519973435378E-2</c:v>
                </c:pt>
                <c:pt idx="173">
                  <c:v>5.0167513330289973E-2</c:v>
                </c:pt>
                <c:pt idx="174">
                  <c:v>5.1387004774374891E-2</c:v>
                </c:pt>
                <c:pt idx="175">
                  <c:v>5.2581772784101907E-2</c:v>
                </c:pt>
                <c:pt idx="176">
                  <c:v>5.3762043102735087E-2</c:v>
                </c:pt>
                <c:pt idx="177">
                  <c:v>5.4916188441219399E-2</c:v>
                </c:pt>
                <c:pt idx="178">
                  <c:v>5.6016076201378807E-2</c:v>
                </c:pt>
                <c:pt idx="179">
                  <c:v>5.7064030040351113E-2</c:v>
                </c:pt>
                <c:pt idx="180">
                  <c:v>5.8055499029368414E-2</c:v>
                </c:pt>
                <c:pt idx="181">
                  <c:v>5.8987647692980087E-2</c:v>
                </c:pt>
                <c:pt idx="182">
                  <c:v>5.9796295991884567E-2</c:v>
                </c:pt>
                <c:pt idx="183">
                  <c:v>6.061047933611298E-2</c:v>
                </c:pt>
                <c:pt idx="184">
                  <c:v>6.1405031495861691E-2</c:v>
                </c:pt>
                <c:pt idx="185">
                  <c:v>6.2082407453829043E-2</c:v>
                </c:pt>
                <c:pt idx="186">
                  <c:v>6.2708447251098351E-2</c:v>
                </c:pt>
                <c:pt idx="187">
                  <c:v>6.3309360150257898E-2</c:v>
                </c:pt>
                <c:pt idx="188">
                  <c:v>6.3888267527997589E-2</c:v>
                </c:pt>
                <c:pt idx="189">
                  <c:v>6.4407761437164521E-2</c:v>
                </c:pt>
                <c:pt idx="190">
                  <c:v>6.4856230055353514E-2</c:v>
                </c:pt>
                <c:pt idx="191">
                  <c:v>6.5299206990012251E-2</c:v>
                </c:pt>
                <c:pt idx="192">
                  <c:v>6.5787939234869391E-2</c:v>
                </c:pt>
                <c:pt idx="193">
                  <c:v>6.622470192073443E-2</c:v>
                </c:pt>
                <c:pt idx="194">
                  <c:v>6.6643182815094529E-2</c:v>
                </c:pt>
                <c:pt idx="195">
                  <c:v>6.7039019165070643E-2</c:v>
                </c:pt>
                <c:pt idx="196">
                  <c:v>6.738397279470193E-2</c:v>
                </c:pt>
                <c:pt idx="197">
                  <c:v>6.7764746955032276E-2</c:v>
                </c:pt>
                <c:pt idx="198">
                  <c:v>6.8121613733387112E-2</c:v>
                </c:pt>
                <c:pt idx="199">
                  <c:v>6.8424457606802436E-2</c:v>
                </c:pt>
                <c:pt idx="200">
                  <c:v>6.8746202268682277E-2</c:v>
                </c:pt>
                <c:pt idx="201">
                  <c:v>6.9020745948862164E-2</c:v>
                </c:pt>
                <c:pt idx="202">
                  <c:v>6.9251296833872364E-2</c:v>
                </c:pt>
                <c:pt idx="203">
                  <c:v>6.9451424917262028E-2</c:v>
                </c:pt>
                <c:pt idx="204">
                  <c:v>6.9566892148545334E-2</c:v>
                </c:pt>
                <c:pt idx="205">
                  <c:v>6.9612401076966868E-2</c:v>
                </c:pt>
                <c:pt idx="206">
                  <c:v>6.960685346630742E-2</c:v>
                </c:pt>
                <c:pt idx="207">
                  <c:v>6.9565842211621681E-2</c:v>
                </c:pt>
                <c:pt idx="208">
                  <c:v>6.9416449349715886E-2</c:v>
                </c:pt>
                <c:pt idx="209">
                  <c:v>6.9220367179595871E-2</c:v>
                </c:pt>
                <c:pt idx="210">
                  <c:v>6.9005976831050711E-2</c:v>
                </c:pt>
                <c:pt idx="211">
                  <c:v>6.8618751873245065E-2</c:v>
                </c:pt>
                <c:pt idx="212">
                  <c:v>6.8282890218455183E-2</c:v>
                </c:pt>
                <c:pt idx="213">
                  <c:v>6.7962132820745924E-2</c:v>
                </c:pt>
                <c:pt idx="214">
                  <c:v>6.7518557684074526E-2</c:v>
                </c:pt>
                <c:pt idx="215">
                  <c:v>6.7042880712980174E-2</c:v>
                </c:pt>
                <c:pt idx="216">
                  <c:v>6.6543732716231194E-2</c:v>
                </c:pt>
                <c:pt idx="217">
                  <c:v>6.6020018126586588E-2</c:v>
                </c:pt>
                <c:pt idx="218">
                  <c:v>6.5466397611901317E-2</c:v>
                </c:pt>
                <c:pt idx="219">
                  <c:v>6.4867469799592029E-2</c:v>
                </c:pt>
                <c:pt idx="220">
                  <c:v>6.4253226304004374E-2</c:v>
                </c:pt>
                <c:pt idx="221">
                  <c:v>6.3662934731364001E-2</c:v>
                </c:pt>
                <c:pt idx="222">
                  <c:v>6.3096343179913097E-2</c:v>
                </c:pt>
                <c:pt idx="223">
                  <c:v>6.2539182840257918E-2</c:v>
                </c:pt>
                <c:pt idx="224">
                  <c:v>6.1999782744979207E-2</c:v>
                </c:pt>
                <c:pt idx="225">
                  <c:v>6.1505488033945191E-2</c:v>
                </c:pt>
                <c:pt idx="226">
                  <c:v>6.1091308346001183E-2</c:v>
                </c:pt>
                <c:pt idx="227">
                  <c:v>6.0671397176735455E-2</c:v>
                </c:pt>
                <c:pt idx="228">
                  <c:v>6.0224172607598908E-2</c:v>
                </c:pt>
                <c:pt idx="229">
                  <c:v>5.9870239285183764E-2</c:v>
                </c:pt>
                <c:pt idx="230">
                  <c:v>5.9552777859080815E-2</c:v>
                </c:pt>
                <c:pt idx="231">
                  <c:v>5.9231139964963417E-2</c:v>
                </c:pt>
                <c:pt idx="232">
                  <c:v>5.8889839602889377E-2</c:v>
                </c:pt>
                <c:pt idx="233">
                  <c:v>5.8612482037733137E-2</c:v>
                </c:pt>
                <c:pt idx="234">
                  <c:v>5.8371025132140417E-2</c:v>
                </c:pt>
                <c:pt idx="235">
                  <c:v>5.8148718850943401E-2</c:v>
                </c:pt>
                <c:pt idx="236">
                  <c:v>5.7944677934596282E-2</c:v>
                </c:pt>
                <c:pt idx="237">
                  <c:v>5.7759871236278515E-2</c:v>
                </c:pt>
                <c:pt idx="238">
                  <c:v>5.7567740722137717E-2</c:v>
                </c:pt>
                <c:pt idx="239">
                  <c:v>5.73648454890575E-2</c:v>
                </c:pt>
                <c:pt idx="240">
                  <c:v>5.7226280757231351E-2</c:v>
                </c:pt>
                <c:pt idx="241">
                  <c:v>5.7089729756796374E-2</c:v>
                </c:pt>
                <c:pt idx="242">
                  <c:v>5.6948911388217706E-2</c:v>
                </c:pt>
                <c:pt idx="243">
                  <c:v>5.6824092382770947E-2</c:v>
                </c:pt>
                <c:pt idx="244">
                  <c:v>5.678099229954988E-2</c:v>
                </c:pt>
                <c:pt idx="245">
                  <c:v>5.6757042042783347E-2</c:v>
                </c:pt>
                <c:pt idx="246">
                  <c:v>5.6729476002885595E-2</c:v>
                </c:pt>
                <c:pt idx="247">
                  <c:v>5.6732489175374289E-2</c:v>
                </c:pt>
                <c:pt idx="248">
                  <c:v>5.6700353717673874E-2</c:v>
                </c:pt>
                <c:pt idx="249">
                  <c:v>5.6631980132616916E-2</c:v>
                </c:pt>
                <c:pt idx="250">
                  <c:v>5.6552394652520439E-2</c:v>
                </c:pt>
                <c:pt idx="251">
                  <c:v>5.6511851985074787E-2</c:v>
                </c:pt>
                <c:pt idx="252">
                  <c:v>5.6480344337028532E-2</c:v>
                </c:pt>
                <c:pt idx="253">
                  <c:v>5.6420488916194299E-2</c:v>
                </c:pt>
                <c:pt idx="254">
                  <c:v>5.6299604838830307E-2</c:v>
                </c:pt>
                <c:pt idx="255">
                  <c:v>5.6164074636790566E-2</c:v>
                </c:pt>
                <c:pt idx="256">
                  <c:v>5.5994239257823673E-2</c:v>
                </c:pt>
                <c:pt idx="257">
                  <c:v>5.5791857432553563E-2</c:v>
                </c:pt>
                <c:pt idx="258">
                  <c:v>5.5604716381174417E-2</c:v>
                </c:pt>
                <c:pt idx="259">
                  <c:v>5.5393789729340517E-2</c:v>
                </c:pt>
                <c:pt idx="260">
                  <c:v>5.5163653024222756E-2</c:v>
                </c:pt>
                <c:pt idx="261">
                  <c:v>5.4926110361233689E-2</c:v>
                </c:pt>
                <c:pt idx="262">
                  <c:v>5.4653913421056223E-2</c:v>
                </c:pt>
                <c:pt idx="263">
                  <c:v>5.4395837155183764E-2</c:v>
                </c:pt>
                <c:pt idx="264">
                  <c:v>5.4166012202081226E-2</c:v>
                </c:pt>
                <c:pt idx="265">
                  <c:v>5.3945902242436804E-2</c:v>
                </c:pt>
                <c:pt idx="266">
                  <c:v>5.3727678714223591E-2</c:v>
                </c:pt>
                <c:pt idx="267">
                  <c:v>5.3510960777106237E-2</c:v>
                </c:pt>
                <c:pt idx="268">
                  <c:v>5.330866965500701E-2</c:v>
                </c:pt>
                <c:pt idx="269">
                  <c:v>5.3145476150464714E-2</c:v>
                </c:pt>
                <c:pt idx="270">
                  <c:v>5.3006079326095148E-2</c:v>
                </c:pt>
                <c:pt idx="271">
                  <c:v>5.2900242361953009E-2</c:v>
                </c:pt>
                <c:pt idx="272">
                  <c:v>5.2839039344753071E-2</c:v>
                </c:pt>
                <c:pt idx="273">
                  <c:v>5.2777070022598703E-2</c:v>
                </c:pt>
                <c:pt idx="274">
                  <c:v>5.2741514489451177E-2</c:v>
                </c:pt>
                <c:pt idx="275">
                  <c:v>5.2746378075178402E-2</c:v>
                </c:pt>
                <c:pt idx="276">
                  <c:v>5.2783091629438922E-2</c:v>
                </c:pt>
                <c:pt idx="277">
                  <c:v>5.2821138511520947E-2</c:v>
                </c:pt>
                <c:pt idx="278">
                  <c:v>5.2863682892544311E-2</c:v>
                </c:pt>
                <c:pt idx="279">
                  <c:v>5.2917608936735E-2</c:v>
                </c:pt>
                <c:pt idx="280">
                  <c:v>5.2979722634643414E-2</c:v>
                </c:pt>
                <c:pt idx="281">
                  <c:v>5.3010253867754792E-2</c:v>
                </c:pt>
                <c:pt idx="282">
                  <c:v>5.3012089034133465E-2</c:v>
                </c:pt>
                <c:pt idx="283">
                  <c:v>5.3004638514376874E-2</c:v>
                </c:pt>
                <c:pt idx="284">
                  <c:v>5.294025074844539E-2</c:v>
                </c:pt>
                <c:pt idx="285">
                  <c:v>5.2813712960917206E-2</c:v>
                </c:pt>
                <c:pt idx="286">
                  <c:v>5.2624952414838284E-2</c:v>
                </c:pt>
                <c:pt idx="287">
                  <c:v>5.2375562593678815E-2</c:v>
                </c:pt>
                <c:pt idx="288">
                  <c:v>5.2090476941079752E-2</c:v>
                </c:pt>
                <c:pt idx="289">
                  <c:v>5.1757192684062252E-2</c:v>
                </c:pt>
                <c:pt idx="290">
                  <c:v>5.1364951058906934E-2</c:v>
                </c:pt>
                <c:pt idx="291">
                  <c:v>5.0967291781500598E-2</c:v>
                </c:pt>
                <c:pt idx="292">
                  <c:v>5.0539748556188244E-2</c:v>
                </c:pt>
                <c:pt idx="293">
                  <c:v>5.0083936001122591E-2</c:v>
                </c:pt>
                <c:pt idx="294">
                  <c:v>4.9618845281995019E-2</c:v>
                </c:pt>
                <c:pt idx="295">
                  <c:v>4.9206559427083511E-2</c:v>
                </c:pt>
                <c:pt idx="296">
                  <c:v>4.8801966158879759E-2</c:v>
                </c:pt>
                <c:pt idx="297">
                  <c:v>4.8389650433882554E-2</c:v>
                </c:pt>
                <c:pt idx="298">
                  <c:v>4.8037351097432672E-2</c:v>
                </c:pt>
                <c:pt idx="299">
                  <c:v>4.7727244767733129E-2</c:v>
                </c:pt>
                <c:pt idx="300">
                  <c:v>4.7490216858836941E-2</c:v>
                </c:pt>
                <c:pt idx="301">
                  <c:v>4.7347862168479769E-2</c:v>
                </c:pt>
                <c:pt idx="302">
                  <c:v>4.7225949708642079E-2</c:v>
                </c:pt>
                <c:pt idx="303">
                  <c:v>4.7122509405384087E-2</c:v>
                </c:pt>
                <c:pt idx="304">
                  <c:v>4.702734937194409E-2</c:v>
                </c:pt>
                <c:pt idx="305">
                  <c:v>4.6915380810190123E-2</c:v>
                </c:pt>
                <c:pt idx="306">
                  <c:v>4.6783955071456516E-2</c:v>
                </c:pt>
                <c:pt idx="307">
                  <c:v>4.6624864328719887E-2</c:v>
                </c:pt>
                <c:pt idx="308">
                  <c:v>4.6427710175960306E-2</c:v>
                </c:pt>
                <c:pt idx="309">
                  <c:v>4.6102976974465706E-2</c:v>
                </c:pt>
                <c:pt idx="310">
                  <c:v>4.5828388942509492E-2</c:v>
                </c:pt>
                <c:pt idx="311">
                  <c:v>4.5576668960442032E-2</c:v>
                </c:pt>
                <c:pt idx="312">
                  <c:v>4.5267107709683167E-2</c:v>
                </c:pt>
                <c:pt idx="313">
                  <c:v>4.4936642748494619E-2</c:v>
                </c:pt>
                <c:pt idx="314">
                  <c:v>4.4637557665349666E-2</c:v>
                </c:pt>
                <c:pt idx="315">
                  <c:v>4.438677374829314E-2</c:v>
                </c:pt>
                <c:pt idx="316">
                  <c:v>4.4152788795837609E-2</c:v>
                </c:pt>
                <c:pt idx="317">
                  <c:v>4.3955262724513659E-2</c:v>
                </c:pt>
                <c:pt idx="318">
                  <c:v>4.3765233146226372E-2</c:v>
                </c:pt>
                <c:pt idx="319">
                  <c:v>4.3584573181530376E-2</c:v>
                </c:pt>
                <c:pt idx="320">
                  <c:v>4.3517794693081119E-2</c:v>
                </c:pt>
                <c:pt idx="321">
                  <c:v>4.3459245990823507E-2</c:v>
                </c:pt>
                <c:pt idx="322">
                  <c:v>4.3434699430259766E-2</c:v>
                </c:pt>
                <c:pt idx="323">
                  <c:v>4.3505289214612712E-2</c:v>
                </c:pt>
                <c:pt idx="324">
                  <c:v>4.3541629479066375E-2</c:v>
                </c:pt>
                <c:pt idx="325">
                  <c:v>4.3610682610535211E-2</c:v>
                </c:pt>
                <c:pt idx="326">
                  <c:v>4.3738665844272481E-2</c:v>
                </c:pt>
                <c:pt idx="327">
                  <c:v>4.3885998288432614E-2</c:v>
                </c:pt>
                <c:pt idx="328">
                  <c:v>4.4092979837633266E-2</c:v>
                </c:pt>
                <c:pt idx="329">
                  <c:v>4.433243946136909E-2</c:v>
                </c:pt>
                <c:pt idx="330">
                  <c:v>4.4590652212285177E-2</c:v>
                </c:pt>
                <c:pt idx="331">
                  <c:v>4.4929586290354595E-2</c:v>
                </c:pt>
                <c:pt idx="332">
                  <c:v>4.5347313203662754E-2</c:v>
                </c:pt>
                <c:pt idx="333">
                  <c:v>4.5878406463588574E-2</c:v>
                </c:pt>
                <c:pt idx="334">
                  <c:v>4.656789795989711E-2</c:v>
                </c:pt>
                <c:pt idx="335">
                  <c:v>4.73855408864624E-2</c:v>
                </c:pt>
                <c:pt idx="336">
                  <c:v>4.8415524581154973E-2</c:v>
                </c:pt>
                <c:pt idx="337">
                  <c:v>4.9802668036945177E-2</c:v>
                </c:pt>
                <c:pt idx="338">
                  <c:v>5.1364499108309071E-2</c:v>
                </c:pt>
                <c:pt idx="339">
                  <c:v>5.302162553462067E-2</c:v>
                </c:pt>
                <c:pt idx="340">
                  <c:v>5.4829242290713572E-2</c:v>
                </c:pt>
                <c:pt idx="341">
                  <c:v>5.6967525455157278E-2</c:v>
                </c:pt>
                <c:pt idx="342">
                  <c:v>5.945318327244542E-2</c:v>
                </c:pt>
                <c:pt idx="343">
                  <c:v>6.224990250659769E-2</c:v>
                </c:pt>
                <c:pt idx="344">
                  <c:v>6.544858917835765E-2</c:v>
                </c:pt>
                <c:pt idx="345">
                  <c:v>6.9009155421368693E-2</c:v>
                </c:pt>
                <c:pt idx="346">
                  <c:v>7.2689811211788274E-2</c:v>
                </c:pt>
                <c:pt idx="347">
                  <c:v>7.6537010371221362E-2</c:v>
                </c:pt>
                <c:pt idx="348">
                  <c:v>8.0711520715802676E-2</c:v>
                </c:pt>
                <c:pt idx="349">
                  <c:v>8.5200445292104007E-2</c:v>
                </c:pt>
                <c:pt idx="350">
                  <c:v>8.9933405798362565E-2</c:v>
                </c:pt>
                <c:pt idx="351">
                  <c:v>9.4798736792551547E-2</c:v>
                </c:pt>
                <c:pt idx="352">
                  <c:v>9.9724341634928201E-2</c:v>
                </c:pt>
                <c:pt idx="353">
                  <c:v>0.10461336856334075</c:v>
                </c:pt>
                <c:pt idx="354">
                  <c:v>0.10952100631076675</c:v>
                </c:pt>
                <c:pt idx="355">
                  <c:v>0.11446210744714215</c:v>
                </c:pt>
                <c:pt idx="356">
                  <c:v>0.11941249478508938</c:v>
                </c:pt>
                <c:pt idx="357">
                  <c:v>0.12437680766090047</c:v>
                </c:pt>
                <c:pt idx="358">
                  <c:v>0.12937954422784417</c:v>
                </c:pt>
                <c:pt idx="359">
                  <c:v>0.13446467514123309</c:v>
                </c:pt>
                <c:pt idx="360">
                  <c:v>0.13958863660216528</c:v>
                </c:pt>
                <c:pt idx="361">
                  <c:v>0.14469972616162641</c:v>
                </c:pt>
                <c:pt idx="362">
                  <c:v>0.14986962912406573</c:v>
                </c:pt>
                <c:pt idx="363">
                  <c:v>0.15513925253447139</c:v>
                </c:pt>
                <c:pt idx="364">
                  <c:v>0.16048866197738648</c:v>
                </c:pt>
                <c:pt idx="365">
                  <c:v>0.16574672707623178</c:v>
                </c:pt>
                <c:pt idx="366">
                  <c:v>0.17099818380190585</c:v>
                </c:pt>
                <c:pt idx="367">
                  <c:v>0.17665648995522304</c:v>
                </c:pt>
                <c:pt idx="368">
                  <c:v>0.18286122091556295</c:v>
                </c:pt>
                <c:pt idx="369">
                  <c:v>0.18918261422627711</c:v>
                </c:pt>
                <c:pt idx="370">
                  <c:v>0.1950750769390974</c:v>
                </c:pt>
                <c:pt idx="371">
                  <c:v>0.2006962267705599</c:v>
                </c:pt>
                <c:pt idx="372">
                  <c:v>0.20576965458039981</c:v>
                </c:pt>
                <c:pt idx="373">
                  <c:v>0.21099429689394411</c:v>
                </c:pt>
                <c:pt idx="374">
                  <c:v>0.21700142553550908</c:v>
                </c:pt>
                <c:pt idx="375">
                  <c:v>0.22292469112676394</c:v>
                </c:pt>
                <c:pt idx="376">
                  <c:v>0.22857056616130131</c:v>
                </c:pt>
                <c:pt idx="377">
                  <c:v>0.23396666850960141</c:v>
                </c:pt>
                <c:pt idx="378">
                  <c:v>0.23936831172295694</c:v>
                </c:pt>
                <c:pt idx="379">
                  <c:v>0.24463856123343897</c:v>
                </c:pt>
                <c:pt idx="380">
                  <c:v>0.24978424479406441</c:v>
                </c:pt>
                <c:pt idx="381">
                  <c:v>0.25479709835916475</c:v>
                </c:pt>
                <c:pt idx="382">
                  <c:v>0.2595956494553181</c:v>
                </c:pt>
                <c:pt idx="383">
                  <c:v>0.2640634226970382</c:v>
                </c:pt>
                <c:pt idx="384">
                  <c:v>0.26831230026434577</c:v>
                </c:pt>
                <c:pt idx="385">
                  <c:v>0.27256928428228261</c:v>
                </c:pt>
                <c:pt idx="386">
                  <c:v>0.27680194700877642</c:v>
                </c:pt>
                <c:pt idx="387">
                  <c:v>0.28089459183210586</c:v>
                </c:pt>
                <c:pt idx="388">
                  <c:v>0.28476091576474138</c:v>
                </c:pt>
                <c:pt idx="389">
                  <c:v>0.28846201451054682</c:v>
                </c:pt>
                <c:pt idx="390">
                  <c:v>0.29196351233653278</c:v>
                </c:pt>
                <c:pt idx="391">
                  <c:v>0.29530533623172467</c:v>
                </c:pt>
                <c:pt idx="392">
                  <c:v>0.29848632171165457</c:v>
                </c:pt>
                <c:pt idx="393">
                  <c:v>0.30143767204592042</c:v>
                </c:pt>
                <c:pt idx="394">
                  <c:v>0.30424649682245986</c:v>
                </c:pt>
                <c:pt idx="395">
                  <c:v>0.30691028508699897</c:v>
                </c:pt>
                <c:pt idx="396">
                  <c:v>0.30941251980565077</c:v>
                </c:pt>
                <c:pt idx="397">
                  <c:v>0.31176762902915883</c:v>
                </c:pt>
                <c:pt idx="398">
                  <c:v>0.31399772173049917</c:v>
                </c:pt>
                <c:pt idx="399">
                  <c:v>0.31610514306588638</c:v>
                </c:pt>
                <c:pt idx="400">
                  <c:v>0.31807749080848924</c:v>
                </c:pt>
                <c:pt idx="401">
                  <c:v>0.31989222076229651</c:v>
                </c:pt>
                <c:pt idx="402">
                  <c:v>0.32162056995825605</c:v>
                </c:pt>
                <c:pt idx="403">
                  <c:v>0.32325518326838065</c:v>
                </c:pt>
                <c:pt idx="404">
                  <c:v>0.32475404596260515</c:v>
                </c:pt>
                <c:pt idx="405">
                  <c:v>0.326170102657034</c:v>
                </c:pt>
                <c:pt idx="406">
                  <c:v>0.32749481899079813</c:v>
                </c:pt>
                <c:pt idx="407">
                  <c:v>0.32878116479945069</c:v>
                </c:pt>
                <c:pt idx="408">
                  <c:v>0.33024718163046823</c:v>
                </c:pt>
                <c:pt idx="409">
                  <c:v>0.33201050167641655</c:v>
                </c:pt>
                <c:pt idx="410">
                  <c:v>0.33453952302007184</c:v>
                </c:pt>
                <c:pt idx="411">
                  <c:v>0.33757892034733472</c:v>
                </c:pt>
                <c:pt idx="412">
                  <c:v>0.33838318430267561</c:v>
                </c:pt>
                <c:pt idx="413">
                  <c:v>0.33830125172472231</c:v>
                </c:pt>
                <c:pt idx="414">
                  <c:v>0.33834221976949119</c:v>
                </c:pt>
                <c:pt idx="415">
                  <c:v>0.33865268406984772</c:v>
                </c:pt>
                <c:pt idx="416">
                  <c:v>0.33889090361219687</c:v>
                </c:pt>
                <c:pt idx="417">
                  <c:v>0.33918167188369452</c:v>
                </c:pt>
                <c:pt idx="418">
                  <c:v>0.33957463139257327</c:v>
                </c:pt>
                <c:pt idx="419">
                  <c:v>0.34007556132647954</c:v>
                </c:pt>
                <c:pt idx="420">
                  <c:v>0.34071104048230438</c:v>
                </c:pt>
                <c:pt idx="421">
                  <c:v>0.34138347196717023</c:v>
                </c:pt>
                <c:pt idx="422">
                  <c:v>0.34203661051353079</c:v>
                </c:pt>
                <c:pt idx="423">
                  <c:v>0.34270716722849837</c:v>
                </c:pt>
                <c:pt idx="424">
                  <c:v>0.34333620659457026</c:v>
                </c:pt>
                <c:pt idx="425">
                  <c:v>0.34395175702583686</c:v>
                </c:pt>
                <c:pt idx="426">
                  <c:v>0.34457952863372932</c:v>
                </c:pt>
                <c:pt idx="427">
                  <c:v>0.3451787135372501</c:v>
                </c:pt>
                <c:pt idx="428">
                  <c:v>0.34577285326365653</c:v>
                </c:pt>
                <c:pt idx="429">
                  <c:v>0.34637897545561835</c:v>
                </c:pt>
                <c:pt idx="430">
                  <c:v>0.34699410827297783</c:v>
                </c:pt>
                <c:pt idx="431">
                  <c:v>0.34754404520811122</c:v>
                </c:pt>
                <c:pt idx="432">
                  <c:v>0.34811628578563353</c:v>
                </c:pt>
                <c:pt idx="433">
                  <c:v>0.34873054011149801</c:v>
                </c:pt>
                <c:pt idx="434">
                  <c:v>0.34933424866521334</c:v>
                </c:pt>
                <c:pt idx="435">
                  <c:v>0.34987599141874121</c:v>
                </c:pt>
                <c:pt idx="436">
                  <c:v>0.35046746798759854</c:v>
                </c:pt>
                <c:pt idx="437">
                  <c:v>0.35111073821198346</c:v>
                </c:pt>
                <c:pt idx="438">
                  <c:v>0.35158435497377077</c:v>
                </c:pt>
                <c:pt idx="439">
                  <c:v>0.35210531860689293</c:v>
                </c:pt>
                <c:pt idx="440">
                  <c:v>0.3527096751909381</c:v>
                </c:pt>
                <c:pt idx="441">
                  <c:v>0.35335315396515882</c:v>
                </c:pt>
                <c:pt idx="442">
                  <c:v>0.35391488663922993</c:v>
                </c:pt>
                <c:pt idx="443">
                  <c:v>0.35451805395604208</c:v>
                </c:pt>
                <c:pt idx="444">
                  <c:v>0.35511298440487121</c:v>
                </c:pt>
                <c:pt idx="445">
                  <c:v>0.35560986123075528</c:v>
                </c:pt>
                <c:pt idx="446">
                  <c:v>0.35613984283664935</c:v>
                </c:pt>
                <c:pt idx="447">
                  <c:v>0.35667304712803366</c:v>
                </c:pt>
                <c:pt idx="448">
                  <c:v>0.35722726903339325</c:v>
                </c:pt>
                <c:pt idx="449">
                  <c:v>0.35785058018138183</c:v>
                </c:pt>
                <c:pt idx="450">
                  <c:v>0.35838450812136574</c:v>
                </c:pt>
                <c:pt idx="451">
                  <c:v>0.35889750665029585</c:v>
                </c:pt>
                <c:pt idx="452">
                  <c:v>0.35944247714443517</c:v>
                </c:pt>
                <c:pt idx="453">
                  <c:v>0.36001373567775535</c:v>
                </c:pt>
                <c:pt idx="454">
                  <c:v>0.36059447002243888</c:v>
                </c:pt>
                <c:pt idx="455">
                  <c:v>0.36115716874105447</c:v>
                </c:pt>
                <c:pt idx="456">
                  <c:v>0.36168979292205239</c:v>
                </c:pt>
                <c:pt idx="457">
                  <c:v>0.36222385563089082</c:v>
                </c:pt>
                <c:pt idx="458">
                  <c:v>0.36275788863640346</c:v>
                </c:pt>
                <c:pt idx="459">
                  <c:v>0.36330239668138875</c:v>
                </c:pt>
                <c:pt idx="460">
                  <c:v>0.36385152159804801</c:v>
                </c:pt>
                <c:pt idx="461">
                  <c:v>0.36433458246314648</c:v>
                </c:pt>
                <c:pt idx="462">
                  <c:v>0.36484681518953876</c:v>
                </c:pt>
                <c:pt idx="463">
                  <c:v>0.36539273901298586</c:v>
                </c:pt>
                <c:pt idx="464">
                  <c:v>0.36591283307571176</c:v>
                </c:pt>
                <c:pt idx="465">
                  <c:v>0.36641576619698984</c:v>
                </c:pt>
                <c:pt idx="466">
                  <c:v>0.36702929420284536</c:v>
                </c:pt>
                <c:pt idx="467">
                  <c:v>0.36767244476519462</c:v>
                </c:pt>
                <c:pt idx="468">
                  <c:v>0.36807999960840415</c:v>
                </c:pt>
                <c:pt idx="469">
                  <c:v>0.36862042463893602</c:v>
                </c:pt>
                <c:pt idx="470">
                  <c:v>0.36923421052226707</c:v>
                </c:pt>
                <c:pt idx="471">
                  <c:v>0.36979373811873195</c:v>
                </c:pt>
                <c:pt idx="472">
                  <c:v>0.3701680932222724</c:v>
                </c:pt>
                <c:pt idx="473">
                  <c:v>0.37057081196492297</c:v>
                </c:pt>
                <c:pt idx="474">
                  <c:v>0.3711301901684998</c:v>
                </c:pt>
                <c:pt idx="475">
                  <c:v>0.37177586203323004</c:v>
                </c:pt>
                <c:pt idx="476">
                  <c:v>0.37214675204765263</c:v>
                </c:pt>
                <c:pt idx="477">
                  <c:v>0.37251436461684978</c:v>
                </c:pt>
                <c:pt idx="478">
                  <c:v>0.37294818438873806</c:v>
                </c:pt>
                <c:pt idx="479">
                  <c:v>0.37343328730886727</c:v>
                </c:pt>
                <c:pt idx="480">
                  <c:v>0.37400270261784957</c:v>
                </c:pt>
                <c:pt idx="481">
                  <c:v>0.37445870960759353</c:v>
                </c:pt>
                <c:pt idx="482">
                  <c:v>0.37484241339125052</c:v>
                </c:pt>
                <c:pt idx="483">
                  <c:v>0.37531461742661687</c:v>
                </c:pt>
                <c:pt idx="484">
                  <c:v>0.37584727900347914</c:v>
                </c:pt>
                <c:pt idx="485">
                  <c:v>0.3763772505158785</c:v>
                </c:pt>
                <c:pt idx="486">
                  <c:v>0.37681730206344483</c:v>
                </c:pt>
                <c:pt idx="487">
                  <c:v>0.37711130204538035</c:v>
                </c:pt>
                <c:pt idx="488">
                  <c:v>0.3775916362892684</c:v>
                </c:pt>
                <c:pt idx="489">
                  <c:v>0.37812051713713174</c:v>
                </c:pt>
                <c:pt idx="490">
                  <c:v>0.37860025920562401</c:v>
                </c:pt>
                <c:pt idx="491">
                  <c:v>0.3790684953096381</c:v>
                </c:pt>
                <c:pt idx="492">
                  <c:v>0.37945799181932488</c:v>
                </c:pt>
                <c:pt idx="493">
                  <c:v>0.37988734928569606</c:v>
                </c:pt>
                <c:pt idx="494">
                  <c:v>0.38039996621442573</c:v>
                </c:pt>
                <c:pt idx="495">
                  <c:v>0.38083348981769194</c:v>
                </c:pt>
                <c:pt idx="496">
                  <c:v>0.38128353738050125</c:v>
                </c:pt>
                <c:pt idx="497">
                  <c:v>0.38171095144559486</c:v>
                </c:pt>
                <c:pt idx="498">
                  <c:v>0.38208806782381127</c:v>
                </c:pt>
                <c:pt idx="499">
                  <c:v>0.38250641755445608</c:v>
                </c:pt>
                <c:pt idx="500">
                  <c:v>0.38300782259597976</c:v>
                </c:pt>
                <c:pt idx="501">
                  <c:v>0.38351544179124641</c:v>
                </c:pt>
                <c:pt idx="502">
                  <c:v>0.38391913914546355</c:v>
                </c:pt>
                <c:pt idx="503">
                  <c:v>0.38419976607034112</c:v>
                </c:pt>
                <c:pt idx="504">
                  <c:v>0.38456139957548491</c:v>
                </c:pt>
                <c:pt idx="505">
                  <c:v>0.38502349422855703</c:v>
                </c:pt>
                <c:pt idx="506">
                  <c:v>0.38547439760347052</c:v>
                </c:pt>
                <c:pt idx="507">
                  <c:v>0.38580979003203542</c:v>
                </c:pt>
                <c:pt idx="508">
                  <c:v>0.38619847375960759</c:v>
                </c:pt>
                <c:pt idx="509">
                  <c:v>0.38662076824363278</c:v>
                </c:pt>
                <c:pt idx="510">
                  <c:v>0.38694058414033933</c:v>
                </c:pt>
                <c:pt idx="511">
                  <c:v>0.38732301126981311</c:v>
                </c:pt>
                <c:pt idx="512">
                  <c:v>0.38773403138967444</c:v>
                </c:pt>
                <c:pt idx="513">
                  <c:v>0.38814578551764661</c:v>
                </c:pt>
                <c:pt idx="514">
                  <c:v>0.38854252299514835</c:v>
                </c:pt>
                <c:pt idx="515">
                  <c:v>0.3887556301951488</c:v>
                </c:pt>
                <c:pt idx="516">
                  <c:v>0.3890568372174335</c:v>
                </c:pt>
                <c:pt idx="517">
                  <c:v>0.38957380842425138</c:v>
                </c:pt>
                <c:pt idx="518">
                  <c:v>0.3901419335831684</c:v>
                </c:pt>
                <c:pt idx="519">
                  <c:v>0.39056178451141638</c:v>
                </c:pt>
                <c:pt idx="520">
                  <c:v>0.39093021175301301</c:v>
                </c:pt>
                <c:pt idx="521">
                  <c:v>0.39135189477521537</c:v>
                </c:pt>
                <c:pt idx="522">
                  <c:v>0.39183141288364637</c:v>
                </c:pt>
                <c:pt idx="523">
                  <c:v>0.39216577102817557</c:v>
                </c:pt>
                <c:pt idx="524">
                  <c:v>0.39249403343704381</c:v>
                </c:pt>
                <c:pt idx="525">
                  <c:v>0.39294915292947735</c:v>
                </c:pt>
                <c:pt idx="526">
                  <c:v>0.39348048313584794</c:v>
                </c:pt>
                <c:pt idx="527">
                  <c:v>0.39398878344724314</c:v>
                </c:pt>
                <c:pt idx="528">
                  <c:v>0.39445408351446043</c:v>
                </c:pt>
                <c:pt idx="529">
                  <c:v>0.39490381357570531</c:v>
                </c:pt>
                <c:pt idx="530">
                  <c:v>0.3954115584752369</c:v>
                </c:pt>
                <c:pt idx="531">
                  <c:v>0.39585568345524719</c:v>
                </c:pt>
                <c:pt idx="532">
                  <c:v>0.39629925935368981</c:v>
                </c:pt>
                <c:pt idx="533">
                  <c:v>0.396818981643554</c:v>
                </c:pt>
                <c:pt idx="534">
                  <c:v>0.39735164524167893</c:v>
                </c:pt>
                <c:pt idx="535">
                  <c:v>0.39782745138115333</c:v>
                </c:pt>
                <c:pt idx="536">
                  <c:v>0.39825854299711022</c:v>
                </c:pt>
                <c:pt idx="537">
                  <c:v>0.39870141439886603</c:v>
                </c:pt>
                <c:pt idx="538">
                  <c:v>0.39924141032254984</c:v>
                </c:pt>
                <c:pt idx="539">
                  <c:v>0.39970162488771382</c:v>
                </c:pt>
                <c:pt idx="540">
                  <c:v>0.40011086374599186</c:v>
                </c:pt>
                <c:pt idx="541">
                  <c:v>0.40055777455993657</c:v>
                </c:pt>
                <c:pt idx="542">
                  <c:v>0.40094168484023091</c:v>
                </c:pt>
                <c:pt idx="543">
                  <c:v>0.40125906344268114</c:v>
                </c:pt>
                <c:pt idx="544">
                  <c:v>0.40158868230135852</c:v>
                </c:pt>
                <c:pt idx="545">
                  <c:v>0.40200300020922852</c:v>
                </c:pt>
                <c:pt idx="546">
                  <c:v>0.4022910292047438</c:v>
                </c:pt>
                <c:pt idx="547">
                  <c:v>0.40268296237367995</c:v>
                </c:pt>
                <c:pt idx="548">
                  <c:v>0.40308372893410288</c:v>
                </c:pt>
                <c:pt idx="549">
                  <c:v>0.40328098896879289</c:v>
                </c:pt>
                <c:pt idx="550">
                  <c:v>0.40369837524625413</c:v>
                </c:pt>
                <c:pt idx="551">
                  <c:v>0.40420878331762294</c:v>
                </c:pt>
                <c:pt idx="552">
                  <c:v>0.40477244810558283</c:v>
                </c:pt>
                <c:pt idx="553">
                  <c:v>0.40538393210918838</c:v>
                </c:pt>
                <c:pt idx="554">
                  <c:v>0.40584308009103276</c:v>
                </c:pt>
                <c:pt idx="555">
                  <c:v>0.40618442796120147</c:v>
                </c:pt>
                <c:pt idx="556">
                  <c:v>0.40642171772604452</c:v>
                </c:pt>
                <c:pt idx="557">
                  <c:v>0.40656792260161356</c:v>
                </c:pt>
                <c:pt idx="558">
                  <c:v>0.40673129276834735</c:v>
                </c:pt>
                <c:pt idx="559">
                  <c:v>0.40708373875389087</c:v>
                </c:pt>
                <c:pt idx="560">
                  <c:v>0.40758148378127518</c:v>
                </c:pt>
                <c:pt idx="561">
                  <c:v>0.40800943960637243</c:v>
                </c:pt>
                <c:pt idx="562">
                  <c:v>0.40824061302588277</c:v>
                </c:pt>
                <c:pt idx="563">
                  <c:v>0.40854108746288276</c:v>
                </c:pt>
                <c:pt idx="564">
                  <c:v>0.4089450416809533</c:v>
                </c:pt>
                <c:pt idx="565">
                  <c:v>0.40929894758507457</c:v>
                </c:pt>
                <c:pt idx="566">
                  <c:v>0.40956096973509143</c:v>
                </c:pt>
                <c:pt idx="567">
                  <c:v>0.40984012756402716</c:v>
                </c:pt>
                <c:pt idx="568">
                  <c:v>0.4102254036653874</c:v>
                </c:pt>
                <c:pt idx="569">
                  <c:v>0.41069790047090227</c:v>
                </c:pt>
                <c:pt idx="570">
                  <c:v>0.41079626391127588</c:v>
                </c:pt>
                <c:pt idx="571">
                  <c:v>0.41104334922525398</c:v>
                </c:pt>
                <c:pt idx="572">
                  <c:v>0.41138742954206936</c:v>
                </c:pt>
                <c:pt idx="573">
                  <c:v>0.41144378474219195</c:v>
                </c:pt>
                <c:pt idx="574">
                  <c:v>0.41155282153950684</c:v>
                </c:pt>
                <c:pt idx="575">
                  <c:v>0.41166236088517472</c:v>
                </c:pt>
                <c:pt idx="576">
                  <c:v>0.41171784929351096</c:v>
                </c:pt>
                <c:pt idx="577">
                  <c:v>0.41165812855887302</c:v>
                </c:pt>
                <c:pt idx="578">
                  <c:v>0.41130709699152684</c:v>
                </c:pt>
                <c:pt idx="579">
                  <c:v>0.41061070614908185</c:v>
                </c:pt>
                <c:pt idx="580">
                  <c:v>0.40973514242919806</c:v>
                </c:pt>
                <c:pt idx="581">
                  <c:v>0.40894814169081617</c:v>
                </c:pt>
                <c:pt idx="582">
                  <c:v>0.40772552330559858</c:v>
                </c:pt>
                <c:pt idx="583">
                  <c:v>0.40662519618942272</c:v>
                </c:pt>
                <c:pt idx="584">
                  <c:v>0.40592521917348101</c:v>
                </c:pt>
                <c:pt idx="585">
                  <c:v>0.40555339678115826</c:v>
                </c:pt>
                <c:pt idx="586">
                  <c:v>0.40575240103806132</c:v>
                </c:pt>
                <c:pt idx="587">
                  <c:v>0.40640785614536845</c:v>
                </c:pt>
                <c:pt idx="588">
                  <c:v>0.40716201547954789</c:v>
                </c:pt>
                <c:pt idx="589">
                  <c:v>0.4077207772860329</c:v>
                </c:pt>
                <c:pt idx="590">
                  <c:v>0.40825801113410226</c:v>
                </c:pt>
                <c:pt idx="591">
                  <c:v>0.40774534371865317</c:v>
                </c:pt>
                <c:pt idx="592">
                  <c:v>0.40693535307687545</c:v>
                </c:pt>
                <c:pt idx="593">
                  <c:v>0.40685273768337987</c:v>
                </c:pt>
                <c:pt idx="594">
                  <c:v>0.40693007827883415</c:v>
                </c:pt>
                <c:pt idx="595">
                  <c:v>0.40673412757904331</c:v>
                </c:pt>
                <c:pt idx="596">
                  <c:v>0.40623145431510221</c:v>
                </c:pt>
                <c:pt idx="597">
                  <c:v>0.40570177432586096</c:v>
                </c:pt>
                <c:pt idx="598">
                  <c:v>0.40563069607484875</c:v>
                </c:pt>
                <c:pt idx="599">
                  <c:v>0.40567257194262918</c:v>
                </c:pt>
                <c:pt idx="600">
                  <c:v>0.4055304293193705</c:v>
                </c:pt>
                <c:pt idx="601">
                  <c:v>0.40517039393981802</c:v>
                </c:pt>
                <c:pt idx="602">
                  <c:v>0.40507025968244542</c:v>
                </c:pt>
                <c:pt idx="603">
                  <c:v>0.40440355907659525</c:v>
                </c:pt>
                <c:pt idx="604">
                  <c:v>0.40403693133588875</c:v>
                </c:pt>
                <c:pt idx="605">
                  <c:v>0.40429645001181375</c:v>
                </c:pt>
                <c:pt idx="606">
                  <c:v>0.403876598657817</c:v>
                </c:pt>
                <c:pt idx="607">
                  <c:v>0.40367647637147985</c:v>
                </c:pt>
                <c:pt idx="608">
                  <c:v>0.40361933974423081</c:v>
                </c:pt>
                <c:pt idx="609">
                  <c:v>0.4036578712774565</c:v>
                </c:pt>
                <c:pt idx="610">
                  <c:v>0.40399919298284265</c:v>
                </c:pt>
                <c:pt idx="611">
                  <c:v>0.40410202009708235</c:v>
                </c:pt>
                <c:pt idx="612">
                  <c:v>0.40422044211710484</c:v>
                </c:pt>
                <c:pt idx="613">
                  <c:v>0.40440743065286655</c:v>
                </c:pt>
                <c:pt idx="614">
                  <c:v>0.40448139356706087</c:v>
                </c:pt>
                <c:pt idx="615">
                  <c:v>0.40517796959016722</c:v>
                </c:pt>
                <c:pt idx="616">
                  <c:v>0.40553246064384046</c:v>
                </c:pt>
                <c:pt idx="617">
                  <c:v>0.4055956324105181</c:v>
                </c:pt>
                <c:pt idx="618">
                  <c:v>0.40615752821319184</c:v>
                </c:pt>
                <c:pt idx="619">
                  <c:v>0.40685587034145088</c:v>
                </c:pt>
                <c:pt idx="620">
                  <c:v>0.40726126780288002</c:v>
                </c:pt>
                <c:pt idx="621">
                  <c:v>0.40717239390660626</c:v>
                </c:pt>
                <c:pt idx="622">
                  <c:v>0.40674413557209244</c:v>
                </c:pt>
                <c:pt idx="623">
                  <c:v>0.40690196295450004</c:v>
                </c:pt>
                <c:pt idx="624">
                  <c:v>0.40697255737809307</c:v>
                </c:pt>
                <c:pt idx="625">
                  <c:v>0.40710247823266416</c:v>
                </c:pt>
                <c:pt idx="626">
                  <c:v>0.40765432724860057</c:v>
                </c:pt>
                <c:pt idx="627">
                  <c:v>0.40839895672966653</c:v>
                </c:pt>
                <c:pt idx="628">
                  <c:v>0.40899435304483717</c:v>
                </c:pt>
                <c:pt idx="629">
                  <c:v>0.40919869159762096</c:v>
                </c:pt>
                <c:pt idx="630">
                  <c:v>0.40919869610635401</c:v>
                </c:pt>
                <c:pt idx="631">
                  <c:v>0.40980787329878837</c:v>
                </c:pt>
                <c:pt idx="632">
                  <c:v>0.41026891091481016</c:v>
                </c:pt>
                <c:pt idx="633">
                  <c:v>0.41075769206498031</c:v>
                </c:pt>
                <c:pt idx="634">
                  <c:v>0.41135870922494638</c:v>
                </c:pt>
                <c:pt idx="635">
                  <c:v>0.41178898329132801</c:v>
                </c:pt>
                <c:pt idx="636">
                  <c:v>0.41210505157350974</c:v>
                </c:pt>
                <c:pt idx="637">
                  <c:v>0.41220493638956035</c:v>
                </c:pt>
                <c:pt idx="638">
                  <c:v>0.41243979129609126</c:v>
                </c:pt>
                <c:pt idx="639">
                  <c:v>0.41333285891122434</c:v>
                </c:pt>
                <c:pt idx="640">
                  <c:v>0.41393945375378877</c:v>
                </c:pt>
                <c:pt idx="641">
                  <c:v>0.41451804875740067</c:v>
                </c:pt>
                <c:pt idx="642">
                  <c:v>0.41511739634484773</c:v>
                </c:pt>
                <c:pt idx="643">
                  <c:v>0.41557538432721675</c:v>
                </c:pt>
                <c:pt idx="644">
                  <c:v>0.4156071999711573</c:v>
                </c:pt>
                <c:pt idx="645">
                  <c:v>0.41600697815020188</c:v>
                </c:pt>
                <c:pt idx="646">
                  <c:v>0.4164458971565288</c:v>
                </c:pt>
                <c:pt idx="647">
                  <c:v>0.41662253994778192</c:v>
                </c:pt>
                <c:pt idx="648">
                  <c:v>0.41738229765322071</c:v>
                </c:pt>
                <c:pt idx="649">
                  <c:v>0.4181557253862252</c:v>
                </c:pt>
                <c:pt idx="650">
                  <c:v>0.41843031984477785</c:v>
                </c:pt>
                <c:pt idx="651">
                  <c:v>0.42596142991913988</c:v>
                </c:pt>
                <c:pt idx="652">
                  <c:v>0.42645238191634488</c:v>
                </c:pt>
                <c:pt idx="653">
                  <c:v>0.42689869055939017</c:v>
                </c:pt>
                <c:pt idx="654">
                  <c:v>0.42728698976273866</c:v>
                </c:pt>
                <c:pt idx="655">
                  <c:v>0.42763576255084723</c:v>
                </c:pt>
                <c:pt idx="656">
                  <c:v>0.4282783985536614</c:v>
                </c:pt>
                <c:pt idx="657">
                  <c:v>0.42898934261733346</c:v>
                </c:pt>
                <c:pt idx="658">
                  <c:v>0.42961933667024788</c:v>
                </c:pt>
                <c:pt idx="659">
                  <c:v>0.43037027039291986</c:v>
                </c:pt>
                <c:pt idx="660">
                  <c:v>0.43095816794352765</c:v>
                </c:pt>
                <c:pt idx="661">
                  <c:v>0.43137492853450943</c:v>
                </c:pt>
                <c:pt idx="662">
                  <c:v>0.43188763783630013</c:v>
                </c:pt>
                <c:pt idx="663">
                  <c:v>0.43234903378532452</c:v>
                </c:pt>
                <c:pt idx="664">
                  <c:v>0.43285063694948633</c:v>
                </c:pt>
                <c:pt idx="665">
                  <c:v>0.43332242980813374</c:v>
                </c:pt>
                <c:pt idx="666">
                  <c:v>0.43398658095834858</c:v>
                </c:pt>
                <c:pt idx="667">
                  <c:v>0.43466716618207374</c:v>
                </c:pt>
                <c:pt idx="668">
                  <c:v>0.43527998112507915</c:v>
                </c:pt>
                <c:pt idx="669">
                  <c:v>0.43587599607790056</c:v>
                </c:pt>
                <c:pt idx="670">
                  <c:v>0.43648924390718108</c:v>
                </c:pt>
                <c:pt idx="671">
                  <c:v>0.4369554385390198</c:v>
                </c:pt>
                <c:pt idx="672">
                  <c:v>0.43742197414386619</c:v>
                </c:pt>
                <c:pt idx="673">
                  <c:v>0.43794653142298212</c:v>
                </c:pt>
                <c:pt idx="674">
                  <c:v>0.43845776324723573</c:v>
                </c:pt>
                <c:pt idx="675">
                  <c:v>0.43902296427076276</c:v>
                </c:pt>
                <c:pt idx="676">
                  <c:v>0.43974744416</c:v>
                </c:pt>
                <c:pt idx="677">
                  <c:v>0.44030419948001276</c:v>
                </c:pt>
                <c:pt idx="678">
                  <c:v>0.44084445924538906</c:v>
                </c:pt>
                <c:pt idx="679">
                  <c:v>0.44129721578041792</c:v>
                </c:pt>
                <c:pt idx="680">
                  <c:v>0.4416793822919815</c:v>
                </c:pt>
                <c:pt idx="681">
                  <c:v>0.44203659544940616</c:v>
                </c:pt>
                <c:pt idx="682">
                  <c:v>0.44249858745974491</c:v>
                </c:pt>
                <c:pt idx="683">
                  <c:v>0.44310937689249685</c:v>
                </c:pt>
                <c:pt idx="684">
                  <c:v>0.44361858300724794</c:v>
                </c:pt>
                <c:pt idx="685">
                  <c:v>0.44415718451376879</c:v>
                </c:pt>
                <c:pt idx="686">
                  <c:v>0.44473369029260329</c:v>
                </c:pt>
                <c:pt idx="687">
                  <c:v>0.44514609266872063</c:v>
                </c:pt>
                <c:pt idx="688">
                  <c:v>0.4456941802702955</c:v>
                </c:pt>
                <c:pt idx="689">
                  <c:v>0.44635248067937333</c:v>
                </c:pt>
                <c:pt idx="690">
                  <c:v>0.44690764664722776</c:v>
                </c:pt>
                <c:pt idx="691">
                  <c:v>0.44754324852730171</c:v>
                </c:pt>
                <c:pt idx="692">
                  <c:v>0.44803804009902026</c:v>
                </c:pt>
                <c:pt idx="693">
                  <c:v>0.44841271778909464</c:v>
                </c:pt>
                <c:pt idx="694">
                  <c:v>0.44874979726276681</c:v>
                </c:pt>
                <c:pt idx="695">
                  <c:v>0.44909576218936031</c:v>
                </c:pt>
                <c:pt idx="696">
                  <c:v>0.44951621013167725</c:v>
                </c:pt>
                <c:pt idx="697">
                  <c:v>0.45002081930354126</c:v>
                </c:pt>
                <c:pt idx="698">
                  <c:v>0.45051809823512257</c:v>
                </c:pt>
                <c:pt idx="699">
                  <c:v>0.45095677425866315</c:v>
                </c:pt>
                <c:pt idx="700">
                  <c:v>0.45135334821087586</c:v>
                </c:pt>
                <c:pt idx="701">
                  <c:v>0.45175492299481845</c:v>
                </c:pt>
                <c:pt idx="702">
                  <c:v>0.45205767654152973</c:v>
                </c:pt>
                <c:pt idx="703">
                  <c:v>0.45235660752692158</c:v>
                </c:pt>
                <c:pt idx="704">
                  <c:v>0.45259404466549891</c:v>
                </c:pt>
                <c:pt idx="705">
                  <c:v>0.45292262168983438</c:v>
                </c:pt>
                <c:pt idx="706">
                  <c:v>0.4532486327842814</c:v>
                </c:pt>
                <c:pt idx="707">
                  <c:v>0.45364999586382154</c:v>
                </c:pt>
                <c:pt idx="708">
                  <c:v>0.45417303926234831</c:v>
                </c:pt>
                <c:pt idx="709">
                  <c:v>0.45461212453196326</c:v>
                </c:pt>
                <c:pt idx="710">
                  <c:v>0.45505870381873781</c:v>
                </c:pt>
                <c:pt idx="711">
                  <c:v>0.45542236069404446</c:v>
                </c:pt>
                <c:pt idx="712">
                  <c:v>0.45571210796420886</c:v>
                </c:pt>
                <c:pt idx="713">
                  <c:v>0.45606501260985088</c:v>
                </c:pt>
                <c:pt idx="714">
                  <c:v>0.45630421827460471</c:v>
                </c:pt>
                <c:pt idx="715">
                  <c:v>0.45655010327426432</c:v>
                </c:pt>
                <c:pt idx="716">
                  <c:v>0.45681987117355016</c:v>
                </c:pt>
                <c:pt idx="717">
                  <c:v>0.45695072331025166</c:v>
                </c:pt>
                <c:pt idx="718">
                  <c:v>0.45715993001180993</c:v>
                </c:pt>
                <c:pt idx="719">
                  <c:v>0.45741771696944555</c:v>
                </c:pt>
                <c:pt idx="720">
                  <c:v>0.45763173721160011</c:v>
                </c:pt>
                <c:pt idx="721">
                  <c:v>0.45781359646688452</c:v>
                </c:pt>
                <c:pt idx="722">
                  <c:v>0.45802835339626374</c:v>
                </c:pt>
                <c:pt idx="723">
                  <c:v>0.45821994513002384</c:v>
                </c:pt>
                <c:pt idx="724">
                  <c:v>0.4585072607869522</c:v>
                </c:pt>
                <c:pt idx="725">
                  <c:v>0.45875892252111677</c:v>
                </c:pt>
                <c:pt idx="726">
                  <c:v>0.45905790542111091</c:v>
                </c:pt>
                <c:pt idx="727">
                  <c:v>0.45941882254006938</c:v>
                </c:pt>
                <c:pt idx="728">
                  <c:v>0.45951842592790615</c:v>
                </c:pt>
                <c:pt idx="729">
                  <c:v>0.45959841939992896</c:v>
                </c:pt>
                <c:pt idx="730">
                  <c:v>0.45982026595344405</c:v>
                </c:pt>
                <c:pt idx="731">
                  <c:v>0.45978929270567082</c:v>
                </c:pt>
                <c:pt idx="732">
                  <c:v>0.45983285369751042</c:v>
                </c:pt>
                <c:pt idx="733">
                  <c:v>0.46009784423478201</c:v>
                </c:pt>
                <c:pt idx="734">
                  <c:v>0.46008339656965025</c:v>
                </c:pt>
                <c:pt idx="735">
                  <c:v>0.46013592091134375</c:v>
                </c:pt>
                <c:pt idx="736">
                  <c:v>0.46025845942196653</c:v>
                </c:pt>
                <c:pt idx="737">
                  <c:v>0.46045249976737274</c:v>
                </c:pt>
                <c:pt idx="738">
                  <c:v>0.4604577017577039</c:v>
                </c:pt>
                <c:pt idx="739">
                  <c:v>0.46051370598167563</c:v>
                </c:pt>
                <c:pt idx="740">
                  <c:v>0.46061860542370098</c:v>
                </c:pt>
                <c:pt idx="741">
                  <c:v>0.46078523885410849</c:v>
                </c:pt>
                <c:pt idx="742">
                  <c:v>0.46086133554379866</c:v>
                </c:pt>
                <c:pt idx="743">
                  <c:v>0.46098000842308978</c:v>
                </c:pt>
                <c:pt idx="744">
                  <c:v>0.46124027560550296</c:v>
                </c:pt>
                <c:pt idx="745">
                  <c:v>0.4613122280118308</c:v>
                </c:pt>
                <c:pt idx="746">
                  <c:v>0.46133908429501558</c:v>
                </c:pt>
                <c:pt idx="747">
                  <c:v>0.46143142669085985</c:v>
                </c:pt>
                <c:pt idx="748">
                  <c:v>0.46143034281624506</c:v>
                </c:pt>
                <c:pt idx="749">
                  <c:v>0.46138387371249873</c:v>
                </c:pt>
                <c:pt idx="750">
                  <c:v>0.46138725341619624</c:v>
                </c:pt>
                <c:pt idx="751">
                  <c:v>0.46142741174942536</c:v>
                </c:pt>
                <c:pt idx="752">
                  <c:v>0.46148394793181585</c:v>
                </c:pt>
                <c:pt idx="753">
                  <c:v>0.46161890976680675</c:v>
                </c:pt>
                <c:pt idx="754">
                  <c:v>0.46169174450487377</c:v>
                </c:pt>
                <c:pt idx="755">
                  <c:v>0.46165044734233485</c:v>
                </c:pt>
                <c:pt idx="756">
                  <c:v>0.46165038622173227</c:v>
                </c:pt>
                <c:pt idx="757">
                  <c:v>0.46159848406274345</c:v>
                </c:pt>
                <c:pt idx="758">
                  <c:v>0.4616179160868028</c:v>
                </c:pt>
                <c:pt idx="759">
                  <c:v>0.46190108122811996</c:v>
                </c:pt>
                <c:pt idx="760">
                  <c:v>0.46207258599809786</c:v>
                </c:pt>
                <c:pt idx="761">
                  <c:v>0.46214896541521561</c:v>
                </c:pt>
                <c:pt idx="762">
                  <c:v>0.46220715756973785</c:v>
                </c:pt>
                <c:pt idx="763">
                  <c:v>0.46185448252751332</c:v>
                </c:pt>
                <c:pt idx="764">
                  <c:v>0.4615747375925851</c:v>
                </c:pt>
                <c:pt idx="765">
                  <c:v>0.46168899022180665</c:v>
                </c:pt>
                <c:pt idx="766">
                  <c:v>0.46173490393013372</c:v>
                </c:pt>
                <c:pt idx="767">
                  <c:v>0.46156774322688982</c:v>
                </c:pt>
                <c:pt idx="768">
                  <c:v>0.46149245099755271</c:v>
                </c:pt>
                <c:pt idx="769">
                  <c:v>0.46112786118893689</c:v>
                </c:pt>
                <c:pt idx="770">
                  <c:v>0.46026256929983267</c:v>
                </c:pt>
                <c:pt idx="771">
                  <c:v>0.45964513543697116</c:v>
                </c:pt>
                <c:pt idx="772">
                  <c:v>0.45927566511653328</c:v>
                </c:pt>
                <c:pt idx="773">
                  <c:v>0.45909748269885331</c:v>
                </c:pt>
                <c:pt idx="774">
                  <c:v>0.45882010676052676</c:v>
                </c:pt>
                <c:pt idx="775">
                  <c:v>0.45814300214943426</c:v>
                </c:pt>
                <c:pt idx="776">
                  <c:v>0.45767915731529568</c:v>
                </c:pt>
                <c:pt idx="777">
                  <c:v>0.45733375546186217</c:v>
                </c:pt>
                <c:pt idx="778">
                  <c:v>0.45656076724341693</c:v>
                </c:pt>
                <c:pt idx="779">
                  <c:v>0.45551814015157149</c:v>
                </c:pt>
                <c:pt idx="780">
                  <c:v>0.45457876578023737</c:v>
                </c:pt>
                <c:pt idx="781">
                  <c:v>0.4532433026994217</c:v>
                </c:pt>
                <c:pt idx="782">
                  <c:v>0.45182689808405907</c:v>
                </c:pt>
                <c:pt idx="783">
                  <c:v>0.45068069275978501</c:v>
                </c:pt>
                <c:pt idx="784">
                  <c:v>0.44968083996126001</c:v>
                </c:pt>
                <c:pt idx="785">
                  <c:v>0.44864613870863129</c:v>
                </c:pt>
                <c:pt idx="786">
                  <c:v>0.44780197568564506</c:v>
                </c:pt>
                <c:pt idx="787">
                  <c:v>0.44707477345627455</c:v>
                </c:pt>
                <c:pt idx="788">
                  <c:v>0.44612174792342757</c:v>
                </c:pt>
                <c:pt idx="789">
                  <c:v>0.44488222273605638</c:v>
                </c:pt>
                <c:pt idx="790">
                  <c:v>0.44332932473662379</c:v>
                </c:pt>
                <c:pt idx="791">
                  <c:v>0.44151208526965946</c:v>
                </c:pt>
                <c:pt idx="792">
                  <c:v>0.43975771811971531</c:v>
                </c:pt>
                <c:pt idx="793">
                  <c:v>0.4380160907604575</c:v>
                </c:pt>
                <c:pt idx="795">
                  <c:v>0.43912467772626163</c:v>
                </c:pt>
                <c:pt idx="796">
                  <c:v>0.43726147371707541</c:v>
                </c:pt>
                <c:pt idx="797">
                  <c:v>0.43538148900810225</c:v>
                </c:pt>
                <c:pt idx="798">
                  <c:v>0.4335612090066559</c:v>
                </c:pt>
                <c:pt idx="799">
                  <c:v>0.43191131315640485</c:v>
                </c:pt>
                <c:pt idx="800">
                  <c:v>0.43044136326965438</c:v>
                </c:pt>
                <c:pt idx="801">
                  <c:v>0.42916672609768713</c:v>
                </c:pt>
                <c:pt idx="802">
                  <c:v>0.42809435289727055</c:v>
                </c:pt>
                <c:pt idx="803">
                  <c:v>0.42723104303838927</c:v>
                </c:pt>
                <c:pt idx="804">
                  <c:v>0.42654842111051938</c:v>
                </c:pt>
                <c:pt idx="805">
                  <c:v>0.42600897130119464</c:v>
                </c:pt>
                <c:pt idx="806">
                  <c:v>0.42559246643493981</c:v>
                </c:pt>
                <c:pt idx="807">
                  <c:v>0.42525148629962206</c:v>
                </c:pt>
                <c:pt idx="808">
                  <c:v>0.42496227613505339</c:v>
                </c:pt>
                <c:pt idx="809">
                  <c:v>0.42472661225033381</c:v>
                </c:pt>
                <c:pt idx="810">
                  <c:v>0.4245484185586873</c:v>
                </c:pt>
                <c:pt idx="811">
                  <c:v>0.42441751790069171</c:v>
                </c:pt>
                <c:pt idx="812">
                  <c:v>0.42433300167479021</c:v>
                </c:pt>
                <c:pt idx="813">
                  <c:v>0.42428355312575383</c:v>
                </c:pt>
                <c:pt idx="814">
                  <c:v>0.42425687406940538</c:v>
                </c:pt>
                <c:pt idx="815">
                  <c:v>0.42425653846393663</c:v>
                </c:pt>
                <c:pt idx="816">
                  <c:v>0.42427217726627003</c:v>
                </c:pt>
                <c:pt idx="817">
                  <c:v>0.42430761704350001</c:v>
                </c:pt>
                <c:pt idx="818">
                  <c:v>0.4243671523781099</c:v>
                </c:pt>
                <c:pt idx="819">
                  <c:v>0.4244309574083493</c:v>
                </c:pt>
                <c:pt idx="820">
                  <c:v>0.42450818477988955</c:v>
                </c:pt>
                <c:pt idx="821">
                  <c:v>0.42458693381293183</c:v>
                </c:pt>
                <c:pt idx="822">
                  <c:v>0.42467195949093828</c:v>
                </c:pt>
                <c:pt idx="823">
                  <c:v>0.42475275679916896</c:v>
                </c:pt>
                <c:pt idx="824">
                  <c:v>0.42483192718926782</c:v>
                </c:pt>
                <c:pt idx="825">
                  <c:v>0.42491754592572373</c:v>
                </c:pt>
                <c:pt idx="826">
                  <c:v>0.42499519827687998</c:v>
                </c:pt>
                <c:pt idx="827">
                  <c:v>0.42506628663342788</c:v>
                </c:pt>
                <c:pt idx="828">
                  <c:v>0.42513436373830887</c:v>
                </c:pt>
                <c:pt idx="829">
                  <c:v>0.42518930883872397</c:v>
                </c:pt>
                <c:pt idx="830">
                  <c:v>0.42523791912020148</c:v>
                </c:pt>
                <c:pt idx="831">
                  <c:v>0.42528837262852492</c:v>
                </c:pt>
                <c:pt idx="832">
                  <c:v>0.42533199162071744</c:v>
                </c:pt>
                <c:pt idx="833">
                  <c:v>0.42538558539713872</c:v>
                </c:pt>
                <c:pt idx="834">
                  <c:v>0.4254469738522127</c:v>
                </c:pt>
                <c:pt idx="835">
                  <c:v>0.42550865831590345</c:v>
                </c:pt>
                <c:pt idx="836">
                  <c:v>0.42558731659573595</c:v>
                </c:pt>
                <c:pt idx="837">
                  <c:v>0.42567350454250447</c:v>
                </c:pt>
                <c:pt idx="838">
                  <c:v>0.42577579503907137</c:v>
                </c:pt>
                <c:pt idx="839">
                  <c:v>0.42588968905303115</c:v>
                </c:pt>
                <c:pt idx="840">
                  <c:v>0.42602198070854025</c:v>
                </c:pt>
                <c:pt idx="841">
                  <c:v>0.42616405468295221</c:v>
                </c:pt>
                <c:pt idx="842">
                  <c:v>0.42632773206997371</c:v>
                </c:pt>
                <c:pt idx="843">
                  <c:v>0.4265041294643595</c:v>
                </c:pt>
                <c:pt idx="844">
                  <c:v>0.42669471379580043</c:v>
                </c:pt>
                <c:pt idx="845">
                  <c:v>0.42690962670394922</c:v>
                </c:pt>
                <c:pt idx="846">
                  <c:v>0.42713372990527876</c:v>
                </c:pt>
                <c:pt idx="847">
                  <c:v>0.4273820905218545</c:v>
                </c:pt>
                <c:pt idx="848">
                  <c:v>0.42765321736665685</c:v>
                </c:pt>
                <c:pt idx="849">
                  <c:v>0.42793890696518527</c:v>
                </c:pt>
                <c:pt idx="850">
                  <c:v>0.42825281315636066</c:v>
                </c:pt>
                <c:pt idx="851">
                  <c:v>0.42858389320270363</c:v>
                </c:pt>
                <c:pt idx="852">
                  <c:v>0.42893855160072525</c:v>
                </c:pt>
                <c:pt idx="853">
                  <c:v>0.42930067071971145</c:v>
                </c:pt>
                <c:pt idx="854">
                  <c:v>0.42967629944944041</c:v>
                </c:pt>
                <c:pt idx="855">
                  <c:v>0.43006318671382787</c:v>
                </c:pt>
                <c:pt idx="856">
                  <c:v>0.43045743575042311</c:v>
                </c:pt>
                <c:pt idx="857">
                  <c:v>0.43086723680570571</c:v>
                </c:pt>
                <c:pt idx="858">
                  <c:v>0.43128705301902731</c:v>
                </c:pt>
                <c:pt idx="859">
                  <c:v>0.43172371923149577</c:v>
                </c:pt>
                <c:pt idx="860">
                  <c:v>0.43217155426560938</c:v>
                </c:pt>
                <c:pt idx="861">
                  <c:v>0.43262688015093165</c:v>
                </c:pt>
                <c:pt idx="862">
                  <c:v>0.43309741015375525</c:v>
                </c:pt>
                <c:pt idx="863">
                  <c:v>0.43358238690690942</c:v>
                </c:pt>
                <c:pt idx="864">
                  <c:v>0.43408388498447603</c:v>
                </c:pt>
                <c:pt idx="865">
                  <c:v>0.43459081647693126</c:v>
                </c:pt>
                <c:pt idx="866">
                  <c:v>0.43510138787261815</c:v>
                </c:pt>
                <c:pt idx="867">
                  <c:v>0.43562196674962927</c:v>
                </c:pt>
                <c:pt idx="868">
                  <c:v>0.43615218461767752</c:v>
                </c:pt>
                <c:pt idx="869">
                  <c:v>0.43669549789025691</c:v>
                </c:pt>
                <c:pt idx="870">
                  <c:v>0.43724085350048841</c:v>
                </c:pt>
                <c:pt idx="871">
                  <c:v>0.43780149636412985</c:v>
                </c:pt>
                <c:pt idx="872">
                  <c:v>0.4383581680710405</c:v>
                </c:pt>
                <c:pt idx="873">
                  <c:v>0.4389160302794613</c:v>
                </c:pt>
                <c:pt idx="874">
                  <c:v>0.43947282474174842</c:v>
                </c:pt>
                <c:pt idx="875">
                  <c:v>0.44003516764838763</c:v>
                </c:pt>
                <c:pt idx="876">
                  <c:v>0.4405953953466164</c:v>
                </c:pt>
                <c:pt idx="877">
                  <c:v>0.44115491117949107</c:v>
                </c:pt>
                <c:pt idx="878">
                  <c:v>0.44171318198782861</c:v>
                </c:pt>
                <c:pt idx="879">
                  <c:v>0.44227012334341181</c:v>
                </c:pt>
                <c:pt idx="880">
                  <c:v>0.44282503909778942</c:v>
                </c:pt>
                <c:pt idx="881">
                  <c:v>0.44337414737733732</c:v>
                </c:pt>
                <c:pt idx="882">
                  <c:v>0.44391504580727892</c:v>
                </c:pt>
                <c:pt idx="883">
                  <c:v>0.4444495853309201</c:v>
                </c:pt>
                <c:pt idx="884">
                  <c:v>0.44497621092928258</c:v>
                </c:pt>
                <c:pt idx="885">
                  <c:v>0.44549772018616907</c:v>
                </c:pt>
                <c:pt idx="886">
                  <c:v>0.44602325158802786</c:v>
                </c:pt>
                <c:pt idx="887">
                  <c:v>0.446541656994211</c:v>
                </c:pt>
                <c:pt idx="888">
                  <c:v>0.44705966220765686</c:v>
                </c:pt>
                <c:pt idx="889">
                  <c:v>0.44757245146249386</c:v>
                </c:pt>
                <c:pt idx="890">
                  <c:v>0.4480858121006232</c:v>
                </c:pt>
                <c:pt idx="891">
                  <c:v>0.44858635241539474</c:v>
                </c:pt>
                <c:pt idx="892">
                  <c:v>0.44908436105616295</c:v>
                </c:pt>
                <c:pt idx="893">
                  <c:v>0.44957493951558281</c:v>
                </c:pt>
                <c:pt idx="894">
                  <c:v>0.45005515285492426</c:v>
                </c:pt>
                <c:pt idx="895">
                  <c:v>0.45053135818637319</c:v>
                </c:pt>
                <c:pt idx="896">
                  <c:v>0.45100715746803216</c:v>
                </c:pt>
                <c:pt idx="897">
                  <c:v>0.45147261414188178</c:v>
                </c:pt>
                <c:pt idx="898">
                  <c:v>0.45193505616200375</c:v>
                </c:pt>
                <c:pt idx="899">
                  <c:v>0.45238394036262641</c:v>
                </c:pt>
                <c:pt idx="900">
                  <c:v>0.45282043513810871</c:v>
                </c:pt>
                <c:pt idx="901">
                  <c:v>0.45324675631015177</c:v>
                </c:pt>
                <c:pt idx="902">
                  <c:v>0.45365516175288861</c:v>
                </c:pt>
                <c:pt idx="903">
                  <c:v>0.4540555677563094</c:v>
                </c:pt>
                <c:pt idx="904">
                  <c:v>0.45445086000746143</c:v>
                </c:pt>
                <c:pt idx="905">
                  <c:v>0.45482923105583734</c:v>
                </c:pt>
                <c:pt idx="906">
                  <c:v>0.45519756347071644</c:v>
                </c:pt>
                <c:pt idx="907">
                  <c:v>0.45554996409636683</c:v>
                </c:pt>
                <c:pt idx="908">
                  <c:v>0.45588270015317339</c:v>
                </c:pt>
                <c:pt idx="909">
                  <c:v>0.45619206674438412</c:v>
                </c:pt>
                <c:pt idx="910">
                  <c:v>0.45650165836853163</c:v>
                </c:pt>
                <c:pt idx="911">
                  <c:v>0.45679084235703876</c:v>
                </c:pt>
                <c:pt idx="912">
                  <c:v>0.45708442658600057</c:v>
                </c:pt>
                <c:pt idx="913">
                  <c:v>0.45737652569503218</c:v>
                </c:pt>
                <c:pt idx="914">
                  <c:v>0.45765777899549437</c:v>
                </c:pt>
                <c:pt idx="915">
                  <c:v>0.45793022096367081</c:v>
                </c:pt>
                <c:pt idx="916">
                  <c:v>0.45818874401085635</c:v>
                </c:pt>
                <c:pt idx="917">
                  <c:v>0.45842996434400607</c:v>
                </c:pt>
                <c:pt idx="918">
                  <c:v>0.45866347222566578</c:v>
                </c:pt>
                <c:pt idx="919">
                  <c:v>0.45887914168624511</c:v>
                </c:pt>
                <c:pt idx="920">
                  <c:v>0.45908768142672884</c:v>
                </c:pt>
                <c:pt idx="921">
                  <c:v>0.45928675490016158</c:v>
                </c:pt>
                <c:pt idx="922">
                  <c:v>0.45946688500128607</c:v>
                </c:pt>
                <c:pt idx="923">
                  <c:v>0.45963678636434446</c:v>
                </c:pt>
                <c:pt idx="924">
                  <c:v>0.45978065217769531</c:v>
                </c:pt>
                <c:pt idx="925">
                  <c:v>0.4599025497608169</c:v>
                </c:pt>
                <c:pt idx="926">
                  <c:v>0.46001142475019019</c:v>
                </c:pt>
                <c:pt idx="927">
                  <c:v>0.46009791595875554</c:v>
                </c:pt>
                <c:pt idx="928">
                  <c:v>0.46016263783121558</c:v>
                </c:pt>
                <c:pt idx="929">
                  <c:v>0.46021421137976354</c:v>
                </c:pt>
                <c:pt idx="930">
                  <c:v>0.46025329862215753</c:v>
                </c:pt>
                <c:pt idx="931">
                  <c:v>0.46026222942465062</c:v>
                </c:pt>
                <c:pt idx="932">
                  <c:v>0.46025311686240716</c:v>
                </c:pt>
                <c:pt idx="933">
                  <c:v>0.46021547978706695</c:v>
                </c:pt>
                <c:pt idx="934">
                  <c:v>0.46015067376014246</c:v>
                </c:pt>
                <c:pt idx="935">
                  <c:v>0.46006442338037923</c:v>
                </c:pt>
                <c:pt idx="936">
                  <c:v>0.45995552227919495</c:v>
                </c:pt>
                <c:pt idx="937">
                  <c:v>0.45982119200937027</c:v>
                </c:pt>
                <c:pt idx="938">
                  <c:v>0.45966173294593177</c:v>
                </c:pt>
                <c:pt idx="939">
                  <c:v>0.45947404199772657</c:v>
                </c:pt>
                <c:pt idx="940">
                  <c:v>0.45925869316791401</c:v>
                </c:pt>
                <c:pt idx="941">
                  <c:v>0.45901557851530689</c:v>
                </c:pt>
                <c:pt idx="942">
                  <c:v>0.45874101670667489</c:v>
                </c:pt>
                <c:pt idx="943">
                  <c:v>0.45844085358053777</c:v>
                </c:pt>
                <c:pt idx="944">
                  <c:v>0.45811490422299822</c:v>
                </c:pt>
                <c:pt idx="945">
                  <c:v>0.45775270008556784</c:v>
                </c:pt>
                <c:pt idx="946">
                  <c:v>0.45736140954393728</c:v>
                </c:pt>
                <c:pt idx="947">
                  <c:v>0.4569407375515972</c:v>
                </c:pt>
                <c:pt idx="948">
                  <c:v>0.45647983137643244</c:v>
                </c:pt>
                <c:pt idx="949">
                  <c:v>0.45598755819535597</c:v>
                </c:pt>
                <c:pt idx="950">
                  <c:v>0.45546335435457885</c:v>
                </c:pt>
                <c:pt idx="951">
                  <c:v>0.45489635593135508</c:v>
                </c:pt>
                <c:pt idx="952">
                  <c:v>0.45430274378625124</c:v>
                </c:pt>
                <c:pt idx="953">
                  <c:v>0.45367115983604489</c:v>
                </c:pt>
                <c:pt idx="954">
                  <c:v>0.45300722052281184</c:v>
                </c:pt>
                <c:pt idx="955">
                  <c:v>0.45230736557725482</c:v>
                </c:pt>
                <c:pt idx="956">
                  <c:v>0.45156339007579627</c:v>
                </c:pt>
                <c:pt idx="957">
                  <c:v>0.45077265096729208</c:v>
                </c:pt>
                <c:pt idx="958">
                  <c:v>0.44994872523054424</c:v>
                </c:pt>
                <c:pt idx="959">
                  <c:v>0.44908243364683248</c:v>
                </c:pt>
                <c:pt idx="960">
                  <c:v>0.44817242975369176</c:v>
                </c:pt>
                <c:pt idx="961">
                  <c:v>0.44721667466232101</c:v>
                </c:pt>
                <c:pt idx="962">
                  <c:v>0.4462212126159017</c:v>
                </c:pt>
                <c:pt idx="963">
                  <c:v>0.44517982796134908</c:v>
                </c:pt>
                <c:pt idx="964">
                  <c:v>0.44409725812849948</c:v>
                </c:pt>
                <c:pt idx="965">
                  <c:v>0.44296442178988382</c:v>
                </c:pt>
                <c:pt idx="966">
                  <c:v>0.44181717954568883</c:v>
                </c:pt>
                <c:pt idx="967">
                  <c:v>0.44063009986273016</c:v>
                </c:pt>
                <c:pt idx="968">
                  <c:v>0.43942393751905862</c:v>
                </c:pt>
                <c:pt idx="969">
                  <c:v>0.43821704533485639</c:v>
                </c:pt>
                <c:pt idx="970">
                  <c:v>0.43700501469233533</c:v>
                </c:pt>
                <c:pt idx="971">
                  <c:v>0.43581716093503181</c:v>
                </c:pt>
                <c:pt idx="972">
                  <c:v>0.43461800236354686</c:v>
                </c:pt>
                <c:pt idx="973">
                  <c:v>0.43340200221947511</c:v>
                </c:pt>
                <c:pt idx="974">
                  <c:v>0.43217988159773646</c:v>
                </c:pt>
                <c:pt idx="975">
                  <c:v>0.43088169341877791</c:v>
                </c:pt>
                <c:pt idx="976">
                  <c:v>0.42949533698610676</c:v>
                </c:pt>
                <c:pt idx="977">
                  <c:v>0.4280444286398396</c:v>
                </c:pt>
                <c:pt idx="978">
                  <c:v>0.42648622822930082</c:v>
                </c:pt>
                <c:pt idx="979">
                  <c:v>0.42486951101221165</c:v>
                </c:pt>
                <c:pt idx="980">
                  <c:v>0.42316854004444132</c:v>
                </c:pt>
                <c:pt idx="981">
                  <c:v>0.42142739198133655</c:v>
                </c:pt>
                <c:pt idx="982">
                  <c:v>0.41964377094907407</c:v>
                </c:pt>
                <c:pt idx="983">
                  <c:v>0.41792426605702404</c:v>
                </c:pt>
                <c:pt idx="984">
                  <c:v>0.41619414499800056</c:v>
                </c:pt>
                <c:pt idx="985">
                  <c:v>0.41462903066055035</c:v>
                </c:pt>
                <c:pt idx="986">
                  <c:v>0.41314223233396968</c:v>
                </c:pt>
                <c:pt idx="987">
                  <c:v>0.41181065151952118</c:v>
                </c:pt>
                <c:pt idx="988">
                  <c:v>0.41060388643867946</c:v>
                </c:pt>
                <c:pt idx="989">
                  <c:v>0.40950882598320687</c:v>
                </c:pt>
                <c:pt idx="990">
                  <c:v>0.40851001606304621</c:v>
                </c:pt>
                <c:pt idx="991">
                  <c:v>0.40756606225695702</c:v>
                </c:pt>
                <c:pt idx="992">
                  <c:v>0.40667211212320736</c:v>
                </c:pt>
                <c:pt idx="993">
                  <c:v>0.4057616937423581</c:v>
                </c:pt>
                <c:pt idx="994">
                  <c:v>0.40489712633004366</c:v>
                </c:pt>
                <c:pt idx="995">
                  <c:v>0.40403336617995944</c:v>
                </c:pt>
                <c:pt idx="996">
                  <c:v>0.40317401502469141</c:v>
                </c:pt>
                <c:pt idx="997">
                  <c:v>0.40245166746223476</c:v>
                </c:pt>
                <c:pt idx="998">
                  <c:v>0.40156878449409733</c:v>
                </c:pt>
                <c:pt idx="999">
                  <c:v>0.40097023902100298</c:v>
                </c:pt>
                <c:pt idx="1000">
                  <c:v>0.40004296801074107</c:v>
                </c:pt>
                <c:pt idx="1001">
                  <c:v>0.19658001956299956</c:v>
                </c:pt>
                <c:pt idx="1002">
                  <c:v>0.19671051171728593</c:v>
                </c:pt>
                <c:pt idx="1003">
                  <c:v>0.19685019616545874</c:v>
                </c:pt>
                <c:pt idx="1004">
                  <c:v>0.19700078506958038</c:v>
                </c:pt>
                <c:pt idx="1005">
                  <c:v>0.1971488577676804</c:v>
                </c:pt>
                <c:pt idx="1006">
                  <c:v>0.19730701097269449</c:v>
                </c:pt>
                <c:pt idx="1007">
                  <c:v>0.19747589943968538</c:v>
                </c:pt>
                <c:pt idx="1008">
                  <c:v>0.19765397824477257</c:v>
                </c:pt>
                <c:pt idx="1009">
                  <c:v>0.19783767378938336</c:v>
                </c:pt>
                <c:pt idx="1010">
                  <c:v>0.19804309683090199</c:v>
                </c:pt>
                <c:pt idx="1011">
                  <c:v>0.19826383337842693</c:v>
                </c:pt>
                <c:pt idx="1012">
                  <c:v>0.1985311654549379</c:v>
                </c:pt>
                <c:pt idx="1013">
                  <c:v>0.19883284453485151</c:v>
                </c:pt>
                <c:pt idx="1014">
                  <c:v>0.19915847353492144</c:v>
                </c:pt>
                <c:pt idx="1015">
                  <c:v>0.19954671996376888</c:v>
                </c:pt>
                <c:pt idx="1016">
                  <c:v>0.20000292512686479</c:v>
                </c:pt>
                <c:pt idx="1017">
                  <c:v>0.20054272790803027</c:v>
                </c:pt>
                <c:pt idx="1018">
                  <c:v>0.20117453170675603</c:v>
                </c:pt>
                <c:pt idx="1019">
                  <c:v>0.20186777174270243</c:v>
                </c:pt>
                <c:pt idx="1020">
                  <c:v>0.20263741419421671</c:v>
                </c:pt>
                <c:pt idx="1021">
                  <c:v>0.20341498389215201</c:v>
                </c:pt>
                <c:pt idx="1022">
                  <c:v>0.20416769119509584</c:v>
                </c:pt>
                <c:pt idx="1023">
                  <c:v>0.20496443118646851</c:v>
                </c:pt>
                <c:pt idx="1024">
                  <c:v>0.20569951312187554</c:v>
                </c:pt>
                <c:pt idx="1025">
                  <c:v>0.20647422230101178</c:v>
                </c:pt>
                <c:pt idx="1026">
                  <c:v>0.2072120949123957</c:v>
                </c:pt>
                <c:pt idx="1027">
                  <c:v>0.20797726041133024</c:v>
                </c:pt>
                <c:pt idx="1028">
                  <c:v>0.20871475304970394</c:v>
                </c:pt>
                <c:pt idx="1029">
                  <c:v>0.2095194857119117</c:v>
                </c:pt>
                <c:pt idx="1030">
                  <c:v>0.21029891388852781</c:v>
                </c:pt>
                <c:pt idx="1031">
                  <c:v>0.21117405792428542</c:v>
                </c:pt>
                <c:pt idx="1032">
                  <c:v>0.21203351065449741</c:v>
                </c:pt>
                <c:pt idx="1033">
                  <c:v>0.21297435725136099</c:v>
                </c:pt>
                <c:pt idx="1034">
                  <c:v>0.21393392183893159</c:v>
                </c:pt>
                <c:pt idx="1035">
                  <c:v>0.21490284791715505</c:v>
                </c:pt>
                <c:pt idx="1036">
                  <c:v>0.2158667119242362</c:v>
                </c:pt>
                <c:pt idx="1037">
                  <c:v>0.21683322832443361</c:v>
                </c:pt>
                <c:pt idx="1038">
                  <c:v>0.21773751900904281</c:v>
                </c:pt>
                <c:pt idx="1039">
                  <c:v>0.21867916550506739</c:v>
                </c:pt>
                <c:pt idx="1040">
                  <c:v>0.21960018100500206</c:v>
                </c:pt>
                <c:pt idx="1041">
                  <c:v>0.2205101162520747</c:v>
                </c:pt>
                <c:pt idx="1042">
                  <c:v>0.22141271656663755</c:v>
                </c:pt>
                <c:pt idx="1043">
                  <c:v>0.22230407474235611</c:v>
                </c:pt>
                <c:pt idx="1044">
                  <c:v>0.22320223896827274</c:v>
                </c:pt>
                <c:pt idx="1045">
                  <c:v>0.22408063960509461</c:v>
                </c:pt>
                <c:pt idx="1046">
                  <c:v>0.22495363017684833</c:v>
                </c:pt>
                <c:pt idx="1047">
                  <c:v>0.22584844594112385</c:v>
                </c:pt>
                <c:pt idx="1048">
                  <c:v>0.22675491698894901</c:v>
                </c:pt>
                <c:pt idx="1049">
                  <c:v>0.2276817442797722</c:v>
                </c:pt>
                <c:pt idx="1050">
                  <c:v>0.22865103618227672</c:v>
                </c:pt>
                <c:pt idx="1051">
                  <c:v>0.22963302715259248</c:v>
                </c:pt>
                <c:pt idx="1052">
                  <c:v>0.23064280177125371</c:v>
                </c:pt>
                <c:pt idx="1053">
                  <c:v>0.23168392169394639</c:v>
                </c:pt>
                <c:pt idx="1054">
                  <c:v>0.23273976649003345</c:v>
                </c:pt>
                <c:pt idx="1055">
                  <c:v>0.23381424092906122</c:v>
                </c:pt>
                <c:pt idx="1056">
                  <c:v>0.2348927121812899</c:v>
                </c:pt>
                <c:pt idx="1057">
                  <c:v>0.23596370375987508</c:v>
                </c:pt>
                <c:pt idx="1058">
                  <c:v>0.23702892899084022</c:v>
                </c:pt>
                <c:pt idx="1059">
                  <c:v>0.23809863262780961</c:v>
                </c:pt>
                <c:pt idx="1060">
                  <c:v>0.23916566588488805</c:v>
                </c:pt>
                <c:pt idx="1061">
                  <c:v>0.24023266190721884</c:v>
                </c:pt>
                <c:pt idx="1062">
                  <c:v>0.24129348296887512</c:v>
                </c:pt>
                <c:pt idx="1063">
                  <c:v>0.24234918136076478</c:v>
                </c:pt>
                <c:pt idx="1064">
                  <c:v>0.24341086189003144</c:v>
                </c:pt>
                <c:pt idx="1065">
                  <c:v>0.24447312471981331</c:v>
                </c:pt>
                <c:pt idx="1066">
                  <c:v>0.24554514522012647</c:v>
                </c:pt>
                <c:pt idx="1067">
                  <c:v>0.246637203080978</c:v>
                </c:pt>
                <c:pt idx="1068">
                  <c:v>0.24772694872115061</c:v>
                </c:pt>
                <c:pt idx="1069">
                  <c:v>0.24882997375962193</c:v>
                </c:pt>
                <c:pt idx="1070">
                  <c:v>0.24992034550800632</c:v>
                </c:pt>
                <c:pt idx="1071">
                  <c:v>0.25101856332663675</c:v>
                </c:pt>
                <c:pt idx="1072">
                  <c:v>0.2521008803584277</c:v>
                </c:pt>
                <c:pt idx="1073">
                  <c:v>0.2531733786111115</c:v>
                </c:pt>
                <c:pt idx="1074">
                  <c:v>0.25424543659244375</c:v>
                </c:pt>
                <c:pt idx="1075">
                  <c:v>0.25531721588621836</c:v>
                </c:pt>
                <c:pt idx="1076">
                  <c:v>0.2563920846411224</c:v>
                </c:pt>
                <c:pt idx="1077">
                  <c:v>0.25747648007766039</c:v>
                </c:pt>
                <c:pt idx="1078">
                  <c:v>0.25854964639230199</c:v>
                </c:pt>
                <c:pt idx="1079">
                  <c:v>0.25962561677791784</c:v>
                </c:pt>
                <c:pt idx="1080">
                  <c:v>0.26069809247162329</c:v>
                </c:pt>
                <c:pt idx="1081">
                  <c:v>0.26177213544646677</c:v>
                </c:pt>
                <c:pt idx="1082">
                  <c:v>0.26283501835954282</c:v>
                </c:pt>
                <c:pt idx="1083">
                  <c:v>0.26390132137641931</c:v>
                </c:pt>
                <c:pt idx="1084">
                  <c:v>0.2649580959882854</c:v>
                </c:pt>
                <c:pt idx="1085">
                  <c:v>0.26600630650531926</c:v>
                </c:pt>
                <c:pt idx="1086">
                  <c:v>0.26705355217706334</c:v>
                </c:pt>
                <c:pt idx="1087">
                  <c:v>0.2681029829140294</c:v>
                </c:pt>
                <c:pt idx="1088">
                  <c:v>0.26914497613816918</c:v>
                </c:pt>
                <c:pt idx="1089">
                  <c:v>0.27018479436786791</c:v>
                </c:pt>
                <c:pt idx="1090">
                  <c:v>0.27121609638108934</c:v>
                </c:pt>
                <c:pt idx="1091">
                  <c:v>0.27224449373572684</c:v>
                </c:pt>
                <c:pt idx="1092">
                  <c:v>0.27326874511265653</c:v>
                </c:pt>
                <c:pt idx="1093">
                  <c:v>0.27428862007867688</c:v>
                </c:pt>
                <c:pt idx="1094">
                  <c:v>0.27530401023752882</c:v>
                </c:pt>
                <c:pt idx="1095">
                  <c:v>0.27631948942061313</c:v>
                </c:pt>
                <c:pt idx="1096">
                  <c:v>0.27732614256272742</c:v>
                </c:pt>
                <c:pt idx="1097">
                  <c:v>0.27832589697003696</c:v>
                </c:pt>
                <c:pt idx="1098">
                  <c:v>0.27932329460132926</c:v>
                </c:pt>
                <c:pt idx="1099">
                  <c:v>0.28031684735806156</c:v>
                </c:pt>
                <c:pt idx="1100">
                  <c:v>0.28131035092570067</c:v>
                </c:pt>
                <c:pt idx="1101">
                  <c:v>0.28231092403766761</c:v>
                </c:pt>
                <c:pt idx="1102">
                  <c:v>0.28329872406883894</c:v>
                </c:pt>
                <c:pt idx="1103">
                  <c:v>0.28428269324531985</c:v>
                </c:pt>
                <c:pt idx="1104">
                  <c:v>0.28526252235414035</c:v>
                </c:pt>
                <c:pt idx="1105">
                  <c:v>0.28623736562366447</c:v>
                </c:pt>
                <c:pt idx="1106">
                  <c:v>0.28720328616134067</c:v>
                </c:pt>
                <c:pt idx="1107">
                  <c:v>0.2881670098558794</c:v>
                </c:pt>
                <c:pt idx="1108">
                  <c:v>0.28912403399572673</c:v>
                </c:pt>
                <c:pt idx="1109">
                  <c:v>0.29007729951684591</c:v>
                </c:pt>
                <c:pt idx="1110">
                  <c:v>0.29101788988987143</c:v>
                </c:pt>
                <c:pt idx="1111">
                  <c:v>0.29195728142893651</c:v>
                </c:pt>
                <c:pt idx="1112">
                  <c:v>0.29288267397465312</c:v>
                </c:pt>
                <c:pt idx="1113">
                  <c:v>0.29379990227272418</c:v>
                </c:pt>
                <c:pt idx="1114">
                  <c:v>0.29470717589073481</c:v>
                </c:pt>
                <c:pt idx="1115">
                  <c:v>0.29560126321025015</c:v>
                </c:pt>
                <c:pt idx="1116">
                  <c:v>0.29649132345271662</c:v>
                </c:pt>
                <c:pt idx="1117">
                  <c:v>0.29737390495301635</c:v>
                </c:pt>
                <c:pt idx="1118">
                  <c:v>0.29825515203268177</c:v>
                </c:pt>
                <c:pt idx="1119">
                  <c:v>0.29913466789335857</c:v>
                </c:pt>
                <c:pt idx="1120">
                  <c:v>0.30001694943683926</c:v>
                </c:pt>
                <c:pt idx="1121">
                  <c:v>0.30089713197910523</c:v>
                </c:pt>
                <c:pt idx="1122">
                  <c:v>0.30177298167946492</c:v>
                </c:pt>
                <c:pt idx="1123">
                  <c:v>0.30265559333606201</c:v>
                </c:pt>
                <c:pt idx="1124">
                  <c:v>0.30354250421066892</c:v>
                </c:pt>
                <c:pt idx="1125">
                  <c:v>0.30442946866928078</c:v>
                </c:pt>
                <c:pt idx="1126">
                  <c:v>0.30532161293633647</c:v>
                </c:pt>
                <c:pt idx="1127">
                  <c:v>0.30620525413689875</c:v>
                </c:pt>
                <c:pt idx="1128">
                  <c:v>0.30708472557551614</c:v>
                </c:pt>
                <c:pt idx="1129">
                  <c:v>0.30795673553517822</c:v>
                </c:pt>
                <c:pt idx="1130">
                  <c:v>0.30880438252804637</c:v>
                </c:pt>
                <c:pt idx="1131">
                  <c:v>0.30964593213337571</c:v>
                </c:pt>
                <c:pt idx="1132">
                  <c:v>0.31048294639231183</c:v>
                </c:pt>
                <c:pt idx="1133">
                  <c:v>0.3113113160206375</c:v>
                </c:pt>
                <c:pt idx="1134">
                  <c:v>0.3121414344961308</c:v>
                </c:pt>
                <c:pt idx="1135">
                  <c:v>0.312971311254364</c:v>
                </c:pt>
                <c:pt idx="1136">
                  <c:v>0.31379588705790346</c:v>
                </c:pt>
                <c:pt idx="1137">
                  <c:v>0.31462221772567833</c:v>
                </c:pt>
                <c:pt idx="1138">
                  <c:v>0.31544477260900783</c:v>
                </c:pt>
                <c:pt idx="1139">
                  <c:v>0.31626910533184144</c:v>
                </c:pt>
                <c:pt idx="1140">
                  <c:v>0.31709624350032783</c:v>
                </c:pt>
                <c:pt idx="1141">
                  <c:v>0.31791726044042345</c:v>
                </c:pt>
                <c:pt idx="1142">
                  <c:v>0.31873808474597032</c:v>
                </c:pt>
                <c:pt idx="1143">
                  <c:v>0.31954829275074587</c:v>
                </c:pt>
                <c:pt idx="1144">
                  <c:v>0.32035116227838772</c:v>
                </c:pt>
                <c:pt idx="1145">
                  <c:v>0.32115811205400074</c:v>
                </c:pt>
                <c:pt idx="1146">
                  <c:v>0.32195264893346143</c:v>
                </c:pt>
                <c:pt idx="1147">
                  <c:v>0.32274358663066582</c:v>
                </c:pt>
                <c:pt idx="1148">
                  <c:v>0.32353749642386365</c:v>
                </c:pt>
                <c:pt idx="1149">
                  <c:v>0.3243244438705688</c:v>
                </c:pt>
                <c:pt idx="1150">
                  <c:v>0.32511581240977672</c:v>
                </c:pt>
                <c:pt idx="1151">
                  <c:v>0.32590936730780978</c:v>
                </c:pt>
                <c:pt idx="1152">
                  <c:v>0.32670371839868673</c:v>
                </c:pt>
                <c:pt idx="1153">
                  <c:v>0.32749849863013908</c:v>
                </c:pt>
                <c:pt idx="1154">
                  <c:v>0.32828704131408687</c:v>
                </c:pt>
                <c:pt idx="1155">
                  <c:v>0.32906974519621313</c:v>
                </c:pt>
                <c:pt idx="1156">
                  <c:v>0.32985172770169152</c:v>
                </c:pt>
                <c:pt idx="1157">
                  <c:v>0.33063140634926558</c:v>
                </c:pt>
                <c:pt idx="1158">
                  <c:v>0.33140674055768338</c:v>
                </c:pt>
                <c:pt idx="1159">
                  <c:v>0.33217465440828531</c:v>
                </c:pt>
                <c:pt idx="1160">
                  <c:v>0.33293132785128532</c:v>
                </c:pt>
                <c:pt idx="1161">
                  <c:v>0.33367793068378165</c:v>
                </c:pt>
                <c:pt idx="1162">
                  <c:v>0.33440502691052881</c:v>
                </c:pt>
                <c:pt idx="1163">
                  <c:v>0.33513100140715485</c:v>
                </c:pt>
                <c:pt idx="1164">
                  <c:v>0.33584953105067039</c:v>
                </c:pt>
                <c:pt idx="1165">
                  <c:v>0.33656069568248353</c:v>
                </c:pt>
                <c:pt idx="1166">
                  <c:v>0.33726545996969548</c:v>
                </c:pt>
                <c:pt idx="1167">
                  <c:v>0.33795708603000801</c:v>
                </c:pt>
                <c:pt idx="1168">
                  <c:v>0.33863973582744733</c:v>
                </c:pt>
                <c:pt idx="1169">
                  <c:v>0.33931242392739652</c:v>
                </c:pt>
                <c:pt idx="1170">
                  <c:v>0.33997390789131982</c:v>
                </c:pt>
                <c:pt idx="1171">
                  <c:v>0.34062720786504652</c:v>
                </c:pt>
                <c:pt idx="1172">
                  <c:v>0.34127139250060234</c:v>
                </c:pt>
                <c:pt idx="1173">
                  <c:v>0.34191207001556323</c:v>
                </c:pt>
                <c:pt idx="1174">
                  <c:v>0.34254964337428173</c:v>
                </c:pt>
                <c:pt idx="1175">
                  <c:v>0.3431733707225515</c:v>
                </c:pt>
                <c:pt idx="1176">
                  <c:v>0.34379342060749957</c:v>
                </c:pt>
                <c:pt idx="1177">
                  <c:v>0.34440000722634945</c:v>
                </c:pt>
                <c:pt idx="1178">
                  <c:v>0.34499349880185987</c:v>
                </c:pt>
                <c:pt idx="1179">
                  <c:v>0.34558578093844261</c:v>
                </c:pt>
                <c:pt idx="1180">
                  <c:v>0.34617775298495806</c:v>
                </c:pt>
                <c:pt idx="1181">
                  <c:v>0.3467596329614433</c:v>
                </c:pt>
                <c:pt idx="1182">
                  <c:v>0.34733756385108766</c:v>
                </c:pt>
                <c:pt idx="1183">
                  <c:v>0.34790787679841356</c:v>
                </c:pt>
                <c:pt idx="1184">
                  <c:v>0.34847525371937549</c:v>
                </c:pt>
                <c:pt idx="1185">
                  <c:v>0.34903041846964372</c:v>
                </c:pt>
                <c:pt idx="1186">
                  <c:v>0.34957840039103583</c:v>
                </c:pt>
                <c:pt idx="1187">
                  <c:v>0.35012199038197594</c:v>
                </c:pt>
                <c:pt idx="1188">
                  <c:v>0.35065489944520073</c:v>
                </c:pt>
                <c:pt idx="1189">
                  <c:v>0.35118545538160184</c:v>
                </c:pt>
                <c:pt idx="1190">
                  <c:v>0.3517153990653305</c:v>
                </c:pt>
                <c:pt idx="1191">
                  <c:v>0.35222781265701947</c:v>
                </c:pt>
                <c:pt idx="1192">
                  <c:v>0.35272645511244755</c:v>
                </c:pt>
                <c:pt idx="1193">
                  <c:v>0.3532160502111652</c:v>
                </c:pt>
                <c:pt idx="1194">
                  <c:v>0.3536928298705253</c:v>
                </c:pt>
                <c:pt idx="1195">
                  <c:v>0.35415238097733587</c:v>
                </c:pt>
                <c:pt idx="1196">
                  <c:v>0.35459913993652376</c:v>
                </c:pt>
                <c:pt idx="1197">
                  <c:v>0.35502889915090702</c:v>
                </c:pt>
                <c:pt idx="1198">
                  <c:v>0.35544018917744968</c:v>
                </c:pt>
                <c:pt idx="1199">
                  <c:v>0.35583310651063565</c:v>
                </c:pt>
                <c:pt idx="1200">
                  <c:v>0.35620975501370616</c:v>
                </c:pt>
                <c:pt idx="1201">
                  <c:v>0.356564676229772</c:v>
                </c:pt>
                <c:pt idx="1202">
                  <c:v>0.35689953828561088</c:v>
                </c:pt>
                <c:pt idx="1203">
                  <c:v>0.35722710682988618</c:v>
                </c:pt>
                <c:pt idx="1204">
                  <c:v>0.35753347710303585</c:v>
                </c:pt>
                <c:pt idx="1205">
                  <c:v>0.35781706536331104</c:v>
                </c:pt>
                <c:pt idx="1206">
                  <c:v>0.35808884513589928</c:v>
                </c:pt>
                <c:pt idx="1207">
                  <c:v>0.35833694550848638</c:v>
                </c:pt>
                <c:pt idx="1208">
                  <c:v>0.35856339964687728</c:v>
                </c:pt>
                <c:pt idx="1209">
                  <c:v>0.35877336199415444</c:v>
                </c:pt>
                <c:pt idx="1210">
                  <c:v>0.35896132298873812</c:v>
                </c:pt>
                <c:pt idx="1211">
                  <c:v>0.35913158180070032</c:v>
                </c:pt>
                <c:pt idx="1212">
                  <c:v>0.35928884766434255</c:v>
                </c:pt>
                <c:pt idx="1213">
                  <c:v>0.35943302837169733</c:v>
                </c:pt>
                <c:pt idx="1214">
                  <c:v>0.35956672943450524</c:v>
                </c:pt>
                <c:pt idx="1215">
                  <c:v>0.35968608883986758</c:v>
                </c:pt>
                <c:pt idx="1216">
                  <c:v>0.35978335341309359</c:v>
                </c:pt>
                <c:pt idx="1217">
                  <c:v>0.35986939756409281</c:v>
                </c:pt>
                <c:pt idx="1218">
                  <c:v>0.35994452157420137</c:v>
                </c:pt>
                <c:pt idx="1219">
                  <c:v>0.36000231285755946</c:v>
                </c:pt>
                <c:pt idx="1220">
                  <c:v>0.36005120921116901</c:v>
                </c:pt>
                <c:pt idx="1221">
                  <c:v>0.36008956479382603</c:v>
                </c:pt>
                <c:pt idx="1222">
                  <c:v>0.36011057612316738</c:v>
                </c:pt>
                <c:pt idx="1223">
                  <c:v>0.36011534193794886</c:v>
                </c:pt>
                <c:pt idx="1224">
                  <c:v>0.36010389710096152</c:v>
                </c:pt>
                <c:pt idx="1225">
                  <c:v>0.36007062639174342</c:v>
                </c:pt>
                <c:pt idx="1226">
                  <c:v>0.36000989784180387</c:v>
                </c:pt>
                <c:pt idx="1227">
                  <c:v>0.35993076926512935</c:v>
                </c:pt>
                <c:pt idx="1228">
                  <c:v>0.35983447647248723</c:v>
                </c:pt>
                <c:pt idx="1229">
                  <c:v>0.35971217148716739</c:v>
                </c:pt>
                <c:pt idx="1230">
                  <c:v>0.35957426624266353</c:v>
                </c:pt>
                <c:pt idx="1231">
                  <c:v>0.35942005364631968</c:v>
                </c:pt>
                <c:pt idx="1232">
                  <c:v>0.35924490400405568</c:v>
                </c:pt>
                <c:pt idx="1233">
                  <c:v>0.35905047671074186</c:v>
                </c:pt>
                <c:pt idx="1234">
                  <c:v>0.35884319740752146</c:v>
                </c:pt>
                <c:pt idx="1235">
                  <c:v>0.35862361380126562</c:v>
                </c:pt>
                <c:pt idx="1236">
                  <c:v>0.35838715682854561</c:v>
                </c:pt>
                <c:pt idx="1237">
                  <c:v>0.35814677413822937</c:v>
                </c:pt>
                <c:pt idx="1238">
                  <c:v>0.35790372956885896</c:v>
                </c:pt>
                <c:pt idx="1239">
                  <c:v>0.35764822381514927</c:v>
                </c:pt>
                <c:pt idx="1240">
                  <c:v>0.35739451783663695</c:v>
                </c:pt>
                <c:pt idx="1241">
                  <c:v>0.35714319565550484</c:v>
                </c:pt>
                <c:pt idx="1242">
                  <c:v>0.35688583087806913</c:v>
                </c:pt>
                <c:pt idx="1243">
                  <c:v>0.35663805808630844</c:v>
                </c:pt>
                <c:pt idx="1244">
                  <c:v>0.356393231186866</c:v>
                </c:pt>
                <c:pt idx="1245">
                  <c:v>0.35614892403020026</c:v>
                </c:pt>
                <c:pt idx="1246">
                  <c:v>0.35590667423513428</c:v>
                </c:pt>
                <c:pt idx="1247">
                  <c:v>0.35566526984018482</c:v>
                </c:pt>
                <c:pt idx="1248">
                  <c:v>0.35542077196657512</c:v>
                </c:pt>
                <c:pt idx="1249">
                  <c:v>0.3551715738098597</c:v>
                </c:pt>
                <c:pt idx="1250">
                  <c:v>0.35492024424127022</c:v>
                </c:pt>
                <c:pt idx="1251">
                  <c:v>0.35466149620035636</c:v>
                </c:pt>
                <c:pt idx="1252">
                  <c:v>0.35439790326383375</c:v>
                </c:pt>
                <c:pt idx="1253">
                  <c:v>0.35412547311964487</c:v>
                </c:pt>
                <c:pt idx="1254">
                  <c:v>0.35384023149808874</c:v>
                </c:pt>
                <c:pt idx="1255">
                  <c:v>0.35354381718849182</c:v>
                </c:pt>
                <c:pt idx="1256">
                  <c:v>0.35323646931732888</c:v>
                </c:pt>
                <c:pt idx="1257">
                  <c:v>0.35292029546826198</c:v>
                </c:pt>
                <c:pt idx="1258">
                  <c:v>0.35259254135975776</c:v>
                </c:pt>
                <c:pt idx="1259">
                  <c:v>0.35225220668092294</c:v>
                </c:pt>
                <c:pt idx="1260">
                  <c:v>0.35190229520215455</c:v>
                </c:pt>
                <c:pt idx="1261">
                  <c:v>0.35153990492804338</c:v>
                </c:pt>
                <c:pt idx="1262">
                  <c:v>0.35117100343654389</c:v>
                </c:pt>
                <c:pt idx="1263">
                  <c:v>0.35079796349047365</c:v>
                </c:pt>
                <c:pt idx="1264">
                  <c:v>0.35042048803268955</c:v>
                </c:pt>
                <c:pt idx="1265">
                  <c:v>0.35004347674881997</c:v>
                </c:pt>
                <c:pt idx="1266">
                  <c:v>0.34966426619995666</c:v>
                </c:pt>
                <c:pt idx="1267">
                  <c:v>0.34928131867771539</c:v>
                </c:pt>
                <c:pt idx="1268">
                  <c:v>0.348891454825</c:v>
                </c:pt>
                <c:pt idx="1269">
                  <c:v>0.34849149013971858</c:v>
                </c:pt>
                <c:pt idx="1270">
                  <c:v>0.34808295906574493</c:v>
                </c:pt>
                <c:pt idx="1271">
                  <c:v>0.34766933196760724</c:v>
                </c:pt>
                <c:pt idx="1272">
                  <c:v>0.34724624854223213</c:v>
                </c:pt>
                <c:pt idx="1273">
                  <c:v>0.34681175101046374</c:v>
                </c:pt>
                <c:pt idx="1274">
                  <c:v>0.3463816638832326</c:v>
                </c:pt>
                <c:pt idx="1275">
                  <c:v>0.3459611573626874</c:v>
                </c:pt>
                <c:pt idx="1276">
                  <c:v>0.34555089980428227</c:v>
                </c:pt>
                <c:pt idx="1277">
                  <c:v>0.34516023356128406</c:v>
                </c:pt>
                <c:pt idx="1278">
                  <c:v>0.34479083628596158</c:v>
                </c:pt>
                <c:pt idx="1279">
                  <c:v>0.34443118929001276</c:v>
                </c:pt>
                <c:pt idx="1280">
                  <c:v>0.34408000544333384</c:v>
                </c:pt>
                <c:pt idx="1281">
                  <c:v>0.34373665212676291</c:v>
                </c:pt>
                <c:pt idx="1282">
                  <c:v>0.34341374650866135</c:v>
                </c:pt>
                <c:pt idx="1283">
                  <c:v>0.34311541982665561</c:v>
                </c:pt>
                <c:pt idx="1284">
                  <c:v>0.34282129627151681</c:v>
                </c:pt>
                <c:pt idx="1285">
                  <c:v>0.34255381888253672</c:v>
                </c:pt>
                <c:pt idx="1286">
                  <c:v>0.34226670372063445</c:v>
                </c:pt>
                <c:pt idx="1287">
                  <c:v>0.34197931642050455</c:v>
                </c:pt>
                <c:pt idx="1288">
                  <c:v>0.3416735007075849</c:v>
                </c:pt>
                <c:pt idx="1289">
                  <c:v>0.34136676530800281</c:v>
                </c:pt>
                <c:pt idx="1290">
                  <c:v>0.34103969363718867</c:v>
                </c:pt>
                <c:pt idx="1291">
                  <c:v>0.34069825742814003</c:v>
                </c:pt>
                <c:pt idx="1292">
                  <c:v>0.34033058319600984</c:v>
                </c:pt>
                <c:pt idx="1293">
                  <c:v>0.33993319152700197</c:v>
                </c:pt>
                <c:pt idx="1294">
                  <c:v>0.33951742902668242</c:v>
                </c:pt>
                <c:pt idx="1295">
                  <c:v>0.33906973783203487</c:v>
                </c:pt>
                <c:pt idx="1296">
                  <c:v>0.33860283570134397</c:v>
                </c:pt>
                <c:pt idx="1297">
                  <c:v>0.33812478658349887</c:v>
                </c:pt>
                <c:pt idx="1298">
                  <c:v>0.33762621577876289</c:v>
                </c:pt>
                <c:pt idx="1299">
                  <c:v>0.33712182226130522</c:v>
                </c:pt>
                <c:pt idx="1300">
                  <c:v>0.33659518199250005</c:v>
                </c:pt>
                <c:pt idx="1301">
                  <c:v>0.33606440572189045</c:v>
                </c:pt>
                <c:pt idx="1302">
                  <c:v>0.33553267182962676</c:v>
                </c:pt>
                <c:pt idx="1303">
                  <c:v>0.33498705705637755</c:v>
                </c:pt>
                <c:pt idx="1304">
                  <c:v>0.33443677691323792</c:v>
                </c:pt>
                <c:pt idx="1305">
                  <c:v>0.33388249468574366</c:v>
                </c:pt>
                <c:pt idx="1306">
                  <c:v>0.33333603795416056</c:v>
                </c:pt>
                <c:pt idx="1307">
                  <c:v>0.33278987405505422</c:v>
                </c:pt>
                <c:pt idx="1308">
                  <c:v>0.33225707159271112</c:v>
                </c:pt>
                <c:pt idx="1309">
                  <c:v>0.33173500205689227</c:v>
                </c:pt>
                <c:pt idx="1310">
                  <c:v>0.33120125615141965</c:v>
                </c:pt>
                <c:pt idx="1311">
                  <c:v>0.33067148627405113</c:v>
                </c:pt>
                <c:pt idx="1312">
                  <c:v>0.33015575159485616</c:v>
                </c:pt>
                <c:pt idx="1313">
                  <c:v>0.32964394471091568</c:v>
                </c:pt>
                <c:pt idx="1314">
                  <c:v>0.32915504741533114</c:v>
                </c:pt>
                <c:pt idx="1315">
                  <c:v>0.32869797583240667</c:v>
                </c:pt>
                <c:pt idx="1316">
                  <c:v>0.32826397098594567</c:v>
                </c:pt>
                <c:pt idx="1317">
                  <c:v>0.32786502244045446</c:v>
                </c:pt>
                <c:pt idx="1318">
                  <c:v>0.32748449797087681</c:v>
                </c:pt>
                <c:pt idx="1319">
                  <c:v>0.32711262465034591</c:v>
                </c:pt>
                <c:pt idx="1320">
                  <c:v>0.32677454546560897</c:v>
                </c:pt>
                <c:pt idx="1321">
                  <c:v>0.32645218908096263</c:v>
                </c:pt>
                <c:pt idx="1322">
                  <c:v>0.32615440841328081</c:v>
                </c:pt>
                <c:pt idx="1323">
                  <c:v>0.32589969873673874</c:v>
                </c:pt>
                <c:pt idx="1324">
                  <c:v>0.3256582186552302</c:v>
                </c:pt>
                <c:pt idx="1325">
                  <c:v>0.32542725819197488</c:v>
                </c:pt>
                <c:pt idx="1326">
                  <c:v>0.3252057378713038</c:v>
                </c:pt>
                <c:pt idx="1327">
                  <c:v>0.32499074436314107</c:v>
                </c:pt>
                <c:pt idx="1328">
                  <c:v>0.32478933030096085</c:v>
                </c:pt>
                <c:pt idx="1329">
                  <c:v>0.3245967498661228</c:v>
                </c:pt>
                <c:pt idx="1330">
                  <c:v>0.32442560845653656</c:v>
                </c:pt>
                <c:pt idx="1331">
                  <c:v>0.32426836341685256</c:v>
                </c:pt>
                <c:pt idx="1332">
                  <c:v>0.32414193792710183</c:v>
                </c:pt>
                <c:pt idx="1333">
                  <c:v>0.32406303585007146</c:v>
                </c:pt>
                <c:pt idx="1334">
                  <c:v>0.32398299982187195</c:v>
                </c:pt>
                <c:pt idx="1335">
                  <c:v>0.32392580904357143</c:v>
                </c:pt>
                <c:pt idx="1336">
                  <c:v>0.32386961639661588</c:v>
                </c:pt>
                <c:pt idx="1337">
                  <c:v>0.3238451436322195</c:v>
                </c:pt>
                <c:pt idx="1338">
                  <c:v>0.32382565517811596</c:v>
                </c:pt>
                <c:pt idx="1339">
                  <c:v>0.3238318355797129</c:v>
                </c:pt>
                <c:pt idx="1340">
                  <c:v>0.32388041457428357</c:v>
                </c:pt>
                <c:pt idx="1341">
                  <c:v>0.32396571244169681</c:v>
                </c:pt>
                <c:pt idx="1342">
                  <c:v>0.20403368224504731</c:v>
                </c:pt>
                <c:pt idx="1343">
                  <c:v>0.20480180904463444</c:v>
                </c:pt>
                <c:pt idx="1344">
                  <c:v>0.20567598004171411</c:v>
                </c:pt>
                <c:pt idx="1345">
                  <c:v>0.20653209057224295</c:v>
                </c:pt>
                <c:pt idx="1346">
                  <c:v>0.207349008301766</c:v>
                </c:pt>
                <c:pt idx="1347">
                  <c:v>0.20815039569092791</c:v>
                </c:pt>
                <c:pt idx="1348">
                  <c:v>0.20887150661524942</c:v>
                </c:pt>
                <c:pt idx="1349">
                  <c:v>0.20945605467976391</c:v>
                </c:pt>
                <c:pt idx="1350">
                  <c:v>0.21001932069923909</c:v>
                </c:pt>
                <c:pt idx="1351">
                  <c:v>0.21047447932682797</c:v>
                </c:pt>
                <c:pt idx="1352">
                  <c:v>0.21095011228168364</c:v>
                </c:pt>
                <c:pt idx="1353">
                  <c:v>0.2113375477594189</c:v>
                </c:pt>
                <c:pt idx="1354">
                  <c:v>0.21175380443492395</c:v>
                </c:pt>
                <c:pt idx="1355">
                  <c:v>0.2122166637597582</c:v>
                </c:pt>
                <c:pt idx="1356">
                  <c:v>0.21263939204315174</c:v>
                </c:pt>
                <c:pt idx="1357">
                  <c:v>0.21311884575376666</c:v>
                </c:pt>
                <c:pt idx="1358">
                  <c:v>0.21360184771126067</c:v>
                </c:pt>
                <c:pt idx="1359">
                  <c:v>0.21403984632861689</c:v>
                </c:pt>
                <c:pt idx="1360">
                  <c:v>0.21448510153412775</c:v>
                </c:pt>
                <c:pt idx="1361">
                  <c:v>0.21489673141842075</c:v>
                </c:pt>
                <c:pt idx="1362">
                  <c:v>0.21525684144279311</c:v>
                </c:pt>
                <c:pt idx="1363">
                  <c:v>0.21562161809937483</c:v>
                </c:pt>
                <c:pt idx="1364">
                  <c:v>0.21595083344070629</c:v>
                </c:pt>
                <c:pt idx="1365">
                  <c:v>0.21625687490356435</c:v>
                </c:pt>
                <c:pt idx="1366">
                  <c:v>0.21651611357680001</c:v>
                </c:pt>
                <c:pt idx="1367">
                  <c:v>0.21682681980385923</c:v>
                </c:pt>
                <c:pt idx="1368">
                  <c:v>0.21713960766927839</c:v>
                </c:pt>
                <c:pt idx="1369">
                  <c:v>0.21746311170827098</c:v>
                </c:pt>
                <c:pt idx="1370">
                  <c:v>0.21782726470385053</c:v>
                </c:pt>
                <c:pt idx="1371">
                  <c:v>0.2181890024796119</c:v>
                </c:pt>
                <c:pt idx="1372">
                  <c:v>0.21852981415357242</c:v>
                </c:pt>
                <c:pt idx="1373">
                  <c:v>0.21885822651493633</c:v>
                </c:pt>
                <c:pt idx="1374">
                  <c:v>0.21918202794012109</c:v>
                </c:pt>
                <c:pt idx="1375">
                  <c:v>0.2195002256238528</c:v>
                </c:pt>
                <c:pt idx="1376">
                  <c:v>0.21981225649507846</c:v>
                </c:pt>
                <c:pt idx="1377">
                  <c:v>0.22013712734031937</c:v>
                </c:pt>
                <c:pt idx="1378">
                  <c:v>0.22046445795613906</c:v>
                </c:pt>
                <c:pt idx="1379">
                  <c:v>0.22079978279346932</c:v>
                </c:pt>
                <c:pt idx="1380">
                  <c:v>0.22112970656789724</c:v>
                </c:pt>
                <c:pt idx="1381">
                  <c:v>0.22148226950144173</c:v>
                </c:pt>
                <c:pt idx="1382">
                  <c:v>0.22180553112797366</c:v>
                </c:pt>
                <c:pt idx="1383">
                  <c:v>0.22212085160802986</c:v>
                </c:pt>
                <c:pt idx="1384">
                  <c:v>0.22242961348217616</c:v>
                </c:pt>
                <c:pt idx="1385">
                  <c:v>0.22273309953890785</c:v>
                </c:pt>
                <c:pt idx="1386">
                  <c:v>0.22305149674033387</c:v>
                </c:pt>
                <c:pt idx="1387">
                  <c:v>0.22338034423581837</c:v>
                </c:pt>
                <c:pt idx="1388">
                  <c:v>0.22370973670982894</c:v>
                </c:pt>
                <c:pt idx="1389">
                  <c:v>0.22404676538144536</c:v>
                </c:pt>
                <c:pt idx="1390">
                  <c:v>0.22437068056558818</c:v>
                </c:pt>
                <c:pt idx="1391">
                  <c:v>0.22469762715583239</c:v>
                </c:pt>
                <c:pt idx="1392">
                  <c:v>0.22503968586585335</c:v>
                </c:pt>
                <c:pt idx="1393">
                  <c:v>0.22538208944638355</c:v>
                </c:pt>
                <c:pt idx="1394">
                  <c:v>0.22573484835757759</c:v>
                </c:pt>
                <c:pt idx="1395">
                  <c:v>0.22610088463640776</c:v>
                </c:pt>
                <c:pt idx="1396">
                  <c:v>0.22647523364206354</c:v>
                </c:pt>
                <c:pt idx="1397">
                  <c:v>0.22685065338094135</c:v>
                </c:pt>
                <c:pt idx="1398">
                  <c:v>0.2272329992193802</c:v>
                </c:pt>
                <c:pt idx="1399">
                  <c:v>0.2276212713531286</c:v>
                </c:pt>
                <c:pt idx="1400">
                  <c:v>0.22801991683098619</c:v>
                </c:pt>
                <c:pt idx="1401">
                  <c:v>0.2284056986807223</c:v>
                </c:pt>
                <c:pt idx="1402">
                  <c:v>0.22877731680511404</c:v>
                </c:pt>
                <c:pt idx="1403">
                  <c:v>0.22915799311473201</c:v>
                </c:pt>
                <c:pt idx="1404">
                  <c:v>0.22952991878878187</c:v>
                </c:pt>
                <c:pt idx="1405">
                  <c:v>0.22991826294839643</c:v>
                </c:pt>
                <c:pt idx="1406">
                  <c:v>0.23031909697353842</c:v>
                </c:pt>
                <c:pt idx="1407">
                  <c:v>0.23071641498069473</c:v>
                </c:pt>
                <c:pt idx="1408">
                  <c:v>0.23112925594482261</c:v>
                </c:pt>
                <c:pt idx="1409">
                  <c:v>0.23152856492973062</c:v>
                </c:pt>
                <c:pt idx="1410">
                  <c:v>0.23193097092981813</c:v>
                </c:pt>
                <c:pt idx="1411">
                  <c:v>0.23232815362996342</c:v>
                </c:pt>
                <c:pt idx="1412">
                  <c:v>0.23273152524088417</c:v>
                </c:pt>
                <c:pt idx="1413">
                  <c:v>0.23312810441124784</c:v>
                </c:pt>
                <c:pt idx="1414">
                  <c:v>0.23352180370659989</c:v>
                </c:pt>
                <c:pt idx="1415">
                  <c:v>0.23390869341683293</c:v>
                </c:pt>
                <c:pt idx="1416">
                  <c:v>0.23430973735310298</c:v>
                </c:pt>
                <c:pt idx="1417">
                  <c:v>0.23471270533453964</c:v>
                </c:pt>
                <c:pt idx="1418">
                  <c:v>0.2351099272286149</c:v>
                </c:pt>
                <c:pt idx="1419">
                  <c:v>0.23552684921038478</c:v>
                </c:pt>
                <c:pt idx="1420">
                  <c:v>0.23593084296331424</c:v>
                </c:pt>
                <c:pt idx="1421">
                  <c:v>0.2363079219174197</c:v>
                </c:pt>
                <c:pt idx="1422">
                  <c:v>0.23671021661993971</c:v>
                </c:pt>
                <c:pt idx="1423">
                  <c:v>0.23713139743792852</c:v>
                </c:pt>
                <c:pt idx="1424">
                  <c:v>0.23754061678925656</c:v>
                </c:pt>
                <c:pt idx="1425">
                  <c:v>0.23797104331819979</c:v>
                </c:pt>
                <c:pt idx="1426">
                  <c:v>0.23840099620179006</c:v>
                </c:pt>
                <c:pt idx="1427">
                  <c:v>0.23881778500938039</c:v>
                </c:pt>
                <c:pt idx="1428">
                  <c:v>0.23921928476849272</c:v>
                </c:pt>
                <c:pt idx="1429">
                  <c:v>0.23963584329795856</c:v>
                </c:pt>
                <c:pt idx="1430">
                  <c:v>0.24005117616973973</c:v>
                </c:pt>
                <c:pt idx="1431">
                  <c:v>0.24046678412342801</c:v>
                </c:pt>
                <c:pt idx="1432">
                  <c:v>0.24087782858644735</c:v>
                </c:pt>
                <c:pt idx="1433">
                  <c:v>0.24129472558508988</c:v>
                </c:pt>
                <c:pt idx="1434">
                  <c:v>0.24172838218160608</c:v>
                </c:pt>
                <c:pt idx="1435">
                  <c:v>0.24215723727468838</c:v>
                </c:pt>
                <c:pt idx="1436">
                  <c:v>0.2425940308664003</c:v>
                </c:pt>
                <c:pt idx="1437">
                  <c:v>0.24302977612684698</c:v>
                </c:pt>
                <c:pt idx="1438">
                  <c:v>0.24344957202851783</c:v>
                </c:pt>
                <c:pt idx="1439">
                  <c:v>0.24387698148719369</c:v>
                </c:pt>
                <c:pt idx="1440">
                  <c:v>0.24431570680437806</c:v>
                </c:pt>
                <c:pt idx="1441">
                  <c:v>0.2447618942585521</c:v>
                </c:pt>
                <c:pt idx="1442">
                  <c:v>0.24521244045364726</c:v>
                </c:pt>
                <c:pt idx="1443">
                  <c:v>0.24564231376205475</c:v>
                </c:pt>
                <c:pt idx="1444">
                  <c:v>0.24607851549629622</c:v>
                </c:pt>
                <c:pt idx="1445">
                  <c:v>0.24651266729271643</c:v>
                </c:pt>
                <c:pt idx="1446">
                  <c:v>0.24695064580646525</c:v>
                </c:pt>
                <c:pt idx="1447">
                  <c:v>0.2473699097052445</c:v>
                </c:pt>
                <c:pt idx="1448">
                  <c:v>0.24781035200118656</c:v>
                </c:pt>
                <c:pt idx="1449">
                  <c:v>0.24824283220544688</c:v>
                </c:pt>
                <c:pt idx="1450">
                  <c:v>0.24866352895730576</c:v>
                </c:pt>
                <c:pt idx="1451">
                  <c:v>0.24912551563493668</c:v>
                </c:pt>
                <c:pt idx="1452">
                  <c:v>0.24959193232006824</c:v>
                </c:pt>
                <c:pt idx="1453">
                  <c:v>0.2500589002332278</c:v>
                </c:pt>
                <c:pt idx="1454">
                  <c:v>0.25053630450481856</c:v>
                </c:pt>
                <c:pt idx="1455">
                  <c:v>0.25098500088904763</c:v>
                </c:pt>
                <c:pt idx="1456">
                  <c:v>0.25142015697756087</c:v>
                </c:pt>
                <c:pt idx="1457">
                  <c:v>0.25187206043780735</c:v>
                </c:pt>
                <c:pt idx="1458">
                  <c:v>0.25232586674270013</c:v>
                </c:pt>
                <c:pt idx="1459">
                  <c:v>0.25277805964529459</c:v>
                </c:pt>
                <c:pt idx="1460">
                  <c:v>0.25323868767335372</c:v>
                </c:pt>
                <c:pt idx="1461">
                  <c:v>0.25370391409935594</c:v>
                </c:pt>
                <c:pt idx="1462">
                  <c:v>0.25416922687862903</c:v>
                </c:pt>
                <c:pt idx="1463">
                  <c:v>0.25463379623687593</c:v>
                </c:pt>
                <c:pt idx="1464">
                  <c:v>0.25510414066071335</c:v>
                </c:pt>
                <c:pt idx="1465">
                  <c:v>0.25556492854382307</c:v>
                </c:pt>
                <c:pt idx="1466">
                  <c:v>0.25602217188570237</c:v>
                </c:pt>
                <c:pt idx="1467">
                  <c:v>0.25645263327830731</c:v>
                </c:pt>
                <c:pt idx="1468">
                  <c:v>0.25688207836141141</c:v>
                </c:pt>
                <c:pt idx="1469">
                  <c:v>0.25733442897035097</c:v>
                </c:pt>
                <c:pt idx="1470">
                  <c:v>0.25776894826299235</c:v>
                </c:pt>
                <c:pt idx="1471">
                  <c:v>0.25819970959930827</c:v>
                </c:pt>
                <c:pt idx="1472">
                  <c:v>0.25862188591278873</c:v>
                </c:pt>
                <c:pt idx="1473">
                  <c:v>0.25901116551331183</c:v>
                </c:pt>
                <c:pt idx="1474">
                  <c:v>0.25939516086302111</c:v>
                </c:pt>
                <c:pt idx="1475">
                  <c:v>0.25978294976677885</c:v>
                </c:pt>
                <c:pt idx="1476">
                  <c:v>0.26016037299134831</c:v>
                </c:pt>
                <c:pt idx="1477">
                  <c:v>0.26053198007522171</c:v>
                </c:pt>
                <c:pt idx="1478">
                  <c:v>0.26089823082106478</c:v>
                </c:pt>
                <c:pt idx="1479">
                  <c:v>0.26126144034135185</c:v>
                </c:pt>
                <c:pt idx="1480">
                  <c:v>0.26163165179888925</c:v>
                </c:pt>
                <c:pt idx="1481">
                  <c:v>0.26202007479253242</c:v>
                </c:pt>
                <c:pt idx="1482">
                  <c:v>0.26238394758290207</c:v>
                </c:pt>
                <c:pt idx="1483">
                  <c:v>0.26274639204448136</c:v>
                </c:pt>
                <c:pt idx="1484">
                  <c:v>0.26309793087662453</c:v>
                </c:pt>
                <c:pt idx="1485">
                  <c:v>0.26342208493320668</c:v>
                </c:pt>
                <c:pt idx="1486">
                  <c:v>0.26373205798053379</c:v>
                </c:pt>
                <c:pt idx="1487">
                  <c:v>0.26406865645418193</c:v>
                </c:pt>
                <c:pt idx="1488">
                  <c:v>0.26439862742016434</c:v>
                </c:pt>
                <c:pt idx="1489">
                  <c:v>0.26473913464644822</c:v>
                </c:pt>
                <c:pt idx="1490">
                  <c:v>0.2650903925870422</c:v>
                </c:pt>
                <c:pt idx="1491">
                  <c:v>0.26541799874960875</c:v>
                </c:pt>
                <c:pt idx="1492">
                  <c:v>0.26574844508504031</c:v>
                </c:pt>
                <c:pt idx="1493">
                  <c:v>0.26604809732111584</c:v>
                </c:pt>
                <c:pt idx="1494">
                  <c:v>0.26633744277687166</c:v>
                </c:pt>
                <c:pt idx="1495">
                  <c:v>0.26663364505193854</c:v>
                </c:pt>
                <c:pt idx="1496">
                  <c:v>0.26691087381905826</c:v>
                </c:pt>
                <c:pt idx="1497">
                  <c:v>0.26720385276719849</c:v>
                </c:pt>
                <c:pt idx="1498">
                  <c:v>0.26748397052727685</c:v>
                </c:pt>
                <c:pt idx="1499">
                  <c:v>0.26775539583387281</c:v>
                </c:pt>
                <c:pt idx="1500">
                  <c:v>0.26805666929367955</c:v>
                </c:pt>
                <c:pt idx="1501">
                  <c:v>0.26832787000504255</c:v>
                </c:pt>
                <c:pt idx="1502">
                  <c:v>0.26858324033731568</c:v>
                </c:pt>
                <c:pt idx="1503">
                  <c:v>0.26882915335188323</c:v>
                </c:pt>
                <c:pt idx="1504">
                  <c:v>0.26908578987705711</c:v>
                </c:pt>
                <c:pt idx="1505">
                  <c:v>0.26930458815086339</c:v>
                </c:pt>
                <c:pt idx="1506">
                  <c:v>0.26953595415851106</c:v>
                </c:pt>
                <c:pt idx="1507">
                  <c:v>0.26981248284392162</c:v>
                </c:pt>
                <c:pt idx="1508">
                  <c:v>0.27006533423607515</c:v>
                </c:pt>
                <c:pt idx="1509">
                  <c:v>0.27030947299021452</c:v>
                </c:pt>
                <c:pt idx="1510">
                  <c:v>0.27057567555462664</c:v>
                </c:pt>
                <c:pt idx="1511">
                  <c:v>0.2708238581055476</c:v>
                </c:pt>
                <c:pt idx="1512">
                  <c:v>0.27106943763490782</c:v>
                </c:pt>
                <c:pt idx="1513">
                  <c:v>0.27133993797925976</c:v>
                </c:pt>
                <c:pt idx="1514">
                  <c:v>0.27159693826253234</c:v>
                </c:pt>
                <c:pt idx="1515">
                  <c:v>0.27184865195875063</c:v>
                </c:pt>
                <c:pt idx="1516">
                  <c:v>0.27210012797084476</c:v>
                </c:pt>
                <c:pt idx="1517">
                  <c:v>0.27233717356163339</c:v>
                </c:pt>
                <c:pt idx="1518">
                  <c:v>0.2726025163402831</c:v>
                </c:pt>
                <c:pt idx="1519">
                  <c:v>0.27287491849426354</c:v>
                </c:pt>
                <c:pt idx="1520">
                  <c:v>0.27314591863838467</c:v>
                </c:pt>
                <c:pt idx="1521">
                  <c:v>0.27341871677086282</c:v>
                </c:pt>
                <c:pt idx="1522">
                  <c:v>0.2736816384899568</c:v>
                </c:pt>
                <c:pt idx="1523">
                  <c:v>0.27391628442871352</c:v>
                </c:pt>
                <c:pt idx="1524">
                  <c:v>0.27418218069975886</c:v>
                </c:pt>
                <c:pt idx="1525">
                  <c:v>0.27445879922243477</c:v>
                </c:pt>
                <c:pt idx="1526">
                  <c:v>0.27473297009308351</c:v>
                </c:pt>
                <c:pt idx="1527">
                  <c:v>0.27501655243638773</c:v>
                </c:pt>
                <c:pt idx="1528">
                  <c:v>0.2752878058203323</c:v>
                </c:pt>
                <c:pt idx="1529">
                  <c:v>0.27554061537118768</c:v>
                </c:pt>
                <c:pt idx="1530">
                  <c:v>0.27579880411903884</c:v>
                </c:pt>
                <c:pt idx="1531">
                  <c:v>0.27605990398894326</c:v>
                </c:pt>
                <c:pt idx="1532">
                  <c:v>0.27630878119865238</c:v>
                </c:pt>
                <c:pt idx="1533">
                  <c:v>0.27656530271057639</c:v>
                </c:pt>
                <c:pt idx="1534">
                  <c:v>0.27683856470921381</c:v>
                </c:pt>
                <c:pt idx="1535">
                  <c:v>0.27710224977658399</c:v>
                </c:pt>
                <c:pt idx="1536">
                  <c:v>0.27736044672121651</c:v>
                </c:pt>
                <c:pt idx="1537">
                  <c:v>0.27760742113761383</c:v>
                </c:pt>
                <c:pt idx="1538">
                  <c:v>0.2778349294321904</c:v>
                </c:pt>
                <c:pt idx="1539">
                  <c:v>0.27805754088837159</c:v>
                </c:pt>
                <c:pt idx="1540">
                  <c:v>0.27827366326934894</c:v>
                </c:pt>
                <c:pt idx="1541">
                  <c:v>0.27849923071555777</c:v>
                </c:pt>
                <c:pt idx="1542">
                  <c:v>0.27871107363000036</c:v>
                </c:pt>
                <c:pt idx="1543">
                  <c:v>0.27891753719435053</c:v>
                </c:pt>
                <c:pt idx="1544">
                  <c:v>0.27914294028602199</c:v>
                </c:pt>
                <c:pt idx="1545">
                  <c:v>0.27935524939236733</c:v>
                </c:pt>
                <c:pt idx="1546">
                  <c:v>0.27957681156504055</c:v>
                </c:pt>
                <c:pt idx="1547">
                  <c:v>0.27979148677991605</c:v>
                </c:pt>
                <c:pt idx="1548">
                  <c:v>0.28001660208673745</c:v>
                </c:pt>
                <c:pt idx="1549">
                  <c:v>0.28020798154943377</c:v>
                </c:pt>
                <c:pt idx="1550">
                  <c:v>0.28038731065241296</c:v>
                </c:pt>
                <c:pt idx="1551">
                  <c:v>0.2805318996645601</c:v>
                </c:pt>
                <c:pt idx="1552">
                  <c:v>0.28068389133148908</c:v>
                </c:pt>
                <c:pt idx="1553">
                  <c:v>0.28084255457542445</c:v>
                </c:pt>
                <c:pt idx="1554">
                  <c:v>0.2809598635079234</c:v>
                </c:pt>
                <c:pt idx="1555">
                  <c:v>0.28109646120933296</c:v>
                </c:pt>
                <c:pt idx="1556">
                  <c:v>0.28122703985711928</c:v>
                </c:pt>
                <c:pt idx="1557">
                  <c:v>0.28130917629336166</c:v>
                </c:pt>
                <c:pt idx="1558">
                  <c:v>0.28143062081599951</c:v>
                </c:pt>
                <c:pt idx="1559">
                  <c:v>0.28156372927914758</c:v>
                </c:pt>
                <c:pt idx="1560">
                  <c:v>0.28167412979722434</c:v>
                </c:pt>
                <c:pt idx="1561">
                  <c:v>0.28178251203577381</c:v>
                </c:pt>
                <c:pt idx="1562">
                  <c:v>0.28184238359039637</c:v>
                </c:pt>
                <c:pt idx="1563">
                  <c:v>0.2818617108437998</c:v>
                </c:pt>
                <c:pt idx="1564">
                  <c:v>0.28186022539770855</c:v>
                </c:pt>
                <c:pt idx="1565">
                  <c:v>0.28183381168879768</c:v>
                </c:pt>
                <c:pt idx="1566">
                  <c:v>0.28179474135224536</c:v>
                </c:pt>
                <c:pt idx="1567">
                  <c:v>0.28176184551953576</c:v>
                </c:pt>
                <c:pt idx="1568">
                  <c:v>0.28172295102664136</c:v>
                </c:pt>
                <c:pt idx="1569">
                  <c:v>0.28164358712177495</c:v>
                </c:pt>
                <c:pt idx="1570">
                  <c:v>0.28153865442110965</c:v>
                </c:pt>
                <c:pt idx="1571">
                  <c:v>0.28140196968931847</c:v>
                </c:pt>
                <c:pt idx="1572">
                  <c:v>0.28124009559665891</c:v>
                </c:pt>
                <c:pt idx="1573">
                  <c:v>0.28108017424308257</c:v>
                </c:pt>
                <c:pt idx="1574">
                  <c:v>0.28088282233504042</c:v>
                </c:pt>
                <c:pt idx="1575">
                  <c:v>0.28065858086138934</c:v>
                </c:pt>
                <c:pt idx="1576">
                  <c:v>0.28042844179251131</c:v>
                </c:pt>
                <c:pt idx="1577">
                  <c:v>0.28016306319376733</c:v>
                </c:pt>
                <c:pt idx="1578">
                  <c:v>0.27989241444223184</c:v>
                </c:pt>
                <c:pt idx="1579">
                  <c:v>0.27962344111948306</c:v>
                </c:pt>
                <c:pt idx="1580">
                  <c:v>0.27933398446819924</c:v>
                </c:pt>
                <c:pt idx="1581">
                  <c:v>0.2789986868012706</c:v>
                </c:pt>
                <c:pt idx="1582">
                  <c:v>0.27864087049179354</c:v>
                </c:pt>
                <c:pt idx="1583">
                  <c:v>0.27823854196337305</c:v>
                </c:pt>
                <c:pt idx="1584">
                  <c:v>0.27784880883971025</c:v>
                </c:pt>
                <c:pt idx="1585">
                  <c:v>0.27747559330533006</c:v>
                </c:pt>
                <c:pt idx="1586">
                  <c:v>0.27706639408590322</c:v>
                </c:pt>
                <c:pt idx="1587">
                  <c:v>0.2766736567861251</c:v>
                </c:pt>
                <c:pt idx="1588">
                  <c:v>0.27627930925144684</c:v>
                </c:pt>
                <c:pt idx="1589">
                  <c:v>0.27585192736415465</c:v>
                </c:pt>
                <c:pt idx="1590">
                  <c:v>0.27542354237616928</c:v>
                </c:pt>
                <c:pt idx="1591">
                  <c:v>0.27498756046443684</c:v>
                </c:pt>
                <c:pt idx="1592">
                  <c:v>0.27454856876533085</c:v>
                </c:pt>
                <c:pt idx="1593">
                  <c:v>0.2741143042185043</c:v>
                </c:pt>
                <c:pt idx="1594">
                  <c:v>0.27367384436097481</c:v>
                </c:pt>
                <c:pt idx="1595">
                  <c:v>0.27321744527660258</c:v>
                </c:pt>
                <c:pt idx="1596">
                  <c:v>0.27275149579206082</c:v>
                </c:pt>
                <c:pt idx="1597">
                  <c:v>0.2722941994547613</c:v>
                </c:pt>
                <c:pt idx="1598">
                  <c:v>0.27184281150389522</c:v>
                </c:pt>
                <c:pt idx="1599">
                  <c:v>0.27141717562976991</c:v>
                </c:pt>
                <c:pt idx="1600">
                  <c:v>0.27100068987125103</c:v>
                </c:pt>
                <c:pt idx="1601">
                  <c:v>0.27057751378946904</c:v>
                </c:pt>
                <c:pt idx="1602">
                  <c:v>0.27017474809206382</c:v>
                </c:pt>
                <c:pt idx="1603">
                  <c:v>0.26978394451192966</c:v>
                </c:pt>
                <c:pt idx="1604">
                  <c:v>0.26939120725480736</c:v>
                </c:pt>
                <c:pt idx="1605">
                  <c:v>0.26898433091081991</c:v>
                </c:pt>
                <c:pt idx="1606">
                  <c:v>0.26856841355926486</c:v>
                </c:pt>
                <c:pt idx="1607">
                  <c:v>0.26815291323086832</c:v>
                </c:pt>
                <c:pt idx="1608">
                  <c:v>0.26770130446485307</c:v>
                </c:pt>
                <c:pt idx="1609">
                  <c:v>0.26732135811099117</c:v>
                </c:pt>
                <c:pt idx="1610">
                  <c:v>0.26698812634434926</c:v>
                </c:pt>
                <c:pt idx="1611">
                  <c:v>0.26665425512049662</c:v>
                </c:pt>
                <c:pt idx="1612">
                  <c:v>0.26636852699412411</c:v>
                </c:pt>
                <c:pt idx="1613">
                  <c:v>0.26606112200112558</c:v>
                </c:pt>
                <c:pt idx="1614">
                  <c:v>0.26574159525647945</c:v>
                </c:pt>
                <c:pt idx="1615">
                  <c:v>0.26542465730818482</c:v>
                </c:pt>
                <c:pt idx="1616">
                  <c:v>0.26515792682177275</c:v>
                </c:pt>
                <c:pt idx="1617">
                  <c:v>0.26490966980612246</c:v>
                </c:pt>
                <c:pt idx="1618">
                  <c:v>0.26468589768109352</c:v>
                </c:pt>
                <c:pt idx="1619">
                  <c:v>0.26449557605637786</c:v>
                </c:pt>
                <c:pt idx="1620">
                  <c:v>0.26431414735834902</c:v>
                </c:pt>
                <c:pt idx="1621">
                  <c:v>0.26412267354260971</c:v>
                </c:pt>
                <c:pt idx="1622">
                  <c:v>0.2639254537939808</c:v>
                </c:pt>
                <c:pt idx="1623">
                  <c:v>0.26373283455373575</c:v>
                </c:pt>
                <c:pt idx="1624">
                  <c:v>0.26353481350841684</c:v>
                </c:pt>
                <c:pt idx="1625">
                  <c:v>0.26335095274179127</c:v>
                </c:pt>
                <c:pt idx="1626">
                  <c:v>0.2631820936786905</c:v>
                </c:pt>
                <c:pt idx="1627">
                  <c:v>0.26301401212054415</c:v>
                </c:pt>
                <c:pt idx="1628">
                  <c:v>0.26281332256726031</c:v>
                </c:pt>
                <c:pt idx="1629">
                  <c:v>0.26262060333122167</c:v>
                </c:pt>
                <c:pt idx="1630">
                  <c:v>0.26241871658591798</c:v>
                </c:pt>
                <c:pt idx="1631">
                  <c:v>0.26217965220514289</c:v>
                </c:pt>
                <c:pt idx="1632">
                  <c:v>0.26194967232071537</c:v>
                </c:pt>
                <c:pt idx="1633">
                  <c:v>0.26168902078281381</c:v>
                </c:pt>
                <c:pt idx="1634">
                  <c:v>0.26139943836769158</c:v>
                </c:pt>
                <c:pt idx="1635">
                  <c:v>0.26112546992565028</c:v>
                </c:pt>
                <c:pt idx="1636">
                  <c:v>0.26086700240423466</c:v>
                </c:pt>
                <c:pt idx="1637">
                  <c:v>0.2605388476770753</c:v>
                </c:pt>
                <c:pt idx="1638">
                  <c:v>0.26019225616390074</c:v>
                </c:pt>
                <c:pt idx="1639">
                  <c:v>0.25990374493992985</c:v>
                </c:pt>
                <c:pt idx="1640">
                  <c:v>0.25955768550716785</c:v>
                </c:pt>
                <c:pt idx="1641">
                  <c:v>0.25919146841921104</c:v>
                </c:pt>
                <c:pt idx="1642">
                  <c:v>0.25883975924927827</c:v>
                </c:pt>
              </c:numCache>
            </c:numRef>
          </c:yVal>
          <c:smooth val="1"/>
        </c:ser>
        <c:ser>
          <c:idx val="1"/>
          <c:order val="3"/>
          <c:tx>
            <c:v>Fallow Field</c:v>
          </c:tx>
          <c:spPr>
            <a:ln w="38100">
              <a:solidFill>
                <a:schemeClr val="accent2"/>
              </a:solidFill>
            </a:ln>
          </c:spPr>
          <c:marker>
            <c:symbol val="none"/>
          </c:marker>
          <c:xVal>
            <c:numRef>
              <c:f>Sheet1!$C$1:$CDU$1</c:f>
              <c:numCache>
                <c:formatCode>General</c:formatCode>
                <c:ptCount val="1643"/>
                <c:pt idx="0">
                  <c:v>350</c:v>
                </c:pt>
                <c:pt idx="1">
                  <c:v>351</c:v>
                </c:pt>
                <c:pt idx="2">
                  <c:v>352</c:v>
                </c:pt>
                <c:pt idx="3">
                  <c:v>353</c:v>
                </c:pt>
                <c:pt idx="4">
                  <c:v>354</c:v>
                </c:pt>
                <c:pt idx="5">
                  <c:v>355</c:v>
                </c:pt>
                <c:pt idx="6">
                  <c:v>356</c:v>
                </c:pt>
                <c:pt idx="7">
                  <c:v>357</c:v>
                </c:pt>
                <c:pt idx="8">
                  <c:v>358</c:v>
                </c:pt>
                <c:pt idx="9">
                  <c:v>359</c:v>
                </c:pt>
                <c:pt idx="10">
                  <c:v>360</c:v>
                </c:pt>
                <c:pt idx="11">
                  <c:v>361</c:v>
                </c:pt>
                <c:pt idx="12">
                  <c:v>362</c:v>
                </c:pt>
                <c:pt idx="13">
                  <c:v>363</c:v>
                </c:pt>
                <c:pt idx="14">
                  <c:v>364</c:v>
                </c:pt>
                <c:pt idx="15">
                  <c:v>365</c:v>
                </c:pt>
                <c:pt idx="16">
                  <c:v>366</c:v>
                </c:pt>
                <c:pt idx="17">
                  <c:v>367</c:v>
                </c:pt>
                <c:pt idx="18">
                  <c:v>368</c:v>
                </c:pt>
                <c:pt idx="19">
                  <c:v>369</c:v>
                </c:pt>
                <c:pt idx="20">
                  <c:v>370</c:v>
                </c:pt>
                <c:pt idx="21">
                  <c:v>371</c:v>
                </c:pt>
                <c:pt idx="22">
                  <c:v>372</c:v>
                </c:pt>
                <c:pt idx="23">
                  <c:v>373</c:v>
                </c:pt>
                <c:pt idx="24">
                  <c:v>374</c:v>
                </c:pt>
                <c:pt idx="25">
                  <c:v>375</c:v>
                </c:pt>
                <c:pt idx="26">
                  <c:v>376</c:v>
                </c:pt>
                <c:pt idx="27">
                  <c:v>377</c:v>
                </c:pt>
                <c:pt idx="28">
                  <c:v>378</c:v>
                </c:pt>
                <c:pt idx="29">
                  <c:v>379</c:v>
                </c:pt>
                <c:pt idx="30">
                  <c:v>380</c:v>
                </c:pt>
                <c:pt idx="31">
                  <c:v>381</c:v>
                </c:pt>
                <c:pt idx="32">
                  <c:v>382</c:v>
                </c:pt>
                <c:pt idx="33">
                  <c:v>383</c:v>
                </c:pt>
                <c:pt idx="34">
                  <c:v>384</c:v>
                </c:pt>
                <c:pt idx="35">
                  <c:v>385</c:v>
                </c:pt>
                <c:pt idx="36">
                  <c:v>386</c:v>
                </c:pt>
                <c:pt idx="37">
                  <c:v>387</c:v>
                </c:pt>
                <c:pt idx="38">
                  <c:v>388</c:v>
                </c:pt>
                <c:pt idx="39">
                  <c:v>389</c:v>
                </c:pt>
                <c:pt idx="40">
                  <c:v>390</c:v>
                </c:pt>
                <c:pt idx="41">
                  <c:v>391</c:v>
                </c:pt>
                <c:pt idx="42">
                  <c:v>392</c:v>
                </c:pt>
                <c:pt idx="43">
                  <c:v>393</c:v>
                </c:pt>
                <c:pt idx="44">
                  <c:v>394</c:v>
                </c:pt>
                <c:pt idx="45">
                  <c:v>395</c:v>
                </c:pt>
                <c:pt idx="46">
                  <c:v>396</c:v>
                </c:pt>
                <c:pt idx="47">
                  <c:v>397</c:v>
                </c:pt>
                <c:pt idx="48">
                  <c:v>398</c:v>
                </c:pt>
                <c:pt idx="49">
                  <c:v>399</c:v>
                </c:pt>
                <c:pt idx="50">
                  <c:v>400</c:v>
                </c:pt>
                <c:pt idx="51">
                  <c:v>401</c:v>
                </c:pt>
                <c:pt idx="52">
                  <c:v>402</c:v>
                </c:pt>
                <c:pt idx="53">
                  <c:v>403</c:v>
                </c:pt>
                <c:pt idx="54">
                  <c:v>404</c:v>
                </c:pt>
                <c:pt idx="55">
                  <c:v>405</c:v>
                </c:pt>
                <c:pt idx="56">
                  <c:v>406</c:v>
                </c:pt>
                <c:pt idx="57">
                  <c:v>407</c:v>
                </c:pt>
                <c:pt idx="58">
                  <c:v>408</c:v>
                </c:pt>
                <c:pt idx="59">
                  <c:v>409</c:v>
                </c:pt>
                <c:pt idx="60">
                  <c:v>410</c:v>
                </c:pt>
                <c:pt idx="61">
                  <c:v>411</c:v>
                </c:pt>
                <c:pt idx="62">
                  <c:v>412</c:v>
                </c:pt>
                <c:pt idx="63">
                  <c:v>413</c:v>
                </c:pt>
                <c:pt idx="64">
                  <c:v>414</c:v>
                </c:pt>
                <c:pt idx="65">
                  <c:v>415</c:v>
                </c:pt>
                <c:pt idx="66">
                  <c:v>416</c:v>
                </c:pt>
                <c:pt idx="67">
                  <c:v>417</c:v>
                </c:pt>
                <c:pt idx="68">
                  <c:v>418</c:v>
                </c:pt>
                <c:pt idx="69">
                  <c:v>419</c:v>
                </c:pt>
                <c:pt idx="70">
                  <c:v>420</c:v>
                </c:pt>
                <c:pt idx="71">
                  <c:v>421</c:v>
                </c:pt>
                <c:pt idx="72">
                  <c:v>422</c:v>
                </c:pt>
                <c:pt idx="73">
                  <c:v>423</c:v>
                </c:pt>
                <c:pt idx="74">
                  <c:v>424</c:v>
                </c:pt>
                <c:pt idx="75">
                  <c:v>425</c:v>
                </c:pt>
                <c:pt idx="76">
                  <c:v>426</c:v>
                </c:pt>
                <c:pt idx="77">
                  <c:v>427</c:v>
                </c:pt>
                <c:pt idx="78">
                  <c:v>428</c:v>
                </c:pt>
                <c:pt idx="79">
                  <c:v>429</c:v>
                </c:pt>
                <c:pt idx="80">
                  <c:v>430</c:v>
                </c:pt>
                <c:pt idx="81">
                  <c:v>431</c:v>
                </c:pt>
                <c:pt idx="82">
                  <c:v>432</c:v>
                </c:pt>
                <c:pt idx="83">
                  <c:v>433</c:v>
                </c:pt>
                <c:pt idx="84">
                  <c:v>434</c:v>
                </c:pt>
                <c:pt idx="85">
                  <c:v>435</c:v>
                </c:pt>
                <c:pt idx="86">
                  <c:v>436</c:v>
                </c:pt>
                <c:pt idx="87">
                  <c:v>437</c:v>
                </c:pt>
                <c:pt idx="88">
                  <c:v>438</c:v>
                </c:pt>
                <c:pt idx="89">
                  <c:v>439</c:v>
                </c:pt>
                <c:pt idx="90">
                  <c:v>440</c:v>
                </c:pt>
                <c:pt idx="91">
                  <c:v>441</c:v>
                </c:pt>
                <c:pt idx="92">
                  <c:v>442</c:v>
                </c:pt>
                <c:pt idx="93">
                  <c:v>443</c:v>
                </c:pt>
                <c:pt idx="94">
                  <c:v>444</c:v>
                </c:pt>
                <c:pt idx="95">
                  <c:v>445</c:v>
                </c:pt>
                <c:pt idx="96">
                  <c:v>446</c:v>
                </c:pt>
                <c:pt idx="97">
                  <c:v>447</c:v>
                </c:pt>
                <c:pt idx="98">
                  <c:v>448</c:v>
                </c:pt>
                <c:pt idx="99">
                  <c:v>449</c:v>
                </c:pt>
                <c:pt idx="100">
                  <c:v>450</c:v>
                </c:pt>
                <c:pt idx="101">
                  <c:v>451</c:v>
                </c:pt>
                <c:pt idx="102">
                  <c:v>452</c:v>
                </c:pt>
                <c:pt idx="103">
                  <c:v>453</c:v>
                </c:pt>
                <c:pt idx="104">
                  <c:v>454</c:v>
                </c:pt>
                <c:pt idx="105">
                  <c:v>455</c:v>
                </c:pt>
                <c:pt idx="106">
                  <c:v>456</c:v>
                </c:pt>
                <c:pt idx="107">
                  <c:v>457</c:v>
                </c:pt>
                <c:pt idx="108">
                  <c:v>458</c:v>
                </c:pt>
                <c:pt idx="109">
                  <c:v>459</c:v>
                </c:pt>
                <c:pt idx="110">
                  <c:v>460</c:v>
                </c:pt>
                <c:pt idx="111">
                  <c:v>461</c:v>
                </c:pt>
                <c:pt idx="112">
                  <c:v>462</c:v>
                </c:pt>
                <c:pt idx="113">
                  <c:v>463</c:v>
                </c:pt>
                <c:pt idx="114">
                  <c:v>464</c:v>
                </c:pt>
                <c:pt idx="115">
                  <c:v>465</c:v>
                </c:pt>
                <c:pt idx="116">
                  <c:v>466</c:v>
                </c:pt>
                <c:pt idx="117">
                  <c:v>467</c:v>
                </c:pt>
                <c:pt idx="118">
                  <c:v>468</c:v>
                </c:pt>
                <c:pt idx="119">
                  <c:v>469</c:v>
                </c:pt>
                <c:pt idx="120">
                  <c:v>470</c:v>
                </c:pt>
                <c:pt idx="121">
                  <c:v>471</c:v>
                </c:pt>
                <c:pt idx="122">
                  <c:v>472</c:v>
                </c:pt>
                <c:pt idx="123">
                  <c:v>473</c:v>
                </c:pt>
                <c:pt idx="124">
                  <c:v>474</c:v>
                </c:pt>
                <c:pt idx="125">
                  <c:v>475</c:v>
                </c:pt>
                <c:pt idx="126">
                  <c:v>476</c:v>
                </c:pt>
                <c:pt idx="127">
                  <c:v>477</c:v>
                </c:pt>
                <c:pt idx="128">
                  <c:v>478</c:v>
                </c:pt>
                <c:pt idx="129">
                  <c:v>479</c:v>
                </c:pt>
                <c:pt idx="130">
                  <c:v>480</c:v>
                </c:pt>
                <c:pt idx="131">
                  <c:v>481</c:v>
                </c:pt>
                <c:pt idx="132">
                  <c:v>482</c:v>
                </c:pt>
                <c:pt idx="133">
                  <c:v>483</c:v>
                </c:pt>
                <c:pt idx="134">
                  <c:v>484</c:v>
                </c:pt>
                <c:pt idx="135">
                  <c:v>485</c:v>
                </c:pt>
                <c:pt idx="136">
                  <c:v>486</c:v>
                </c:pt>
                <c:pt idx="137">
                  <c:v>487</c:v>
                </c:pt>
                <c:pt idx="138">
                  <c:v>488</c:v>
                </c:pt>
                <c:pt idx="139">
                  <c:v>489</c:v>
                </c:pt>
                <c:pt idx="140">
                  <c:v>490</c:v>
                </c:pt>
                <c:pt idx="141">
                  <c:v>491</c:v>
                </c:pt>
                <c:pt idx="142">
                  <c:v>492</c:v>
                </c:pt>
                <c:pt idx="143">
                  <c:v>493</c:v>
                </c:pt>
                <c:pt idx="144">
                  <c:v>494</c:v>
                </c:pt>
                <c:pt idx="145">
                  <c:v>495</c:v>
                </c:pt>
                <c:pt idx="146">
                  <c:v>496</c:v>
                </c:pt>
                <c:pt idx="147">
                  <c:v>497</c:v>
                </c:pt>
                <c:pt idx="148">
                  <c:v>498</c:v>
                </c:pt>
                <c:pt idx="149">
                  <c:v>499</c:v>
                </c:pt>
                <c:pt idx="150">
                  <c:v>500</c:v>
                </c:pt>
                <c:pt idx="151">
                  <c:v>501</c:v>
                </c:pt>
                <c:pt idx="152">
                  <c:v>502</c:v>
                </c:pt>
                <c:pt idx="153">
                  <c:v>503</c:v>
                </c:pt>
                <c:pt idx="154">
                  <c:v>504</c:v>
                </c:pt>
                <c:pt idx="155">
                  <c:v>505</c:v>
                </c:pt>
                <c:pt idx="156">
                  <c:v>506</c:v>
                </c:pt>
                <c:pt idx="157">
                  <c:v>507</c:v>
                </c:pt>
                <c:pt idx="158">
                  <c:v>508</c:v>
                </c:pt>
                <c:pt idx="159">
                  <c:v>509</c:v>
                </c:pt>
                <c:pt idx="160">
                  <c:v>510</c:v>
                </c:pt>
                <c:pt idx="161">
                  <c:v>511</c:v>
                </c:pt>
                <c:pt idx="162">
                  <c:v>512</c:v>
                </c:pt>
                <c:pt idx="163">
                  <c:v>513</c:v>
                </c:pt>
                <c:pt idx="164">
                  <c:v>514</c:v>
                </c:pt>
                <c:pt idx="165">
                  <c:v>515</c:v>
                </c:pt>
                <c:pt idx="166">
                  <c:v>516</c:v>
                </c:pt>
                <c:pt idx="167">
                  <c:v>517</c:v>
                </c:pt>
                <c:pt idx="168">
                  <c:v>518</c:v>
                </c:pt>
                <c:pt idx="169">
                  <c:v>519</c:v>
                </c:pt>
                <c:pt idx="170">
                  <c:v>520</c:v>
                </c:pt>
                <c:pt idx="171">
                  <c:v>521</c:v>
                </c:pt>
                <c:pt idx="172">
                  <c:v>522</c:v>
                </c:pt>
                <c:pt idx="173">
                  <c:v>523</c:v>
                </c:pt>
                <c:pt idx="174">
                  <c:v>524</c:v>
                </c:pt>
                <c:pt idx="175">
                  <c:v>525</c:v>
                </c:pt>
                <c:pt idx="176">
                  <c:v>526</c:v>
                </c:pt>
                <c:pt idx="177">
                  <c:v>527</c:v>
                </c:pt>
                <c:pt idx="178">
                  <c:v>528</c:v>
                </c:pt>
                <c:pt idx="179">
                  <c:v>529</c:v>
                </c:pt>
                <c:pt idx="180">
                  <c:v>530</c:v>
                </c:pt>
                <c:pt idx="181">
                  <c:v>531</c:v>
                </c:pt>
                <c:pt idx="182">
                  <c:v>532</c:v>
                </c:pt>
                <c:pt idx="183">
                  <c:v>533</c:v>
                </c:pt>
                <c:pt idx="184">
                  <c:v>534</c:v>
                </c:pt>
                <c:pt idx="185">
                  <c:v>535</c:v>
                </c:pt>
                <c:pt idx="186">
                  <c:v>536</c:v>
                </c:pt>
                <c:pt idx="187">
                  <c:v>537</c:v>
                </c:pt>
                <c:pt idx="188">
                  <c:v>538</c:v>
                </c:pt>
                <c:pt idx="189">
                  <c:v>539</c:v>
                </c:pt>
                <c:pt idx="190">
                  <c:v>540</c:v>
                </c:pt>
                <c:pt idx="191">
                  <c:v>541</c:v>
                </c:pt>
                <c:pt idx="192">
                  <c:v>542</c:v>
                </c:pt>
                <c:pt idx="193">
                  <c:v>543</c:v>
                </c:pt>
                <c:pt idx="194">
                  <c:v>544</c:v>
                </c:pt>
                <c:pt idx="195">
                  <c:v>545</c:v>
                </c:pt>
                <c:pt idx="196">
                  <c:v>546</c:v>
                </c:pt>
                <c:pt idx="197">
                  <c:v>547</c:v>
                </c:pt>
                <c:pt idx="198">
                  <c:v>548</c:v>
                </c:pt>
                <c:pt idx="199">
                  <c:v>549</c:v>
                </c:pt>
                <c:pt idx="200">
                  <c:v>550</c:v>
                </c:pt>
                <c:pt idx="201">
                  <c:v>551</c:v>
                </c:pt>
                <c:pt idx="202">
                  <c:v>552</c:v>
                </c:pt>
                <c:pt idx="203">
                  <c:v>553</c:v>
                </c:pt>
                <c:pt idx="204">
                  <c:v>554</c:v>
                </c:pt>
                <c:pt idx="205">
                  <c:v>555</c:v>
                </c:pt>
                <c:pt idx="206">
                  <c:v>556</c:v>
                </c:pt>
                <c:pt idx="207">
                  <c:v>557</c:v>
                </c:pt>
                <c:pt idx="208">
                  <c:v>558</c:v>
                </c:pt>
                <c:pt idx="209">
                  <c:v>559</c:v>
                </c:pt>
                <c:pt idx="210">
                  <c:v>560</c:v>
                </c:pt>
                <c:pt idx="211">
                  <c:v>561</c:v>
                </c:pt>
                <c:pt idx="212">
                  <c:v>562</c:v>
                </c:pt>
                <c:pt idx="213">
                  <c:v>563</c:v>
                </c:pt>
                <c:pt idx="214">
                  <c:v>564</c:v>
                </c:pt>
                <c:pt idx="215">
                  <c:v>565</c:v>
                </c:pt>
                <c:pt idx="216">
                  <c:v>566</c:v>
                </c:pt>
                <c:pt idx="217">
                  <c:v>567</c:v>
                </c:pt>
                <c:pt idx="218">
                  <c:v>568</c:v>
                </c:pt>
                <c:pt idx="219">
                  <c:v>569</c:v>
                </c:pt>
                <c:pt idx="220">
                  <c:v>570</c:v>
                </c:pt>
                <c:pt idx="221">
                  <c:v>571</c:v>
                </c:pt>
                <c:pt idx="222">
                  <c:v>572</c:v>
                </c:pt>
                <c:pt idx="223">
                  <c:v>573</c:v>
                </c:pt>
                <c:pt idx="224">
                  <c:v>574</c:v>
                </c:pt>
                <c:pt idx="225">
                  <c:v>575</c:v>
                </c:pt>
                <c:pt idx="226">
                  <c:v>576</c:v>
                </c:pt>
                <c:pt idx="227">
                  <c:v>577</c:v>
                </c:pt>
                <c:pt idx="228">
                  <c:v>578</c:v>
                </c:pt>
                <c:pt idx="229">
                  <c:v>579</c:v>
                </c:pt>
                <c:pt idx="230">
                  <c:v>580</c:v>
                </c:pt>
                <c:pt idx="231">
                  <c:v>581</c:v>
                </c:pt>
                <c:pt idx="232">
                  <c:v>582</c:v>
                </c:pt>
                <c:pt idx="233">
                  <c:v>583</c:v>
                </c:pt>
                <c:pt idx="234">
                  <c:v>584</c:v>
                </c:pt>
                <c:pt idx="235">
                  <c:v>585</c:v>
                </c:pt>
                <c:pt idx="236">
                  <c:v>586</c:v>
                </c:pt>
                <c:pt idx="237">
                  <c:v>587</c:v>
                </c:pt>
                <c:pt idx="238">
                  <c:v>588</c:v>
                </c:pt>
                <c:pt idx="239">
                  <c:v>589</c:v>
                </c:pt>
                <c:pt idx="240">
                  <c:v>590</c:v>
                </c:pt>
                <c:pt idx="241">
                  <c:v>591</c:v>
                </c:pt>
                <c:pt idx="242">
                  <c:v>592</c:v>
                </c:pt>
                <c:pt idx="243">
                  <c:v>593</c:v>
                </c:pt>
                <c:pt idx="244">
                  <c:v>594</c:v>
                </c:pt>
                <c:pt idx="245">
                  <c:v>595</c:v>
                </c:pt>
                <c:pt idx="246">
                  <c:v>596</c:v>
                </c:pt>
                <c:pt idx="247">
                  <c:v>597</c:v>
                </c:pt>
                <c:pt idx="248">
                  <c:v>598</c:v>
                </c:pt>
                <c:pt idx="249">
                  <c:v>599</c:v>
                </c:pt>
                <c:pt idx="250">
                  <c:v>600</c:v>
                </c:pt>
                <c:pt idx="251">
                  <c:v>601</c:v>
                </c:pt>
                <c:pt idx="252">
                  <c:v>602</c:v>
                </c:pt>
                <c:pt idx="253">
                  <c:v>603</c:v>
                </c:pt>
                <c:pt idx="254">
                  <c:v>604</c:v>
                </c:pt>
                <c:pt idx="255">
                  <c:v>605</c:v>
                </c:pt>
                <c:pt idx="256">
                  <c:v>606</c:v>
                </c:pt>
                <c:pt idx="257">
                  <c:v>607</c:v>
                </c:pt>
                <c:pt idx="258">
                  <c:v>608</c:v>
                </c:pt>
                <c:pt idx="259">
                  <c:v>609</c:v>
                </c:pt>
                <c:pt idx="260">
                  <c:v>610</c:v>
                </c:pt>
                <c:pt idx="261">
                  <c:v>611</c:v>
                </c:pt>
                <c:pt idx="262">
                  <c:v>612</c:v>
                </c:pt>
                <c:pt idx="263">
                  <c:v>613</c:v>
                </c:pt>
                <c:pt idx="264">
                  <c:v>614</c:v>
                </c:pt>
                <c:pt idx="265">
                  <c:v>615</c:v>
                </c:pt>
                <c:pt idx="266">
                  <c:v>616</c:v>
                </c:pt>
                <c:pt idx="267">
                  <c:v>617</c:v>
                </c:pt>
                <c:pt idx="268">
                  <c:v>618</c:v>
                </c:pt>
                <c:pt idx="269">
                  <c:v>619</c:v>
                </c:pt>
                <c:pt idx="270">
                  <c:v>620</c:v>
                </c:pt>
                <c:pt idx="271">
                  <c:v>621</c:v>
                </c:pt>
                <c:pt idx="272">
                  <c:v>622</c:v>
                </c:pt>
                <c:pt idx="273">
                  <c:v>623</c:v>
                </c:pt>
                <c:pt idx="274">
                  <c:v>624</c:v>
                </c:pt>
                <c:pt idx="275">
                  <c:v>625</c:v>
                </c:pt>
                <c:pt idx="276">
                  <c:v>626</c:v>
                </c:pt>
                <c:pt idx="277">
                  <c:v>627</c:v>
                </c:pt>
                <c:pt idx="278">
                  <c:v>628</c:v>
                </c:pt>
                <c:pt idx="279">
                  <c:v>629</c:v>
                </c:pt>
                <c:pt idx="280">
                  <c:v>630</c:v>
                </c:pt>
                <c:pt idx="281">
                  <c:v>631</c:v>
                </c:pt>
                <c:pt idx="282">
                  <c:v>632</c:v>
                </c:pt>
                <c:pt idx="283">
                  <c:v>633</c:v>
                </c:pt>
                <c:pt idx="284">
                  <c:v>634</c:v>
                </c:pt>
                <c:pt idx="285">
                  <c:v>635</c:v>
                </c:pt>
                <c:pt idx="286">
                  <c:v>636</c:v>
                </c:pt>
                <c:pt idx="287">
                  <c:v>637</c:v>
                </c:pt>
                <c:pt idx="288">
                  <c:v>638</c:v>
                </c:pt>
                <c:pt idx="289">
                  <c:v>639</c:v>
                </c:pt>
                <c:pt idx="290">
                  <c:v>640</c:v>
                </c:pt>
                <c:pt idx="291">
                  <c:v>641</c:v>
                </c:pt>
                <c:pt idx="292">
                  <c:v>642</c:v>
                </c:pt>
                <c:pt idx="293">
                  <c:v>643</c:v>
                </c:pt>
                <c:pt idx="294">
                  <c:v>644</c:v>
                </c:pt>
                <c:pt idx="295">
                  <c:v>645</c:v>
                </c:pt>
                <c:pt idx="296">
                  <c:v>646</c:v>
                </c:pt>
                <c:pt idx="297">
                  <c:v>647</c:v>
                </c:pt>
                <c:pt idx="298">
                  <c:v>648</c:v>
                </c:pt>
                <c:pt idx="299">
                  <c:v>649</c:v>
                </c:pt>
                <c:pt idx="300">
                  <c:v>650</c:v>
                </c:pt>
                <c:pt idx="301">
                  <c:v>651</c:v>
                </c:pt>
                <c:pt idx="302">
                  <c:v>652</c:v>
                </c:pt>
                <c:pt idx="303">
                  <c:v>653</c:v>
                </c:pt>
                <c:pt idx="304">
                  <c:v>654</c:v>
                </c:pt>
                <c:pt idx="305">
                  <c:v>655</c:v>
                </c:pt>
                <c:pt idx="306">
                  <c:v>656</c:v>
                </c:pt>
                <c:pt idx="307">
                  <c:v>657</c:v>
                </c:pt>
                <c:pt idx="308">
                  <c:v>658</c:v>
                </c:pt>
                <c:pt idx="309">
                  <c:v>659</c:v>
                </c:pt>
                <c:pt idx="310">
                  <c:v>660</c:v>
                </c:pt>
                <c:pt idx="311">
                  <c:v>661</c:v>
                </c:pt>
                <c:pt idx="312">
                  <c:v>662</c:v>
                </c:pt>
                <c:pt idx="313">
                  <c:v>663</c:v>
                </c:pt>
                <c:pt idx="314">
                  <c:v>664</c:v>
                </c:pt>
                <c:pt idx="315">
                  <c:v>665</c:v>
                </c:pt>
                <c:pt idx="316">
                  <c:v>666</c:v>
                </c:pt>
                <c:pt idx="317">
                  <c:v>667</c:v>
                </c:pt>
                <c:pt idx="318">
                  <c:v>668</c:v>
                </c:pt>
                <c:pt idx="319">
                  <c:v>669</c:v>
                </c:pt>
                <c:pt idx="320">
                  <c:v>670</c:v>
                </c:pt>
                <c:pt idx="321">
                  <c:v>671</c:v>
                </c:pt>
                <c:pt idx="322">
                  <c:v>672</c:v>
                </c:pt>
                <c:pt idx="323">
                  <c:v>673</c:v>
                </c:pt>
                <c:pt idx="324">
                  <c:v>674</c:v>
                </c:pt>
                <c:pt idx="325">
                  <c:v>675</c:v>
                </c:pt>
                <c:pt idx="326">
                  <c:v>676</c:v>
                </c:pt>
                <c:pt idx="327">
                  <c:v>677</c:v>
                </c:pt>
                <c:pt idx="328">
                  <c:v>678</c:v>
                </c:pt>
                <c:pt idx="329">
                  <c:v>679</c:v>
                </c:pt>
                <c:pt idx="330">
                  <c:v>680</c:v>
                </c:pt>
                <c:pt idx="331">
                  <c:v>681</c:v>
                </c:pt>
                <c:pt idx="332">
                  <c:v>682</c:v>
                </c:pt>
                <c:pt idx="333">
                  <c:v>683</c:v>
                </c:pt>
                <c:pt idx="334">
                  <c:v>684</c:v>
                </c:pt>
                <c:pt idx="335">
                  <c:v>685</c:v>
                </c:pt>
                <c:pt idx="336">
                  <c:v>686</c:v>
                </c:pt>
                <c:pt idx="337">
                  <c:v>687</c:v>
                </c:pt>
                <c:pt idx="338">
                  <c:v>688</c:v>
                </c:pt>
                <c:pt idx="339">
                  <c:v>689</c:v>
                </c:pt>
                <c:pt idx="340">
                  <c:v>690</c:v>
                </c:pt>
                <c:pt idx="341">
                  <c:v>691</c:v>
                </c:pt>
                <c:pt idx="342">
                  <c:v>692</c:v>
                </c:pt>
                <c:pt idx="343">
                  <c:v>693</c:v>
                </c:pt>
                <c:pt idx="344">
                  <c:v>694</c:v>
                </c:pt>
                <c:pt idx="345">
                  <c:v>695</c:v>
                </c:pt>
                <c:pt idx="346">
                  <c:v>696</c:v>
                </c:pt>
                <c:pt idx="347">
                  <c:v>697</c:v>
                </c:pt>
                <c:pt idx="348">
                  <c:v>698</c:v>
                </c:pt>
                <c:pt idx="349">
                  <c:v>699</c:v>
                </c:pt>
                <c:pt idx="350">
                  <c:v>700</c:v>
                </c:pt>
                <c:pt idx="351">
                  <c:v>701</c:v>
                </c:pt>
                <c:pt idx="352">
                  <c:v>702</c:v>
                </c:pt>
                <c:pt idx="353">
                  <c:v>703</c:v>
                </c:pt>
                <c:pt idx="354">
                  <c:v>704</c:v>
                </c:pt>
                <c:pt idx="355">
                  <c:v>705</c:v>
                </c:pt>
                <c:pt idx="356">
                  <c:v>706</c:v>
                </c:pt>
                <c:pt idx="357">
                  <c:v>707</c:v>
                </c:pt>
                <c:pt idx="358">
                  <c:v>708</c:v>
                </c:pt>
                <c:pt idx="359">
                  <c:v>709</c:v>
                </c:pt>
                <c:pt idx="360">
                  <c:v>710</c:v>
                </c:pt>
                <c:pt idx="361">
                  <c:v>711</c:v>
                </c:pt>
                <c:pt idx="362">
                  <c:v>712</c:v>
                </c:pt>
                <c:pt idx="363">
                  <c:v>713</c:v>
                </c:pt>
                <c:pt idx="364">
                  <c:v>714</c:v>
                </c:pt>
                <c:pt idx="365">
                  <c:v>715</c:v>
                </c:pt>
                <c:pt idx="366">
                  <c:v>716</c:v>
                </c:pt>
                <c:pt idx="367">
                  <c:v>717</c:v>
                </c:pt>
                <c:pt idx="368">
                  <c:v>718</c:v>
                </c:pt>
                <c:pt idx="369">
                  <c:v>719</c:v>
                </c:pt>
                <c:pt idx="370">
                  <c:v>720</c:v>
                </c:pt>
                <c:pt idx="371">
                  <c:v>721</c:v>
                </c:pt>
                <c:pt idx="372">
                  <c:v>722</c:v>
                </c:pt>
                <c:pt idx="373">
                  <c:v>723</c:v>
                </c:pt>
                <c:pt idx="374">
                  <c:v>724</c:v>
                </c:pt>
                <c:pt idx="375">
                  <c:v>725</c:v>
                </c:pt>
                <c:pt idx="376">
                  <c:v>726</c:v>
                </c:pt>
                <c:pt idx="377">
                  <c:v>727</c:v>
                </c:pt>
                <c:pt idx="378">
                  <c:v>728</c:v>
                </c:pt>
                <c:pt idx="379">
                  <c:v>729</c:v>
                </c:pt>
                <c:pt idx="380">
                  <c:v>730</c:v>
                </c:pt>
                <c:pt idx="381">
                  <c:v>731</c:v>
                </c:pt>
                <c:pt idx="382">
                  <c:v>732</c:v>
                </c:pt>
                <c:pt idx="383">
                  <c:v>733</c:v>
                </c:pt>
                <c:pt idx="384">
                  <c:v>734</c:v>
                </c:pt>
                <c:pt idx="385">
                  <c:v>735</c:v>
                </c:pt>
                <c:pt idx="386">
                  <c:v>736</c:v>
                </c:pt>
                <c:pt idx="387">
                  <c:v>737</c:v>
                </c:pt>
                <c:pt idx="388">
                  <c:v>738</c:v>
                </c:pt>
                <c:pt idx="389">
                  <c:v>739</c:v>
                </c:pt>
                <c:pt idx="390">
                  <c:v>740</c:v>
                </c:pt>
                <c:pt idx="391">
                  <c:v>741</c:v>
                </c:pt>
                <c:pt idx="392">
                  <c:v>742</c:v>
                </c:pt>
                <c:pt idx="393">
                  <c:v>743</c:v>
                </c:pt>
                <c:pt idx="394">
                  <c:v>744</c:v>
                </c:pt>
                <c:pt idx="395">
                  <c:v>745</c:v>
                </c:pt>
                <c:pt idx="396">
                  <c:v>746</c:v>
                </c:pt>
                <c:pt idx="397">
                  <c:v>747</c:v>
                </c:pt>
                <c:pt idx="398">
                  <c:v>748</c:v>
                </c:pt>
                <c:pt idx="399">
                  <c:v>749</c:v>
                </c:pt>
                <c:pt idx="400">
                  <c:v>750</c:v>
                </c:pt>
                <c:pt idx="401">
                  <c:v>751</c:v>
                </c:pt>
                <c:pt idx="402">
                  <c:v>752</c:v>
                </c:pt>
                <c:pt idx="403">
                  <c:v>753</c:v>
                </c:pt>
                <c:pt idx="404">
                  <c:v>754</c:v>
                </c:pt>
                <c:pt idx="405">
                  <c:v>755</c:v>
                </c:pt>
                <c:pt idx="406">
                  <c:v>756</c:v>
                </c:pt>
                <c:pt idx="407">
                  <c:v>757</c:v>
                </c:pt>
                <c:pt idx="408">
                  <c:v>758</c:v>
                </c:pt>
                <c:pt idx="409">
                  <c:v>759</c:v>
                </c:pt>
                <c:pt idx="410">
                  <c:v>760</c:v>
                </c:pt>
                <c:pt idx="411">
                  <c:v>761</c:v>
                </c:pt>
                <c:pt idx="412">
                  <c:v>762</c:v>
                </c:pt>
                <c:pt idx="413">
                  <c:v>763</c:v>
                </c:pt>
                <c:pt idx="414">
                  <c:v>764</c:v>
                </c:pt>
                <c:pt idx="415">
                  <c:v>765</c:v>
                </c:pt>
                <c:pt idx="416">
                  <c:v>766</c:v>
                </c:pt>
                <c:pt idx="417">
                  <c:v>767</c:v>
                </c:pt>
                <c:pt idx="418">
                  <c:v>768</c:v>
                </c:pt>
                <c:pt idx="419">
                  <c:v>769</c:v>
                </c:pt>
                <c:pt idx="420">
                  <c:v>770</c:v>
                </c:pt>
                <c:pt idx="421">
                  <c:v>771</c:v>
                </c:pt>
                <c:pt idx="422">
                  <c:v>772</c:v>
                </c:pt>
                <c:pt idx="423">
                  <c:v>773</c:v>
                </c:pt>
                <c:pt idx="424">
                  <c:v>774</c:v>
                </c:pt>
                <c:pt idx="425">
                  <c:v>775</c:v>
                </c:pt>
                <c:pt idx="426">
                  <c:v>776</c:v>
                </c:pt>
                <c:pt idx="427">
                  <c:v>777</c:v>
                </c:pt>
                <c:pt idx="428">
                  <c:v>778</c:v>
                </c:pt>
                <c:pt idx="429">
                  <c:v>779</c:v>
                </c:pt>
                <c:pt idx="430">
                  <c:v>780</c:v>
                </c:pt>
                <c:pt idx="431">
                  <c:v>781</c:v>
                </c:pt>
                <c:pt idx="432">
                  <c:v>782</c:v>
                </c:pt>
                <c:pt idx="433">
                  <c:v>783</c:v>
                </c:pt>
                <c:pt idx="434">
                  <c:v>784</c:v>
                </c:pt>
                <c:pt idx="435">
                  <c:v>785</c:v>
                </c:pt>
                <c:pt idx="436">
                  <c:v>786</c:v>
                </c:pt>
                <c:pt idx="437">
                  <c:v>787</c:v>
                </c:pt>
                <c:pt idx="438">
                  <c:v>788</c:v>
                </c:pt>
                <c:pt idx="439">
                  <c:v>789</c:v>
                </c:pt>
                <c:pt idx="440">
                  <c:v>790</c:v>
                </c:pt>
                <c:pt idx="441">
                  <c:v>791</c:v>
                </c:pt>
                <c:pt idx="442">
                  <c:v>792</c:v>
                </c:pt>
                <c:pt idx="443">
                  <c:v>793</c:v>
                </c:pt>
                <c:pt idx="444">
                  <c:v>794</c:v>
                </c:pt>
                <c:pt idx="445">
                  <c:v>795</c:v>
                </c:pt>
                <c:pt idx="446">
                  <c:v>796</c:v>
                </c:pt>
                <c:pt idx="447">
                  <c:v>797</c:v>
                </c:pt>
                <c:pt idx="448">
                  <c:v>798</c:v>
                </c:pt>
                <c:pt idx="449">
                  <c:v>799</c:v>
                </c:pt>
                <c:pt idx="450">
                  <c:v>800</c:v>
                </c:pt>
                <c:pt idx="451">
                  <c:v>801</c:v>
                </c:pt>
                <c:pt idx="452">
                  <c:v>802</c:v>
                </c:pt>
                <c:pt idx="453">
                  <c:v>803</c:v>
                </c:pt>
                <c:pt idx="454">
                  <c:v>804</c:v>
                </c:pt>
                <c:pt idx="455">
                  <c:v>805</c:v>
                </c:pt>
                <c:pt idx="456">
                  <c:v>806</c:v>
                </c:pt>
                <c:pt idx="457">
                  <c:v>807</c:v>
                </c:pt>
                <c:pt idx="458">
                  <c:v>808</c:v>
                </c:pt>
                <c:pt idx="459">
                  <c:v>809</c:v>
                </c:pt>
                <c:pt idx="460">
                  <c:v>810</c:v>
                </c:pt>
                <c:pt idx="461">
                  <c:v>811</c:v>
                </c:pt>
                <c:pt idx="462">
                  <c:v>812</c:v>
                </c:pt>
                <c:pt idx="463">
                  <c:v>813</c:v>
                </c:pt>
                <c:pt idx="464">
                  <c:v>814</c:v>
                </c:pt>
                <c:pt idx="465">
                  <c:v>815</c:v>
                </c:pt>
                <c:pt idx="466">
                  <c:v>816</c:v>
                </c:pt>
                <c:pt idx="467">
                  <c:v>817</c:v>
                </c:pt>
                <c:pt idx="468">
                  <c:v>818</c:v>
                </c:pt>
                <c:pt idx="469">
                  <c:v>819</c:v>
                </c:pt>
                <c:pt idx="470">
                  <c:v>820</c:v>
                </c:pt>
                <c:pt idx="471">
                  <c:v>821</c:v>
                </c:pt>
                <c:pt idx="472">
                  <c:v>822</c:v>
                </c:pt>
                <c:pt idx="473">
                  <c:v>823</c:v>
                </c:pt>
                <c:pt idx="474">
                  <c:v>824</c:v>
                </c:pt>
                <c:pt idx="475">
                  <c:v>825</c:v>
                </c:pt>
                <c:pt idx="476">
                  <c:v>826</c:v>
                </c:pt>
                <c:pt idx="477">
                  <c:v>827</c:v>
                </c:pt>
                <c:pt idx="478">
                  <c:v>828</c:v>
                </c:pt>
                <c:pt idx="479">
                  <c:v>829</c:v>
                </c:pt>
                <c:pt idx="480">
                  <c:v>830</c:v>
                </c:pt>
                <c:pt idx="481">
                  <c:v>831</c:v>
                </c:pt>
                <c:pt idx="482">
                  <c:v>832</c:v>
                </c:pt>
                <c:pt idx="483">
                  <c:v>833</c:v>
                </c:pt>
                <c:pt idx="484">
                  <c:v>834</c:v>
                </c:pt>
                <c:pt idx="485">
                  <c:v>835</c:v>
                </c:pt>
                <c:pt idx="486">
                  <c:v>836</c:v>
                </c:pt>
                <c:pt idx="487">
                  <c:v>837</c:v>
                </c:pt>
                <c:pt idx="488">
                  <c:v>838</c:v>
                </c:pt>
                <c:pt idx="489">
                  <c:v>839</c:v>
                </c:pt>
                <c:pt idx="490">
                  <c:v>840</c:v>
                </c:pt>
                <c:pt idx="491">
                  <c:v>841</c:v>
                </c:pt>
                <c:pt idx="492">
                  <c:v>842</c:v>
                </c:pt>
                <c:pt idx="493">
                  <c:v>843</c:v>
                </c:pt>
                <c:pt idx="494">
                  <c:v>844</c:v>
                </c:pt>
                <c:pt idx="495">
                  <c:v>845</c:v>
                </c:pt>
                <c:pt idx="496">
                  <c:v>846</c:v>
                </c:pt>
                <c:pt idx="497">
                  <c:v>847</c:v>
                </c:pt>
                <c:pt idx="498">
                  <c:v>848</c:v>
                </c:pt>
                <c:pt idx="499">
                  <c:v>849</c:v>
                </c:pt>
                <c:pt idx="500">
                  <c:v>850</c:v>
                </c:pt>
                <c:pt idx="501">
                  <c:v>851</c:v>
                </c:pt>
                <c:pt idx="502">
                  <c:v>852</c:v>
                </c:pt>
                <c:pt idx="503">
                  <c:v>853</c:v>
                </c:pt>
                <c:pt idx="504">
                  <c:v>854</c:v>
                </c:pt>
                <c:pt idx="505">
                  <c:v>855</c:v>
                </c:pt>
                <c:pt idx="506">
                  <c:v>856</c:v>
                </c:pt>
                <c:pt idx="507">
                  <c:v>857</c:v>
                </c:pt>
                <c:pt idx="508">
                  <c:v>858</c:v>
                </c:pt>
                <c:pt idx="509">
                  <c:v>859</c:v>
                </c:pt>
                <c:pt idx="510">
                  <c:v>860</c:v>
                </c:pt>
                <c:pt idx="511">
                  <c:v>861</c:v>
                </c:pt>
                <c:pt idx="512">
                  <c:v>862</c:v>
                </c:pt>
                <c:pt idx="513">
                  <c:v>863</c:v>
                </c:pt>
                <c:pt idx="514">
                  <c:v>864</c:v>
                </c:pt>
                <c:pt idx="515">
                  <c:v>865</c:v>
                </c:pt>
                <c:pt idx="516">
                  <c:v>866</c:v>
                </c:pt>
                <c:pt idx="517">
                  <c:v>867</c:v>
                </c:pt>
                <c:pt idx="518">
                  <c:v>868</c:v>
                </c:pt>
                <c:pt idx="519">
                  <c:v>869</c:v>
                </c:pt>
                <c:pt idx="520">
                  <c:v>870</c:v>
                </c:pt>
                <c:pt idx="521">
                  <c:v>871</c:v>
                </c:pt>
                <c:pt idx="522">
                  <c:v>872</c:v>
                </c:pt>
                <c:pt idx="523">
                  <c:v>873</c:v>
                </c:pt>
                <c:pt idx="524">
                  <c:v>874</c:v>
                </c:pt>
                <c:pt idx="525">
                  <c:v>875</c:v>
                </c:pt>
                <c:pt idx="526">
                  <c:v>876</c:v>
                </c:pt>
                <c:pt idx="527">
                  <c:v>877</c:v>
                </c:pt>
                <c:pt idx="528">
                  <c:v>878</c:v>
                </c:pt>
                <c:pt idx="529">
                  <c:v>879</c:v>
                </c:pt>
                <c:pt idx="530">
                  <c:v>880</c:v>
                </c:pt>
                <c:pt idx="531">
                  <c:v>881</c:v>
                </c:pt>
                <c:pt idx="532">
                  <c:v>882</c:v>
                </c:pt>
                <c:pt idx="533">
                  <c:v>883</c:v>
                </c:pt>
                <c:pt idx="534">
                  <c:v>884</c:v>
                </c:pt>
                <c:pt idx="535">
                  <c:v>885</c:v>
                </c:pt>
                <c:pt idx="536">
                  <c:v>886</c:v>
                </c:pt>
                <c:pt idx="537">
                  <c:v>887</c:v>
                </c:pt>
                <c:pt idx="538">
                  <c:v>888</c:v>
                </c:pt>
                <c:pt idx="539">
                  <c:v>889</c:v>
                </c:pt>
                <c:pt idx="540">
                  <c:v>890</c:v>
                </c:pt>
                <c:pt idx="541">
                  <c:v>891</c:v>
                </c:pt>
                <c:pt idx="542">
                  <c:v>892</c:v>
                </c:pt>
                <c:pt idx="543">
                  <c:v>893</c:v>
                </c:pt>
                <c:pt idx="544">
                  <c:v>894</c:v>
                </c:pt>
                <c:pt idx="545">
                  <c:v>895</c:v>
                </c:pt>
                <c:pt idx="546">
                  <c:v>896</c:v>
                </c:pt>
                <c:pt idx="547">
                  <c:v>897</c:v>
                </c:pt>
                <c:pt idx="548">
                  <c:v>898</c:v>
                </c:pt>
                <c:pt idx="549">
                  <c:v>899</c:v>
                </c:pt>
                <c:pt idx="550">
                  <c:v>900</c:v>
                </c:pt>
                <c:pt idx="551">
                  <c:v>901</c:v>
                </c:pt>
                <c:pt idx="552">
                  <c:v>902</c:v>
                </c:pt>
                <c:pt idx="553">
                  <c:v>903</c:v>
                </c:pt>
                <c:pt idx="554">
                  <c:v>904</c:v>
                </c:pt>
                <c:pt idx="555">
                  <c:v>905</c:v>
                </c:pt>
                <c:pt idx="556">
                  <c:v>906</c:v>
                </c:pt>
                <c:pt idx="557">
                  <c:v>907</c:v>
                </c:pt>
                <c:pt idx="558">
                  <c:v>908</c:v>
                </c:pt>
                <c:pt idx="559">
                  <c:v>909</c:v>
                </c:pt>
                <c:pt idx="560">
                  <c:v>910</c:v>
                </c:pt>
                <c:pt idx="561">
                  <c:v>911</c:v>
                </c:pt>
                <c:pt idx="562">
                  <c:v>912</c:v>
                </c:pt>
                <c:pt idx="563">
                  <c:v>913</c:v>
                </c:pt>
                <c:pt idx="564">
                  <c:v>914</c:v>
                </c:pt>
                <c:pt idx="565">
                  <c:v>915</c:v>
                </c:pt>
                <c:pt idx="566">
                  <c:v>916</c:v>
                </c:pt>
                <c:pt idx="567">
                  <c:v>917</c:v>
                </c:pt>
                <c:pt idx="568">
                  <c:v>918</c:v>
                </c:pt>
                <c:pt idx="569">
                  <c:v>919</c:v>
                </c:pt>
                <c:pt idx="570">
                  <c:v>920</c:v>
                </c:pt>
                <c:pt idx="571">
                  <c:v>921</c:v>
                </c:pt>
                <c:pt idx="572">
                  <c:v>922</c:v>
                </c:pt>
                <c:pt idx="573">
                  <c:v>923</c:v>
                </c:pt>
                <c:pt idx="574">
                  <c:v>924</c:v>
                </c:pt>
                <c:pt idx="575">
                  <c:v>925</c:v>
                </c:pt>
                <c:pt idx="576">
                  <c:v>926</c:v>
                </c:pt>
                <c:pt idx="577">
                  <c:v>927</c:v>
                </c:pt>
                <c:pt idx="578">
                  <c:v>928</c:v>
                </c:pt>
                <c:pt idx="579">
                  <c:v>929</c:v>
                </c:pt>
                <c:pt idx="580">
                  <c:v>930</c:v>
                </c:pt>
                <c:pt idx="581">
                  <c:v>931</c:v>
                </c:pt>
                <c:pt idx="582">
                  <c:v>932</c:v>
                </c:pt>
                <c:pt idx="583">
                  <c:v>933</c:v>
                </c:pt>
                <c:pt idx="584">
                  <c:v>934</c:v>
                </c:pt>
                <c:pt idx="585">
                  <c:v>935</c:v>
                </c:pt>
                <c:pt idx="586">
                  <c:v>936</c:v>
                </c:pt>
                <c:pt idx="587">
                  <c:v>937</c:v>
                </c:pt>
                <c:pt idx="588">
                  <c:v>938</c:v>
                </c:pt>
                <c:pt idx="589">
                  <c:v>939</c:v>
                </c:pt>
                <c:pt idx="590">
                  <c:v>940</c:v>
                </c:pt>
                <c:pt idx="591">
                  <c:v>941</c:v>
                </c:pt>
                <c:pt idx="592">
                  <c:v>942</c:v>
                </c:pt>
                <c:pt idx="593">
                  <c:v>943</c:v>
                </c:pt>
                <c:pt idx="594">
                  <c:v>944</c:v>
                </c:pt>
                <c:pt idx="595">
                  <c:v>945</c:v>
                </c:pt>
                <c:pt idx="596">
                  <c:v>946</c:v>
                </c:pt>
                <c:pt idx="597">
                  <c:v>947</c:v>
                </c:pt>
                <c:pt idx="598">
                  <c:v>948</c:v>
                </c:pt>
                <c:pt idx="599">
                  <c:v>949</c:v>
                </c:pt>
                <c:pt idx="600">
                  <c:v>950</c:v>
                </c:pt>
                <c:pt idx="601">
                  <c:v>951</c:v>
                </c:pt>
                <c:pt idx="602">
                  <c:v>952</c:v>
                </c:pt>
                <c:pt idx="603">
                  <c:v>953</c:v>
                </c:pt>
                <c:pt idx="604">
                  <c:v>954</c:v>
                </c:pt>
                <c:pt idx="605">
                  <c:v>955</c:v>
                </c:pt>
                <c:pt idx="606">
                  <c:v>956</c:v>
                </c:pt>
                <c:pt idx="607">
                  <c:v>957</c:v>
                </c:pt>
                <c:pt idx="608">
                  <c:v>958</c:v>
                </c:pt>
                <c:pt idx="609">
                  <c:v>959</c:v>
                </c:pt>
                <c:pt idx="610">
                  <c:v>960</c:v>
                </c:pt>
                <c:pt idx="611">
                  <c:v>961</c:v>
                </c:pt>
                <c:pt idx="612">
                  <c:v>962</c:v>
                </c:pt>
                <c:pt idx="613">
                  <c:v>963</c:v>
                </c:pt>
                <c:pt idx="614">
                  <c:v>964</c:v>
                </c:pt>
                <c:pt idx="615">
                  <c:v>965</c:v>
                </c:pt>
                <c:pt idx="616">
                  <c:v>966</c:v>
                </c:pt>
                <c:pt idx="617">
                  <c:v>967</c:v>
                </c:pt>
                <c:pt idx="618">
                  <c:v>968</c:v>
                </c:pt>
                <c:pt idx="619">
                  <c:v>969</c:v>
                </c:pt>
                <c:pt idx="620">
                  <c:v>970</c:v>
                </c:pt>
                <c:pt idx="621">
                  <c:v>971</c:v>
                </c:pt>
                <c:pt idx="622">
                  <c:v>972</c:v>
                </c:pt>
                <c:pt idx="623">
                  <c:v>973</c:v>
                </c:pt>
                <c:pt idx="624">
                  <c:v>974</c:v>
                </c:pt>
                <c:pt idx="625">
                  <c:v>975</c:v>
                </c:pt>
                <c:pt idx="626">
                  <c:v>976</c:v>
                </c:pt>
                <c:pt idx="627">
                  <c:v>977</c:v>
                </c:pt>
                <c:pt idx="628">
                  <c:v>978</c:v>
                </c:pt>
                <c:pt idx="629">
                  <c:v>979</c:v>
                </c:pt>
                <c:pt idx="630">
                  <c:v>980</c:v>
                </c:pt>
                <c:pt idx="631">
                  <c:v>981</c:v>
                </c:pt>
                <c:pt idx="632">
                  <c:v>982</c:v>
                </c:pt>
                <c:pt idx="633">
                  <c:v>983</c:v>
                </c:pt>
                <c:pt idx="634">
                  <c:v>984</c:v>
                </c:pt>
                <c:pt idx="635">
                  <c:v>985</c:v>
                </c:pt>
                <c:pt idx="636">
                  <c:v>986</c:v>
                </c:pt>
                <c:pt idx="637">
                  <c:v>987</c:v>
                </c:pt>
                <c:pt idx="638">
                  <c:v>988</c:v>
                </c:pt>
                <c:pt idx="639">
                  <c:v>989</c:v>
                </c:pt>
                <c:pt idx="640">
                  <c:v>990</c:v>
                </c:pt>
                <c:pt idx="641">
                  <c:v>991</c:v>
                </c:pt>
                <c:pt idx="642">
                  <c:v>992</c:v>
                </c:pt>
                <c:pt idx="643">
                  <c:v>993</c:v>
                </c:pt>
                <c:pt idx="644">
                  <c:v>994</c:v>
                </c:pt>
                <c:pt idx="645">
                  <c:v>995</c:v>
                </c:pt>
                <c:pt idx="646">
                  <c:v>996</c:v>
                </c:pt>
                <c:pt idx="647">
                  <c:v>997</c:v>
                </c:pt>
                <c:pt idx="648">
                  <c:v>998</c:v>
                </c:pt>
                <c:pt idx="649">
                  <c:v>999</c:v>
                </c:pt>
                <c:pt idx="650">
                  <c:v>1000</c:v>
                </c:pt>
                <c:pt idx="651">
                  <c:v>1001</c:v>
                </c:pt>
                <c:pt idx="652">
                  <c:v>1002</c:v>
                </c:pt>
                <c:pt idx="653">
                  <c:v>1003</c:v>
                </c:pt>
                <c:pt idx="654">
                  <c:v>1004</c:v>
                </c:pt>
                <c:pt idx="655">
                  <c:v>1005</c:v>
                </c:pt>
                <c:pt idx="656">
                  <c:v>1006</c:v>
                </c:pt>
                <c:pt idx="657">
                  <c:v>1007</c:v>
                </c:pt>
                <c:pt idx="658">
                  <c:v>1008</c:v>
                </c:pt>
                <c:pt idx="659">
                  <c:v>1009</c:v>
                </c:pt>
                <c:pt idx="660">
                  <c:v>1010</c:v>
                </c:pt>
                <c:pt idx="661">
                  <c:v>1011</c:v>
                </c:pt>
                <c:pt idx="662">
                  <c:v>1012</c:v>
                </c:pt>
                <c:pt idx="663">
                  <c:v>1013</c:v>
                </c:pt>
                <c:pt idx="664">
                  <c:v>1014</c:v>
                </c:pt>
                <c:pt idx="665">
                  <c:v>1015</c:v>
                </c:pt>
                <c:pt idx="666">
                  <c:v>1016</c:v>
                </c:pt>
                <c:pt idx="667">
                  <c:v>1017</c:v>
                </c:pt>
                <c:pt idx="668">
                  <c:v>1018</c:v>
                </c:pt>
                <c:pt idx="669">
                  <c:v>1019</c:v>
                </c:pt>
                <c:pt idx="670">
                  <c:v>1020</c:v>
                </c:pt>
                <c:pt idx="671">
                  <c:v>1021</c:v>
                </c:pt>
                <c:pt idx="672">
                  <c:v>1022</c:v>
                </c:pt>
                <c:pt idx="673">
                  <c:v>1023</c:v>
                </c:pt>
                <c:pt idx="674">
                  <c:v>1024</c:v>
                </c:pt>
                <c:pt idx="675">
                  <c:v>1025</c:v>
                </c:pt>
                <c:pt idx="676">
                  <c:v>1026</c:v>
                </c:pt>
                <c:pt idx="677">
                  <c:v>1027</c:v>
                </c:pt>
                <c:pt idx="678">
                  <c:v>1028</c:v>
                </c:pt>
                <c:pt idx="679">
                  <c:v>1029</c:v>
                </c:pt>
                <c:pt idx="680">
                  <c:v>1030</c:v>
                </c:pt>
                <c:pt idx="681">
                  <c:v>1031</c:v>
                </c:pt>
                <c:pt idx="682">
                  <c:v>1032</c:v>
                </c:pt>
                <c:pt idx="683">
                  <c:v>1033</c:v>
                </c:pt>
                <c:pt idx="684">
                  <c:v>1034</c:v>
                </c:pt>
                <c:pt idx="685">
                  <c:v>1035</c:v>
                </c:pt>
                <c:pt idx="686">
                  <c:v>1036</c:v>
                </c:pt>
                <c:pt idx="687">
                  <c:v>1037</c:v>
                </c:pt>
                <c:pt idx="688">
                  <c:v>1038</c:v>
                </c:pt>
                <c:pt idx="689">
                  <c:v>1039</c:v>
                </c:pt>
                <c:pt idx="690">
                  <c:v>1040</c:v>
                </c:pt>
                <c:pt idx="691">
                  <c:v>1041</c:v>
                </c:pt>
                <c:pt idx="692">
                  <c:v>1042</c:v>
                </c:pt>
                <c:pt idx="693">
                  <c:v>1043</c:v>
                </c:pt>
                <c:pt idx="694">
                  <c:v>1044</c:v>
                </c:pt>
                <c:pt idx="695">
                  <c:v>1045</c:v>
                </c:pt>
                <c:pt idx="696">
                  <c:v>1046</c:v>
                </c:pt>
                <c:pt idx="697">
                  <c:v>1047</c:v>
                </c:pt>
                <c:pt idx="698">
                  <c:v>1048</c:v>
                </c:pt>
                <c:pt idx="699">
                  <c:v>1049</c:v>
                </c:pt>
                <c:pt idx="700">
                  <c:v>1050</c:v>
                </c:pt>
                <c:pt idx="701">
                  <c:v>1051</c:v>
                </c:pt>
                <c:pt idx="702">
                  <c:v>1052</c:v>
                </c:pt>
                <c:pt idx="703">
                  <c:v>1053</c:v>
                </c:pt>
                <c:pt idx="704">
                  <c:v>1054</c:v>
                </c:pt>
                <c:pt idx="705">
                  <c:v>1055</c:v>
                </c:pt>
                <c:pt idx="706">
                  <c:v>1056</c:v>
                </c:pt>
                <c:pt idx="707">
                  <c:v>1057</c:v>
                </c:pt>
                <c:pt idx="708">
                  <c:v>1058</c:v>
                </c:pt>
                <c:pt idx="709">
                  <c:v>1059</c:v>
                </c:pt>
                <c:pt idx="710">
                  <c:v>1060</c:v>
                </c:pt>
                <c:pt idx="711">
                  <c:v>1061</c:v>
                </c:pt>
                <c:pt idx="712">
                  <c:v>1062</c:v>
                </c:pt>
                <c:pt idx="713">
                  <c:v>1063</c:v>
                </c:pt>
                <c:pt idx="714">
                  <c:v>1064</c:v>
                </c:pt>
                <c:pt idx="715">
                  <c:v>1065</c:v>
                </c:pt>
                <c:pt idx="716">
                  <c:v>1066</c:v>
                </c:pt>
                <c:pt idx="717">
                  <c:v>1067</c:v>
                </c:pt>
                <c:pt idx="718">
                  <c:v>1068</c:v>
                </c:pt>
                <c:pt idx="719">
                  <c:v>1069</c:v>
                </c:pt>
                <c:pt idx="720">
                  <c:v>1070</c:v>
                </c:pt>
                <c:pt idx="721">
                  <c:v>1071</c:v>
                </c:pt>
                <c:pt idx="722">
                  <c:v>1072</c:v>
                </c:pt>
                <c:pt idx="723">
                  <c:v>1073</c:v>
                </c:pt>
                <c:pt idx="724">
                  <c:v>1074</c:v>
                </c:pt>
                <c:pt idx="725">
                  <c:v>1075</c:v>
                </c:pt>
                <c:pt idx="726">
                  <c:v>1076</c:v>
                </c:pt>
                <c:pt idx="727">
                  <c:v>1077</c:v>
                </c:pt>
                <c:pt idx="728">
                  <c:v>1078</c:v>
                </c:pt>
                <c:pt idx="729">
                  <c:v>1079</c:v>
                </c:pt>
                <c:pt idx="730">
                  <c:v>1080</c:v>
                </c:pt>
                <c:pt idx="731">
                  <c:v>1081</c:v>
                </c:pt>
                <c:pt idx="732">
                  <c:v>1082</c:v>
                </c:pt>
                <c:pt idx="733">
                  <c:v>1083</c:v>
                </c:pt>
                <c:pt idx="734">
                  <c:v>1084</c:v>
                </c:pt>
                <c:pt idx="735">
                  <c:v>1085</c:v>
                </c:pt>
                <c:pt idx="736">
                  <c:v>1086</c:v>
                </c:pt>
                <c:pt idx="737">
                  <c:v>1087</c:v>
                </c:pt>
                <c:pt idx="738">
                  <c:v>1088</c:v>
                </c:pt>
                <c:pt idx="739">
                  <c:v>1089</c:v>
                </c:pt>
                <c:pt idx="740">
                  <c:v>1090</c:v>
                </c:pt>
                <c:pt idx="741">
                  <c:v>1091</c:v>
                </c:pt>
                <c:pt idx="742">
                  <c:v>1092</c:v>
                </c:pt>
                <c:pt idx="743">
                  <c:v>1093</c:v>
                </c:pt>
                <c:pt idx="744">
                  <c:v>1094</c:v>
                </c:pt>
                <c:pt idx="745">
                  <c:v>1095</c:v>
                </c:pt>
                <c:pt idx="746">
                  <c:v>1096</c:v>
                </c:pt>
                <c:pt idx="747">
                  <c:v>1097</c:v>
                </c:pt>
                <c:pt idx="748">
                  <c:v>1098</c:v>
                </c:pt>
                <c:pt idx="749">
                  <c:v>1099</c:v>
                </c:pt>
                <c:pt idx="750">
                  <c:v>1100</c:v>
                </c:pt>
                <c:pt idx="751">
                  <c:v>1101</c:v>
                </c:pt>
                <c:pt idx="752">
                  <c:v>1102</c:v>
                </c:pt>
                <c:pt idx="753">
                  <c:v>1103</c:v>
                </c:pt>
                <c:pt idx="754">
                  <c:v>1104</c:v>
                </c:pt>
                <c:pt idx="755">
                  <c:v>1105</c:v>
                </c:pt>
                <c:pt idx="756">
                  <c:v>1106</c:v>
                </c:pt>
                <c:pt idx="757">
                  <c:v>1107</c:v>
                </c:pt>
                <c:pt idx="758">
                  <c:v>1108</c:v>
                </c:pt>
                <c:pt idx="759">
                  <c:v>1109</c:v>
                </c:pt>
                <c:pt idx="760">
                  <c:v>1110</c:v>
                </c:pt>
                <c:pt idx="761">
                  <c:v>1111</c:v>
                </c:pt>
                <c:pt idx="762">
                  <c:v>1112</c:v>
                </c:pt>
                <c:pt idx="763">
                  <c:v>1113</c:v>
                </c:pt>
                <c:pt idx="764">
                  <c:v>1114</c:v>
                </c:pt>
                <c:pt idx="765">
                  <c:v>1115</c:v>
                </c:pt>
                <c:pt idx="766">
                  <c:v>1116</c:v>
                </c:pt>
                <c:pt idx="767">
                  <c:v>1117</c:v>
                </c:pt>
                <c:pt idx="768">
                  <c:v>1118</c:v>
                </c:pt>
                <c:pt idx="769">
                  <c:v>1119</c:v>
                </c:pt>
                <c:pt idx="770">
                  <c:v>1120</c:v>
                </c:pt>
                <c:pt idx="771">
                  <c:v>1121</c:v>
                </c:pt>
                <c:pt idx="772">
                  <c:v>1122</c:v>
                </c:pt>
                <c:pt idx="773">
                  <c:v>1123</c:v>
                </c:pt>
                <c:pt idx="774">
                  <c:v>1124</c:v>
                </c:pt>
                <c:pt idx="775">
                  <c:v>1125</c:v>
                </c:pt>
                <c:pt idx="776">
                  <c:v>1126</c:v>
                </c:pt>
                <c:pt idx="777">
                  <c:v>1127</c:v>
                </c:pt>
                <c:pt idx="778">
                  <c:v>1128</c:v>
                </c:pt>
                <c:pt idx="779">
                  <c:v>1129</c:v>
                </c:pt>
                <c:pt idx="780">
                  <c:v>1130</c:v>
                </c:pt>
                <c:pt idx="781">
                  <c:v>1131</c:v>
                </c:pt>
                <c:pt idx="782">
                  <c:v>1132</c:v>
                </c:pt>
                <c:pt idx="783">
                  <c:v>1133</c:v>
                </c:pt>
                <c:pt idx="784">
                  <c:v>1134</c:v>
                </c:pt>
                <c:pt idx="785">
                  <c:v>1135</c:v>
                </c:pt>
                <c:pt idx="786">
                  <c:v>1136</c:v>
                </c:pt>
                <c:pt idx="787">
                  <c:v>1137</c:v>
                </c:pt>
                <c:pt idx="788">
                  <c:v>1138</c:v>
                </c:pt>
                <c:pt idx="789">
                  <c:v>1139</c:v>
                </c:pt>
                <c:pt idx="790">
                  <c:v>1140</c:v>
                </c:pt>
                <c:pt idx="791">
                  <c:v>1141</c:v>
                </c:pt>
                <c:pt idx="792">
                  <c:v>1142</c:v>
                </c:pt>
                <c:pt idx="793">
                  <c:v>1143</c:v>
                </c:pt>
                <c:pt idx="794">
                  <c:v>1144</c:v>
                </c:pt>
                <c:pt idx="795">
                  <c:v>1145</c:v>
                </c:pt>
                <c:pt idx="796">
                  <c:v>1146</c:v>
                </c:pt>
                <c:pt idx="797">
                  <c:v>1147</c:v>
                </c:pt>
                <c:pt idx="798">
                  <c:v>1148</c:v>
                </c:pt>
                <c:pt idx="799">
                  <c:v>1149</c:v>
                </c:pt>
                <c:pt idx="800">
                  <c:v>1150</c:v>
                </c:pt>
                <c:pt idx="801">
                  <c:v>1151</c:v>
                </c:pt>
                <c:pt idx="802">
                  <c:v>1152</c:v>
                </c:pt>
                <c:pt idx="803">
                  <c:v>1153</c:v>
                </c:pt>
                <c:pt idx="804">
                  <c:v>1154</c:v>
                </c:pt>
                <c:pt idx="805">
                  <c:v>1155</c:v>
                </c:pt>
                <c:pt idx="806">
                  <c:v>1156</c:v>
                </c:pt>
                <c:pt idx="807">
                  <c:v>1157</c:v>
                </c:pt>
                <c:pt idx="808">
                  <c:v>1158</c:v>
                </c:pt>
                <c:pt idx="809">
                  <c:v>1159</c:v>
                </c:pt>
                <c:pt idx="810">
                  <c:v>1160</c:v>
                </c:pt>
                <c:pt idx="811">
                  <c:v>1161</c:v>
                </c:pt>
                <c:pt idx="812">
                  <c:v>1162</c:v>
                </c:pt>
                <c:pt idx="813">
                  <c:v>1163</c:v>
                </c:pt>
                <c:pt idx="814">
                  <c:v>1164</c:v>
                </c:pt>
                <c:pt idx="815">
                  <c:v>1165</c:v>
                </c:pt>
                <c:pt idx="816">
                  <c:v>1166</c:v>
                </c:pt>
                <c:pt idx="817">
                  <c:v>1167</c:v>
                </c:pt>
                <c:pt idx="818">
                  <c:v>1168</c:v>
                </c:pt>
                <c:pt idx="819">
                  <c:v>1169</c:v>
                </c:pt>
                <c:pt idx="820">
                  <c:v>1170</c:v>
                </c:pt>
                <c:pt idx="821">
                  <c:v>1171</c:v>
                </c:pt>
                <c:pt idx="822">
                  <c:v>1172</c:v>
                </c:pt>
                <c:pt idx="823">
                  <c:v>1173</c:v>
                </c:pt>
                <c:pt idx="824">
                  <c:v>1174</c:v>
                </c:pt>
                <c:pt idx="825">
                  <c:v>1175</c:v>
                </c:pt>
                <c:pt idx="826">
                  <c:v>1176</c:v>
                </c:pt>
                <c:pt idx="827">
                  <c:v>1177</c:v>
                </c:pt>
                <c:pt idx="828">
                  <c:v>1178</c:v>
                </c:pt>
                <c:pt idx="829">
                  <c:v>1179</c:v>
                </c:pt>
                <c:pt idx="830">
                  <c:v>1180</c:v>
                </c:pt>
                <c:pt idx="831">
                  <c:v>1181</c:v>
                </c:pt>
                <c:pt idx="832">
                  <c:v>1182</c:v>
                </c:pt>
                <c:pt idx="833">
                  <c:v>1183</c:v>
                </c:pt>
                <c:pt idx="834">
                  <c:v>1184</c:v>
                </c:pt>
                <c:pt idx="835">
                  <c:v>1185</c:v>
                </c:pt>
                <c:pt idx="836">
                  <c:v>1186</c:v>
                </c:pt>
                <c:pt idx="837">
                  <c:v>1187</c:v>
                </c:pt>
                <c:pt idx="838">
                  <c:v>1188</c:v>
                </c:pt>
                <c:pt idx="839">
                  <c:v>1189</c:v>
                </c:pt>
                <c:pt idx="840">
                  <c:v>1190</c:v>
                </c:pt>
                <c:pt idx="841">
                  <c:v>1191</c:v>
                </c:pt>
                <c:pt idx="842">
                  <c:v>1192</c:v>
                </c:pt>
                <c:pt idx="843">
                  <c:v>1193</c:v>
                </c:pt>
                <c:pt idx="844">
                  <c:v>1194</c:v>
                </c:pt>
                <c:pt idx="845">
                  <c:v>1195</c:v>
                </c:pt>
                <c:pt idx="846">
                  <c:v>1196</c:v>
                </c:pt>
                <c:pt idx="847">
                  <c:v>1197</c:v>
                </c:pt>
                <c:pt idx="848">
                  <c:v>1198</c:v>
                </c:pt>
                <c:pt idx="849">
                  <c:v>1199</c:v>
                </c:pt>
                <c:pt idx="850">
                  <c:v>1200</c:v>
                </c:pt>
                <c:pt idx="851">
                  <c:v>1201</c:v>
                </c:pt>
                <c:pt idx="852">
                  <c:v>1202</c:v>
                </c:pt>
                <c:pt idx="853">
                  <c:v>1203</c:v>
                </c:pt>
                <c:pt idx="854">
                  <c:v>1204</c:v>
                </c:pt>
                <c:pt idx="855">
                  <c:v>1205</c:v>
                </c:pt>
                <c:pt idx="856">
                  <c:v>1206</c:v>
                </c:pt>
                <c:pt idx="857">
                  <c:v>1207</c:v>
                </c:pt>
                <c:pt idx="858">
                  <c:v>1208</c:v>
                </c:pt>
                <c:pt idx="859">
                  <c:v>1209</c:v>
                </c:pt>
                <c:pt idx="860">
                  <c:v>1210</c:v>
                </c:pt>
                <c:pt idx="861">
                  <c:v>1211</c:v>
                </c:pt>
                <c:pt idx="862">
                  <c:v>1212</c:v>
                </c:pt>
                <c:pt idx="863">
                  <c:v>1213</c:v>
                </c:pt>
                <c:pt idx="864">
                  <c:v>1214</c:v>
                </c:pt>
                <c:pt idx="865">
                  <c:v>1215</c:v>
                </c:pt>
                <c:pt idx="866">
                  <c:v>1216</c:v>
                </c:pt>
                <c:pt idx="867">
                  <c:v>1217</c:v>
                </c:pt>
                <c:pt idx="868">
                  <c:v>1218</c:v>
                </c:pt>
                <c:pt idx="869">
                  <c:v>1219</c:v>
                </c:pt>
                <c:pt idx="870">
                  <c:v>1220</c:v>
                </c:pt>
                <c:pt idx="871">
                  <c:v>1221</c:v>
                </c:pt>
                <c:pt idx="872">
                  <c:v>1222</c:v>
                </c:pt>
                <c:pt idx="873">
                  <c:v>1223</c:v>
                </c:pt>
                <c:pt idx="874">
                  <c:v>1224</c:v>
                </c:pt>
                <c:pt idx="875">
                  <c:v>1225</c:v>
                </c:pt>
                <c:pt idx="876">
                  <c:v>1226</c:v>
                </c:pt>
                <c:pt idx="877">
                  <c:v>1227</c:v>
                </c:pt>
                <c:pt idx="878">
                  <c:v>1228</c:v>
                </c:pt>
                <c:pt idx="879">
                  <c:v>1229</c:v>
                </c:pt>
                <c:pt idx="880">
                  <c:v>1230</c:v>
                </c:pt>
                <c:pt idx="881">
                  <c:v>1231</c:v>
                </c:pt>
                <c:pt idx="882">
                  <c:v>1232</c:v>
                </c:pt>
                <c:pt idx="883">
                  <c:v>1233</c:v>
                </c:pt>
                <c:pt idx="884">
                  <c:v>1234</c:v>
                </c:pt>
                <c:pt idx="885">
                  <c:v>1235</c:v>
                </c:pt>
                <c:pt idx="886">
                  <c:v>1236</c:v>
                </c:pt>
                <c:pt idx="887">
                  <c:v>1237</c:v>
                </c:pt>
                <c:pt idx="888">
                  <c:v>1238</c:v>
                </c:pt>
                <c:pt idx="889">
                  <c:v>1239</c:v>
                </c:pt>
                <c:pt idx="890">
                  <c:v>1240</c:v>
                </c:pt>
                <c:pt idx="891">
                  <c:v>1241</c:v>
                </c:pt>
                <c:pt idx="892">
                  <c:v>1242</c:v>
                </c:pt>
                <c:pt idx="893">
                  <c:v>1243</c:v>
                </c:pt>
                <c:pt idx="894">
                  <c:v>1244</c:v>
                </c:pt>
                <c:pt idx="895">
                  <c:v>1245</c:v>
                </c:pt>
                <c:pt idx="896">
                  <c:v>1246</c:v>
                </c:pt>
                <c:pt idx="897">
                  <c:v>1247</c:v>
                </c:pt>
                <c:pt idx="898">
                  <c:v>1248</c:v>
                </c:pt>
                <c:pt idx="899">
                  <c:v>1249</c:v>
                </c:pt>
                <c:pt idx="900">
                  <c:v>1250</c:v>
                </c:pt>
                <c:pt idx="901">
                  <c:v>1251</c:v>
                </c:pt>
                <c:pt idx="902">
                  <c:v>1252</c:v>
                </c:pt>
                <c:pt idx="903">
                  <c:v>1253</c:v>
                </c:pt>
                <c:pt idx="904">
                  <c:v>1254</c:v>
                </c:pt>
                <c:pt idx="905">
                  <c:v>1255</c:v>
                </c:pt>
                <c:pt idx="906">
                  <c:v>1256</c:v>
                </c:pt>
                <c:pt idx="907">
                  <c:v>1257</c:v>
                </c:pt>
                <c:pt idx="908">
                  <c:v>1258</c:v>
                </c:pt>
                <c:pt idx="909">
                  <c:v>1259</c:v>
                </c:pt>
                <c:pt idx="910">
                  <c:v>1260</c:v>
                </c:pt>
                <c:pt idx="911">
                  <c:v>1261</c:v>
                </c:pt>
                <c:pt idx="912">
                  <c:v>1262</c:v>
                </c:pt>
                <c:pt idx="913">
                  <c:v>1263</c:v>
                </c:pt>
                <c:pt idx="914">
                  <c:v>1264</c:v>
                </c:pt>
                <c:pt idx="915">
                  <c:v>1265</c:v>
                </c:pt>
                <c:pt idx="916">
                  <c:v>1266</c:v>
                </c:pt>
                <c:pt idx="917">
                  <c:v>1267</c:v>
                </c:pt>
                <c:pt idx="918">
                  <c:v>1268</c:v>
                </c:pt>
                <c:pt idx="919">
                  <c:v>1269</c:v>
                </c:pt>
                <c:pt idx="920">
                  <c:v>1270</c:v>
                </c:pt>
                <c:pt idx="921">
                  <c:v>1271</c:v>
                </c:pt>
                <c:pt idx="922">
                  <c:v>1272</c:v>
                </c:pt>
                <c:pt idx="923">
                  <c:v>1273</c:v>
                </c:pt>
                <c:pt idx="924">
                  <c:v>1274</c:v>
                </c:pt>
                <c:pt idx="925">
                  <c:v>1275</c:v>
                </c:pt>
                <c:pt idx="926">
                  <c:v>1276</c:v>
                </c:pt>
                <c:pt idx="927">
                  <c:v>1277</c:v>
                </c:pt>
                <c:pt idx="928">
                  <c:v>1278</c:v>
                </c:pt>
                <c:pt idx="929">
                  <c:v>1279</c:v>
                </c:pt>
                <c:pt idx="930">
                  <c:v>1280</c:v>
                </c:pt>
                <c:pt idx="931">
                  <c:v>1281</c:v>
                </c:pt>
                <c:pt idx="932">
                  <c:v>1282</c:v>
                </c:pt>
                <c:pt idx="933">
                  <c:v>1283</c:v>
                </c:pt>
                <c:pt idx="934">
                  <c:v>1284</c:v>
                </c:pt>
                <c:pt idx="935">
                  <c:v>1285</c:v>
                </c:pt>
                <c:pt idx="936">
                  <c:v>1286</c:v>
                </c:pt>
                <c:pt idx="937">
                  <c:v>1287</c:v>
                </c:pt>
                <c:pt idx="938">
                  <c:v>1288</c:v>
                </c:pt>
                <c:pt idx="939">
                  <c:v>1289</c:v>
                </c:pt>
                <c:pt idx="940">
                  <c:v>1290</c:v>
                </c:pt>
                <c:pt idx="941">
                  <c:v>1291</c:v>
                </c:pt>
                <c:pt idx="942">
                  <c:v>1292</c:v>
                </c:pt>
                <c:pt idx="943">
                  <c:v>1293</c:v>
                </c:pt>
                <c:pt idx="944">
                  <c:v>1294</c:v>
                </c:pt>
                <c:pt idx="945">
                  <c:v>1295</c:v>
                </c:pt>
                <c:pt idx="946">
                  <c:v>1296</c:v>
                </c:pt>
                <c:pt idx="947">
                  <c:v>1297</c:v>
                </c:pt>
                <c:pt idx="948">
                  <c:v>1298</c:v>
                </c:pt>
                <c:pt idx="949">
                  <c:v>1299</c:v>
                </c:pt>
                <c:pt idx="950">
                  <c:v>1300</c:v>
                </c:pt>
                <c:pt idx="951">
                  <c:v>1301</c:v>
                </c:pt>
                <c:pt idx="952">
                  <c:v>1302</c:v>
                </c:pt>
                <c:pt idx="953">
                  <c:v>1303</c:v>
                </c:pt>
                <c:pt idx="954">
                  <c:v>1304</c:v>
                </c:pt>
                <c:pt idx="955">
                  <c:v>1305</c:v>
                </c:pt>
                <c:pt idx="956">
                  <c:v>1306</c:v>
                </c:pt>
                <c:pt idx="957">
                  <c:v>1307</c:v>
                </c:pt>
                <c:pt idx="958">
                  <c:v>1308</c:v>
                </c:pt>
                <c:pt idx="959">
                  <c:v>1309</c:v>
                </c:pt>
                <c:pt idx="960">
                  <c:v>1310</c:v>
                </c:pt>
                <c:pt idx="961">
                  <c:v>1311</c:v>
                </c:pt>
                <c:pt idx="962">
                  <c:v>1312</c:v>
                </c:pt>
                <c:pt idx="963">
                  <c:v>1313</c:v>
                </c:pt>
                <c:pt idx="964">
                  <c:v>1314</c:v>
                </c:pt>
                <c:pt idx="965">
                  <c:v>1315</c:v>
                </c:pt>
                <c:pt idx="966">
                  <c:v>1316</c:v>
                </c:pt>
                <c:pt idx="967">
                  <c:v>1317</c:v>
                </c:pt>
                <c:pt idx="968">
                  <c:v>1318</c:v>
                </c:pt>
                <c:pt idx="969">
                  <c:v>1319</c:v>
                </c:pt>
                <c:pt idx="970">
                  <c:v>1320</c:v>
                </c:pt>
                <c:pt idx="971">
                  <c:v>1321</c:v>
                </c:pt>
                <c:pt idx="972">
                  <c:v>1322</c:v>
                </c:pt>
                <c:pt idx="973">
                  <c:v>1323</c:v>
                </c:pt>
                <c:pt idx="974">
                  <c:v>1324</c:v>
                </c:pt>
                <c:pt idx="975">
                  <c:v>1325</c:v>
                </c:pt>
                <c:pt idx="976">
                  <c:v>1326</c:v>
                </c:pt>
                <c:pt idx="977">
                  <c:v>1327</c:v>
                </c:pt>
                <c:pt idx="978">
                  <c:v>1328</c:v>
                </c:pt>
                <c:pt idx="979">
                  <c:v>1329</c:v>
                </c:pt>
                <c:pt idx="980">
                  <c:v>1330</c:v>
                </c:pt>
                <c:pt idx="981">
                  <c:v>1331</c:v>
                </c:pt>
                <c:pt idx="982">
                  <c:v>1332</c:v>
                </c:pt>
                <c:pt idx="983">
                  <c:v>1333</c:v>
                </c:pt>
                <c:pt idx="984">
                  <c:v>1334</c:v>
                </c:pt>
                <c:pt idx="985">
                  <c:v>1335</c:v>
                </c:pt>
                <c:pt idx="986">
                  <c:v>1336</c:v>
                </c:pt>
                <c:pt idx="987">
                  <c:v>1337</c:v>
                </c:pt>
                <c:pt idx="988">
                  <c:v>1338</c:v>
                </c:pt>
                <c:pt idx="989">
                  <c:v>1339</c:v>
                </c:pt>
                <c:pt idx="990">
                  <c:v>1340</c:v>
                </c:pt>
                <c:pt idx="991">
                  <c:v>1341</c:v>
                </c:pt>
                <c:pt idx="992">
                  <c:v>1342</c:v>
                </c:pt>
                <c:pt idx="993">
                  <c:v>1343</c:v>
                </c:pt>
                <c:pt idx="994">
                  <c:v>1344</c:v>
                </c:pt>
                <c:pt idx="995">
                  <c:v>1345</c:v>
                </c:pt>
                <c:pt idx="996">
                  <c:v>1346</c:v>
                </c:pt>
                <c:pt idx="997">
                  <c:v>1347</c:v>
                </c:pt>
                <c:pt idx="998">
                  <c:v>1348</c:v>
                </c:pt>
                <c:pt idx="999">
                  <c:v>1349</c:v>
                </c:pt>
                <c:pt idx="1000">
                  <c:v>1350</c:v>
                </c:pt>
                <c:pt idx="1001">
                  <c:v>1450</c:v>
                </c:pt>
                <c:pt idx="1002">
                  <c:v>1451</c:v>
                </c:pt>
                <c:pt idx="1003">
                  <c:v>1452</c:v>
                </c:pt>
                <c:pt idx="1004">
                  <c:v>1453</c:v>
                </c:pt>
                <c:pt idx="1005">
                  <c:v>1454</c:v>
                </c:pt>
                <c:pt idx="1006">
                  <c:v>1455</c:v>
                </c:pt>
                <c:pt idx="1007">
                  <c:v>1456</c:v>
                </c:pt>
                <c:pt idx="1008">
                  <c:v>1457</c:v>
                </c:pt>
                <c:pt idx="1009">
                  <c:v>1458</c:v>
                </c:pt>
                <c:pt idx="1010">
                  <c:v>1459</c:v>
                </c:pt>
                <c:pt idx="1011">
                  <c:v>1460</c:v>
                </c:pt>
                <c:pt idx="1012">
                  <c:v>1461</c:v>
                </c:pt>
                <c:pt idx="1013">
                  <c:v>1462</c:v>
                </c:pt>
                <c:pt idx="1014">
                  <c:v>1463</c:v>
                </c:pt>
                <c:pt idx="1015">
                  <c:v>1464</c:v>
                </c:pt>
                <c:pt idx="1016">
                  <c:v>1465</c:v>
                </c:pt>
                <c:pt idx="1017">
                  <c:v>1466</c:v>
                </c:pt>
                <c:pt idx="1018">
                  <c:v>1467</c:v>
                </c:pt>
                <c:pt idx="1019">
                  <c:v>1468</c:v>
                </c:pt>
                <c:pt idx="1020">
                  <c:v>1469</c:v>
                </c:pt>
                <c:pt idx="1021">
                  <c:v>1470</c:v>
                </c:pt>
                <c:pt idx="1022">
                  <c:v>1471</c:v>
                </c:pt>
                <c:pt idx="1023">
                  <c:v>1472</c:v>
                </c:pt>
                <c:pt idx="1024">
                  <c:v>1473</c:v>
                </c:pt>
                <c:pt idx="1025">
                  <c:v>1474</c:v>
                </c:pt>
                <c:pt idx="1026">
                  <c:v>1475</c:v>
                </c:pt>
                <c:pt idx="1027">
                  <c:v>1476</c:v>
                </c:pt>
                <c:pt idx="1028">
                  <c:v>1477</c:v>
                </c:pt>
                <c:pt idx="1029">
                  <c:v>1478</c:v>
                </c:pt>
                <c:pt idx="1030">
                  <c:v>1479</c:v>
                </c:pt>
                <c:pt idx="1031">
                  <c:v>1480</c:v>
                </c:pt>
                <c:pt idx="1032">
                  <c:v>1481</c:v>
                </c:pt>
                <c:pt idx="1033">
                  <c:v>1482</c:v>
                </c:pt>
                <c:pt idx="1034">
                  <c:v>1483</c:v>
                </c:pt>
                <c:pt idx="1035">
                  <c:v>1484</c:v>
                </c:pt>
                <c:pt idx="1036">
                  <c:v>1485</c:v>
                </c:pt>
                <c:pt idx="1037">
                  <c:v>1486</c:v>
                </c:pt>
                <c:pt idx="1038">
                  <c:v>1487</c:v>
                </c:pt>
                <c:pt idx="1039">
                  <c:v>1488</c:v>
                </c:pt>
                <c:pt idx="1040">
                  <c:v>1489</c:v>
                </c:pt>
                <c:pt idx="1041">
                  <c:v>1490</c:v>
                </c:pt>
                <c:pt idx="1042">
                  <c:v>1491</c:v>
                </c:pt>
                <c:pt idx="1043">
                  <c:v>1492</c:v>
                </c:pt>
                <c:pt idx="1044">
                  <c:v>1493</c:v>
                </c:pt>
                <c:pt idx="1045">
                  <c:v>1494</c:v>
                </c:pt>
                <c:pt idx="1046">
                  <c:v>1495</c:v>
                </c:pt>
                <c:pt idx="1047">
                  <c:v>1496</c:v>
                </c:pt>
                <c:pt idx="1048">
                  <c:v>1497</c:v>
                </c:pt>
                <c:pt idx="1049">
                  <c:v>1498</c:v>
                </c:pt>
                <c:pt idx="1050">
                  <c:v>1499</c:v>
                </c:pt>
                <c:pt idx="1051">
                  <c:v>1500</c:v>
                </c:pt>
                <c:pt idx="1052">
                  <c:v>1501</c:v>
                </c:pt>
                <c:pt idx="1053">
                  <c:v>1502</c:v>
                </c:pt>
                <c:pt idx="1054">
                  <c:v>1503</c:v>
                </c:pt>
                <c:pt idx="1055">
                  <c:v>1504</c:v>
                </c:pt>
                <c:pt idx="1056">
                  <c:v>1505</c:v>
                </c:pt>
                <c:pt idx="1057">
                  <c:v>1506</c:v>
                </c:pt>
                <c:pt idx="1058">
                  <c:v>1507</c:v>
                </c:pt>
                <c:pt idx="1059">
                  <c:v>1508</c:v>
                </c:pt>
                <c:pt idx="1060">
                  <c:v>1509</c:v>
                </c:pt>
                <c:pt idx="1061">
                  <c:v>1510</c:v>
                </c:pt>
                <c:pt idx="1062">
                  <c:v>1511</c:v>
                </c:pt>
                <c:pt idx="1063">
                  <c:v>1512</c:v>
                </c:pt>
                <c:pt idx="1064">
                  <c:v>1513</c:v>
                </c:pt>
                <c:pt idx="1065">
                  <c:v>1514</c:v>
                </c:pt>
                <c:pt idx="1066">
                  <c:v>1515</c:v>
                </c:pt>
                <c:pt idx="1067">
                  <c:v>1516</c:v>
                </c:pt>
                <c:pt idx="1068">
                  <c:v>1517</c:v>
                </c:pt>
                <c:pt idx="1069">
                  <c:v>1518</c:v>
                </c:pt>
                <c:pt idx="1070">
                  <c:v>1519</c:v>
                </c:pt>
                <c:pt idx="1071">
                  <c:v>1520</c:v>
                </c:pt>
                <c:pt idx="1072">
                  <c:v>1521</c:v>
                </c:pt>
                <c:pt idx="1073">
                  <c:v>1522</c:v>
                </c:pt>
                <c:pt idx="1074">
                  <c:v>1523</c:v>
                </c:pt>
                <c:pt idx="1075">
                  <c:v>1524</c:v>
                </c:pt>
                <c:pt idx="1076">
                  <c:v>1525</c:v>
                </c:pt>
                <c:pt idx="1077">
                  <c:v>1526</c:v>
                </c:pt>
                <c:pt idx="1078">
                  <c:v>1527</c:v>
                </c:pt>
                <c:pt idx="1079">
                  <c:v>1528</c:v>
                </c:pt>
                <c:pt idx="1080">
                  <c:v>1529</c:v>
                </c:pt>
                <c:pt idx="1081">
                  <c:v>1530</c:v>
                </c:pt>
                <c:pt idx="1082">
                  <c:v>1531</c:v>
                </c:pt>
                <c:pt idx="1083">
                  <c:v>1532</c:v>
                </c:pt>
                <c:pt idx="1084">
                  <c:v>1533</c:v>
                </c:pt>
                <c:pt idx="1085">
                  <c:v>1534</c:v>
                </c:pt>
                <c:pt idx="1086">
                  <c:v>1535</c:v>
                </c:pt>
                <c:pt idx="1087">
                  <c:v>1536</c:v>
                </c:pt>
                <c:pt idx="1088">
                  <c:v>1537</c:v>
                </c:pt>
                <c:pt idx="1089">
                  <c:v>1538</c:v>
                </c:pt>
                <c:pt idx="1090">
                  <c:v>1539</c:v>
                </c:pt>
                <c:pt idx="1091">
                  <c:v>1540</c:v>
                </c:pt>
                <c:pt idx="1092">
                  <c:v>1541</c:v>
                </c:pt>
                <c:pt idx="1093">
                  <c:v>1542</c:v>
                </c:pt>
                <c:pt idx="1094">
                  <c:v>1543</c:v>
                </c:pt>
                <c:pt idx="1095">
                  <c:v>1544</c:v>
                </c:pt>
                <c:pt idx="1096">
                  <c:v>1545</c:v>
                </c:pt>
                <c:pt idx="1097">
                  <c:v>1546</c:v>
                </c:pt>
                <c:pt idx="1098">
                  <c:v>1547</c:v>
                </c:pt>
                <c:pt idx="1099">
                  <c:v>1548</c:v>
                </c:pt>
                <c:pt idx="1100">
                  <c:v>1549</c:v>
                </c:pt>
                <c:pt idx="1101">
                  <c:v>1550</c:v>
                </c:pt>
                <c:pt idx="1102">
                  <c:v>1551</c:v>
                </c:pt>
                <c:pt idx="1103">
                  <c:v>1552</c:v>
                </c:pt>
                <c:pt idx="1104">
                  <c:v>1553</c:v>
                </c:pt>
                <c:pt idx="1105">
                  <c:v>1554</c:v>
                </c:pt>
                <c:pt idx="1106">
                  <c:v>1555</c:v>
                </c:pt>
                <c:pt idx="1107">
                  <c:v>1556</c:v>
                </c:pt>
                <c:pt idx="1108">
                  <c:v>1557</c:v>
                </c:pt>
                <c:pt idx="1109">
                  <c:v>1558</c:v>
                </c:pt>
                <c:pt idx="1110">
                  <c:v>1559</c:v>
                </c:pt>
                <c:pt idx="1111">
                  <c:v>1560</c:v>
                </c:pt>
                <c:pt idx="1112">
                  <c:v>1561</c:v>
                </c:pt>
                <c:pt idx="1113">
                  <c:v>1562</c:v>
                </c:pt>
                <c:pt idx="1114">
                  <c:v>1563</c:v>
                </c:pt>
                <c:pt idx="1115">
                  <c:v>1564</c:v>
                </c:pt>
                <c:pt idx="1116">
                  <c:v>1565</c:v>
                </c:pt>
                <c:pt idx="1117">
                  <c:v>1566</c:v>
                </c:pt>
                <c:pt idx="1118">
                  <c:v>1567</c:v>
                </c:pt>
                <c:pt idx="1119">
                  <c:v>1568</c:v>
                </c:pt>
                <c:pt idx="1120">
                  <c:v>1569</c:v>
                </c:pt>
                <c:pt idx="1121">
                  <c:v>1570</c:v>
                </c:pt>
                <c:pt idx="1122">
                  <c:v>1571</c:v>
                </c:pt>
                <c:pt idx="1123">
                  <c:v>1572</c:v>
                </c:pt>
                <c:pt idx="1124">
                  <c:v>1573</c:v>
                </c:pt>
                <c:pt idx="1125">
                  <c:v>1574</c:v>
                </c:pt>
                <c:pt idx="1126">
                  <c:v>1575</c:v>
                </c:pt>
                <c:pt idx="1127">
                  <c:v>1576</c:v>
                </c:pt>
                <c:pt idx="1128">
                  <c:v>1577</c:v>
                </c:pt>
                <c:pt idx="1129">
                  <c:v>1578</c:v>
                </c:pt>
                <c:pt idx="1130">
                  <c:v>1579</c:v>
                </c:pt>
                <c:pt idx="1131">
                  <c:v>1580</c:v>
                </c:pt>
                <c:pt idx="1132">
                  <c:v>1581</c:v>
                </c:pt>
                <c:pt idx="1133">
                  <c:v>1582</c:v>
                </c:pt>
                <c:pt idx="1134">
                  <c:v>1583</c:v>
                </c:pt>
                <c:pt idx="1135">
                  <c:v>1584</c:v>
                </c:pt>
                <c:pt idx="1136">
                  <c:v>1585</c:v>
                </c:pt>
                <c:pt idx="1137">
                  <c:v>1586</c:v>
                </c:pt>
                <c:pt idx="1138">
                  <c:v>1587</c:v>
                </c:pt>
                <c:pt idx="1139">
                  <c:v>1588</c:v>
                </c:pt>
                <c:pt idx="1140">
                  <c:v>1589</c:v>
                </c:pt>
                <c:pt idx="1141">
                  <c:v>1590</c:v>
                </c:pt>
                <c:pt idx="1142">
                  <c:v>1591</c:v>
                </c:pt>
                <c:pt idx="1143">
                  <c:v>1592</c:v>
                </c:pt>
                <c:pt idx="1144">
                  <c:v>1593</c:v>
                </c:pt>
                <c:pt idx="1145">
                  <c:v>1594</c:v>
                </c:pt>
                <c:pt idx="1146">
                  <c:v>1595</c:v>
                </c:pt>
                <c:pt idx="1147">
                  <c:v>1596</c:v>
                </c:pt>
                <c:pt idx="1148">
                  <c:v>1597</c:v>
                </c:pt>
                <c:pt idx="1149">
                  <c:v>1598</c:v>
                </c:pt>
                <c:pt idx="1150">
                  <c:v>1599</c:v>
                </c:pt>
                <c:pt idx="1151">
                  <c:v>1600</c:v>
                </c:pt>
                <c:pt idx="1152">
                  <c:v>1601</c:v>
                </c:pt>
                <c:pt idx="1153">
                  <c:v>1602</c:v>
                </c:pt>
                <c:pt idx="1154">
                  <c:v>1603</c:v>
                </c:pt>
                <c:pt idx="1155">
                  <c:v>1604</c:v>
                </c:pt>
                <c:pt idx="1156">
                  <c:v>1605</c:v>
                </c:pt>
                <c:pt idx="1157">
                  <c:v>1606</c:v>
                </c:pt>
                <c:pt idx="1158">
                  <c:v>1607</c:v>
                </c:pt>
                <c:pt idx="1159">
                  <c:v>1608</c:v>
                </c:pt>
                <c:pt idx="1160">
                  <c:v>1609</c:v>
                </c:pt>
                <c:pt idx="1161">
                  <c:v>1610</c:v>
                </c:pt>
                <c:pt idx="1162">
                  <c:v>1611</c:v>
                </c:pt>
                <c:pt idx="1163">
                  <c:v>1612</c:v>
                </c:pt>
                <c:pt idx="1164">
                  <c:v>1613</c:v>
                </c:pt>
                <c:pt idx="1165">
                  <c:v>1614</c:v>
                </c:pt>
                <c:pt idx="1166">
                  <c:v>1615</c:v>
                </c:pt>
                <c:pt idx="1167">
                  <c:v>1616</c:v>
                </c:pt>
                <c:pt idx="1168">
                  <c:v>1617</c:v>
                </c:pt>
                <c:pt idx="1169">
                  <c:v>1618</c:v>
                </c:pt>
                <c:pt idx="1170">
                  <c:v>1619</c:v>
                </c:pt>
                <c:pt idx="1171">
                  <c:v>1620</c:v>
                </c:pt>
                <c:pt idx="1172">
                  <c:v>1621</c:v>
                </c:pt>
                <c:pt idx="1173">
                  <c:v>1622</c:v>
                </c:pt>
                <c:pt idx="1174">
                  <c:v>1623</c:v>
                </c:pt>
                <c:pt idx="1175">
                  <c:v>1624</c:v>
                </c:pt>
                <c:pt idx="1176">
                  <c:v>1625</c:v>
                </c:pt>
                <c:pt idx="1177">
                  <c:v>1626</c:v>
                </c:pt>
                <c:pt idx="1178">
                  <c:v>1627</c:v>
                </c:pt>
                <c:pt idx="1179">
                  <c:v>1628</c:v>
                </c:pt>
                <c:pt idx="1180">
                  <c:v>1629</c:v>
                </c:pt>
                <c:pt idx="1181">
                  <c:v>1630</c:v>
                </c:pt>
                <c:pt idx="1182">
                  <c:v>1631</c:v>
                </c:pt>
                <c:pt idx="1183">
                  <c:v>1632</c:v>
                </c:pt>
                <c:pt idx="1184">
                  <c:v>1633</c:v>
                </c:pt>
                <c:pt idx="1185">
                  <c:v>1634</c:v>
                </c:pt>
                <c:pt idx="1186">
                  <c:v>1635</c:v>
                </c:pt>
                <c:pt idx="1187">
                  <c:v>1636</c:v>
                </c:pt>
                <c:pt idx="1188">
                  <c:v>1637</c:v>
                </c:pt>
                <c:pt idx="1189">
                  <c:v>1638</c:v>
                </c:pt>
                <c:pt idx="1190">
                  <c:v>1639</c:v>
                </c:pt>
                <c:pt idx="1191">
                  <c:v>1640</c:v>
                </c:pt>
                <c:pt idx="1192">
                  <c:v>1641</c:v>
                </c:pt>
                <c:pt idx="1193">
                  <c:v>1642</c:v>
                </c:pt>
                <c:pt idx="1194">
                  <c:v>1643</c:v>
                </c:pt>
                <c:pt idx="1195">
                  <c:v>1644</c:v>
                </c:pt>
                <c:pt idx="1196">
                  <c:v>1645</c:v>
                </c:pt>
                <c:pt idx="1197">
                  <c:v>1646</c:v>
                </c:pt>
                <c:pt idx="1198">
                  <c:v>1647</c:v>
                </c:pt>
                <c:pt idx="1199">
                  <c:v>1648</c:v>
                </c:pt>
                <c:pt idx="1200">
                  <c:v>1649</c:v>
                </c:pt>
                <c:pt idx="1201">
                  <c:v>1650</c:v>
                </c:pt>
                <c:pt idx="1202">
                  <c:v>1651</c:v>
                </c:pt>
                <c:pt idx="1203">
                  <c:v>1652</c:v>
                </c:pt>
                <c:pt idx="1204">
                  <c:v>1653</c:v>
                </c:pt>
                <c:pt idx="1205">
                  <c:v>1654</c:v>
                </c:pt>
                <c:pt idx="1206">
                  <c:v>1655</c:v>
                </c:pt>
                <c:pt idx="1207">
                  <c:v>1656</c:v>
                </c:pt>
                <c:pt idx="1208">
                  <c:v>1657</c:v>
                </c:pt>
                <c:pt idx="1209">
                  <c:v>1658</c:v>
                </c:pt>
                <c:pt idx="1210">
                  <c:v>1659</c:v>
                </c:pt>
                <c:pt idx="1211">
                  <c:v>1660</c:v>
                </c:pt>
                <c:pt idx="1212">
                  <c:v>1661</c:v>
                </c:pt>
                <c:pt idx="1213">
                  <c:v>1662</c:v>
                </c:pt>
                <c:pt idx="1214">
                  <c:v>1663</c:v>
                </c:pt>
                <c:pt idx="1215">
                  <c:v>1664</c:v>
                </c:pt>
                <c:pt idx="1216">
                  <c:v>1665</c:v>
                </c:pt>
                <c:pt idx="1217">
                  <c:v>1666</c:v>
                </c:pt>
                <c:pt idx="1218">
                  <c:v>1667</c:v>
                </c:pt>
                <c:pt idx="1219">
                  <c:v>1668</c:v>
                </c:pt>
                <c:pt idx="1220">
                  <c:v>1669</c:v>
                </c:pt>
                <c:pt idx="1221">
                  <c:v>1670</c:v>
                </c:pt>
                <c:pt idx="1222">
                  <c:v>1671</c:v>
                </c:pt>
                <c:pt idx="1223">
                  <c:v>1672</c:v>
                </c:pt>
                <c:pt idx="1224">
                  <c:v>1673</c:v>
                </c:pt>
                <c:pt idx="1225">
                  <c:v>1674</c:v>
                </c:pt>
                <c:pt idx="1226">
                  <c:v>1675</c:v>
                </c:pt>
                <c:pt idx="1227">
                  <c:v>1676</c:v>
                </c:pt>
                <c:pt idx="1228">
                  <c:v>1677</c:v>
                </c:pt>
                <c:pt idx="1229">
                  <c:v>1678</c:v>
                </c:pt>
                <c:pt idx="1230">
                  <c:v>1679</c:v>
                </c:pt>
                <c:pt idx="1231">
                  <c:v>1680</c:v>
                </c:pt>
                <c:pt idx="1232">
                  <c:v>1681</c:v>
                </c:pt>
                <c:pt idx="1233">
                  <c:v>1682</c:v>
                </c:pt>
                <c:pt idx="1234">
                  <c:v>1683</c:v>
                </c:pt>
                <c:pt idx="1235">
                  <c:v>1684</c:v>
                </c:pt>
                <c:pt idx="1236">
                  <c:v>1685</c:v>
                </c:pt>
                <c:pt idx="1237">
                  <c:v>1686</c:v>
                </c:pt>
                <c:pt idx="1238">
                  <c:v>1687</c:v>
                </c:pt>
                <c:pt idx="1239">
                  <c:v>1688</c:v>
                </c:pt>
                <c:pt idx="1240">
                  <c:v>1689</c:v>
                </c:pt>
                <c:pt idx="1241">
                  <c:v>1690</c:v>
                </c:pt>
                <c:pt idx="1242">
                  <c:v>1691</c:v>
                </c:pt>
                <c:pt idx="1243">
                  <c:v>1692</c:v>
                </c:pt>
                <c:pt idx="1244">
                  <c:v>1693</c:v>
                </c:pt>
                <c:pt idx="1245">
                  <c:v>1694</c:v>
                </c:pt>
                <c:pt idx="1246">
                  <c:v>1695</c:v>
                </c:pt>
                <c:pt idx="1247">
                  <c:v>1696</c:v>
                </c:pt>
                <c:pt idx="1248">
                  <c:v>1697</c:v>
                </c:pt>
                <c:pt idx="1249">
                  <c:v>1698</c:v>
                </c:pt>
                <c:pt idx="1250">
                  <c:v>1699</c:v>
                </c:pt>
                <c:pt idx="1251">
                  <c:v>1700</c:v>
                </c:pt>
                <c:pt idx="1252">
                  <c:v>1701</c:v>
                </c:pt>
                <c:pt idx="1253">
                  <c:v>1702</c:v>
                </c:pt>
                <c:pt idx="1254">
                  <c:v>1703</c:v>
                </c:pt>
                <c:pt idx="1255">
                  <c:v>1704</c:v>
                </c:pt>
                <c:pt idx="1256">
                  <c:v>1705</c:v>
                </c:pt>
                <c:pt idx="1257">
                  <c:v>1706</c:v>
                </c:pt>
                <c:pt idx="1258">
                  <c:v>1707</c:v>
                </c:pt>
                <c:pt idx="1259">
                  <c:v>1708</c:v>
                </c:pt>
                <c:pt idx="1260">
                  <c:v>1709</c:v>
                </c:pt>
                <c:pt idx="1261">
                  <c:v>1710</c:v>
                </c:pt>
                <c:pt idx="1262">
                  <c:v>1711</c:v>
                </c:pt>
                <c:pt idx="1263">
                  <c:v>1712</c:v>
                </c:pt>
                <c:pt idx="1264">
                  <c:v>1713</c:v>
                </c:pt>
                <c:pt idx="1265">
                  <c:v>1714</c:v>
                </c:pt>
                <c:pt idx="1266">
                  <c:v>1715</c:v>
                </c:pt>
                <c:pt idx="1267">
                  <c:v>1716</c:v>
                </c:pt>
                <c:pt idx="1268">
                  <c:v>1717</c:v>
                </c:pt>
                <c:pt idx="1269">
                  <c:v>1718</c:v>
                </c:pt>
                <c:pt idx="1270">
                  <c:v>1719</c:v>
                </c:pt>
                <c:pt idx="1271">
                  <c:v>1720</c:v>
                </c:pt>
                <c:pt idx="1272">
                  <c:v>1721</c:v>
                </c:pt>
                <c:pt idx="1273">
                  <c:v>1722</c:v>
                </c:pt>
                <c:pt idx="1274">
                  <c:v>1723</c:v>
                </c:pt>
                <c:pt idx="1275">
                  <c:v>1724</c:v>
                </c:pt>
                <c:pt idx="1276">
                  <c:v>1725</c:v>
                </c:pt>
                <c:pt idx="1277">
                  <c:v>1726</c:v>
                </c:pt>
                <c:pt idx="1278">
                  <c:v>1727</c:v>
                </c:pt>
                <c:pt idx="1279">
                  <c:v>1728</c:v>
                </c:pt>
                <c:pt idx="1280">
                  <c:v>1729</c:v>
                </c:pt>
                <c:pt idx="1281">
                  <c:v>1730</c:v>
                </c:pt>
                <c:pt idx="1282">
                  <c:v>1731</c:v>
                </c:pt>
                <c:pt idx="1283">
                  <c:v>1732</c:v>
                </c:pt>
                <c:pt idx="1284">
                  <c:v>1733</c:v>
                </c:pt>
                <c:pt idx="1285">
                  <c:v>1734</c:v>
                </c:pt>
                <c:pt idx="1286">
                  <c:v>1735</c:v>
                </c:pt>
                <c:pt idx="1287">
                  <c:v>1736</c:v>
                </c:pt>
                <c:pt idx="1288">
                  <c:v>1737</c:v>
                </c:pt>
                <c:pt idx="1289">
                  <c:v>1738</c:v>
                </c:pt>
                <c:pt idx="1290">
                  <c:v>1739</c:v>
                </c:pt>
                <c:pt idx="1291">
                  <c:v>1740</c:v>
                </c:pt>
                <c:pt idx="1292">
                  <c:v>1741</c:v>
                </c:pt>
                <c:pt idx="1293">
                  <c:v>1742</c:v>
                </c:pt>
                <c:pt idx="1294">
                  <c:v>1743</c:v>
                </c:pt>
                <c:pt idx="1295">
                  <c:v>1744</c:v>
                </c:pt>
                <c:pt idx="1296">
                  <c:v>1745</c:v>
                </c:pt>
                <c:pt idx="1297">
                  <c:v>1746</c:v>
                </c:pt>
                <c:pt idx="1298">
                  <c:v>1747</c:v>
                </c:pt>
                <c:pt idx="1299">
                  <c:v>1748</c:v>
                </c:pt>
                <c:pt idx="1300">
                  <c:v>1749</c:v>
                </c:pt>
                <c:pt idx="1301">
                  <c:v>1750</c:v>
                </c:pt>
                <c:pt idx="1302">
                  <c:v>1751</c:v>
                </c:pt>
                <c:pt idx="1303">
                  <c:v>1752</c:v>
                </c:pt>
                <c:pt idx="1304">
                  <c:v>1753</c:v>
                </c:pt>
                <c:pt idx="1305">
                  <c:v>1754</c:v>
                </c:pt>
                <c:pt idx="1306">
                  <c:v>1755</c:v>
                </c:pt>
                <c:pt idx="1307">
                  <c:v>1756</c:v>
                </c:pt>
                <c:pt idx="1308">
                  <c:v>1757</c:v>
                </c:pt>
                <c:pt idx="1309">
                  <c:v>1758</c:v>
                </c:pt>
                <c:pt idx="1310">
                  <c:v>1759</c:v>
                </c:pt>
                <c:pt idx="1311">
                  <c:v>1760</c:v>
                </c:pt>
                <c:pt idx="1312">
                  <c:v>1761</c:v>
                </c:pt>
                <c:pt idx="1313">
                  <c:v>1762</c:v>
                </c:pt>
                <c:pt idx="1314">
                  <c:v>1763</c:v>
                </c:pt>
                <c:pt idx="1315">
                  <c:v>1764</c:v>
                </c:pt>
                <c:pt idx="1316">
                  <c:v>1765</c:v>
                </c:pt>
                <c:pt idx="1317">
                  <c:v>1766</c:v>
                </c:pt>
                <c:pt idx="1318">
                  <c:v>1767</c:v>
                </c:pt>
                <c:pt idx="1319">
                  <c:v>1768</c:v>
                </c:pt>
                <c:pt idx="1320">
                  <c:v>1769</c:v>
                </c:pt>
                <c:pt idx="1321">
                  <c:v>1770</c:v>
                </c:pt>
                <c:pt idx="1322">
                  <c:v>1771</c:v>
                </c:pt>
                <c:pt idx="1323">
                  <c:v>1772</c:v>
                </c:pt>
                <c:pt idx="1324">
                  <c:v>1773</c:v>
                </c:pt>
                <c:pt idx="1325">
                  <c:v>1774</c:v>
                </c:pt>
                <c:pt idx="1326">
                  <c:v>1775</c:v>
                </c:pt>
                <c:pt idx="1327">
                  <c:v>1776</c:v>
                </c:pt>
                <c:pt idx="1328">
                  <c:v>1777</c:v>
                </c:pt>
                <c:pt idx="1329">
                  <c:v>1778</c:v>
                </c:pt>
                <c:pt idx="1330">
                  <c:v>1779</c:v>
                </c:pt>
                <c:pt idx="1331">
                  <c:v>1780</c:v>
                </c:pt>
                <c:pt idx="1332">
                  <c:v>1781</c:v>
                </c:pt>
                <c:pt idx="1333">
                  <c:v>1782</c:v>
                </c:pt>
                <c:pt idx="1334">
                  <c:v>1783</c:v>
                </c:pt>
                <c:pt idx="1335">
                  <c:v>1784</c:v>
                </c:pt>
                <c:pt idx="1336">
                  <c:v>1785</c:v>
                </c:pt>
                <c:pt idx="1337">
                  <c:v>1786</c:v>
                </c:pt>
                <c:pt idx="1338">
                  <c:v>1787</c:v>
                </c:pt>
                <c:pt idx="1339">
                  <c:v>1788</c:v>
                </c:pt>
                <c:pt idx="1340">
                  <c:v>1789</c:v>
                </c:pt>
                <c:pt idx="1341">
                  <c:v>1790</c:v>
                </c:pt>
                <c:pt idx="1342">
                  <c:v>2000</c:v>
                </c:pt>
                <c:pt idx="1343">
                  <c:v>2001</c:v>
                </c:pt>
                <c:pt idx="1344">
                  <c:v>2002</c:v>
                </c:pt>
                <c:pt idx="1345">
                  <c:v>2003</c:v>
                </c:pt>
                <c:pt idx="1346">
                  <c:v>2004</c:v>
                </c:pt>
                <c:pt idx="1347">
                  <c:v>2005</c:v>
                </c:pt>
                <c:pt idx="1348">
                  <c:v>2006</c:v>
                </c:pt>
                <c:pt idx="1349">
                  <c:v>2007</c:v>
                </c:pt>
                <c:pt idx="1350">
                  <c:v>2008</c:v>
                </c:pt>
                <c:pt idx="1351">
                  <c:v>2009</c:v>
                </c:pt>
                <c:pt idx="1352">
                  <c:v>2010</c:v>
                </c:pt>
                <c:pt idx="1353">
                  <c:v>2011</c:v>
                </c:pt>
                <c:pt idx="1354">
                  <c:v>2012</c:v>
                </c:pt>
                <c:pt idx="1355">
                  <c:v>2013</c:v>
                </c:pt>
                <c:pt idx="1356">
                  <c:v>2014</c:v>
                </c:pt>
                <c:pt idx="1357">
                  <c:v>2015</c:v>
                </c:pt>
                <c:pt idx="1358">
                  <c:v>2016</c:v>
                </c:pt>
                <c:pt idx="1359">
                  <c:v>2017</c:v>
                </c:pt>
                <c:pt idx="1360">
                  <c:v>2018</c:v>
                </c:pt>
                <c:pt idx="1361">
                  <c:v>2019</c:v>
                </c:pt>
                <c:pt idx="1362">
                  <c:v>2020</c:v>
                </c:pt>
                <c:pt idx="1363">
                  <c:v>2021</c:v>
                </c:pt>
                <c:pt idx="1364">
                  <c:v>2022</c:v>
                </c:pt>
                <c:pt idx="1365">
                  <c:v>2023</c:v>
                </c:pt>
                <c:pt idx="1366">
                  <c:v>2024</c:v>
                </c:pt>
                <c:pt idx="1367">
                  <c:v>2025</c:v>
                </c:pt>
                <c:pt idx="1368">
                  <c:v>2026</c:v>
                </c:pt>
                <c:pt idx="1369">
                  <c:v>2027</c:v>
                </c:pt>
                <c:pt idx="1370">
                  <c:v>2028</c:v>
                </c:pt>
                <c:pt idx="1371">
                  <c:v>2029</c:v>
                </c:pt>
                <c:pt idx="1372">
                  <c:v>2030</c:v>
                </c:pt>
                <c:pt idx="1373">
                  <c:v>2031</c:v>
                </c:pt>
                <c:pt idx="1374">
                  <c:v>2032</c:v>
                </c:pt>
                <c:pt idx="1375">
                  <c:v>2033</c:v>
                </c:pt>
                <c:pt idx="1376">
                  <c:v>2034</c:v>
                </c:pt>
                <c:pt idx="1377">
                  <c:v>2035</c:v>
                </c:pt>
                <c:pt idx="1378">
                  <c:v>2036</c:v>
                </c:pt>
                <c:pt idx="1379">
                  <c:v>2037</c:v>
                </c:pt>
                <c:pt idx="1380">
                  <c:v>2038</c:v>
                </c:pt>
                <c:pt idx="1381">
                  <c:v>2039</c:v>
                </c:pt>
                <c:pt idx="1382">
                  <c:v>2040</c:v>
                </c:pt>
                <c:pt idx="1383">
                  <c:v>2041</c:v>
                </c:pt>
                <c:pt idx="1384">
                  <c:v>2042</c:v>
                </c:pt>
                <c:pt idx="1385">
                  <c:v>2043</c:v>
                </c:pt>
                <c:pt idx="1386">
                  <c:v>2044</c:v>
                </c:pt>
                <c:pt idx="1387">
                  <c:v>2045</c:v>
                </c:pt>
                <c:pt idx="1388">
                  <c:v>2046</c:v>
                </c:pt>
                <c:pt idx="1389">
                  <c:v>2047</c:v>
                </c:pt>
                <c:pt idx="1390">
                  <c:v>2048</c:v>
                </c:pt>
                <c:pt idx="1391">
                  <c:v>2049</c:v>
                </c:pt>
                <c:pt idx="1392">
                  <c:v>2050</c:v>
                </c:pt>
                <c:pt idx="1393">
                  <c:v>2051</c:v>
                </c:pt>
                <c:pt idx="1394">
                  <c:v>2052</c:v>
                </c:pt>
                <c:pt idx="1395">
                  <c:v>2053</c:v>
                </c:pt>
                <c:pt idx="1396">
                  <c:v>2054</c:v>
                </c:pt>
                <c:pt idx="1397">
                  <c:v>2055</c:v>
                </c:pt>
                <c:pt idx="1398">
                  <c:v>2056</c:v>
                </c:pt>
                <c:pt idx="1399">
                  <c:v>2057</c:v>
                </c:pt>
                <c:pt idx="1400">
                  <c:v>2058</c:v>
                </c:pt>
                <c:pt idx="1401">
                  <c:v>2059</c:v>
                </c:pt>
                <c:pt idx="1402">
                  <c:v>2060</c:v>
                </c:pt>
                <c:pt idx="1403">
                  <c:v>2061</c:v>
                </c:pt>
                <c:pt idx="1404">
                  <c:v>2062</c:v>
                </c:pt>
                <c:pt idx="1405">
                  <c:v>2063</c:v>
                </c:pt>
                <c:pt idx="1406">
                  <c:v>2064</c:v>
                </c:pt>
                <c:pt idx="1407">
                  <c:v>2065</c:v>
                </c:pt>
                <c:pt idx="1408">
                  <c:v>2066</c:v>
                </c:pt>
                <c:pt idx="1409">
                  <c:v>2067</c:v>
                </c:pt>
                <c:pt idx="1410">
                  <c:v>2068</c:v>
                </c:pt>
                <c:pt idx="1411">
                  <c:v>2069</c:v>
                </c:pt>
                <c:pt idx="1412">
                  <c:v>2070</c:v>
                </c:pt>
                <c:pt idx="1413">
                  <c:v>2071</c:v>
                </c:pt>
                <c:pt idx="1414">
                  <c:v>2072</c:v>
                </c:pt>
                <c:pt idx="1415">
                  <c:v>2073</c:v>
                </c:pt>
                <c:pt idx="1416">
                  <c:v>2074</c:v>
                </c:pt>
                <c:pt idx="1417">
                  <c:v>2075</c:v>
                </c:pt>
                <c:pt idx="1418">
                  <c:v>2076</c:v>
                </c:pt>
                <c:pt idx="1419">
                  <c:v>2077</c:v>
                </c:pt>
                <c:pt idx="1420">
                  <c:v>2078</c:v>
                </c:pt>
                <c:pt idx="1421">
                  <c:v>2079</c:v>
                </c:pt>
                <c:pt idx="1422">
                  <c:v>2080</c:v>
                </c:pt>
                <c:pt idx="1423">
                  <c:v>2081</c:v>
                </c:pt>
                <c:pt idx="1424">
                  <c:v>2082</c:v>
                </c:pt>
                <c:pt idx="1425">
                  <c:v>2083</c:v>
                </c:pt>
                <c:pt idx="1426">
                  <c:v>2084</c:v>
                </c:pt>
                <c:pt idx="1427">
                  <c:v>2085</c:v>
                </c:pt>
                <c:pt idx="1428">
                  <c:v>2086</c:v>
                </c:pt>
                <c:pt idx="1429">
                  <c:v>2087</c:v>
                </c:pt>
                <c:pt idx="1430">
                  <c:v>2088</c:v>
                </c:pt>
                <c:pt idx="1431">
                  <c:v>2089</c:v>
                </c:pt>
                <c:pt idx="1432">
                  <c:v>2090</c:v>
                </c:pt>
                <c:pt idx="1433">
                  <c:v>2091</c:v>
                </c:pt>
                <c:pt idx="1434">
                  <c:v>2092</c:v>
                </c:pt>
                <c:pt idx="1435">
                  <c:v>2093</c:v>
                </c:pt>
                <c:pt idx="1436">
                  <c:v>2094</c:v>
                </c:pt>
                <c:pt idx="1437">
                  <c:v>2095</c:v>
                </c:pt>
                <c:pt idx="1438">
                  <c:v>2096</c:v>
                </c:pt>
                <c:pt idx="1439">
                  <c:v>2097</c:v>
                </c:pt>
                <c:pt idx="1440">
                  <c:v>2098</c:v>
                </c:pt>
                <c:pt idx="1441">
                  <c:v>2099</c:v>
                </c:pt>
                <c:pt idx="1442">
                  <c:v>2100</c:v>
                </c:pt>
                <c:pt idx="1443">
                  <c:v>2101</c:v>
                </c:pt>
                <c:pt idx="1444">
                  <c:v>2102</c:v>
                </c:pt>
                <c:pt idx="1445">
                  <c:v>2103</c:v>
                </c:pt>
                <c:pt idx="1446">
                  <c:v>2104</c:v>
                </c:pt>
                <c:pt idx="1447">
                  <c:v>2105</c:v>
                </c:pt>
                <c:pt idx="1448">
                  <c:v>2106</c:v>
                </c:pt>
                <c:pt idx="1449">
                  <c:v>2107</c:v>
                </c:pt>
                <c:pt idx="1450">
                  <c:v>2108</c:v>
                </c:pt>
                <c:pt idx="1451">
                  <c:v>2109</c:v>
                </c:pt>
                <c:pt idx="1452">
                  <c:v>2110</c:v>
                </c:pt>
                <c:pt idx="1453">
                  <c:v>2111</c:v>
                </c:pt>
                <c:pt idx="1454">
                  <c:v>2112</c:v>
                </c:pt>
                <c:pt idx="1455">
                  <c:v>2113</c:v>
                </c:pt>
                <c:pt idx="1456">
                  <c:v>2114</c:v>
                </c:pt>
                <c:pt idx="1457">
                  <c:v>2115</c:v>
                </c:pt>
                <c:pt idx="1458">
                  <c:v>2116</c:v>
                </c:pt>
                <c:pt idx="1459">
                  <c:v>2117</c:v>
                </c:pt>
                <c:pt idx="1460">
                  <c:v>2118</c:v>
                </c:pt>
                <c:pt idx="1461">
                  <c:v>2119</c:v>
                </c:pt>
                <c:pt idx="1462">
                  <c:v>2120</c:v>
                </c:pt>
                <c:pt idx="1463">
                  <c:v>2121</c:v>
                </c:pt>
                <c:pt idx="1464">
                  <c:v>2122</c:v>
                </c:pt>
                <c:pt idx="1465">
                  <c:v>2123</c:v>
                </c:pt>
                <c:pt idx="1466">
                  <c:v>2124</c:v>
                </c:pt>
                <c:pt idx="1467">
                  <c:v>2125</c:v>
                </c:pt>
                <c:pt idx="1468">
                  <c:v>2126</c:v>
                </c:pt>
                <c:pt idx="1469">
                  <c:v>2127</c:v>
                </c:pt>
                <c:pt idx="1470">
                  <c:v>2128</c:v>
                </c:pt>
                <c:pt idx="1471">
                  <c:v>2129</c:v>
                </c:pt>
                <c:pt idx="1472">
                  <c:v>2130</c:v>
                </c:pt>
                <c:pt idx="1473">
                  <c:v>2131</c:v>
                </c:pt>
                <c:pt idx="1474">
                  <c:v>2132</c:v>
                </c:pt>
                <c:pt idx="1475">
                  <c:v>2133</c:v>
                </c:pt>
                <c:pt idx="1476">
                  <c:v>2134</c:v>
                </c:pt>
                <c:pt idx="1477">
                  <c:v>2135</c:v>
                </c:pt>
                <c:pt idx="1478">
                  <c:v>2136</c:v>
                </c:pt>
                <c:pt idx="1479">
                  <c:v>2137</c:v>
                </c:pt>
                <c:pt idx="1480">
                  <c:v>2138</c:v>
                </c:pt>
                <c:pt idx="1481">
                  <c:v>2139</c:v>
                </c:pt>
                <c:pt idx="1482">
                  <c:v>2140</c:v>
                </c:pt>
                <c:pt idx="1483">
                  <c:v>2141</c:v>
                </c:pt>
                <c:pt idx="1484">
                  <c:v>2142</c:v>
                </c:pt>
                <c:pt idx="1485">
                  <c:v>2143</c:v>
                </c:pt>
                <c:pt idx="1486">
                  <c:v>2144</c:v>
                </c:pt>
                <c:pt idx="1487">
                  <c:v>2145</c:v>
                </c:pt>
                <c:pt idx="1488">
                  <c:v>2146</c:v>
                </c:pt>
                <c:pt idx="1489">
                  <c:v>2147</c:v>
                </c:pt>
                <c:pt idx="1490">
                  <c:v>2148</c:v>
                </c:pt>
                <c:pt idx="1491">
                  <c:v>2149</c:v>
                </c:pt>
                <c:pt idx="1492">
                  <c:v>2150</c:v>
                </c:pt>
                <c:pt idx="1493">
                  <c:v>2151</c:v>
                </c:pt>
                <c:pt idx="1494">
                  <c:v>2152</c:v>
                </c:pt>
                <c:pt idx="1495">
                  <c:v>2153</c:v>
                </c:pt>
                <c:pt idx="1496">
                  <c:v>2154</c:v>
                </c:pt>
                <c:pt idx="1497">
                  <c:v>2155</c:v>
                </c:pt>
                <c:pt idx="1498">
                  <c:v>2156</c:v>
                </c:pt>
                <c:pt idx="1499">
                  <c:v>2157</c:v>
                </c:pt>
                <c:pt idx="1500">
                  <c:v>2158</c:v>
                </c:pt>
                <c:pt idx="1501">
                  <c:v>2159</c:v>
                </c:pt>
                <c:pt idx="1502">
                  <c:v>2160</c:v>
                </c:pt>
                <c:pt idx="1503">
                  <c:v>2161</c:v>
                </c:pt>
                <c:pt idx="1504">
                  <c:v>2162</c:v>
                </c:pt>
                <c:pt idx="1505">
                  <c:v>2163</c:v>
                </c:pt>
                <c:pt idx="1506">
                  <c:v>2164</c:v>
                </c:pt>
                <c:pt idx="1507">
                  <c:v>2165</c:v>
                </c:pt>
                <c:pt idx="1508">
                  <c:v>2166</c:v>
                </c:pt>
                <c:pt idx="1509">
                  <c:v>2167</c:v>
                </c:pt>
                <c:pt idx="1510">
                  <c:v>2168</c:v>
                </c:pt>
                <c:pt idx="1511">
                  <c:v>2169</c:v>
                </c:pt>
                <c:pt idx="1512">
                  <c:v>2170</c:v>
                </c:pt>
                <c:pt idx="1513">
                  <c:v>2171</c:v>
                </c:pt>
                <c:pt idx="1514">
                  <c:v>2172</c:v>
                </c:pt>
                <c:pt idx="1515">
                  <c:v>2173</c:v>
                </c:pt>
                <c:pt idx="1516">
                  <c:v>2174</c:v>
                </c:pt>
                <c:pt idx="1517">
                  <c:v>2175</c:v>
                </c:pt>
                <c:pt idx="1518">
                  <c:v>2176</c:v>
                </c:pt>
                <c:pt idx="1519">
                  <c:v>2177</c:v>
                </c:pt>
                <c:pt idx="1520">
                  <c:v>2178</c:v>
                </c:pt>
                <c:pt idx="1521">
                  <c:v>2179</c:v>
                </c:pt>
                <c:pt idx="1522">
                  <c:v>2180</c:v>
                </c:pt>
                <c:pt idx="1523">
                  <c:v>2181</c:v>
                </c:pt>
                <c:pt idx="1524">
                  <c:v>2182</c:v>
                </c:pt>
                <c:pt idx="1525">
                  <c:v>2183</c:v>
                </c:pt>
                <c:pt idx="1526">
                  <c:v>2184</c:v>
                </c:pt>
                <c:pt idx="1527">
                  <c:v>2185</c:v>
                </c:pt>
                <c:pt idx="1528">
                  <c:v>2186</c:v>
                </c:pt>
                <c:pt idx="1529">
                  <c:v>2187</c:v>
                </c:pt>
                <c:pt idx="1530">
                  <c:v>2188</c:v>
                </c:pt>
                <c:pt idx="1531">
                  <c:v>2189</c:v>
                </c:pt>
                <c:pt idx="1532">
                  <c:v>2190</c:v>
                </c:pt>
                <c:pt idx="1533">
                  <c:v>2191</c:v>
                </c:pt>
                <c:pt idx="1534">
                  <c:v>2192</c:v>
                </c:pt>
                <c:pt idx="1535">
                  <c:v>2193</c:v>
                </c:pt>
                <c:pt idx="1536">
                  <c:v>2194</c:v>
                </c:pt>
                <c:pt idx="1537">
                  <c:v>2195</c:v>
                </c:pt>
                <c:pt idx="1538">
                  <c:v>2196</c:v>
                </c:pt>
                <c:pt idx="1539">
                  <c:v>2197</c:v>
                </c:pt>
                <c:pt idx="1540">
                  <c:v>2198</c:v>
                </c:pt>
                <c:pt idx="1541">
                  <c:v>2199</c:v>
                </c:pt>
                <c:pt idx="1542">
                  <c:v>2200</c:v>
                </c:pt>
                <c:pt idx="1543">
                  <c:v>2201</c:v>
                </c:pt>
                <c:pt idx="1544">
                  <c:v>2202</c:v>
                </c:pt>
                <c:pt idx="1545">
                  <c:v>2203</c:v>
                </c:pt>
                <c:pt idx="1546">
                  <c:v>2204</c:v>
                </c:pt>
                <c:pt idx="1547">
                  <c:v>2205</c:v>
                </c:pt>
                <c:pt idx="1548">
                  <c:v>2206</c:v>
                </c:pt>
                <c:pt idx="1549">
                  <c:v>2207</c:v>
                </c:pt>
                <c:pt idx="1550">
                  <c:v>2208</c:v>
                </c:pt>
                <c:pt idx="1551">
                  <c:v>2209</c:v>
                </c:pt>
                <c:pt idx="1552">
                  <c:v>2210</c:v>
                </c:pt>
                <c:pt idx="1553">
                  <c:v>2211</c:v>
                </c:pt>
                <c:pt idx="1554">
                  <c:v>2212</c:v>
                </c:pt>
                <c:pt idx="1555">
                  <c:v>2213</c:v>
                </c:pt>
                <c:pt idx="1556">
                  <c:v>2214</c:v>
                </c:pt>
                <c:pt idx="1557">
                  <c:v>2215</c:v>
                </c:pt>
                <c:pt idx="1558">
                  <c:v>2216</c:v>
                </c:pt>
                <c:pt idx="1559">
                  <c:v>2217</c:v>
                </c:pt>
                <c:pt idx="1560">
                  <c:v>2218</c:v>
                </c:pt>
                <c:pt idx="1561">
                  <c:v>2219</c:v>
                </c:pt>
                <c:pt idx="1562">
                  <c:v>2220</c:v>
                </c:pt>
                <c:pt idx="1563">
                  <c:v>2221</c:v>
                </c:pt>
                <c:pt idx="1564">
                  <c:v>2222</c:v>
                </c:pt>
                <c:pt idx="1565">
                  <c:v>2223</c:v>
                </c:pt>
                <c:pt idx="1566">
                  <c:v>2224</c:v>
                </c:pt>
                <c:pt idx="1567">
                  <c:v>2225</c:v>
                </c:pt>
                <c:pt idx="1568">
                  <c:v>2226</c:v>
                </c:pt>
                <c:pt idx="1569">
                  <c:v>2227</c:v>
                </c:pt>
                <c:pt idx="1570">
                  <c:v>2228</c:v>
                </c:pt>
                <c:pt idx="1571">
                  <c:v>2229</c:v>
                </c:pt>
                <c:pt idx="1572">
                  <c:v>2230</c:v>
                </c:pt>
                <c:pt idx="1573">
                  <c:v>2231</c:v>
                </c:pt>
                <c:pt idx="1574">
                  <c:v>2232</c:v>
                </c:pt>
                <c:pt idx="1575">
                  <c:v>2233</c:v>
                </c:pt>
                <c:pt idx="1576">
                  <c:v>2234</c:v>
                </c:pt>
                <c:pt idx="1577">
                  <c:v>2235</c:v>
                </c:pt>
                <c:pt idx="1578">
                  <c:v>2236</c:v>
                </c:pt>
                <c:pt idx="1579">
                  <c:v>2237</c:v>
                </c:pt>
                <c:pt idx="1580">
                  <c:v>2238</c:v>
                </c:pt>
                <c:pt idx="1581">
                  <c:v>2239</c:v>
                </c:pt>
                <c:pt idx="1582">
                  <c:v>2240</c:v>
                </c:pt>
                <c:pt idx="1583">
                  <c:v>2241</c:v>
                </c:pt>
                <c:pt idx="1584">
                  <c:v>2242</c:v>
                </c:pt>
                <c:pt idx="1585">
                  <c:v>2243</c:v>
                </c:pt>
                <c:pt idx="1586">
                  <c:v>2244</c:v>
                </c:pt>
                <c:pt idx="1587">
                  <c:v>2245</c:v>
                </c:pt>
                <c:pt idx="1588">
                  <c:v>2246</c:v>
                </c:pt>
                <c:pt idx="1589">
                  <c:v>2247</c:v>
                </c:pt>
                <c:pt idx="1590">
                  <c:v>2248</c:v>
                </c:pt>
                <c:pt idx="1591">
                  <c:v>2249</c:v>
                </c:pt>
                <c:pt idx="1592">
                  <c:v>2250</c:v>
                </c:pt>
                <c:pt idx="1593">
                  <c:v>2251</c:v>
                </c:pt>
                <c:pt idx="1594">
                  <c:v>2252</c:v>
                </c:pt>
                <c:pt idx="1595">
                  <c:v>2253</c:v>
                </c:pt>
                <c:pt idx="1596">
                  <c:v>2254</c:v>
                </c:pt>
                <c:pt idx="1597">
                  <c:v>2255</c:v>
                </c:pt>
                <c:pt idx="1598">
                  <c:v>2256</c:v>
                </c:pt>
                <c:pt idx="1599">
                  <c:v>2257</c:v>
                </c:pt>
                <c:pt idx="1600">
                  <c:v>2258</c:v>
                </c:pt>
                <c:pt idx="1601">
                  <c:v>2259</c:v>
                </c:pt>
                <c:pt idx="1602">
                  <c:v>2260</c:v>
                </c:pt>
                <c:pt idx="1603">
                  <c:v>2261</c:v>
                </c:pt>
                <c:pt idx="1604">
                  <c:v>2262</c:v>
                </c:pt>
                <c:pt idx="1605">
                  <c:v>2263</c:v>
                </c:pt>
                <c:pt idx="1606">
                  <c:v>2264</c:v>
                </c:pt>
                <c:pt idx="1607">
                  <c:v>2265</c:v>
                </c:pt>
                <c:pt idx="1608">
                  <c:v>2266</c:v>
                </c:pt>
                <c:pt idx="1609">
                  <c:v>2267</c:v>
                </c:pt>
                <c:pt idx="1610">
                  <c:v>2268</c:v>
                </c:pt>
                <c:pt idx="1611">
                  <c:v>2269</c:v>
                </c:pt>
                <c:pt idx="1612">
                  <c:v>2270</c:v>
                </c:pt>
                <c:pt idx="1613">
                  <c:v>2271</c:v>
                </c:pt>
                <c:pt idx="1614">
                  <c:v>2272</c:v>
                </c:pt>
                <c:pt idx="1615">
                  <c:v>2273</c:v>
                </c:pt>
                <c:pt idx="1616">
                  <c:v>2274</c:v>
                </c:pt>
                <c:pt idx="1617">
                  <c:v>2275</c:v>
                </c:pt>
                <c:pt idx="1618">
                  <c:v>2276</c:v>
                </c:pt>
                <c:pt idx="1619">
                  <c:v>2277</c:v>
                </c:pt>
                <c:pt idx="1620">
                  <c:v>2278</c:v>
                </c:pt>
                <c:pt idx="1621">
                  <c:v>2279</c:v>
                </c:pt>
                <c:pt idx="1622">
                  <c:v>2280</c:v>
                </c:pt>
                <c:pt idx="1623">
                  <c:v>2281</c:v>
                </c:pt>
                <c:pt idx="1624">
                  <c:v>2282</c:v>
                </c:pt>
                <c:pt idx="1625">
                  <c:v>2283</c:v>
                </c:pt>
                <c:pt idx="1626">
                  <c:v>2284</c:v>
                </c:pt>
                <c:pt idx="1627">
                  <c:v>2285</c:v>
                </c:pt>
                <c:pt idx="1628">
                  <c:v>2286</c:v>
                </c:pt>
                <c:pt idx="1629">
                  <c:v>2287</c:v>
                </c:pt>
                <c:pt idx="1630">
                  <c:v>2288</c:v>
                </c:pt>
                <c:pt idx="1631">
                  <c:v>2289</c:v>
                </c:pt>
                <c:pt idx="1632">
                  <c:v>2290</c:v>
                </c:pt>
                <c:pt idx="1633">
                  <c:v>2291</c:v>
                </c:pt>
                <c:pt idx="1634">
                  <c:v>2292</c:v>
                </c:pt>
                <c:pt idx="1635">
                  <c:v>2293</c:v>
                </c:pt>
                <c:pt idx="1636">
                  <c:v>2294</c:v>
                </c:pt>
                <c:pt idx="1637">
                  <c:v>2295</c:v>
                </c:pt>
                <c:pt idx="1638">
                  <c:v>2296</c:v>
                </c:pt>
                <c:pt idx="1639">
                  <c:v>2297</c:v>
                </c:pt>
                <c:pt idx="1640">
                  <c:v>2298</c:v>
                </c:pt>
                <c:pt idx="1641">
                  <c:v>2299</c:v>
                </c:pt>
                <c:pt idx="1642">
                  <c:v>2300</c:v>
                </c:pt>
              </c:numCache>
            </c:numRef>
          </c:xVal>
          <c:yVal>
            <c:numRef>
              <c:f>Sheet1!$C$2:$CDU$2</c:f>
              <c:numCache>
                <c:formatCode>0.00E+00</c:formatCode>
                <c:ptCount val="1643"/>
                <c:pt idx="0">
                  <c:v>2.3416196238929054E-2</c:v>
                </c:pt>
                <c:pt idx="1">
                  <c:v>2.3452991628199985E-2</c:v>
                </c:pt>
                <c:pt idx="2">
                  <c:v>2.3467966910729443E-2</c:v>
                </c:pt>
                <c:pt idx="3">
                  <c:v>2.3434935101405884E-2</c:v>
                </c:pt>
                <c:pt idx="4">
                  <c:v>2.3418378583035675E-2</c:v>
                </c:pt>
                <c:pt idx="5">
                  <c:v>2.341834225446034E-2</c:v>
                </c:pt>
                <c:pt idx="6">
                  <c:v>2.3428728453247397E-2</c:v>
                </c:pt>
                <c:pt idx="7">
                  <c:v>2.3463047131028668E-2</c:v>
                </c:pt>
                <c:pt idx="8">
                  <c:v>2.3565291553483931E-2</c:v>
                </c:pt>
                <c:pt idx="9">
                  <c:v>2.3573540917062121E-2</c:v>
                </c:pt>
                <c:pt idx="10">
                  <c:v>2.3560459463249545E-2</c:v>
                </c:pt>
                <c:pt idx="11">
                  <c:v>2.3607758173115497E-2</c:v>
                </c:pt>
                <c:pt idx="12">
                  <c:v>2.3684902166120365E-2</c:v>
                </c:pt>
                <c:pt idx="13">
                  <c:v>2.3702966276148537E-2</c:v>
                </c:pt>
                <c:pt idx="14">
                  <c:v>2.3685424801465835E-2</c:v>
                </c:pt>
                <c:pt idx="15">
                  <c:v>2.3684639785470786E-2</c:v>
                </c:pt>
                <c:pt idx="16">
                  <c:v>2.3690890698681709E-2</c:v>
                </c:pt>
                <c:pt idx="17">
                  <c:v>2.3703546350214284E-2</c:v>
                </c:pt>
                <c:pt idx="18">
                  <c:v>2.3731765371763299E-2</c:v>
                </c:pt>
                <c:pt idx="19">
                  <c:v>2.3793084388039228E-2</c:v>
                </c:pt>
                <c:pt idx="20">
                  <c:v>2.3940954724118873E-2</c:v>
                </c:pt>
                <c:pt idx="21">
                  <c:v>2.4026571798973738E-2</c:v>
                </c:pt>
                <c:pt idx="22">
                  <c:v>2.4028186040306904E-2</c:v>
                </c:pt>
                <c:pt idx="23">
                  <c:v>2.4064589693019171E-2</c:v>
                </c:pt>
                <c:pt idx="24">
                  <c:v>2.4113914451178161E-2</c:v>
                </c:pt>
                <c:pt idx="25">
                  <c:v>2.4176354071349212E-2</c:v>
                </c:pt>
                <c:pt idx="26">
                  <c:v>2.424522612969365E-2</c:v>
                </c:pt>
                <c:pt idx="27">
                  <c:v>2.4298333414518501E-2</c:v>
                </c:pt>
                <c:pt idx="28">
                  <c:v>2.4354127729351575E-2</c:v>
                </c:pt>
                <c:pt idx="29">
                  <c:v>2.4402036513461702E-2</c:v>
                </c:pt>
                <c:pt idx="30">
                  <c:v>2.4445575860312999E-2</c:v>
                </c:pt>
                <c:pt idx="31">
                  <c:v>2.4563315359459867E-2</c:v>
                </c:pt>
                <c:pt idx="32">
                  <c:v>2.4684754917258189E-2</c:v>
                </c:pt>
                <c:pt idx="33">
                  <c:v>2.4776749121017232E-2</c:v>
                </c:pt>
                <c:pt idx="34">
                  <c:v>2.4837513978377225E-2</c:v>
                </c:pt>
                <c:pt idx="35">
                  <c:v>2.4900915214588037E-2</c:v>
                </c:pt>
                <c:pt idx="36">
                  <c:v>2.5019365590157657E-2</c:v>
                </c:pt>
                <c:pt idx="37">
                  <c:v>2.5154696301309305E-2</c:v>
                </c:pt>
                <c:pt idx="38">
                  <c:v>2.519425469932304E-2</c:v>
                </c:pt>
                <c:pt idx="39">
                  <c:v>2.5252700965679682E-2</c:v>
                </c:pt>
                <c:pt idx="40">
                  <c:v>2.5354934220757838E-2</c:v>
                </c:pt>
                <c:pt idx="41">
                  <c:v>2.5498882060982445E-2</c:v>
                </c:pt>
                <c:pt idx="42">
                  <c:v>2.5666773618027057E-2</c:v>
                </c:pt>
                <c:pt idx="43">
                  <c:v>2.5825550424958318E-2</c:v>
                </c:pt>
                <c:pt idx="44">
                  <c:v>2.5958186696990994E-2</c:v>
                </c:pt>
                <c:pt idx="45">
                  <c:v>2.6078472621419182E-2</c:v>
                </c:pt>
                <c:pt idx="46">
                  <c:v>2.6276922762761685E-2</c:v>
                </c:pt>
                <c:pt idx="47">
                  <c:v>2.6451898583854556E-2</c:v>
                </c:pt>
                <c:pt idx="48">
                  <c:v>2.6584730549543585E-2</c:v>
                </c:pt>
                <c:pt idx="49">
                  <c:v>2.6707698654007721E-2</c:v>
                </c:pt>
                <c:pt idx="50">
                  <c:v>2.6869425348250021E-2</c:v>
                </c:pt>
                <c:pt idx="51">
                  <c:v>2.7021011543488176E-2</c:v>
                </c:pt>
                <c:pt idx="52">
                  <c:v>2.7156535619989736E-2</c:v>
                </c:pt>
                <c:pt idx="53">
                  <c:v>2.7318959524095587E-2</c:v>
                </c:pt>
                <c:pt idx="54">
                  <c:v>2.7504406087979872E-2</c:v>
                </c:pt>
                <c:pt idx="55">
                  <c:v>2.7702118168173338E-2</c:v>
                </c:pt>
                <c:pt idx="56">
                  <c:v>2.7908362591111537E-2</c:v>
                </c:pt>
                <c:pt idx="57">
                  <c:v>2.8139811555771058E-2</c:v>
                </c:pt>
                <c:pt idx="58">
                  <c:v>2.8357828636513826E-2</c:v>
                </c:pt>
                <c:pt idx="59">
                  <c:v>2.8577665081887211E-2</c:v>
                </c:pt>
                <c:pt idx="60">
                  <c:v>2.8817057367734013E-2</c:v>
                </c:pt>
                <c:pt idx="61">
                  <c:v>2.9010124635470987E-2</c:v>
                </c:pt>
                <c:pt idx="62">
                  <c:v>2.9211419282776874E-2</c:v>
                </c:pt>
                <c:pt idx="63">
                  <c:v>2.9435158568302512E-2</c:v>
                </c:pt>
                <c:pt idx="64">
                  <c:v>2.9664540631384802E-2</c:v>
                </c:pt>
                <c:pt idx="65">
                  <c:v>2.9929124169619251E-2</c:v>
                </c:pt>
                <c:pt idx="66">
                  <c:v>3.0164211237994974E-2</c:v>
                </c:pt>
                <c:pt idx="67">
                  <c:v>3.0362488653974468E-2</c:v>
                </c:pt>
                <c:pt idx="68">
                  <c:v>3.0617045915122005E-2</c:v>
                </c:pt>
                <c:pt idx="69">
                  <c:v>3.0834266268388397E-2</c:v>
                </c:pt>
                <c:pt idx="70">
                  <c:v>3.1061340397215864E-2</c:v>
                </c:pt>
                <c:pt idx="71">
                  <c:v>3.1331227516731508E-2</c:v>
                </c:pt>
                <c:pt idx="72">
                  <c:v>3.1516200811861995E-2</c:v>
                </c:pt>
                <c:pt idx="73">
                  <c:v>3.1720091977512431E-2</c:v>
                </c:pt>
                <c:pt idx="74">
                  <c:v>3.194969190412518E-2</c:v>
                </c:pt>
                <c:pt idx="75">
                  <c:v>3.2164638785069796E-2</c:v>
                </c:pt>
                <c:pt idx="76">
                  <c:v>3.2370945685563146E-2</c:v>
                </c:pt>
                <c:pt idx="77">
                  <c:v>3.2603677124376618E-2</c:v>
                </c:pt>
                <c:pt idx="78">
                  <c:v>3.2844669001712561E-2</c:v>
                </c:pt>
                <c:pt idx="79">
                  <c:v>3.3021920027866837E-2</c:v>
                </c:pt>
                <c:pt idx="80">
                  <c:v>3.3234248235581916E-2</c:v>
                </c:pt>
                <c:pt idx="81">
                  <c:v>3.3460518474143046E-2</c:v>
                </c:pt>
                <c:pt idx="82">
                  <c:v>3.3665525452173911E-2</c:v>
                </c:pt>
                <c:pt idx="83">
                  <c:v>3.383737137788996E-2</c:v>
                </c:pt>
                <c:pt idx="84">
                  <c:v>3.4005291947831154E-2</c:v>
                </c:pt>
                <c:pt idx="85">
                  <c:v>3.4165221033617861E-2</c:v>
                </c:pt>
                <c:pt idx="86">
                  <c:v>3.4313045788852123E-2</c:v>
                </c:pt>
                <c:pt idx="87">
                  <c:v>3.4497486793160309E-2</c:v>
                </c:pt>
                <c:pt idx="88">
                  <c:v>3.4691595279535692E-2</c:v>
                </c:pt>
                <c:pt idx="89">
                  <c:v>3.487910096465649E-2</c:v>
                </c:pt>
                <c:pt idx="90">
                  <c:v>3.5055615864254451E-2</c:v>
                </c:pt>
                <c:pt idx="91">
                  <c:v>3.522525606836821E-2</c:v>
                </c:pt>
                <c:pt idx="92">
                  <c:v>3.5402661161457259E-2</c:v>
                </c:pt>
                <c:pt idx="93">
                  <c:v>3.5588079233066262E-2</c:v>
                </c:pt>
                <c:pt idx="94">
                  <c:v>3.5755103850705253E-2</c:v>
                </c:pt>
                <c:pt idx="95">
                  <c:v>3.5943257434557445E-2</c:v>
                </c:pt>
                <c:pt idx="96">
                  <c:v>3.6136694862047618E-2</c:v>
                </c:pt>
                <c:pt idx="97">
                  <c:v>3.6314101234206302E-2</c:v>
                </c:pt>
                <c:pt idx="98">
                  <c:v>3.649862077239055E-2</c:v>
                </c:pt>
                <c:pt idx="99">
                  <c:v>3.6675308315411173E-2</c:v>
                </c:pt>
                <c:pt idx="100">
                  <c:v>3.6847896504219928E-2</c:v>
                </c:pt>
                <c:pt idx="101">
                  <c:v>3.7030722446292012E-2</c:v>
                </c:pt>
                <c:pt idx="102">
                  <c:v>3.7208219024836398E-2</c:v>
                </c:pt>
                <c:pt idx="103">
                  <c:v>3.73824737634302E-2</c:v>
                </c:pt>
                <c:pt idx="104">
                  <c:v>3.7555844235221986E-2</c:v>
                </c:pt>
                <c:pt idx="105">
                  <c:v>3.7727461778059156E-2</c:v>
                </c:pt>
                <c:pt idx="106">
                  <c:v>3.7881318068075889E-2</c:v>
                </c:pt>
                <c:pt idx="107">
                  <c:v>3.8029504024579573E-2</c:v>
                </c:pt>
                <c:pt idx="108">
                  <c:v>3.8182146323628936E-2</c:v>
                </c:pt>
                <c:pt idx="109">
                  <c:v>3.8313154031246764E-2</c:v>
                </c:pt>
                <c:pt idx="110">
                  <c:v>3.8442375572086539E-2</c:v>
                </c:pt>
                <c:pt idx="111">
                  <c:v>3.8574836120936748E-2</c:v>
                </c:pt>
                <c:pt idx="112">
                  <c:v>3.8705434836047534E-2</c:v>
                </c:pt>
                <c:pt idx="113">
                  <c:v>3.8836516687734475E-2</c:v>
                </c:pt>
                <c:pt idx="114">
                  <c:v>3.8963308511901454E-2</c:v>
                </c:pt>
                <c:pt idx="115">
                  <c:v>3.9089626982376439E-2</c:v>
                </c:pt>
                <c:pt idx="116">
                  <c:v>3.9232377148764985E-2</c:v>
                </c:pt>
                <c:pt idx="117">
                  <c:v>3.9366187907499565E-2</c:v>
                </c:pt>
                <c:pt idx="118">
                  <c:v>3.9491931176364709E-2</c:v>
                </c:pt>
                <c:pt idx="119">
                  <c:v>3.9615658471608632E-2</c:v>
                </c:pt>
                <c:pt idx="120">
                  <c:v>3.9733603442799269E-2</c:v>
                </c:pt>
                <c:pt idx="121">
                  <c:v>3.9852865769771692E-2</c:v>
                </c:pt>
                <c:pt idx="122">
                  <c:v>3.9976649002327946E-2</c:v>
                </c:pt>
                <c:pt idx="123">
                  <c:v>4.0105542739605433E-2</c:v>
                </c:pt>
                <c:pt idx="124">
                  <c:v>4.0244170130818067E-2</c:v>
                </c:pt>
                <c:pt idx="125">
                  <c:v>4.0374937283410801E-2</c:v>
                </c:pt>
                <c:pt idx="126">
                  <c:v>4.0496606613577339E-2</c:v>
                </c:pt>
                <c:pt idx="127">
                  <c:v>4.0635339492060572E-2</c:v>
                </c:pt>
                <c:pt idx="128">
                  <c:v>4.0763464790285302E-2</c:v>
                </c:pt>
                <c:pt idx="129">
                  <c:v>4.0883947091872624E-2</c:v>
                </c:pt>
                <c:pt idx="130">
                  <c:v>4.1007383840454374E-2</c:v>
                </c:pt>
                <c:pt idx="131">
                  <c:v>4.1138364821512563E-2</c:v>
                </c:pt>
                <c:pt idx="132">
                  <c:v>4.1281748271263415E-2</c:v>
                </c:pt>
                <c:pt idx="133">
                  <c:v>4.1429555301390607E-2</c:v>
                </c:pt>
                <c:pt idx="134">
                  <c:v>4.1567577566759648E-2</c:v>
                </c:pt>
                <c:pt idx="135">
                  <c:v>4.1729878912012353E-2</c:v>
                </c:pt>
                <c:pt idx="136">
                  <c:v>4.1898803639549426E-2</c:v>
                </c:pt>
                <c:pt idx="137">
                  <c:v>4.2059637821986996E-2</c:v>
                </c:pt>
                <c:pt idx="138">
                  <c:v>4.221631707863429E-2</c:v>
                </c:pt>
                <c:pt idx="139">
                  <c:v>4.2359451981173482E-2</c:v>
                </c:pt>
                <c:pt idx="140">
                  <c:v>4.2506108182390485E-2</c:v>
                </c:pt>
                <c:pt idx="141">
                  <c:v>4.2677156457301767E-2</c:v>
                </c:pt>
                <c:pt idx="142">
                  <c:v>4.2874817590552949E-2</c:v>
                </c:pt>
                <c:pt idx="143">
                  <c:v>4.3085609260914544E-2</c:v>
                </c:pt>
                <c:pt idx="144">
                  <c:v>4.3304871633856733E-2</c:v>
                </c:pt>
                <c:pt idx="145">
                  <c:v>4.3533319395531157E-2</c:v>
                </c:pt>
                <c:pt idx="146">
                  <c:v>4.3758003125087139E-2</c:v>
                </c:pt>
                <c:pt idx="147">
                  <c:v>4.4003640099672434E-2</c:v>
                </c:pt>
                <c:pt idx="148">
                  <c:v>4.4284879917462765E-2</c:v>
                </c:pt>
                <c:pt idx="149">
                  <c:v>4.4585150662537799E-2</c:v>
                </c:pt>
                <c:pt idx="150">
                  <c:v>4.4897461238081415E-2</c:v>
                </c:pt>
                <c:pt idx="151">
                  <c:v>4.5229080390952539E-2</c:v>
                </c:pt>
                <c:pt idx="152">
                  <c:v>4.5589164832742821E-2</c:v>
                </c:pt>
                <c:pt idx="153">
                  <c:v>4.5967465068729278E-2</c:v>
                </c:pt>
                <c:pt idx="154">
                  <c:v>4.6363326147310625E-2</c:v>
                </c:pt>
                <c:pt idx="155">
                  <c:v>4.6779451853807531E-2</c:v>
                </c:pt>
                <c:pt idx="156">
                  <c:v>4.7220708150816346E-2</c:v>
                </c:pt>
                <c:pt idx="157">
                  <c:v>4.7709667943258177E-2</c:v>
                </c:pt>
                <c:pt idx="158">
                  <c:v>4.8238114415879781E-2</c:v>
                </c:pt>
                <c:pt idx="159">
                  <c:v>4.8797237806725721E-2</c:v>
                </c:pt>
                <c:pt idx="160">
                  <c:v>4.9386314658024441E-2</c:v>
                </c:pt>
                <c:pt idx="161">
                  <c:v>5.0012557477542408E-2</c:v>
                </c:pt>
                <c:pt idx="162">
                  <c:v>5.067006141634843E-2</c:v>
                </c:pt>
                <c:pt idx="163">
                  <c:v>5.1354106531634365E-2</c:v>
                </c:pt>
                <c:pt idx="164">
                  <c:v>5.2086677450223079E-2</c:v>
                </c:pt>
                <c:pt idx="165">
                  <c:v>5.2871196542750618E-2</c:v>
                </c:pt>
                <c:pt idx="166">
                  <c:v>5.3707592750903504E-2</c:v>
                </c:pt>
                <c:pt idx="167">
                  <c:v>5.4586330342782055E-2</c:v>
                </c:pt>
                <c:pt idx="168">
                  <c:v>5.5499405744025905E-2</c:v>
                </c:pt>
                <c:pt idx="169">
                  <c:v>5.6416866097743185E-2</c:v>
                </c:pt>
                <c:pt idx="170">
                  <c:v>5.7316129927247689E-2</c:v>
                </c:pt>
                <c:pt idx="171">
                  <c:v>5.821422686552543E-2</c:v>
                </c:pt>
                <c:pt idx="172">
                  <c:v>5.9114921060610656E-2</c:v>
                </c:pt>
                <c:pt idx="173">
                  <c:v>6.002004403828809E-2</c:v>
                </c:pt>
                <c:pt idx="174">
                  <c:v>6.0928454204930142E-2</c:v>
                </c:pt>
                <c:pt idx="175">
                  <c:v>6.1831830125382022E-2</c:v>
                </c:pt>
                <c:pt idx="176">
                  <c:v>6.2730402989480918E-2</c:v>
                </c:pt>
                <c:pt idx="177">
                  <c:v>6.3607008975846591E-2</c:v>
                </c:pt>
                <c:pt idx="178">
                  <c:v>6.443265936229492E-2</c:v>
                </c:pt>
                <c:pt idx="179">
                  <c:v>6.5191896472430039E-2</c:v>
                </c:pt>
                <c:pt idx="180">
                  <c:v>6.5898006354246821E-2</c:v>
                </c:pt>
                <c:pt idx="181">
                  <c:v>6.6580764449685192E-2</c:v>
                </c:pt>
                <c:pt idx="182">
                  <c:v>6.7262247064882333E-2</c:v>
                </c:pt>
                <c:pt idx="183">
                  <c:v>6.789686915348786E-2</c:v>
                </c:pt>
                <c:pt idx="184">
                  <c:v>6.8480332286093112E-2</c:v>
                </c:pt>
                <c:pt idx="185">
                  <c:v>6.9034428055929811E-2</c:v>
                </c:pt>
                <c:pt idx="186">
                  <c:v>6.9552771535266414E-2</c:v>
                </c:pt>
                <c:pt idx="187">
                  <c:v>7.0038757858550113E-2</c:v>
                </c:pt>
                <c:pt idx="188">
                  <c:v>7.0499768720484079E-2</c:v>
                </c:pt>
                <c:pt idx="189">
                  <c:v>7.0935934386316055E-2</c:v>
                </c:pt>
                <c:pt idx="190">
                  <c:v>7.1370404581399455E-2</c:v>
                </c:pt>
                <c:pt idx="191">
                  <c:v>7.1786605940867929E-2</c:v>
                </c:pt>
                <c:pt idx="192">
                  <c:v>7.216691382453172E-2</c:v>
                </c:pt>
                <c:pt idx="193">
                  <c:v>7.253271146265737E-2</c:v>
                </c:pt>
                <c:pt idx="194">
                  <c:v>7.2895173379120159E-2</c:v>
                </c:pt>
                <c:pt idx="195">
                  <c:v>7.325551564937112E-2</c:v>
                </c:pt>
                <c:pt idx="196">
                  <c:v>7.3605366818638857E-2</c:v>
                </c:pt>
                <c:pt idx="197">
                  <c:v>7.3944671990853555E-2</c:v>
                </c:pt>
                <c:pt idx="198">
                  <c:v>7.427638848691924E-2</c:v>
                </c:pt>
                <c:pt idx="199">
                  <c:v>7.4596167801851423E-2</c:v>
                </c:pt>
                <c:pt idx="200">
                  <c:v>7.4884758762567602E-2</c:v>
                </c:pt>
                <c:pt idx="201">
                  <c:v>7.5150757592347323E-2</c:v>
                </c:pt>
                <c:pt idx="202">
                  <c:v>7.5388312687529782E-2</c:v>
                </c:pt>
                <c:pt idx="203">
                  <c:v>7.5587821237007469E-2</c:v>
                </c:pt>
                <c:pt idx="204">
                  <c:v>7.5751116047633349E-2</c:v>
                </c:pt>
                <c:pt idx="205">
                  <c:v>7.5871508580516597E-2</c:v>
                </c:pt>
                <c:pt idx="206">
                  <c:v>7.5947421566930989E-2</c:v>
                </c:pt>
                <c:pt idx="207">
                  <c:v>7.5982574301536016E-2</c:v>
                </c:pt>
                <c:pt idx="208">
                  <c:v>7.5995462894631591E-2</c:v>
                </c:pt>
                <c:pt idx="209">
                  <c:v>7.597009542641979E-2</c:v>
                </c:pt>
                <c:pt idx="210">
                  <c:v>7.5897142035255119E-2</c:v>
                </c:pt>
                <c:pt idx="211">
                  <c:v>7.5800801759242017E-2</c:v>
                </c:pt>
                <c:pt idx="212">
                  <c:v>7.5689563275886454E-2</c:v>
                </c:pt>
                <c:pt idx="213">
                  <c:v>7.5553915211571163E-2</c:v>
                </c:pt>
                <c:pt idx="214">
                  <c:v>7.537732609495712E-2</c:v>
                </c:pt>
                <c:pt idx="215">
                  <c:v>7.5171368888103662E-2</c:v>
                </c:pt>
                <c:pt idx="216">
                  <c:v>7.4936635036804949E-2</c:v>
                </c:pt>
                <c:pt idx="217">
                  <c:v>7.4676808793209662E-2</c:v>
                </c:pt>
                <c:pt idx="218">
                  <c:v>7.4400049378463909E-2</c:v>
                </c:pt>
                <c:pt idx="219">
                  <c:v>7.4116902054155637E-2</c:v>
                </c:pt>
                <c:pt idx="220">
                  <c:v>7.3821951779077244E-2</c:v>
                </c:pt>
                <c:pt idx="221">
                  <c:v>7.351350502906441E-2</c:v>
                </c:pt>
                <c:pt idx="222">
                  <c:v>7.3203121248009123E-2</c:v>
                </c:pt>
                <c:pt idx="223">
                  <c:v>7.2915389310456699E-2</c:v>
                </c:pt>
                <c:pt idx="224">
                  <c:v>7.2650570946030127E-2</c:v>
                </c:pt>
                <c:pt idx="225">
                  <c:v>7.2395195572960799E-2</c:v>
                </c:pt>
                <c:pt idx="226">
                  <c:v>7.2162328339921339E-2</c:v>
                </c:pt>
                <c:pt idx="227">
                  <c:v>7.1952975339100361E-2</c:v>
                </c:pt>
                <c:pt idx="228">
                  <c:v>7.176377520748603E-2</c:v>
                </c:pt>
                <c:pt idx="229">
                  <c:v>7.1585084791315229E-2</c:v>
                </c:pt>
                <c:pt idx="230">
                  <c:v>7.1430804927397729E-2</c:v>
                </c:pt>
                <c:pt idx="231">
                  <c:v>7.1297370784720121E-2</c:v>
                </c:pt>
                <c:pt idx="232">
                  <c:v>7.1176037200338882E-2</c:v>
                </c:pt>
                <c:pt idx="233">
                  <c:v>7.1065625655484813E-2</c:v>
                </c:pt>
                <c:pt idx="234">
                  <c:v>7.0978549297083596E-2</c:v>
                </c:pt>
                <c:pt idx="235">
                  <c:v>7.0908105404559871E-2</c:v>
                </c:pt>
                <c:pt idx="236">
                  <c:v>7.0832271072933647E-2</c:v>
                </c:pt>
                <c:pt idx="237">
                  <c:v>7.0775130843591841E-2</c:v>
                </c:pt>
                <c:pt idx="238">
                  <c:v>7.0747599541309589E-2</c:v>
                </c:pt>
                <c:pt idx="239">
                  <c:v>7.074488296928963E-2</c:v>
                </c:pt>
                <c:pt idx="240">
                  <c:v>7.0726486986159298E-2</c:v>
                </c:pt>
                <c:pt idx="241">
                  <c:v>7.0714909019740146E-2</c:v>
                </c:pt>
                <c:pt idx="242">
                  <c:v>7.0728351845697812E-2</c:v>
                </c:pt>
                <c:pt idx="243">
                  <c:v>7.0776270778426062E-2</c:v>
                </c:pt>
                <c:pt idx="244">
                  <c:v>7.0827868855018766E-2</c:v>
                </c:pt>
                <c:pt idx="245">
                  <c:v>7.0880831578994274E-2</c:v>
                </c:pt>
                <c:pt idx="246">
                  <c:v>7.0940533956680721E-2</c:v>
                </c:pt>
                <c:pt idx="247">
                  <c:v>7.10191393446961E-2</c:v>
                </c:pt>
                <c:pt idx="248">
                  <c:v>7.1106135329559381E-2</c:v>
                </c:pt>
                <c:pt idx="249">
                  <c:v>7.118972717052878E-2</c:v>
                </c:pt>
                <c:pt idx="250">
                  <c:v>7.1262536410546126E-2</c:v>
                </c:pt>
                <c:pt idx="251">
                  <c:v>7.1334691202595807E-2</c:v>
                </c:pt>
                <c:pt idx="252">
                  <c:v>7.1389692515742384E-2</c:v>
                </c:pt>
                <c:pt idx="253">
                  <c:v>7.1420582259161799E-2</c:v>
                </c:pt>
                <c:pt idx="254">
                  <c:v>7.1428831430879525E-2</c:v>
                </c:pt>
                <c:pt idx="255">
                  <c:v>7.1422099651441084E-2</c:v>
                </c:pt>
                <c:pt idx="256">
                  <c:v>7.140382505601571E-2</c:v>
                </c:pt>
                <c:pt idx="257">
                  <c:v>7.1372995828578187E-2</c:v>
                </c:pt>
                <c:pt idx="258">
                  <c:v>7.1322564167558139E-2</c:v>
                </c:pt>
                <c:pt idx="259">
                  <c:v>7.12579822631417E-2</c:v>
                </c:pt>
                <c:pt idx="260">
                  <c:v>7.1183068214120279E-2</c:v>
                </c:pt>
                <c:pt idx="261">
                  <c:v>7.1102259780556093E-2</c:v>
                </c:pt>
                <c:pt idx="262">
                  <c:v>7.1022591221869782E-2</c:v>
                </c:pt>
                <c:pt idx="263">
                  <c:v>7.0933862681232807E-2</c:v>
                </c:pt>
                <c:pt idx="264">
                  <c:v>7.0841499316494111E-2</c:v>
                </c:pt>
                <c:pt idx="265">
                  <c:v>7.0762961947003489E-2</c:v>
                </c:pt>
                <c:pt idx="266">
                  <c:v>7.0679299557349723E-2</c:v>
                </c:pt>
                <c:pt idx="267">
                  <c:v>7.0602536821026463E-2</c:v>
                </c:pt>
                <c:pt idx="268">
                  <c:v>7.0545587540792057E-2</c:v>
                </c:pt>
                <c:pt idx="269">
                  <c:v>7.0505597396821718E-2</c:v>
                </c:pt>
                <c:pt idx="270">
                  <c:v>7.0501896005139869E-2</c:v>
                </c:pt>
                <c:pt idx="271">
                  <c:v>7.0524772908938327E-2</c:v>
                </c:pt>
                <c:pt idx="272">
                  <c:v>7.0556833300851454E-2</c:v>
                </c:pt>
                <c:pt idx="273">
                  <c:v>7.0609126327951063E-2</c:v>
                </c:pt>
                <c:pt idx="274">
                  <c:v>7.0685832429469395E-2</c:v>
                </c:pt>
                <c:pt idx="275">
                  <c:v>7.0783622299077184E-2</c:v>
                </c:pt>
                <c:pt idx="276">
                  <c:v>7.0891187226503741E-2</c:v>
                </c:pt>
                <c:pt idx="277">
                  <c:v>7.1005602343239771E-2</c:v>
                </c:pt>
                <c:pt idx="278">
                  <c:v>7.1135087086631271E-2</c:v>
                </c:pt>
                <c:pt idx="279">
                  <c:v>7.1283342072924055E-2</c:v>
                </c:pt>
                <c:pt idx="280">
                  <c:v>7.1437349938687611E-2</c:v>
                </c:pt>
                <c:pt idx="281">
                  <c:v>7.157475354605608E-2</c:v>
                </c:pt>
                <c:pt idx="282">
                  <c:v>7.1688112626931436E-2</c:v>
                </c:pt>
                <c:pt idx="283">
                  <c:v>7.1777249234748514E-2</c:v>
                </c:pt>
                <c:pt idx="284">
                  <c:v>7.1829503322172056E-2</c:v>
                </c:pt>
                <c:pt idx="285">
                  <c:v>7.1846899364639269E-2</c:v>
                </c:pt>
                <c:pt idx="286">
                  <c:v>7.1822889476950577E-2</c:v>
                </c:pt>
                <c:pt idx="287">
                  <c:v>7.1737016783027963E-2</c:v>
                </c:pt>
                <c:pt idx="288">
                  <c:v>7.161847724231532E-2</c:v>
                </c:pt>
                <c:pt idx="289">
                  <c:v>7.1475661199843707E-2</c:v>
                </c:pt>
                <c:pt idx="290">
                  <c:v>7.1304963126203033E-2</c:v>
                </c:pt>
                <c:pt idx="291">
                  <c:v>7.108721916479871E-2</c:v>
                </c:pt>
                <c:pt idx="292">
                  <c:v>7.0859267376363291E-2</c:v>
                </c:pt>
                <c:pt idx="293">
                  <c:v>7.063047286290916E-2</c:v>
                </c:pt>
                <c:pt idx="294">
                  <c:v>7.0386767783102322E-2</c:v>
                </c:pt>
                <c:pt idx="295">
                  <c:v>7.0136621842248836E-2</c:v>
                </c:pt>
                <c:pt idx="296">
                  <c:v>6.9890025041821596E-2</c:v>
                </c:pt>
                <c:pt idx="297">
                  <c:v>6.966321836045819E-2</c:v>
                </c:pt>
                <c:pt idx="298">
                  <c:v>6.9480688299168356E-2</c:v>
                </c:pt>
                <c:pt idx="299">
                  <c:v>6.9346362710910464E-2</c:v>
                </c:pt>
                <c:pt idx="300">
                  <c:v>6.925476232919317E-2</c:v>
                </c:pt>
                <c:pt idx="301">
                  <c:v>6.9197163491433927E-2</c:v>
                </c:pt>
                <c:pt idx="302">
                  <c:v>6.9176298352318158E-2</c:v>
                </c:pt>
                <c:pt idx="303">
                  <c:v>6.9156553664208753E-2</c:v>
                </c:pt>
                <c:pt idx="304">
                  <c:v>6.9135229353085512E-2</c:v>
                </c:pt>
                <c:pt idx="305">
                  <c:v>6.913619847416623E-2</c:v>
                </c:pt>
                <c:pt idx="306">
                  <c:v>6.9118948455484289E-2</c:v>
                </c:pt>
                <c:pt idx="307">
                  <c:v>6.9026676714100579E-2</c:v>
                </c:pt>
                <c:pt idx="308">
                  <c:v>6.8865168673813718E-2</c:v>
                </c:pt>
                <c:pt idx="309">
                  <c:v>6.8724630170705667E-2</c:v>
                </c:pt>
                <c:pt idx="310">
                  <c:v>6.8558151434003803E-2</c:v>
                </c:pt>
                <c:pt idx="311">
                  <c:v>6.8366770512652289E-2</c:v>
                </c:pt>
                <c:pt idx="312">
                  <c:v>6.8169383837765524E-2</c:v>
                </c:pt>
                <c:pt idx="313">
                  <c:v>6.7964943015923984E-2</c:v>
                </c:pt>
                <c:pt idx="314">
                  <c:v>6.7787017085681439E-2</c:v>
                </c:pt>
                <c:pt idx="315">
                  <c:v>6.7637102252727815E-2</c:v>
                </c:pt>
                <c:pt idx="316">
                  <c:v>6.747779801344031E-2</c:v>
                </c:pt>
                <c:pt idx="317">
                  <c:v>6.7356428904898596E-2</c:v>
                </c:pt>
                <c:pt idx="318">
                  <c:v>6.727659806425286E-2</c:v>
                </c:pt>
                <c:pt idx="319">
                  <c:v>6.7231178277695772E-2</c:v>
                </c:pt>
                <c:pt idx="320">
                  <c:v>6.7208173830669724E-2</c:v>
                </c:pt>
                <c:pt idx="321">
                  <c:v>6.7219019621658604E-2</c:v>
                </c:pt>
                <c:pt idx="322">
                  <c:v>6.7262959152923796E-2</c:v>
                </c:pt>
                <c:pt idx="323">
                  <c:v>6.7332935303673513E-2</c:v>
                </c:pt>
                <c:pt idx="324">
                  <c:v>6.7426823003641306E-2</c:v>
                </c:pt>
                <c:pt idx="325">
                  <c:v>6.7551398088220263E-2</c:v>
                </c:pt>
                <c:pt idx="326">
                  <c:v>6.7703943705593975E-2</c:v>
                </c:pt>
                <c:pt idx="327">
                  <c:v>6.7870543508234835E-2</c:v>
                </c:pt>
                <c:pt idx="328">
                  <c:v>6.8072008368731091E-2</c:v>
                </c:pt>
                <c:pt idx="329">
                  <c:v>6.8309437195758479E-2</c:v>
                </c:pt>
                <c:pt idx="330">
                  <c:v>6.8585547900362975E-2</c:v>
                </c:pt>
                <c:pt idx="331">
                  <c:v>6.8912989757715287E-2</c:v>
                </c:pt>
                <c:pt idx="332">
                  <c:v>6.9330566398831436E-2</c:v>
                </c:pt>
                <c:pt idx="333">
                  <c:v>6.9844227701889222E-2</c:v>
                </c:pt>
                <c:pt idx="334">
                  <c:v>7.0446122471690811E-2</c:v>
                </c:pt>
                <c:pt idx="335">
                  <c:v>7.1162709932326693E-2</c:v>
                </c:pt>
                <c:pt idx="336">
                  <c:v>7.2050475817205736E-2</c:v>
                </c:pt>
                <c:pt idx="337">
                  <c:v>7.3229043712527697E-2</c:v>
                </c:pt>
                <c:pt idx="338">
                  <c:v>7.4581009525677811E-2</c:v>
                </c:pt>
                <c:pt idx="339">
                  <c:v>7.6007709654583713E-2</c:v>
                </c:pt>
                <c:pt idx="340">
                  <c:v>7.7559538945044082E-2</c:v>
                </c:pt>
                <c:pt idx="341">
                  <c:v>7.9370904665903991E-2</c:v>
                </c:pt>
                <c:pt idx="342">
                  <c:v>8.1364249278963172E-2</c:v>
                </c:pt>
                <c:pt idx="343">
                  <c:v>8.3578399574392184E-2</c:v>
                </c:pt>
                <c:pt idx="344">
                  <c:v>8.6069428465876757E-2</c:v>
                </c:pt>
                <c:pt idx="345">
                  <c:v>8.8780259997324126E-2</c:v>
                </c:pt>
                <c:pt idx="346">
                  <c:v>9.1622575266134862E-2</c:v>
                </c:pt>
                <c:pt idx="347">
                  <c:v>9.4534591899569267E-2</c:v>
                </c:pt>
                <c:pt idx="348">
                  <c:v>9.7577205863121741E-2</c:v>
                </c:pt>
                <c:pt idx="349">
                  <c:v>0.10075870815009007</c:v>
                </c:pt>
                <c:pt idx="350">
                  <c:v>0.10404889683674842</c:v>
                </c:pt>
                <c:pt idx="351">
                  <c:v>0.1074017171983811</c:v>
                </c:pt>
                <c:pt idx="352">
                  <c:v>0.11078765744527269</c:v>
                </c:pt>
                <c:pt idx="353">
                  <c:v>0.11415378590286292</c:v>
                </c:pt>
                <c:pt idx="354">
                  <c:v>0.11744958697118738</c:v>
                </c:pt>
                <c:pt idx="355">
                  <c:v>0.12070341385869003</c:v>
                </c:pt>
                <c:pt idx="356">
                  <c:v>0.12396645370087403</c:v>
                </c:pt>
                <c:pt idx="357">
                  <c:v>0.12720103966383975</c:v>
                </c:pt>
                <c:pt idx="358">
                  <c:v>0.13043049860409922</c:v>
                </c:pt>
                <c:pt idx="359">
                  <c:v>0.13367435208206019</c:v>
                </c:pt>
                <c:pt idx="360">
                  <c:v>0.13687651265460529</c:v>
                </c:pt>
                <c:pt idx="361">
                  <c:v>0.1401051880448034</c:v>
                </c:pt>
                <c:pt idx="362">
                  <c:v>0.14335081653565546</c:v>
                </c:pt>
                <c:pt idx="363">
                  <c:v>0.14657652525175277</c:v>
                </c:pt>
                <c:pt idx="364">
                  <c:v>0.14979713550037338</c:v>
                </c:pt>
                <c:pt idx="365">
                  <c:v>0.15295793204028726</c:v>
                </c:pt>
                <c:pt idx="366">
                  <c:v>0.15608842123315825</c:v>
                </c:pt>
                <c:pt idx="367">
                  <c:v>0.15936019938327223</c:v>
                </c:pt>
                <c:pt idx="368">
                  <c:v>0.16285725658191894</c:v>
                </c:pt>
                <c:pt idx="369">
                  <c:v>0.16651223237774154</c:v>
                </c:pt>
                <c:pt idx="370">
                  <c:v>0.17004170655692608</c:v>
                </c:pt>
                <c:pt idx="371">
                  <c:v>0.17332536989399291</c:v>
                </c:pt>
                <c:pt idx="372">
                  <c:v>0.17631967864578882</c:v>
                </c:pt>
                <c:pt idx="373">
                  <c:v>0.1793730457197443</c:v>
                </c:pt>
                <c:pt idx="374">
                  <c:v>0.18276957951709957</c:v>
                </c:pt>
                <c:pt idx="375">
                  <c:v>0.18604016825236996</c:v>
                </c:pt>
                <c:pt idx="376">
                  <c:v>0.18918799415486573</c:v>
                </c:pt>
                <c:pt idx="377">
                  <c:v>0.19223230496816374</c:v>
                </c:pt>
                <c:pt idx="378">
                  <c:v>0.19526556562712272</c:v>
                </c:pt>
                <c:pt idx="379">
                  <c:v>0.19823936270669817</c:v>
                </c:pt>
                <c:pt idx="380">
                  <c:v>0.20111234273457734</c:v>
                </c:pt>
                <c:pt idx="381">
                  <c:v>0.20389855197379006</c:v>
                </c:pt>
                <c:pt idx="382">
                  <c:v>0.20663540901480321</c:v>
                </c:pt>
                <c:pt idx="383">
                  <c:v>0.20918965598672246</c:v>
                </c:pt>
                <c:pt idx="384">
                  <c:v>0.21160566138479331</c:v>
                </c:pt>
                <c:pt idx="385">
                  <c:v>0.21399281693566516</c:v>
                </c:pt>
                <c:pt idx="386">
                  <c:v>0.216316086204139</c:v>
                </c:pt>
                <c:pt idx="387">
                  <c:v>0.21855318383213801</c:v>
                </c:pt>
                <c:pt idx="388">
                  <c:v>0.22068499922432616</c:v>
                </c:pt>
                <c:pt idx="389">
                  <c:v>0.22275440591535345</c:v>
                </c:pt>
                <c:pt idx="390">
                  <c:v>0.22472962071967226</c:v>
                </c:pt>
                <c:pt idx="391">
                  <c:v>0.22660731584984861</c:v>
                </c:pt>
                <c:pt idx="392">
                  <c:v>0.22837839358738066</c:v>
                </c:pt>
                <c:pt idx="393">
                  <c:v>0.23001337172903222</c:v>
                </c:pt>
                <c:pt idx="394">
                  <c:v>0.23157427085827348</c:v>
                </c:pt>
                <c:pt idx="395">
                  <c:v>0.23305955314968788</c:v>
                </c:pt>
                <c:pt idx="396">
                  <c:v>0.23445889665525363</c:v>
                </c:pt>
                <c:pt idx="397">
                  <c:v>0.23578045734648037</c:v>
                </c:pt>
                <c:pt idx="398">
                  <c:v>0.23702452389339521</c:v>
                </c:pt>
                <c:pt idx="399">
                  <c:v>0.23821026783900204</c:v>
                </c:pt>
                <c:pt idx="400">
                  <c:v>0.23934813432171625</c:v>
                </c:pt>
                <c:pt idx="401">
                  <c:v>0.24041623411132559</c:v>
                </c:pt>
                <c:pt idx="402">
                  <c:v>0.24140109515113395</c:v>
                </c:pt>
                <c:pt idx="403">
                  <c:v>0.24232110120515968</c:v>
                </c:pt>
                <c:pt idx="404">
                  <c:v>0.24321072571011573</c:v>
                </c:pt>
                <c:pt idx="405">
                  <c:v>0.24406971069364589</c:v>
                </c:pt>
                <c:pt idx="406">
                  <c:v>0.24483112105100457</c:v>
                </c:pt>
                <c:pt idx="407">
                  <c:v>0.24548105758019281</c:v>
                </c:pt>
                <c:pt idx="408">
                  <c:v>0.24611977562947845</c:v>
                </c:pt>
                <c:pt idx="409">
                  <c:v>0.24711126343311163</c:v>
                </c:pt>
                <c:pt idx="410">
                  <c:v>0.24853365014551029</c:v>
                </c:pt>
                <c:pt idx="411">
                  <c:v>0.24988678618945795</c:v>
                </c:pt>
                <c:pt idx="412">
                  <c:v>0.24999638255125992</c:v>
                </c:pt>
                <c:pt idx="413">
                  <c:v>0.25021958315960852</c:v>
                </c:pt>
                <c:pt idx="414">
                  <c:v>0.25071646752787263</c:v>
                </c:pt>
                <c:pt idx="415">
                  <c:v>0.25114877491613824</c:v>
                </c:pt>
                <c:pt idx="416">
                  <c:v>0.25157870408227534</c:v>
                </c:pt>
                <c:pt idx="417">
                  <c:v>0.25204403648880419</c:v>
                </c:pt>
                <c:pt idx="418">
                  <c:v>0.25255590175226533</c:v>
                </c:pt>
                <c:pt idx="419">
                  <c:v>0.25309633043126989</c:v>
                </c:pt>
                <c:pt idx="420">
                  <c:v>0.25363384185622678</c:v>
                </c:pt>
                <c:pt idx="421">
                  <c:v>0.25416486902170432</c:v>
                </c:pt>
                <c:pt idx="422">
                  <c:v>0.25468369865941898</c:v>
                </c:pt>
                <c:pt idx="423">
                  <c:v>0.25518566205330162</c:v>
                </c:pt>
                <c:pt idx="424">
                  <c:v>0.25567677537131217</c:v>
                </c:pt>
                <c:pt idx="425">
                  <c:v>0.25616306076106077</c:v>
                </c:pt>
                <c:pt idx="426">
                  <c:v>0.25665077388030788</c:v>
                </c:pt>
                <c:pt idx="427">
                  <c:v>0.25715603474767434</c:v>
                </c:pt>
                <c:pt idx="428">
                  <c:v>0.25765189461314114</c:v>
                </c:pt>
                <c:pt idx="429">
                  <c:v>0.25813636161354991</c:v>
                </c:pt>
                <c:pt idx="430">
                  <c:v>0.25861576033252515</c:v>
                </c:pt>
                <c:pt idx="431">
                  <c:v>0.25908916127016635</c:v>
                </c:pt>
                <c:pt idx="432">
                  <c:v>0.25955843404255202</c:v>
                </c:pt>
                <c:pt idx="433">
                  <c:v>0.26002387385895342</c:v>
                </c:pt>
                <c:pt idx="434">
                  <c:v>0.26048262417316437</c:v>
                </c:pt>
                <c:pt idx="435">
                  <c:v>0.26092391844854845</c:v>
                </c:pt>
                <c:pt idx="436">
                  <c:v>0.26134368933961138</c:v>
                </c:pt>
                <c:pt idx="437">
                  <c:v>0.2617578297022074</c:v>
                </c:pt>
                <c:pt idx="438">
                  <c:v>0.26220512920950617</c:v>
                </c:pt>
                <c:pt idx="439">
                  <c:v>0.26266174229429518</c:v>
                </c:pt>
                <c:pt idx="440">
                  <c:v>0.26312429723309866</c:v>
                </c:pt>
                <c:pt idx="441">
                  <c:v>0.26359860244099165</c:v>
                </c:pt>
                <c:pt idx="442">
                  <c:v>0.26410847726425923</c:v>
                </c:pt>
                <c:pt idx="443">
                  <c:v>0.26461320866075194</c:v>
                </c:pt>
                <c:pt idx="444">
                  <c:v>0.26509961393130183</c:v>
                </c:pt>
                <c:pt idx="445">
                  <c:v>0.26556683127076852</c:v>
                </c:pt>
                <c:pt idx="446">
                  <c:v>0.26599790498038733</c:v>
                </c:pt>
                <c:pt idx="447">
                  <c:v>0.26642941271030851</c:v>
                </c:pt>
                <c:pt idx="448">
                  <c:v>0.26687720645011226</c:v>
                </c:pt>
                <c:pt idx="449">
                  <c:v>0.2673378651681888</c:v>
                </c:pt>
                <c:pt idx="450">
                  <c:v>0.26778944827967971</c:v>
                </c:pt>
                <c:pt idx="451">
                  <c:v>0.26825042858783776</c:v>
                </c:pt>
                <c:pt idx="452">
                  <c:v>0.26872681605713561</c:v>
                </c:pt>
                <c:pt idx="453">
                  <c:v>0.26920880988048396</c:v>
                </c:pt>
                <c:pt idx="454">
                  <c:v>0.26970837674555348</c:v>
                </c:pt>
                <c:pt idx="455">
                  <c:v>0.27020257954433752</c:v>
                </c:pt>
                <c:pt idx="456">
                  <c:v>0.27067205588065513</c:v>
                </c:pt>
                <c:pt idx="457">
                  <c:v>0.27113044760769528</c:v>
                </c:pt>
                <c:pt idx="458">
                  <c:v>0.27155811445140021</c:v>
                </c:pt>
                <c:pt idx="459">
                  <c:v>0.27195266087423592</c:v>
                </c:pt>
                <c:pt idx="460">
                  <c:v>0.27231843542515477</c:v>
                </c:pt>
                <c:pt idx="461">
                  <c:v>0.27267077187867655</c:v>
                </c:pt>
                <c:pt idx="462">
                  <c:v>0.2730113705020607</c:v>
                </c:pt>
                <c:pt idx="463">
                  <c:v>0.27337481247764822</c:v>
                </c:pt>
                <c:pt idx="464">
                  <c:v>0.27380592069017018</c:v>
                </c:pt>
                <c:pt idx="465">
                  <c:v>0.2742518167702937</c:v>
                </c:pt>
                <c:pt idx="466">
                  <c:v>0.27471708835706182</c:v>
                </c:pt>
                <c:pt idx="467">
                  <c:v>0.27519733123001622</c:v>
                </c:pt>
                <c:pt idx="468">
                  <c:v>0.27567920811442348</c:v>
                </c:pt>
                <c:pt idx="469">
                  <c:v>0.27612347744181431</c:v>
                </c:pt>
                <c:pt idx="470">
                  <c:v>0.27658060356143216</c:v>
                </c:pt>
                <c:pt idx="471">
                  <c:v>0.27709263371295695</c:v>
                </c:pt>
                <c:pt idx="472">
                  <c:v>0.27766245718677668</c:v>
                </c:pt>
                <c:pt idx="473">
                  <c:v>0.27818780181361891</c:v>
                </c:pt>
                <c:pt idx="474">
                  <c:v>0.27860297643191828</c:v>
                </c:pt>
                <c:pt idx="475">
                  <c:v>0.27892398053996065</c:v>
                </c:pt>
                <c:pt idx="476">
                  <c:v>0.27938900916745252</c:v>
                </c:pt>
                <c:pt idx="477">
                  <c:v>0.27987764468776322</c:v>
                </c:pt>
                <c:pt idx="478">
                  <c:v>0.28034759536705328</c:v>
                </c:pt>
                <c:pt idx="479">
                  <c:v>0.2807730448476235</c:v>
                </c:pt>
                <c:pt idx="480">
                  <c:v>0.28121290813188182</c:v>
                </c:pt>
                <c:pt idx="481">
                  <c:v>0.28167608581771175</c:v>
                </c:pt>
                <c:pt idx="482">
                  <c:v>0.28214833936594091</c:v>
                </c:pt>
                <c:pt idx="483">
                  <c:v>0.28260743672371924</c:v>
                </c:pt>
                <c:pt idx="484">
                  <c:v>0.28306900693879106</c:v>
                </c:pt>
                <c:pt idx="485">
                  <c:v>0.28352775683730458</c:v>
                </c:pt>
                <c:pt idx="486">
                  <c:v>0.28398925814249998</c:v>
                </c:pt>
                <c:pt idx="487">
                  <c:v>0.2844698690677408</c:v>
                </c:pt>
                <c:pt idx="488">
                  <c:v>0.28495155748123774</c:v>
                </c:pt>
                <c:pt idx="489">
                  <c:v>0.28542585146529481</c:v>
                </c:pt>
                <c:pt idx="490">
                  <c:v>0.28589159147933835</c:v>
                </c:pt>
                <c:pt idx="491">
                  <c:v>0.28635719850211694</c:v>
                </c:pt>
                <c:pt idx="492">
                  <c:v>0.28683601799441022</c:v>
                </c:pt>
                <c:pt idx="493">
                  <c:v>0.28731599482088155</c:v>
                </c:pt>
                <c:pt idx="494">
                  <c:v>0.2877807116751509</c:v>
                </c:pt>
                <c:pt idx="495">
                  <c:v>0.28821909641886984</c:v>
                </c:pt>
                <c:pt idx="496">
                  <c:v>0.2886551376192355</c:v>
                </c:pt>
                <c:pt idx="497">
                  <c:v>0.28910140229524983</c:v>
                </c:pt>
                <c:pt idx="498">
                  <c:v>0.28955597251397858</c:v>
                </c:pt>
                <c:pt idx="499">
                  <c:v>0.28998196710204899</c:v>
                </c:pt>
                <c:pt idx="500">
                  <c:v>0.29041913420345661</c:v>
                </c:pt>
                <c:pt idx="501">
                  <c:v>0.2908596440893898</c:v>
                </c:pt>
                <c:pt idx="502">
                  <c:v>0.29128899789803037</c:v>
                </c:pt>
                <c:pt idx="503">
                  <c:v>0.29175836564133606</c:v>
                </c:pt>
                <c:pt idx="504">
                  <c:v>0.29224372348176564</c:v>
                </c:pt>
                <c:pt idx="505">
                  <c:v>0.29269569354379626</c:v>
                </c:pt>
                <c:pt idx="506">
                  <c:v>0.29306619713490639</c:v>
                </c:pt>
                <c:pt idx="507">
                  <c:v>0.29342027849521773</c:v>
                </c:pt>
                <c:pt idx="508">
                  <c:v>0.29382232701317956</c:v>
                </c:pt>
                <c:pt idx="509">
                  <c:v>0.29426358144554471</c:v>
                </c:pt>
                <c:pt idx="510">
                  <c:v>0.29467819899704351</c:v>
                </c:pt>
                <c:pt idx="511">
                  <c:v>0.29505328261673186</c:v>
                </c:pt>
                <c:pt idx="512">
                  <c:v>0.29543735489824818</c:v>
                </c:pt>
                <c:pt idx="513">
                  <c:v>0.29585566426039778</c:v>
                </c:pt>
                <c:pt idx="514">
                  <c:v>0.2962995481401553</c:v>
                </c:pt>
                <c:pt idx="515">
                  <c:v>0.29675315864096374</c:v>
                </c:pt>
                <c:pt idx="516">
                  <c:v>0.29720005322679427</c:v>
                </c:pt>
                <c:pt idx="517">
                  <c:v>0.29761703446699306</c:v>
                </c:pt>
                <c:pt idx="518">
                  <c:v>0.29797488105655257</c:v>
                </c:pt>
                <c:pt idx="519">
                  <c:v>0.29830499613745554</c:v>
                </c:pt>
                <c:pt idx="520">
                  <c:v>0.29867421234498231</c:v>
                </c:pt>
                <c:pt idx="521">
                  <c:v>0.29909637029974268</c:v>
                </c:pt>
                <c:pt idx="522">
                  <c:v>0.29949047394064909</c:v>
                </c:pt>
                <c:pt idx="523">
                  <c:v>0.29992679771947278</c:v>
                </c:pt>
                <c:pt idx="524">
                  <c:v>0.30036758091060922</c:v>
                </c:pt>
                <c:pt idx="525">
                  <c:v>0.30077635634354777</c:v>
                </c:pt>
                <c:pt idx="526">
                  <c:v>0.30116939423166128</c:v>
                </c:pt>
                <c:pt idx="527">
                  <c:v>0.30154582033085736</c:v>
                </c:pt>
                <c:pt idx="528">
                  <c:v>0.30193034303674382</c:v>
                </c:pt>
                <c:pt idx="529">
                  <c:v>0.30233848878370345</c:v>
                </c:pt>
                <c:pt idx="530">
                  <c:v>0.30274812691713093</c:v>
                </c:pt>
                <c:pt idx="531">
                  <c:v>0.30312157962711089</c:v>
                </c:pt>
                <c:pt idx="532">
                  <c:v>0.30349184553510639</c:v>
                </c:pt>
                <c:pt idx="533">
                  <c:v>0.30388884214372602</c:v>
                </c:pt>
                <c:pt idx="534">
                  <c:v>0.30425557826721628</c:v>
                </c:pt>
                <c:pt idx="535">
                  <c:v>0.30465691536664996</c:v>
                </c:pt>
                <c:pt idx="536">
                  <c:v>0.30505089781570865</c:v>
                </c:pt>
                <c:pt idx="537">
                  <c:v>0.30538623182047103</c:v>
                </c:pt>
                <c:pt idx="538">
                  <c:v>0.30573744566655464</c:v>
                </c:pt>
                <c:pt idx="539">
                  <c:v>0.30604694051420239</c:v>
                </c:pt>
                <c:pt idx="540">
                  <c:v>0.30632253851373831</c:v>
                </c:pt>
                <c:pt idx="541">
                  <c:v>0.30659435654274897</c:v>
                </c:pt>
                <c:pt idx="542">
                  <c:v>0.30684149578661385</c:v>
                </c:pt>
                <c:pt idx="543">
                  <c:v>0.30709664731450365</c:v>
                </c:pt>
                <c:pt idx="544">
                  <c:v>0.30735830009751075</c:v>
                </c:pt>
                <c:pt idx="545">
                  <c:v>0.30760523929488526</c:v>
                </c:pt>
                <c:pt idx="546">
                  <c:v>0.30784377743502045</c:v>
                </c:pt>
                <c:pt idx="547">
                  <c:v>0.30812933734046566</c:v>
                </c:pt>
                <c:pt idx="548">
                  <c:v>0.30846284966228366</c:v>
                </c:pt>
                <c:pt idx="549">
                  <c:v>0.30880198659687097</c:v>
                </c:pt>
                <c:pt idx="550">
                  <c:v>0.30911875020536755</c:v>
                </c:pt>
                <c:pt idx="551">
                  <c:v>0.30939425419328548</c:v>
                </c:pt>
                <c:pt idx="552">
                  <c:v>0.30964026251575982</c:v>
                </c:pt>
                <c:pt idx="553">
                  <c:v>0.30989787532536278</c:v>
                </c:pt>
                <c:pt idx="554">
                  <c:v>0.31026444424247546</c:v>
                </c:pt>
                <c:pt idx="555">
                  <c:v>0.31063311483087458</c:v>
                </c:pt>
                <c:pt idx="556">
                  <c:v>0.31098995607170432</c:v>
                </c:pt>
                <c:pt idx="557">
                  <c:v>0.31136804224339681</c:v>
                </c:pt>
                <c:pt idx="558">
                  <c:v>0.31162845423293234</c:v>
                </c:pt>
                <c:pt idx="559">
                  <c:v>0.31186633822488197</c:v>
                </c:pt>
                <c:pt idx="560">
                  <c:v>0.31210073374627495</c:v>
                </c:pt>
                <c:pt idx="561">
                  <c:v>0.3123052893086567</c:v>
                </c:pt>
                <c:pt idx="562">
                  <c:v>0.312631915183538</c:v>
                </c:pt>
                <c:pt idx="563">
                  <c:v>0.31298294807324617</c:v>
                </c:pt>
                <c:pt idx="564">
                  <c:v>0.31335013890598989</c:v>
                </c:pt>
                <c:pt idx="565">
                  <c:v>0.31376719689036642</c:v>
                </c:pt>
                <c:pt idx="566">
                  <c:v>0.31404391487524758</c:v>
                </c:pt>
                <c:pt idx="567">
                  <c:v>0.31433996027375516</c:v>
                </c:pt>
                <c:pt idx="568">
                  <c:v>0.31468102511801954</c:v>
                </c:pt>
                <c:pt idx="569">
                  <c:v>0.31498820807928712</c:v>
                </c:pt>
                <c:pt idx="570">
                  <c:v>0.31525250917596387</c:v>
                </c:pt>
                <c:pt idx="571">
                  <c:v>0.31548422411915594</c:v>
                </c:pt>
                <c:pt idx="572">
                  <c:v>0.31570025770065635</c:v>
                </c:pt>
                <c:pt idx="573">
                  <c:v>0.31589451553739717</c:v>
                </c:pt>
                <c:pt idx="574">
                  <c:v>0.31590976636425144</c:v>
                </c:pt>
                <c:pt idx="575">
                  <c:v>0.31585100641705971</c:v>
                </c:pt>
                <c:pt idx="576">
                  <c:v>0.31573435856037374</c:v>
                </c:pt>
                <c:pt idx="577">
                  <c:v>0.31552244821971087</c:v>
                </c:pt>
                <c:pt idx="578">
                  <c:v>0.31538851319336608</c:v>
                </c:pt>
                <c:pt idx="579">
                  <c:v>0.31513165656972841</c:v>
                </c:pt>
                <c:pt idx="580">
                  <c:v>0.31465834174545043</c:v>
                </c:pt>
                <c:pt idx="581">
                  <c:v>0.3140023779843501</c:v>
                </c:pt>
                <c:pt idx="582">
                  <c:v>0.31320422206697546</c:v>
                </c:pt>
                <c:pt idx="583">
                  <c:v>0.31222563978812212</c:v>
                </c:pt>
                <c:pt idx="584">
                  <c:v>0.31129317637932657</c:v>
                </c:pt>
                <c:pt idx="585">
                  <c:v>0.310779501376234</c:v>
                </c:pt>
                <c:pt idx="586">
                  <c:v>0.31060323248669314</c:v>
                </c:pt>
                <c:pt idx="587">
                  <c:v>0.31063071515235285</c:v>
                </c:pt>
                <c:pt idx="588">
                  <c:v>0.31093345696002628</c:v>
                </c:pt>
                <c:pt idx="589">
                  <c:v>0.31155251929048838</c:v>
                </c:pt>
                <c:pt idx="590">
                  <c:v>0.31208825240894972</c:v>
                </c:pt>
                <c:pt idx="591">
                  <c:v>0.31255316526465182</c:v>
                </c:pt>
                <c:pt idx="592">
                  <c:v>0.31282920518274498</c:v>
                </c:pt>
                <c:pt idx="593">
                  <c:v>0.31283927517003784</c:v>
                </c:pt>
                <c:pt idx="594">
                  <c:v>0.31283519039721974</c:v>
                </c:pt>
                <c:pt idx="595">
                  <c:v>0.3125088641124224</c:v>
                </c:pt>
                <c:pt idx="596">
                  <c:v>0.31210945575406135</c:v>
                </c:pt>
                <c:pt idx="597">
                  <c:v>0.31197461262025566</c:v>
                </c:pt>
                <c:pt idx="598">
                  <c:v>0.31195599657719231</c:v>
                </c:pt>
                <c:pt idx="599">
                  <c:v>0.31201550978447767</c:v>
                </c:pt>
                <c:pt idx="600">
                  <c:v>0.31209084868047382</c:v>
                </c:pt>
                <c:pt idx="601">
                  <c:v>0.31212393646907921</c:v>
                </c:pt>
                <c:pt idx="602">
                  <c:v>0.31205627085569093</c:v>
                </c:pt>
                <c:pt idx="603">
                  <c:v>0.31212386504902889</c:v>
                </c:pt>
                <c:pt idx="604">
                  <c:v>0.31217639388060903</c:v>
                </c:pt>
                <c:pt idx="605">
                  <c:v>0.31213642420175247</c:v>
                </c:pt>
                <c:pt idx="606">
                  <c:v>0.31221956043412247</c:v>
                </c:pt>
                <c:pt idx="607">
                  <c:v>0.31232814407655618</c:v>
                </c:pt>
                <c:pt idx="608">
                  <c:v>0.31250025290404287</c:v>
                </c:pt>
                <c:pt idx="609">
                  <c:v>0.3127592027890837</c:v>
                </c:pt>
                <c:pt idx="610">
                  <c:v>0.31310698348437277</c:v>
                </c:pt>
                <c:pt idx="611">
                  <c:v>0.31364824242346284</c:v>
                </c:pt>
                <c:pt idx="612">
                  <c:v>0.31406508750669965</c:v>
                </c:pt>
                <c:pt idx="613">
                  <c:v>0.31434712383112684</c:v>
                </c:pt>
                <c:pt idx="614">
                  <c:v>0.31477154036704075</c:v>
                </c:pt>
                <c:pt idx="615">
                  <c:v>0.31508769843199735</c:v>
                </c:pt>
                <c:pt idx="616">
                  <c:v>0.31533719560874901</c:v>
                </c:pt>
                <c:pt idx="617">
                  <c:v>0.31562659719982916</c:v>
                </c:pt>
                <c:pt idx="618">
                  <c:v>0.31603437566194431</c:v>
                </c:pt>
                <c:pt idx="619">
                  <c:v>0.31641361446723415</c:v>
                </c:pt>
                <c:pt idx="620">
                  <c:v>0.31678395676766352</c:v>
                </c:pt>
                <c:pt idx="621">
                  <c:v>0.31710688645108076</c:v>
                </c:pt>
                <c:pt idx="622">
                  <c:v>0.31734782537293554</c:v>
                </c:pt>
                <c:pt idx="623">
                  <c:v>0.3176449061463319</c:v>
                </c:pt>
                <c:pt idx="624">
                  <c:v>0.31788398101606102</c:v>
                </c:pt>
                <c:pt idx="625">
                  <c:v>0.31808502393347021</c:v>
                </c:pt>
                <c:pt idx="626">
                  <c:v>0.31832949295959789</c:v>
                </c:pt>
                <c:pt idx="627">
                  <c:v>0.31866820121399847</c:v>
                </c:pt>
                <c:pt idx="628">
                  <c:v>0.31905768130598172</c:v>
                </c:pt>
                <c:pt idx="629">
                  <c:v>0.31942154217687307</c:v>
                </c:pt>
                <c:pt idx="630">
                  <c:v>0.3197586329517958</c:v>
                </c:pt>
                <c:pt idx="631">
                  <c:v>0.32021284909207437</c:v>
                </c:pt>
                <c:pt idx="632">
                  <c:v>0.32064016742128171</c:v>
                </c:pt>
                <c:pt idx="633">
                  <c:v>0.32113463249329333</c:v>
                </c:pt>
                <c:pt idx="634">
                  <c:v>0.32167344917683138</c:v>
                </c:pt>
                <c:pt idx="635">
                  <c:v>0.32205797031585787</c:v>
                </c:pt>
                <c:pt idx="636">
                  <c:v>0.32249274888263763</c:v>
                </c:pt>
                <c:pt idx="637">
                  <c:v>0.32292910291145821</c:v>
                </c:pt>
                <c:pt idx="638">
                  <c:v>0.32333614980969838</c:v>
                </c:pt>
                <c:pt idx="639">
                  <c:v>0.32373633891216175</c:v>
                </c:pt>
                <c:pt idx="640">
                  <c:v>0.32415032319628639</c:v>
                </c:pt>
                <c:pt idx="641">
                  <c:v>0.32454474072087997</c:v>
                </c:pt>
                <c:pt idx="642">
                  <c:v>0.32492896927272852</c:v>
                </c:pt>
                <c:pt idx="643">
                  <c:v>0.32532899459032566</c:v>
                </c:pt>
                <c:pt idx="644">
                  <c:v>0.325718160382924</c:v>
                </c:pt>
                <c:pt idx="645">
                  <c:v>0.3260983574991575</c:v>
                </c:pt>
                <c:pt idx="646">
                  <c:v>0.32648081994363704</c:v>
                </c:pt>
                <c:pt idx="647">
                  <c:v>0.32685484842681084</c:v>
                </c:pt>
                <c:pt idx="648">
                  <c:v>0.32715147017409385</c:v>
                </c:pt>
                <c:pt idx="649">
                  <c:v>0.32758859007783236</c:v>
                </c:pt>
                <c:pt idx="650">
                  <c:v>0.32796670870591665</c:v>
                </c:pt>
                <c:pt idx="651">
                  <c:v>0.33740781698487893</c:v>
                </c:pt>
                <c:pt idx="652">
                  <c:v>0.337891316624926</c:v>
                </c:pt>
                <c:pt idx="653">
                  <c:v>0.33838230995021701</c:v>
                </c:pt>
                <c:pt idx="654">
                  <c:v>0.33887003659562503</c:v>
                </c:pt>
                <c:pt idx="655">
                  <c:v>0.33937358878584922</c:v>
                </c:pt>
                <c:pt idx="656">
                  <c:v>0.33989057625951707</c:v>
                </c:pt>
                <c:pt idx="657">
                  <c:v>0.34040638190482342</c:v>
                </c:pt>
                <c:pt idx="658">
                  <c:v>0.34091675965826934</c:v>
                </c:pt>
                <c:pt idx="659">
                  <c:v>0.34142636571703067</c:v>
                </c:pt>
                <c:pt idx="660">
                  <c:v>0.34193090694784634</c:v>
                </c:pt>
                <c:pt idx="661">
                  <c:v>0.34242708277548861</c:v>
                </c:pt>
                <c:pt idx="662">
                  <c:v>0.34293067739884769</c:v>
                </c:pt>
                <c:pt idx="663">
                  <c:v>0.34343917341703001</c:v>
                </c:pt>
                <c:pt idx="664">
                  <c:v>0.34394438635126223</c:v>
                </c:pt>
                <c:pt idx="665">
                  <c:v>0.34445480030237891</c:v>
                </c:pt>
                <c:pt idx="666">
                  <c:v>0.34495838242283211</c:v>
                </c:pt>
                <c:pt idx="667">
                  <c:v>0.34544951276845692</c:v>
                </c:pt>
                <c:pt idx="668">
                  <c:v>0.34594604341001478</c:v>
                </c:pt>
                <c:pt idx="669">
                  <c:v>0.34643628710457203</c:v>
                </c:pt>
                <c:pt idx="670">
                  <c:v>0.34690966306837862</c:v>
                </c:pt>
                <c:pt idx="671">
                  <c:v>0.34739205698470715</c:v>
                </c:pt>
                <c:pt idx="672">
                  <c:v>0.34787943249352504</c:v>
                </c:pt>
                <c:pt idx="673">
                  <c:v>0.34836443235434206</c:v>
                </c:pt>
                <c:pt idx="674">
                  <c:v>0.34885698384225661</c:v>
                </c:pt>
                <c:pt idx="675">
                  <c:v>0.34933968799692383</c:v>
                </c:pt>
                <c:pt idx="676">
                  <c:v>0.34982147947145653</c:v>
                </c:pt>
                <c:pt idx="677">
                  <c:v>0.35029308964766148</c:v>
                </c:pt>
                <c:pt idx="678">
                  <c:v>0.35075182042408393</c:v>
                </c:pt>
                <c:pt idx="679">
                  <c:v>0.35121926924317692</c:v>
                </c:pt>
                <c:pt idx="680">
                  <c:v>0.35169102325076196</c:v>
                </c:pt>
                <c:pt idx="681">
                  <c:v>0.35215246405596395</c:v>
                </c:pt>
                <c:pt idx="682">
                  <c:v>0.35262311413052766</c:v>
                </c:pt>
                <c:pt idx="683">
                  <c:v>0.35308135057851475</c:v>
                </c:pt>
                <c:pt idx="684">
                  <c:v>0.35352782956264583</c:v>
                </c:pt>
                <c:pt idx="685">
                  <c:v>0.35398515771131145</c:v>
                </c:pt>
                <c:pt idx="686">
                  <c:v>0.3544392998893886</c:v>
                </c:pt>
                <c:pt idx="687">
                  <c:v>0.35489881220933206</c:v>
                </c:pt>
                <c:pt idx="688">
                  <c:v>0.35535774041015189</c:v>
                </c:pt>
                <c:pt idx="689">
                  <c:v>0.35581786172712332</c:v>
                </c:pt>
                <c:pt idx="690">
                  <c:v>0.35627504502115326</c:v>
                </c:pt>
                <c:pt idx="691">
                  <c:v>0.35673099513217627</c:v>
                </c:pt>
                <c:pt idx="692">
                  <c:v>0.35718811332156236</c:v>
                </c:pt>
                <c:pt idx="693">
                  <c:v>0.35764610815329612</c:v>
                </c:pt>
                <c:pt idx="694">
                  <c:v>0.35810011369476002</c:v>
                </c:pt>
                <c:pt idx="695">
                  <c:v>0.35854622529811625</c:v>
                </c:pt>
                <c:pt idx="696">
                  <c:v>0.3589979971363309</c:v>
                </c:pt>
                <c:pt idx="697">
                  <c:v>0.35944370771938139</c:v>
                </c:pt>
                <c:pt idx="698">
                  <c:v>0.35988046500687976</c:v>
                </c:pt>
                <c:pt idx="699">
                  <c:v>0.36032437651454152</c:v>
                </c:pt>
                <c:pt idx="700">
                  <c:v>0.36075491893061251</c:v>
                </c:pt>
                <c:pt idx="701">
                  <c:v>0.36117478565596739</c:v>
                </c:pt>
                <c:pt idx="702">
                  <c:v>0.36160763186830308</c:v>
                </c:pt>
                <c:pt idx="703">
                  <c:v>0.36202899299466085</c:v>
                </c:pt>
                <c:pt idx="704">
                  <c:v>0.36244475307510648</c:v>
                </c:pt>
                <c:pt idx="705">
                  <c:v>0.36285544417063065</c:v>
                </c:pt>
                <c:pt idx="706">
                  <c:v>0.36325984780752607</c:v>
                </c:pt>
                <c:pt idx="707">
                  <c:v>0.36365560077674397</c:v>
                </c:pt>
                <c:pt idx="708">
                  <c:v>0.36404360140086256</c:v>
                </c:pt>
                <c:pt idx="709">
                  <c:v>0.36443782898361604</c:v>
                </c:pt>
                <c:pt idx="710">
                  <c:v>0.36481243678940239</c:v>
                </c:pt>
                <c:pt idx="711">
                  <c:v>0.36518275462762489</c:v>
                </c:pt>
                <c:pt idx="712">
                  <c:v>0.36554812595184288</c:v>
                </c:pt>
                <c:pt idx="713">
                  <c:v>0.36590295857370164</c:v>
                </c:pt>
                <c:pt idx="714">
                  <c:v>0.36625532463768534</c:v>
                </c:pt>
                <c:pt idx="715">
                  <c:v>0.3666094992421729</c:v>
                </c:pt>
                <c:pt idx="716">
                  <c:v>0.36697167701731442</c:v>
                </c:pt>
                <c:pt idx="717">
                  <c:v>0.36731801808775771</c:v>
                </c:pt>
                <c:pt idx="718">
                  <c:v>0.36765269263619516</c:v>
                </c:pt>
                <c:pt idx="719">
                  <c:v>0.36797909000528739</c:v>
                </c:pt>
                <c:pt idx="720">
                  <c:v>0.36830352051703202</c:v>
                </c:pt>
                <c:pt idx="721">
                  <c:v>0.36861029471962248</c:v>
                </c:pt>
                <c:pt idx="722">
                  <c:v>0.36892066387531608</c:v>
                </c:pt>
                <c:pt idx="723">
                  <c:v>0.36923657264960186</c:v>
                </c:pt>
                <c:pt idx="724">
                  <c:v>0.36954421118349495</c:v>
                </c:pt>
                <c:pt idx="725">
                  <c:v>0.36983225462646441</c:v>
                </c:pt>
                <c:pt idx="726">
                  <c:v>0.37011359980561725</c:v>
                </c:pt>
                <c:pt idx="727">
                  <c:v>0.37039035462770337</c:v>
                </c:pt>
                <c:pt idx="728">
                  <c:v>0.37065437707906146</c:v>
                </c:pt>
                <c:pt idx="729">
                  <c:v>0.37090692627583471</c:v>
                </c:pt>
                <c:pt idx="730">
                  <c:v>0.37116243469612781</c:v>
                </c:pt>
                <c:pt idx="731">
                  <c:v>0.37141102894565087</c:v>
                </c:pt>
                <c:pt idx="732">
                  <c:v>0.37164681913259212</c:v>
                </c:pt>
                <c:pt idx="733">
                  <c:v>0.37188394863334345</c:v>
                </c:pt>
                <c:pt idx="734">
                  <c:v>0.37211635577704283</c:v>
                </c:pt>
                <c:pt idx="735">
                  <c:v>0.37233675754121442</c:v>
                </c:pt>
                <c:pt idx="736">
                  <c:v>0.37254856312607515</c:v>
                </c:pt>
                <c:pt idx="737">
                  <c:v>0.37275294710126566</c:v>
                </c:pt>
                <c:pt idx="738">
                  <c:v>0.37295157842881688</c:v>
                </c:pt>
                <c:pt idx="739">
                  <c:v>0.37313931310637316</c:v>
                </c:pt>
                <c:pt idx="740">
                  <c:v>0.37331233164015781</c:v>
                </c:pt>
                <c:pt idx="741">
                  <c:v>0.37348161055806384</c:v>
                </c:pt>
                <c:pt idx="742">
                  <c:v>0.37364011337828751</c:v>
                </c:pt>
                <c:pt idx="743">
                  <c:v>0.37378573372896146</c:v>
                </c:pt>
                <c:pt idx="744">
                  <c:v>0.3739318931435312</c:v>
                </c:pt>
                <c:pt idx="745">
                  <c:v>0.37406915646893779</c:v>
                </c:pt>
                <c:pt idx="746">
                  <c:v>0.37419321752541057</c:v>
                </c:pt>
                <c:pt idx="747">
                  <c:v>0.37430966380072278</c:v>
                </c:pt>
                <c:pt idx="748">
                  <c:v>0.37442596467779443</c:v>
                </c:pt>
                <c:pt idx="749">
                  <c:v>0.37453326685234212</c:v>
                </c:pt>
                <c:pt idx="750">
                  <c:v>0.37463837548642726</c:v>
                </c:pt>
                <c:pt idx="751">
                  <c:v>0.37474610742837061</c:v>
                </c:pt>
                <c:pt idx="752">
                  <c:v>0.37484934280102855</c:v>
                </c:pt>
                <c:pt idx="753">
                  <c:v>0.37494672617431385</c:v>
                </c:pt>
                <c:pt idx="754">
                  <c:v>0.37505262668040701</c:v>
                </c:pt>
                <c:pt idx="755">
                  <c:v>0.37515871476206164</c:v>
                </c:pt>
                <c:pt idx="756">
                  <c:v>0.37525051435687523</c:v>
                </c:pt>
                <c:pt idx="757">
                  <c:v>0.37534146234712901</c:v>
                </c:pt>
                <c:pt idx="758">
                  <c:v>0.3754294707156049</c:v>
                </c:pt>
                <c:pt idx="759">
                  <c:v>0.37550624658237725</c:v>
                </c:pt>
                <c:pt idx="760">
                  <c:v>0.37560594564727456</c:v>
                </c:pt>
                <c:pt idx="761">
                  <c:v>0.37569656127128492</c:v>
                </c:pt>
                <c:pt idx="762">
                  <c:v>0.37577218728643641</c:v>
                </c:pt>
                <c:pt idx="763">
                  <c:v>0.37581916438023943</c:v>
                </c:pt>
                <c:pt idx="764">
                  <c:v>0.37582814399264952</c:v>
                </c:pt>
                <c:pt idx="765">
                  <c:v>0.37580961957893672</c:v>
                </c:pt>
                <c:pt idx="766">
                  <c:v>0.37577581725407078</c:v>
                </c:pt>
                <c:pt idx="767">
                  <c:v>0.3757170498243218</c:v>
                </c:pt>
                <c:pt idx="768">
                  <c:v>0.37563046486848423</c:v>
                </c:pt>
                <c:pt idx="769">
                  <c:v>0.37549341668258934</c:v>
                </c:pt>
                <c:pt idx="770">
                  <c:v>0.37533478972865808</c:v>
                </c:pt>
                <c:pt idx="771">
                  <c:v>0.37504368694299289</c:v>
                </c:pt>
                <c:pt idx="772">
                  <c:v>0.37467942132650539</c:v>
                </c:pt>
                <c:pt idx="773">
                  <c:v>0.37431889821979142</c:v>
                </c:pt>
                <c:pt idx="774">
                  <c:v>0.37391869912459641</c:v>
                </c:pt>
                <c:pt idx="775">
                  <c:v>0.37354671590573807</c:v>
                </c:pt>
                <c:pt idx="776">
                  <c:v>0.37318202945935386</c:v>
                </c:pt>
                <c:pt idx="777">
                  <c:v>0.37268604964913227</c:v>
                </c:pt>
                <c:pt idx="778">
                  <c:v>0.37211245656525127</c:v>
                </c:pt>
                <c:pt idx="779">
                  <c:v>0.37144218876062557</c:v>
                </c:pt>
                <c:pt idx="780">
                  <c:v>0.3707613717332931</c:v>
                </c:pt>
                <c:pt idx="781">
                  <c:v>0.37012604251503944</c:v>
                </c:pt>
                <c:pt idx="782">
                  <c:v>0.36942598433133883</c:v>
                </c:pt>
                <c:pt idx="783">
                  <c:v>0.36869830467094689</c:v>
                </c:pt>
                <c:pt idx="784">
                  <c:v>0.36794540081413007</c:v>
                </c:pt>
                <c:pt idx="785">
                  <c:v>0.36720021659020702</c:v>
                </c:pt>
                <c:pt idx="786">
                  <c:v>0.36643911797409418</c:v>
                </c:pt>
                <c:pt idx="787">
                  <c:v>0.36572840111130306</c:v>
                </c:pt>
                <c:pt idx="788">
                  <c:v>0.36503968595691005</c:v>
                </c:pt>
                <c:pt idx="789">
                  <c:v>0.36424233996241401</c:v>
                </c:pt>
                <c:pt idx="790">
                  <c:v>0.36337635971509857</c:v>
                </c:pt>
                <c:pt idx="791">
                  <c:v>0.3623959902402159</c:v>
                </c:pt>
                <c:pt idx="792">
                  <c:v>0.36133832684338346</c:v>
                </c:pt>
                <c:pt idx="793">
                  <c:v>0.36023094896786734</c:v>
                </c:pt>
                <c:pt idx="794">
                  <c:v>0.35904411608633041</c:v>
                </c:pt>
                <c:pt idx="795">
                  <c:v>0.35776476707517346</c:v>
                </c:pt>
                <c:pt idx="796">
                  <c:v>0.35638117998071006</c:v>
                </c:pt>
                <c:pt idx="797">
                  <c:v>0.35499288317599537</c:v>
                </c:pt>
                <c:pt idx="798">
                  <c:v>0.35366564288799346</c:v>
                </c:pt>
                <c:pt idx="799">
                  <c:v>0.35243507372335314</c:v>
                </c:pt>
                <c:pt idx="800">
                  <c:v>0.35135206316353951</c:v>
                </c:pt>
                <c:pt idx="801">
                  <c:v>0.35042984476672734</c:v>
                </c:pt>
                <c:pt idx="802">
                  <c:v>0.34963370826047385</c:v>
                </c:pt>
                <c:pt idx="803">
                  <c:v>0.34896436228133082</c:v>
                </c:pt>
                <c:pt idx="804">
                  <c:v>0.34844749980474254</c:v>
                </c:pt>
                <c:pt idx="805">
                  <c:v>0.34803824083551826</c:v>
                </c:pt>
                <c:pt idx="806">
                  <c:v>0.34771530424512515</c:v>
                </c:pt>
                <c:pt idx="807">
                  <c:v>0.34746485390568521</c:v>
                </c:pt>
                <c:pt idx="808">
                  <c:v>0.34724672773429271</c:v>
                </c:pt>
                <c:pt idx="809">
                  <c:v>0.34706836858916201</c:v>
                </c:pt>
                <c:pt idx="810">
                  <c:v>0.34693944342274535</c:v>
                </c:pt>
                <c:pt idx="811">
                  <c:v>0.34683827235655235</c:v>
                </c:pt>
                <c:pt idx="812">
                  <c:v>0.34677938148059562</c:v>
                </c:pt>
                <c:pt idx="813">
                  <c:v>0.34675436909810176</c:v>
                </c:pt>
                <c:pt idx="814">
                  <c:v>0.3467262923685524</c:v>
                </c:pt>
                <c:pt idx="815">
                  <c:v>0.34672434359405196</c:v>
                </c:pt>
                <c:pt idx="816">
                  <c:v>0.34673476638072559</c:v>
                </c:pt>
                <c:pt idx="817">
                  <c:v>0.34676430404761838</c:v>
                </c:pt>
                <c:pt idx="818">
                  <c:v>0.34682088433225305</c:v>
                </c:pt>
                <c:pt idx="819">
                  <c:v>0.34687168715529704</c:v>
                </c:pt>
                <c:pt idx="820">
                  <c:v>0.34693465031715431</c:v>
                </c:pt>
                <c:pt idx="821">
                  <c:v>0.34699835705015286</c:v>
                </c:pt>
                <c:pt idx="822">
                  <c:v>0.34705361045992933</c:v>
                </c:pt>
                <c:pt idx="823">
                  <c:v>0.34709705385207629</c:v>
                </c:pt>
                <c:pt idx="824">
                  <c:v>0.34714493270595709</c:v>
                </c:pt>
                <c:pt idx="825">
                  <c:v>0.3471968027367357</c:v>
                </c:pt>
                <c:pt idx="826">
                  <c:v>0.34724203140630738</c:v>
                </c:pt>
                <c:pt idx="827">
                  <c:v>0.34728496867060177</c:v>
                </c:pt>
                <c:pt idx="828">
                  <c:v>0.34732096827720915</c:v>
                </c:pt>
                <c:pt idx="829">
                  <c:v>0.34734232082579281</c:v>
                </c:pt>
                <c:pt idx="830">
                  <c:v>0.34735456244948104</c:v>
                </c:pt>
                <c:pt idx="831">
                  <c:v>0.34736368183222477</c:v>
                </c:pt>
                <c:pt idx="832">
                  <c:v>0.34736713178679679</c:v>
                </c:pt>
                <c:pt idx="833">
                  <c:v>0.34737587449952273</c:v>
                </c:pt>
                <c:pt idx="834">
                  <c:v>0.34739540666022017</c:v>
                </c:pt>
                <c:pt idx="835">
                  <c:v>0.34741634752425538</c:v>
                </c:pt>
                <c:pt idx="836">
                  <c:v>0.34745619393277594</c:v>
                </c:pt>
                <c:pt idx="837">
                  <c:v>0.34750581683007437</c:v>
                </c:pt>
                <c:pt idx="838">
                  <c:v>0.34757117965446543</c:v>
                </c:pt>
                <c:pt idx="839">
                  <c:v>0.34765119145548395</c:v>
                </c:pt>
                <c:pt idx="840">
                  <c:v>0.34773959352159189</c:v>
                </c:pt>
                <c:pt idx="841">
                  <c:v>0.34784248095533382</c:v>
                </c:pt>
                <c:pt idx="842">
                  <c:v>0.34795976067241696</c:v>
                </c:pt>
                <c:pt idx="843">
                  <c:v>0.34809282575554107</c:v>
                </c:pt>
                <c:pt idx="844">
                  <c:v>0.34823393348460552</c:v>
                </c:pt>
                <c:pt idx="845">
                  <c:v>0.34838535935645987</c:v>
                </c:pt>
                <c:pt idx="846">
                  <c:v>0.34855138924564444</c:v>
                </c:pt>
                <c:pt idx="847">
                  <c:v>0.34873084346623884</c:v>
                </c:pt>
                <c:pt idx="848">
                  <c:v>0.34892903935052311</c:v>
                </c:pt>
                <c:pt idx="849">
                  <c:v>0.3491470627806475</c:v>
                </c:pt>
                <c:pt idx="850">
                  <c:v>0.34937605410494538</c:v>
                </c:pt>
                <c:pt idx="851">
                  <c:v>0.34961913452511689</c:v>
                </c:pt>
                <c:pt idx="852">
                  <c:v>0.34987389668822305</c:v>
                </c:pt>
                <c:pt idx="853">
                  <c:v>0.3501466148305093</c:v>
                </c:pt>
                <c:pt idx="854">
                  <c:v>0.35043056999920802</c:v>
                </c:pt>
                <c:pt idx="855">
                  <c:v>0.35073136960360118</c:v>
                </c:pt>
                <c:pt idx="856">
                  <c:v>0.35104478272117778</c:v>
                </c:pt>
                <c:pt idx="857">
                  <c:v>0.35136990036511639</c:v>
                </c:pt>
                <c:pt idx="858">
                  <c:v>0.35170487248910348</c:v>
                </c:pt>
                <c:pt idx="859">
                  <c:v>0.35205664293832534</c:v>
                </c:pt>
                <c:pt idx="860">
                  <c:v>0.35242030606505198</c:v>
                </c:pt>
                <c:pt idx="861">
                  <c:v>0.35280658272714588</c:v>
                </c:pt>
                <c:pt idx="862">
                  <c:v>0.35320109805260091</c:v>
                </c:pt>
                <c:pt idx="863">
                  <c:v>0.35361569993549685</c:v>
                </c:pt>
                <c:pt idx="864">
                  <c:v>0.35405452557451739</c:v>
                </c:pt>
                <c:pt idx="865">
                  <c:v>0.35448956438400236</c:v>
                </c:pt>
                <c:pt idx="866">
                  <c:v>0.3549405521525334</c:v>
                </c:pt>
                <c:pt idx="867">
                  <c:v>0.35540573529163666</c:v>
                </c:pt>
                <c:pt idx="868">
                  <c:v>0.35587598543310389</c:v>
                </c:pt>
                <c:pt idx="869">
                  <c:v>0.3563624125437676</c:v>
                </c:pt>
                <c:pt idx="870">
                  <c:v>0.35685478499391071</c:v>
                </c:pt>
                <c:pt idx="871">
                  <c:v>0.35736303057025942</c:v>
                </c:pt>
                <c:pt idx="872">
                  <c:v>0.35787203616978291</c:v>
                </c:pt>
                <c:pt idx="873">
                  <c:v>0.35838751865814694</c:v>
                </c:pt>
                <c:pt idx="874">
                  <c:v>0.35890530846021718</c:v>
                </c:pt>
                <c:pt idx="875">
                  <c:v>0.35943295806646347</c:v>
                </c:pt>
                <c:pt idx="876">
                  <c:v>0.35995884815254964</c:v>
                </c:pt>
                <c:pt idx="877">
                  <c:v>0.36048598082280492</c:v>
                </c:pt>
                <c:pt idx="878">
                  <c:v>0.36101660161187232</c:v>
                </c:pt>
                <c:pt idx="879">
                  <c:v>0.36154323739555272</c:v>
                </c:pt>
                <c:pt idx="880">
                  <c:v>0.36206717143242972</c:v>
                </c:pt>
                <c:pt idx="881">
                  <c:v>0.36259372410856089</c:v>
                </c:pt>
                <c:pt idx="882">
                  <c:v>0.3631073968093283</c:v>
                </c:pt>
                <c:pt idx="883">
                  <c:v>0.3636187934376654</c:v>
                </c:pt>
                <c:pt idx="884">
                  <c:v>0.36413127065600243</c:v>
                </c:pt>
                <c:pt idx="885">
                  <c:v>0.3646319031139813</c:v>
                </c:pt>
                <c:pt idx="886">
                  <c:v>0.36513180918831684</c:v>
                </c:pt>
                <c:pt idx="887">
                  <c:v>0.36562694097537352</c:v>
                </c:pt>
                <c:pt idx="888">
                  <c:v>0.36612198648918348</c:v>
                </c:pt>
                <c:pt idx="889">
                  <c:v>0.36660742782088318</c:v>
                </c:pt>
                <c:pt idx="890">
                  <c:v>0.36708970805989843</c:v>
                </c:pt>
                <c:pt idx="891">
                  <c:v>0.36756658963379446</c:v>
                </c:pt>
                <c:pt idx="892">
                  <c:v>0.36804139259163404</c:v>
                </c:pt>
                <c:pt idx="893">
                  <c:v>0.36850707786149745</c:v>
                </c:pt>
                <c:pt idx="894">
                  <c:v>0.36897101582631531</c:v>
                </c:pt>
                <c:pt idx="895">
                  <c:v>0.36942178951056742</c:v>
                </c:pt>
                <c:pt idx="896">
                  <c:v>0.36986548028278782</c:v>
                </c:pt>
                <c:pt idx="897">
                  <c:v>0.37029709830048768</c:v>
                </c:pt>
                <c:pt idx="898">
                  <c:v>0.37071780614203137</c:v>
                </c:pt>
                <c:pt idx="899">
                  <c:v>0.3711330068213744</c:v>
                </c:pt>
                <c:pt idx="900">
                  <c:v>0.37153715192632103</c:v>
                </c:pt>
                <c:pt idx="901">
                  <c:v>0.37193059956439073</c:v>
                </c:pt>
                <c:pt idx="902">
                  <c:v>0.37231733419736585</c:v>
                </c:pt>
                <c:pt idx="903">
                  <c:v>0.37269527218884163</c:v>
                </c:pt>
                <c:pt idx="904">
                  <c:v>0.3730652294253588</c:v>
                </c:pt>
                <c:pt idx="905">
                  <c:v>0.37341918163161436</c:v>
                </c:pt>
                <c:pt idx="906">
                  <c:v>0.37375945268526611</c:v>
                </c:pt>
                <c:pt idx="907">
                  <c:v>0.3740812980054275</c:v>
                </c:pt>
                <c:pt idx="908">
                  <c:v>0.37439090170190081</c:v>
                </c:pt>
                <c:pt idx="909">
                  <c:v>0.37468381194086053</c:v>
                </c:pt>
                <c:pt idx="910">
                  <c:v>0.37497144780829239</c:v>
                </c:pt>
                <c:pt idx="911">
                  <c:v>0.37524056102073255</c:v>
                </c:pt>
                <c:pt idx="912">
                  <c:v>0.37551646500570096</c:v>
                </c:pt>
                <c:pt idx="913">
                  <c:v>0.37577658715805806</c:v>
                </c:pt>
                <c:pt idx="914">
                  <c:v>0.37604831366963676</c:v>
                </c:pt>
                <c:pt idx="915">
                  <c:v>0.37632266572744594</c:v>
                </c:pt>
                <c:pt idx="916">
                  <c:v>0.37659248313167087</c:v>
                </c:pt>
                <c:pt idx="917">
                  <c:v>0.37685342964440477</c:v>
                </c:pt>
                <c:pt idx="918">
                  <c:v>0.37711897901711056</c:v>
                </c:pt>
                <c:pt idx="919">
                  <c:v>0.37737651300404751</c:v>
                </c:pt>
                <c:pt idx="920">
                  <c:v>0.37763061706984002</c:v>
                </c:pt>
                <c:pt idx="921">
                  <c:v>0.37788689309179552</c:v>
                </c:pt>
                <c:pt idx="922">
                  <c:v>0.37813461920478336</c:v>
                </c:pt>
                <c:pt idx="923">
                  <c:v>0.37837922211752439</c:v>
                </c:pt>
                <c:pt idx="924">
                  <c:v>0.37860823451449432</c:v>
                </c:pt>
                <c:pt idx="925">
                  <c:v>0.37883071687728054</c:v>
                </c:pt>
                <c:pt idx="926">
                  <c:v>0.37905025248747531</c:v>
                </c:pt>
                <c:pt idx="927">
                  <c:v>0.37924945942833688</c:v>
                </c:pt>
                <c:pt idx="928">
                  <c:v>0.37944155055310075</c:v>
                </c:pt>
                <c:pt idx="929">
                  <c:v>0.379607434564394</c:v>
                </c:pt>
                <c:pt idx="930">
                  <c:v>0.37975697993208951</c:v>
                </c:pt>
                <c:pt idx="931">
                  <c:v>0.37988663519145116</c:v>
                </c:pt>
                <c:pt idx="932">
                  <c:v>0.37999546802862533</c:v>
                </c:pt>
                <c:pt idx="933">
                  <c:v>0.38008981626560789</c:v>
                </c:pt>
                <c:pt idx="934">
                  <c:v>0.38017425858795401</c:v>
                </c:pt>
                <c:pt idx="935">
                  <c:v>0.3802300230180245</c:v>
                </c:pt>
                <c:pt idx="936">
                  <c:v>0.38026975622888287</c:v>
                </c:pt>
                <c:pt idx="937">
                  <c:v>0.38027897122208176</c:v>
                </c:pt>
                <c:pt idx="938">
                  <c:v>0.38025728561975436</c:v>
                </c:pt>
                <c:pt idx="939">
                  <c:v>0.38021657647876794</c:v>
                </c:pt>
                <c:pt idx="940">
                  <c:v>0.38014510555328734</c:v>
                </c:pt>
                <c:pt idx="941">
                  <c:v>0.38006739679708001</c:v>
                </c:pt>
                <c:pt idx="942">
                  <c:v>0.379970069798789</c:v>
                </c:pt>
                <c:pt idx="943">
                  <c:v>0.37984285251009631</c:v>
                </c:pt>
                <c:pt idx="944">
                  <c:v>0.37969719957512327</c:v>
                </c:pt>
                <c:pt idx="945">
                  <c:v>0.37951084571718674</c:v>
                </c:pt>
                <c:pt idx="946">
                  <c:v>0.37928206364868045</c:v>
                </c:pt>
                <c:pt idx="947">
                  <c:v>0.37903539232046324</c:v>
                </c:pt>
                <c:pt idx="948">
                  <c:v>0.37875798779495817</c:v>
                </c:pt>
                <c:pt idx="949">
                  <c:v>0.3784473141887158</c:v>
                </c:pt>
                <c:pt idx="950">
                  <c:v>0.37811118692095708</c:v>
                </c:pt>
                <c:pt idx="951">
                  <c:v>0.37774456576983839</c:v>
                </c:pt>
                <c:pt idx="952">
                  <c:v>0.37735057674955941</c:v>
                </c:pt>
                <c:pt idx="953">
                  <c:v>0.37692248306433052</c:v>
                </c:pt>
                <c:pt idx="954">
                  <c:v>0.37646664671056274</c:v>
                </c:pt>
                <c:pt idx="955">
                  <c:v>0.37598171502415739</c:v>
                </c:pt>
                <c:pt idx="956">
                  <c:v>0.37545903397987862</c:v>
                </c:pt>
                <c:pt idx="957">
                  <c:v>0.37489468143861193</c:v>
                </c:pt>
                <c:pt idx="958">
                  <c:v>0.37430003488460339</c:v>
                </c:pt>
                <c:pt idx="959">
                  <c:v>0.37366900481123783</c:v>
                </c:pt>
                <c:pt idx="960">
                  <c:v>0.37300483762514447</c:v>
                </c:pt>
                <c:pt idx="961">
                  <c:v>0.37230447296037206</c:v>
                </c:pt>
                <c:pt idx="962">
                  <c:v>0.37156476341028094</c:v>
                </c:pt>
                <c:pt idx="963">
                  <c:v>0.37078315280217983</c:v>
                </c:pt>
                <c:pt idx="964">
                  <c:v>0.36996801664389267</c:v>
                </c:pt>
                <c:pt idx="965">
                  <c:v>0.36911189557720686</c:v>
                </c:pt>
                <c:pt idx="966">
                  <c:v>0.3682415032431548</c:v>
                </c:pt>
                <c:pt idx="967">
                  <c:v>0.36735832293082227</c:v>
                </c:pt>
                <c:pt idx="968">
                  <c:v>0.36645680955359361</c:v>
                </c:pt>
                <c:pt idx="969">
                  <c:v>0.36555119274511871</c:v>
                </c:pt>
                <c:pt idx="970">
                  <c:v>0.36463093695274762</c:v>
                </c:pt>
                <c:pt idx="971">
                  <c:v>0.36371682488355522</c:v>
                </c:pt>
                <c:pt idx="972">
                  <c:v>0.36278670772014787</c:v>
                </c:pt>
                <c:pt idx="973">
                  <c:v>0.36183260944012408</c:v>
                </c:pt>
                <c:pt idx="974">
                  <c:v>0.36085591690670782</c:v>
                </c:pt>
                <c:pt idx="975">
                  <c:v>0.35982734823495544</c:v>
                </c:pt>
                <c:pt idx="976">
                  <c:v>0.35873180600642635</c:v>
                </c:pt>
                <c:pt idx="977">
                  <c:v>0.35757697082640294</c:v>
                </c:pt>
                <c:pt idx="978">
                  <c:v>0.35634873964116298</c:v>
                </c:pt>
                <c:pt idx="979">
                  <c:v>0.35504783614830399</c:v>
                </c:pt>
                <c:pt idx="980">
                  <c:v>0.35364358005605551</c:v>
                </c:pt>
                <c:pt idx="981">
                  <c:v>0.35223172848060919</c:v>
                </c:pt>
                <c:pt idx="982">
                  <c:v>0.35076690743409522</c:v>
                </c:pt>
                <c:pt idx="983">
                  <c:v>0.34937080019853162</c:v>
                </c:pt>
                <c:pt idx="984">
                  <c:v>0.34797198889785091</c:v>
                </c:pt>
                <c:pt idx="985">
                  <c:v>0.34671622711381705</c:v>
                </c:pt>
                <c:pt idx="986">
                  <c:v>0.3455375611558239</c:v>
                </c:pt>
                <c:pt idx="987">
                  <c:v>0.34446738900161111</c:v>
                </c:pt>
                <c:pt idx="988">
                  <c:v>0.34350159596411983</c:v>
                </c:pt>
                <c:pt idx="989">
                  <c:v>0.34262489871213886</c:v>
                </c:pt>
                <c:pt idx="990">
                  <c:v>0.34183034407926238</c:v>
                </c:pt>
                <c:pt idx="991">
                  <c:v>0.34106854127136438</c:v>
                </c:pt>
                <c:pt idx="992">
                  <c:v>0.34038400824297677</c:v>
                </c:pt>
                <c:pt idx="993">
                  <c:v>0.33971208556207488</c:v>
                </c:pt>
                <c:pt idx="994">
                  <c:v>0.33903762450353775</c:v>
                </c:pt>
                <c:pt idx="995">
                  <c:v>0.33837729286354523</c:v>
                </c:pt>
                <c:pt idx="996">
                  <c:v>0.33770804233497326</c:v>
                </c:pt>
                <c:pt idx="997">
                  <c:v>0.33708603126936237</c:v>
                </c:pt>
                <c:pt idx="998">
                  <c:v>0.33639517344950115</c:v>
                </c:pt>
                <c:pt idx="999">
                  <c:v>0.33591704308794823</c:v>
                </c:pt>
                <c:pt idx="1000">
                  <c:v>0.33519917636981872</c:v>
                </c:pt>
                <c:pt idx="1001">
                  <c:v>0.15256019043756153</c:v>
                </c:pt>
                <c:pt idx="1002">
                  <c:v>0.1525871569546571</c:v>
                </c:pt>
                <c:pt idx="1003">
                  <c:v>0.15261885142473453</c:v>
                </c:pt>
                <c:pt idx="1004">
                  <c:v>0.15266475619852166</c:v>
                </c:pt>
                <c:pt idx="1005">
                  <c:v>0.15271677287463345</c:v>
                </c:pt>
                <c:pt idx="1006">
                  <c:v>0.15278159287386447</c:v>
                </c:pt>
                <c:pt idx="1007">
                  <c:v>0.15285727624329759</c:v>
                </c:pt>
                <c:pt idx="1008">
                  <c:v>0.15293882182067817</c:v>
                </c:pt>
                <c:pt idx="1009">
                  <c:v>0.15303364955288534</c:v>
                </c:pt>
                <c:pt idx="1010">
                  <c:v>0.15313709159521596</c:v>
                </c:pt>
                <c:pt idx="1011">
                  <c:v>0.15325783680357014</c:v>
                </c:pt>
                <c:pt idx="1012">
                  <c:v>0.15341764670504912</c:v>
                </c:pt>
                <c:pt idx="1013">
                  <c:v>0.15360621182655701</c:v>
                </c:pt>
                <c:pt idx="1014">
                  <c:v>0.15382959826773462</c:v>
                </c:pt>
                <c:pt idx="1015">
                  <c:v>0.15409401740654988</c:v>
                </c:pt>
                <c:pt idx="1016">
                  <c:v>0.15440812315232269</c:v>
                </c:pt>
                <c:pt idx="1017">
                  <c:v>0.15475421502402797</c:v>
                </c:pt>
                <c:pt idx="1018">
                  <c:v>0.15516404747611218</c:v>
                </c:pt>
                <c:pt idx="1019">
                  <c:v>0.15563728676333458</c:v>
                </c:pt>
                <c:pt idx="1020">
                  <c:v>0.15615624778148576</c:v>
                </c:pt>
                <c:pt idx="1021">
                  <c:v>0.15669581190934764</c:v>
                </c:pt>
                <c:pt idx="1022">
                  <c:v>0.15725693638264626</c:v>
                </c:pt>
                <c:pt idx="1023">
                  <c:v>0.15780538193433846</c:v>
                </c:pt>
                <c:pt idx="1024">
                  <c:v>0.15827868006675799</c:v>
                </c:pt>
                <c:pt idx="1025">
                  <c:v>0.15882455319358038</c:v>
                </c:pt>
                <c:pt idx="1026">
                  <c:v>0.15933426393619687</c:v>
                </c:pt>
                <c:pt idx="1027">
                  <c:v>0.15990282988471541</c:v>
                </c:pt>
                <c:pt idx="1028">
                  <c:v>0.1604926532030489</c:v>
                </c:pt>
                <c:pt idx="1029">
                  <c:v>0.16110605843237291</c:v>
                </c:pt>
                <c:pt idx="1030">
                  <c:v>0.1617048621785232</c:v>
                </c:pt>
                <c:pt idx="1031">
                  <c:v>0.16237425019908619</c:v>
                </c:pt>
                <c:pt idx="1032">
                  <c:v>0.1630272855542505</c:v>
                </c:pt>
                <c:pt idx="1033">
                  <c:v>0.16374127634764998</c:v>
                </c:pt>
                <c:pt idx="1034">
                  <c:v>0.16447200800408113</c:v>
                </c:pt>
                <c:pt idx="1035">
                  <c:v>0.16521641514523872</c:v>
                </c:pt>
                <c:pt idx="1036">
                  <c:v>0.16595935001329809</c:v>
                </c:pt>
                <c:pt idx="1037">
                  <c:v>0.16670187242936685</c:v>
                </c:pt>
                <c:pt idx="1038">
                  <c:v>0.16740990322994576</c:v>
                </c:pt>
                <c:pt idx="1039">
                  <c:v>0.16813021859098148</c:v>
                </c:pt>
                <c:pt idx="1040">
                  <c:v>0.16881918210871999</c:v>
                </c:pt>
                <c:pt idx="1041">
                  <c:v>0.1695174102715413</c:v>
                </c:pt>
                <c:pt idx="1042">
                  <c:v>0.17021584166253848</c:v>
                </c:pt>
                <c:pt idx="1043">
                  <c:v>0.17090826133833684</c:v>
                </c:pt>
                <c:pt idx="1044">
                  <c:v>0.17161628575955593</c:v>
                </c:pt>
                <c:pt idx="1045">
                  <c:v>0.17230906207194399</c:v>
                </c:pt>
                <c:pt idx="1046">
                  <c:v>0.17299936010698144</c:v>
                </c:pt>
                <c:pt idx="1047">
                  <c:v>0.17370728061978141</c:v>
                </c:pt>
                <c:pt idx="1048">
                  <c:v>0.17442811540299996</c:v>
                </c:pt>
                <c:pt idx="1049">
                  <c:v>0.17516752506722202</c:v>
                </c:pt>
                <c:pt idx="1050">
                  <c:v>0.17594228849582422</c:v>
                </c:pt>
                <c:pt idx="1051">
                  <c:v>0.17672991542377442</c:v>
                </c:pt>
                <c:pt idx="1052">
                  <c:v>0.17754359677625831</c:v>
                </c:pt>
                <c:pt idx="1053">
                  <c:v>0.17838313165940192</c:v>
                </c:pt>
                <c:pt idx="1054">
                  <c:v>0.17923534192272789</c:v>
                </c:pt>
                <c:pt idx="1055">
                  <c:v>0.18009400352547875</c:v>
                </c:pt>
                <c:pt idx="1056">
                  <c:v>0.18095635464454926</c:v>
                </c:pt>
                <c:pt idx="1057">
                  <c:v>0.18181744515256326</c:v>
                </c:pt>
                <c:pt idx="1058">
                  <c:v>0.18267924495265209</c:v>
                </c:pt>
                <c:pt idx="1059">
                  <c:v>0.18354211074535945</c:v>
                </c:pt>
                <c:pt idx="1060">
                  <c:v>0.18440517463397571</c:v>
                </c:pt>
                <c:pt idx="1061">
                  <c:v>0.18526395738060894</c:v>
                </c:pt>
                <c:pt idx="1062">
                  <c:v>0.1861072102553599</c:v>
                </c:pt>
                <c:pt idx="1063">
                  <c:v>0.1869543823193712</c:v>
                </c:pt>
                <c:pt idx="1064">
                  <c:v>0.18780635358853662</c:v>
                </c:pt>
                <c:pt idx="1065">
                  <c:v>0.18865484750705733</c:v>
                </c:pt>
                <c:pt idx="1066">
                  <c:v>0.18951556104127432</c:v>
                </c:pt>
                <c:pt idx="1067">
                  <c:v>0.19039797495906705</c:v>
                </c:pt>
                <c:pt idx="1068">
                  <c:v>0.19126923437442148</c:v>
                </c:pt>
                <c:pt idx="1069">
                  <c:v>0.19215054525454148</c:v>
                </c:pt>
                <c:pt idx="1070">
                  <c:v>0.19301860599654685</c:v>
                </c:pt>
                <c:pt idx="1071">
                  <c:v>0.19388697250014725</c:v>
                </c:pt>
                <c:pt idx="1072">
                  <c:v>0.19474327652974965</c:v>
                </c:pt>
                <c:pt idx="1073">
                  <c:v>0.19559316089288881</c:v>
                </c:pt>
                <c:pt idx="1074">
                  <c:v>0.19643721667961761</c:v>
                </c:pt>
                <c:pt idx="1075">
                  <c:v>0.19727840992450205</c:v>
                </c:pt>
                <c:pt idx="1076">
                  <c:v>0.19811784714268521</c:v>
                </c:pt>
                <c:pt idx="1077">
                  <c:v>0.1989617217492009</c:v>
                </c:pt>
                <c:pt idx="1078">
                  <c:v>0.19979234525829945</c:v>
                </c:pt>
                <c:pt idx="1079">
                  <c:v>0.20061957663476718</c:v>
                </c:pt>
                <c:pt idx="1080">
                  <c:v>0.20144420866194976</c:v>
                </c:pt>
                <c:pt idx="1081">
                  <c:v>0.20226708893931991</c:v>
                </c:pt>
                <c:pt idx="1082">
                  <c:v>0.20307913024474111</c:v>
                </c:pt>
                <c:pt idx="1083">
                  <c:v>0.20389562909183584</c:v>
                </c:pt>
                <c:pt idx="1084">
                  <c:v>0.2046956774726702</c:v>
                </c:pt>
                <c:pt idx="1085">
                  <c:v>0.20548147842479883</c:v>
                </c:pt>
                <c:pt idx="1086">
                  <c:v>0.20626736672139487</c:v>
                </c:pt>
                <c:pt idx="1087">
                  <c:v>0.20704686839948913</c:v>
                </c:pt>
                <c:pt idx="1088">
                  <c:v>0.20782609610086866</c:v>
                </c:pt>
                <c:pt idx="1089">
                  <c:v>0.20860559290250991</c:v>
                </c:pt>
                <c:pt idx="1090">
                  <c:v>0.20937776405668052</c:v>
                </c:pt>
                <c:pt idx="1091">
                  <c:v>0.21014822160929064</c:v>
                </c:pt>
                <c:pt idx="1092">
                  <c:v>0.21091484128149804</c:v>
                </c:pt>
                <c:pt idx="1093">
                  <c:v>0.21167885462549624</c:v>
                </c:pt>
                <c:pt idx="1094">
                  <c:v>0.21243819512043147</c:v>
                </c:pt>
                <c:pt idx="1095">
                  <c:v>0.21319543922024228</c:v>
                </c:pt>
                <c:pt idx="1096">
                  <c:v>0.21394777497828266</c:v>
                </c:pt>
                <c:pt idx="1097">
                  <c:v>0.21469530540762294</c:v>
                </c:pt>
                <c:pt idx="1098">
                  <c:v>0.21543927631408874</c:v>
                </c:pt>
                <c:pt idx="1099">
                  <c:v>0.21618414663833616</c:v>
                </c:pt>
                <c:pt idx="1100">
                  <c:v>0.21692388315281394</c:v>
                </c:pt>
                <c:pt idx="1101">
                  <c:v>0.21766315660411453</c:v>
                </c:pt>
                <c:pt idx="1102">
                  <c:v>0.2183946674138052</c:v>
                </c:pt>
                <c:pt idx="1103">
                  <c:v>0.21911911822279898</c:v>
                </c:pt>
                <c:pt idx="1104">
                  <c:v>0.21984428229697794</c:v>
                </c:pt>
                <c:pt idx="1105">
                  <c:v>0.22057103957229429</c:v>
                </c:pt>
                <c:pt idx="1106">
                  <c:v>0.22128700715181915</c:v>
                </c:pt>
                <c:pt idx="1107">
                  <c:v>0.22200298694645901</c:v>
                </c:pt>
                <c:pt idx="1108">
                  <c:v>0.22270823492320824</c:v>
                </c:pt>
                <c:pt idx="1109">
                  <c:v>0.22340095750667771</c:v>
                </c:pt>
                <c:pt idx="1110">
                  <c:v>0.22409121128590581</c:v>
                </c:pt>
                <c:pt idx="1111">
                  <c:v>0.22478224634484675</c:v>
                </c:pt>
                <c:pt idx="1112">
                  <c:v>0.22546222441442032</c:v>
                </c:pt>
                <c:pt idx="1113">
                  <c:v>0.22613812052512891</c:v>
                </c:pt>
                <c:pt idx="1114">
                  <c:v>0.22680165184573814</c:v>
                </c:pt>
                <c:pt idx="1115">
                  <c:v>0.22745729726239605</c:v>
                </c:pt>
                <c:pt idx="1116">
                  <c:v>0.22811066900487875</c:v>
                </c:pt>
                <c:pt idx="1117">
                  <c:v>0.22875541586093129</c:v>
                </c:pt>
                <c:pt idx="1118">
                  <c:v>0.22940342322535529</c:v>
                </c:pt>
                <c:pt idx="1119">
                  <c:v>0.23004545701483806</c:v>
                </c:pt>
                <c:pt idx="1120">
                  <c:v>0.23068766248744191</c:v>
                </c:pt>
                <c:pt idx="1121">
                  <c:v>0.23133644964466024</c:v>
                </c:pt>
                <c:pt idx="1122">
                  <c:v>0.23198502607515697</c:v>
                </c:pt>
                <c:pt idx="1123">
                  <c:v>0.23263445416617295</c:v>
                </c:pt>
                <c:pt idx="1124">
                  <c:v>0.23329199486024396</c:v>
                </c:pt>
                <c:pt idx="1125">
                  <c:v>0.23395127804686078</c:v>
                </c:pt>
                <c:pt idx="1126">
                  <c:v>0.23461222922021738</c:v>
                </c:pt>
                <c:pt idx="1127">
                  <c:v>0.2352738272190861</c:v>
                </c:pt>
                <c:pt idx="1128">
                  <c:v>0.23592741801823164</c:v>
                </c:pt>
                <c:pt idx="1129">
                  <c:v>0.23657653842904788</c:v>
                </c:pt>
                <c:pt idx="1130">
                  <c:v>0.23721801171423038</c:v>
                </c:pt>
                <c:pt idx="1131">
                  <c:v>0.23785627403900095</c:v>
                </c:pt>
                <c:pt idx="1132">
                  <c:v>0.23850217218562775</c:v>
                </c:pt>
                <c:pt idx="1133">
                  <c:v>0.23915134192856086</c:v>
                </c:pt>
                <c:pt idx="1134">
                  <c:v>0.2398001894338832</c:v>
                </c:pt>
                <c:pt idx="1135">
                  <c:v>0.24045078585907631</c:v>
                </c:pt>
                <c:pt idx="1136">
                  <c:v>0.24110345175497783</c:v>
                </c:pt>
                <c:pt idx="1137">
                  <c:v>0.24176552962080092</c:v>
                </c:pt>
                <c:pt idx="1138">
                  <c:v>0.24242509699270709</c:v>
                </c:pt>
                <c:pt idx="1139">
                  <c:v>0.24309089382542831</c:v>
                </c:pt>
                <c:pt idx="1140">
                  <c:v>0.24376759861192226</c:v>
                </c:pt>
                <c:pt idx="1141">
                  <c:v>0.24444255064933093</c:v>
                </c:pt>
                <c:pt idx="1142">
                  <c:v>0.2451230473656511</c:v>
                </c:pt>
                <c:pt idx="1143">
                  <c:v>0.24580620724084296</c:v>
                </c:pt>
                <c:pt idx="1144">
                  <c:v>0.24649051075617395</c:v>
                </c:pt>
                <c:pt idx="1145">
                  <c:v>0.24717486356365068</c:v>
                </c:pt>
                <c:pt idx="1146">
                  <c:v>0.24785176686974555</c:v>
                </c:pt>
                <c:pt idx="1147">
                  <c:v>0.2485328654682688</c:v>
                </c:pt>
                <c:pt idx="1148">
                  <c:v>0.24921853842749378</c:v>
                </c:pt>
                <c:pt idx="1149">
                  <c:v>0.24990416918541494</c:v>
                </c:pt>
                <c:pt idx="1150">
                  <c:v>0.25060516304052693</c:v>
                </c:pt>
                <c:pt idx="1151">
                  <c:v>0.2513075633046456</c:v>
                </c:pt>
                <c:pt idx="1152">
                  <c:v>0.2520077210399343</c:v>
                </c:pt>
                <c:pt idx="1153">
                  <c:v>0.25271432571784641</c:v>
                </c:pt>
                <c:pt idx="1154">
                  <c:v>0.25341629235337731</c:v>
                </c:pt>
                <c:pt idx="1155">
                  <c:v>0.25411328332810446</c:v>
                </c:pt>
                <c:pt idx="1156">
                  <c:v>0.25481009098017682</c:v>
                </c:pt>
                <c:pt idx="1157">
                  <c:v>0.25550612959163377</c:v>
                </c:pt>
                <c:pt idx="1158">
                  <c:v>0.2562040333584143</c:v>
                </c:pt>
                <c:pt idx="1159">
                  <c:v>0.25690016240009422</c:v>
                </c:pt>
                <c:pt idx="1160">
                  <c:v>0.25759547178197828</c:v>
                </c:pt>
                <c:pt idx="1161">
                  <c:v>0.25827897060262811</c:v>
                </c:pt>
                <c:pt idx="1162">
                  <c:v>0.2589495953316342</c:v>
                </c:pt>
                <c:pt idx="1163">
                  <c:v>0.25961188044670824</c:v>
                </c:pt>
                <c:pt idx="1164">
                  <c:v>0.26026432147417455</c:v>
                </c:pt>
                <c:pt idx="1165">
                  <c:v>0.26090766132965143</c:v>
                </c:pt>
                <c:pt idx="1166">
                  <c:v>0.26154064001763327</c:v>
                </c:pt>
                <c:pt idx="1167">
                  <c:v>0.26216667214240652</c:v>
                </c:pt>
                <c:pt idx="1168">
                  <c:v>0.26278707319510852</c:v>
                </c:pt>
                <c:pt idx="1169">
                  <c:v>0.26339310442812947</c:v>
                </c:pt>
                <c:pt idx="1170">
                  <c:v>0.26398944100085264</c:v>
                </c:pt>
                <c:pt idx="1171">
                  <c:v>0.26457437198177441</c:v>
                </c:pt>
                <c:pt idx="1172">
                  <c:v>0.26514650209778878</c:v>
                </c:pt>
                <c:pt idx="1173">
                  <c:v>0.26571295068243544</c:v>
                </c:pt>
                <c:pt idx="1174">
                  <c:v>0.26627538477914026</c:v>
                </c:pt>
                <c:pt idx="1175">
                  <c:v>0.26682310030184092</c:v>
                </c:pt>
                <c:pt idx="1176">
                  <c:v>0.2673632890113945</c:v>
                </c:pt>
                <c:pt idx="1177">
                  <c:v>0.26789035283572676</c:v>
                </c:pt>
                <c:pt idx="1178">
                  <c:v>0.26840895817259358</c:v>
                </c:pt>
                <c:pt idx="1179">
                  <c:v>0.26891008353604284</c:v>
                </c:pt>
                <c:pt idx="1180">
                  <c:v>0.26939937224523702</c:v>
                </c:pt>
                <c:pt idx="1181">
                  <c:v>0.26988650719303442</c:v>
                </c:pt>
                <c:pt idx="1182">
                  <c:v>0.27036400678139899</c:v>
                </c:pt>
                <c:pt idx="1183">
                  <c:v>0.27083793866084382</c:v>
                </c:pt>
                <c:pt idx="1184">
                  <c:v>0.27131493252106492</c:v>
                </c:pt>
                <c:pt idx="1185">
                  <c:v>0.27177719257036503</c:v>
                </c:pt>
                <c:pt idx="1186">
                  <c:v>0.27223237375269133</c:v>
                </c:pt>
                <c:pt idx="1187">
                  <c:v>0.27267340837694032</c:v>
                </c:pt>
                <c:pt idx="1188">
                  <c:v>0.27310478402693383</c:v>
                </c:pt>
                <c:pt idx="1189">
                  <c:v>0.2735210581974411</c:v>
                </c:pt>
                <c:pt idx="1190">
                  <c:v>0.27391798695141684</c:v>
                </c:pt>
                <c:pt idx="1191">
                  <c:v>0.27431049400964547</c:v>
                </c:pt>
                <c:pt idx="1192">
                  <c:v>0.27469678934615582</c:v>
                </c:pt>
                <c:pt idx="1193">
                  <c:v>0.27505798633070472</c:v>
                </c:pt>
                <c:pt idx="1194">
                  <c:v>0.27540190060634984</c:v>
                </c:pt>
                <c:pt idx="1195">
                  <c:v>0.27572328087278192</c:v>
                </c:pt>
                <c:pt idx="1196">
                  <c:v>0.27601539074990888</c:v>
                </c:pt>
                <c:pt idx="1197">
                  <c:v>0.27630059947079866</c:v>
                </c:pt>
                <c:pt idx="1198">
                  <c:v>0.27657538978582813</c:v>
                </c:pt>
                <c:pt idx="1199">
                  <c:v>0.27683168166824695</c:v>
                </c:pt>
                <c:pt idx="1200">
                  <c:v>0.27705719825599839</c:v>
                </c:pt>
                <c:pt idx="1201">
                  <c:v>0.27726171021809393</c:v>
                </c:pt>
                <c:pt idx="1202">
                  <c:v>0.27744525635830825</c:v>
                </c:pt>
                <c:pt idx="1203">
                  <c:v>0.27760479522493287</c:v>
                </c:pt>
                <c:pt idx="1204">
                  <c:v>0.27775085776596631</c:v>
                </c:pt>
                <c:pt idx="1205">
                  <c:v>0.27787554505493006</c:v>
                </c:pt>
                <c:pt idx="1206">
                  <c:v>0.2779730560953525</c:v>
                </c:pt>
                <c:pt idx="1207">
                  <c:v>0.27805557213883542</c:v>
                </c:pt>
                <c:pt idx="1208">
                  <c:v>0.27811784674553403</c:v>
                </c:pt>
                <c:pt idx="1209">
                  <c:v>0.27816488288438895</c:v>
                </c:pt>
                <c:pt idx="1210">
                  <c:v>0.27819744123409745</c:v>
                </c:pt>
                <c:pt idx="1211">
                  <c:v>0.27820543143818294</c:v>
                </c:pt>
                <c:pt idx="1212">
                  <c:v>0.2782021660373703</c:v>
                </c:pt>
                <c:pt idx="1213">
                  <c:v>0.2781896395808639</c:v>
                </c:pt>
                <c:pt idx="1214">
                  <c:v>0.27816494925211432</c:v>
                </c:pt>
                <c:pt idx="1215">
                  <c:v>0.27813242965821544</c:v>
                </c:pt>
                <c:pt idx="1216">
                  <c:v>0.27809658000653381</c:v>
                </c:pt>
                <c:pt idx="1217">
                  <c:v>0.27804975059730813</c:v>
                </c:pt>
                <c:pt idx="1218">
                  <c:v>0.27798151245636477</c:v>
                </c:pt>
                <c:pt idx="1219">
                  <c:v>0.27791766587309075</c:v>
                </c:pt>
                <c:pt idx="1220">
                  <c:v>0.27784542776164589</c:v>
                </c:pt>
                <c:pt idx="1221">
                  <c:v>0.27775163924553364</c:v>
                </c:pt>
                <c:pt idx="1222">
                  <c:v>0.27765794707534142</c:v>
                </c:pt>
                <c:pt idx="1223">
                  <c:v>0.27754794929352439</c:v>
                </c:pt>
                <c:pt idx="1224">
                  <c:v>0.27741622208525707</c:v>
                </c:pt>
                <c:pt idx="1225">
                  <c:v>0.27728068412885143</c:v>
                </c:pt>
                <c:pt idx="1226">
                  <c:v>0.27713277804877112</c:v>
                </c:pt>
                <c:pt idx="1227">
                  <c:v>0.27696668041686145</c:v>
                </c:pt>
                <c:pt idx="1228">
                  <c:v>0.27678249029706492</c:v>
                </c:pt>
                <c:pt idx="1229">
                  <c:v>0.27657528798787406</c:v>
                </c:pt>
                <c:pt idx="1230">
                  <c:v>0.27635424341127085</c:v>
                </c:pt>
                <c:pt idx="1231">
                  <c:v>0.27611664541929076</c:v>
                </c:pt>
                <c:pt idx="1232">
                  <c:v>0.27585609583383991</c:v>
                </c:pt>
                <c:pt idx="1233">
                  <c:v>0.27558132403334334</c:v>
                </c:pt>
                <c:pt idx="1234">
                  <c:v>0.27528285006532854</c:v>
                </c:pt>
                <c:pt idx="1235">
                  <c:v>0.27495755196065363</c:v>
                </c:pt>
                <c:pt idx="1236">
                  <c:v>0.27463306275560107</c:v>
                </c:pt>
                <c:pt idx="1237">
                  <c:v>0.27429576793709537</c:v>
                </c:pt>
                <c:pt idx="1238">
                  <c:v>0.27394719573753085</c:v>
                </c:pt>
                <c:pt idx="1239">
                  <c:v>0.2736064391810239</c:v>
                </c:pt>
                <c:pt idx="1240">
                  <c:v>0.27325125935571376</c:v>
                </c:pt>
                <c:pt idx="1241">
                  <c:v>0.27288937160161703</c:v>
                </c:pt>
                <c:pt idx="1242">
                  <c:v>0.27253153997717239</c:v>
                </c:pt>
                <c:pt idx="1243">
                  <c:v>0.27217565343391475</c:v>
                </c:pt>
                <c:pt idx="1244">
                  <c:v>0.2718312080006231</c:v>
                </c:pt>
                <c:pt idx="1245">
                  <c:v>0.27150292359612277</c:v>
                </c:pt>
                <c:pt idx="1246">
                  <c:v>0.27117840584383512</c:v>
                </c:pt>
                <c:pt idx="1247">
                  <c:v>0.27084959909927447</c:v>
                </c:pt>
                <c:pt idx="1248">
                  <c:v>0.2705212894891082</c:v>
                </c:pt>
                <c:pt idx="1249">
                  <c:v>0.27019261005194656</c:v>
                </c:pt>
                <c:pt idx="1250">
                  <c:v>0.26986164857069822</c:v>
                </c:pt>
                <c:pt idx="1251">
                  <c:v>0.26953761423478312</c:v>
                </c:pt>
                <c:pt idx="1252">
                  <c:v>0.26921474290891778</c:v>
                </c:pt>
                <c:pt idx="1253">
                  <c:v>0.26887336283794316</c:v>
                </c:pt>
                <c:pt idx="1254">
                  <c:v>0.26852512276479612</c:v>
                </c:pt>
                <c:pt idx="1255">
                  <c:v>0.26817784568718572</c:v>
                </c:pt>
                <c:pt idx="1256">
                  <c:v>0.26780658112159372</c:v>
                </c:pt>
                <c:pt idx="1257">
                  <c:v>0.26742533647930927</c:v>
                </c:pt>
                <c:pt idx="1258">
                  <c:v>0.26704094663678063</c:v>
                </c:pt>
                <c:pt idx="1259">
                  <c:v>0.26662949974700634</c:v>
                </c:pt>
                <c:pt idx="1260">
                  <c:v>0.26620643163027935</c:v>
                </c:pt>
                <c:pt idx="1261">
                  <c:v>0.2657783108607511</c:v>
                </c:pt>
                <c:pt idx="1262">
                  <c:v>0.26533326424274589</c:v>
                </c:pt>
                <c:pt idx="1263">
                  <c:v>0.26488213484123541</c:v>
                </c:pt>
                <c:pt idx="1264">
                  <c:v>0.26442649196273793</c:v>
                </c:pt>
                <c:pt idx="1265">
                  <c:v>0.26395639469407411</c:v>
                </c:pt>
                <c:pt idx="1266">
                  <c:v>0.26349621863292266</c:v>
                </c:pt>
                <c:pt idx="1267">
                  <c:v>0.26303878107583839</c:v>
                </c:pt>
                <c:pt idx="1268">
                  <c:v>0.26258084480950517</c:v>
                </c:pt>
                <c:pt idx="1269">
                  <c:v>0.26214258316824385</c:v>
                </c:pt>
                <c:pt idx="1270">
                  <c:v>0.26170795378894762</c:v>
                </c:pt>
                <c:pt idx="1271">
                  <c:v>0.26128069282601318</c:v>
                </c:pt>
                <c:pt idx="1272">
                  <c:v>0.26086659949320845</c:v>
                </c:pt>
                <c:pt idx="1273">
                  <c:v>0.2604575117914078</c:v>
                </c:pt>
                <c:pt idx="1274">
                  <c:v>0.26005668143537936</c:v>
                </c:pt>
                <c:pt idx="1275">
                  <c:v>0.25967551769424935</c:v>
                </c:pt>
                <c:pt idx="1276">
                  <c:v>0.25931523386149191</c:v>
                </c:pt>
                <c:pt idx="1277">
                  <c:v>0.25897677407436126</c:v>
                </c:pt>
                <c:pt idx="1278">
                  <c:v>0.2586806902238229</c:v>
                </c:pt>
                <c:pt idx="1279">
                  <c:v>0.25841904131799565</c:v>
                </c:pt>
                <c:pt idx="1280">
                  <c:v>0.25816835672494681</c:v>
                </c:pt>
                <c:pt idx="1281">
                  <c:v>0.25794362395905895</c:v>
                </c:pt>
                <c:pt idx="1282">
                  <c:v>0.25771902715027845</c:v>
                </c:pt>
                <c:pt idx="1283">
                  <c:v>0.25749778799520806</c:v>
                </c:pt>
                <c:pt idx="1284">
                  <c:v>0.25729027829360807</c:v>
                </c:pt>
                <c:pt idx="1285">
                  <c:v>0.25710567473853596</c:v>
                </c:pt>
                <c:pt idx="1286">
                  <c:v>0.25691070639460406</c:v>
                </c:pt>
                <c:pt idx="1287">
                  <c:v>0.25672979960657755</c:v>
                </c:pt>
                <c:pt idx="1288">
                  <c:v>0.25652088791675592</c:v>
                </c:pt>
                <c:pt idx="1289">
                  <c:v>0.25629795783962817</c:v>
                </c:pt>
                <c:pt idx="1290">
                  <c:v>0.25604185179003824</c:v>
                </c:pt>
                <c:pt idx="1291">
                  <c:v>0.25576503865037076</c:v>
                </c:pt>
                <c:pt idx="1292">
                  <c:v>0.25546963365005076</c:v>
                </c:pt>
                <c:pt idx="1293">
                  <c:v>0.25514917778322876</c:v>
                </c:pt>
                <c:pt idx="1294">
                  <c:v>0.25480623980544431</c:v>
                </c:pt>
                <c:pt idx="1295">
                  <c:v>0.25443218822706931</c:v>
                </c:pt>
                <c:pt idx="1296">
                  <c:v>0.25402200818381598</c:v>
                </c:pt>
                <c:pt idx="1297">
                  <c:v>0.25359040477948641</c:v>
                </c:pt>
                <c:pt idx="1298">
                  <c:v>0.25313982756832365</c:v>
                </c:pt>
                <c:pt idx="1299">
                  <c:v>0.25268113392489161</c:v>
                </c:pt>
                <c:pt idx="1300">
                  <c:v>0.25222429729870216</c:v>
                </c:pt>
                <c:pt idx="1301">
                  <c:v>0.25175203232678223</c:v>
                </c:pt>
                <c:pt idx="1302">
                  <c:v>0.25127461859596645</c:v>
                </c:pt>
                <c:pt idx="1303">
                  <c:v>0.25079776866305531</c:v>
                </c:pt>
                <c:pt idx="1304">
                  <c:v>0.25029770939614893</c:v>
                </c:pt>
                <c:pt idx="1305">
                  <c:v>0.24979361240220438</c:v>
                </c:pt>
                <c:pt idx="1306">
                  <c:v>0.24928992236824513</c:v>
                </c:pt>
                <c:pt idx="1307">
                  <c:v>0.24877670791016121</c:v>
                </c:pt>
                <c:pt idx="1308">
                  <c:v>0.24827444905918816</c:v>
                </c:pt>
                <c:pt idx="1309">
                  <c:v>0.24778338291486451</c:v>
                </c:pt>
                <c:pt idx="1310">
                  <c:v>0.24730773494766767</c:v>
                </c:pt>
                <c:pt idx="1311">
                  <c:v>0.2468445989035486</c:v>
                </c:pt>
                <c:pt idx="1312">
                  <c:v>0.24638659824405362</c:v>
                </c:pt>
                <c:pt idx="1313">
                  <c:v>0.24594467711263213</c:v>
                </c:pt>
                <c:pt idx="1314">
                  <c:v>0.24551946071052508</c:v>
                </c:pt>
                <c:pt idx="1315">
                  <c:v>0.24510902429375267</c:v>
                </c:pt>
                <c:pt idx="1316">
                  <c:v>0.24473110141128693</c:v>
                </c:pt>
                <c:pt idx="1317">
                  <c:v>0.24438023492853789</c:v>
                </c:pt>
                <c:pt idx="1318">
                  <c:v>0.24403727225671509</c:v>
                </c:pt>
                <c:pt idx="1319">
                  <c:v>0.24370514416003947</c:v>
                </c:pt>
                <c:pt idx="1320">
                  <c:v>0.24339862665073556</c:v>
                </c:pt>
                <c:pt idx="1321">
                  <c:v>0.24312232215708926</c:v>
                </c:pt>
                <c:pt idx="1322">
                  <c:v>0.24285984108856051</c:v>
                </c:pt>
                <c:pt idx="1323">
                  <c:v>0.24262849074416673</c:v>
                </c:pt>
                <c:pt idx="1324">
                  <c:v>0.24242101616901646</c:v>
                </c:pt>
                <c:pt idx="1325">
                  <c:v>0.24220216094392313</c:v>
                </c:pt>
                <c:pt idx="1326">
                  <c:v>0.24200205859036672</c:v>
                </c:pt>
                <c:pt idx="1327">
                  <c:v>0.24180603188826297</c:v>
                </c:pt>
                <c:pt idx="1328">
                  <c:v>0.24159751033066679</c:v>
                </c:pt>
                <c:pt idx="1329">
                  <c:v>0.24138478951552655</c:v>
                </c:pt>
                <c:pt idx="1330">
                  <c:v>0.24121192294320834</c:v>
                </c:pt>
                <c:pt idx="1331">
                  <c:v>0.24108427276139363</c:v>
                </c:pt>
                <c:pt idx="1332">
                  <c:v>0.24096136637703552</c:v>
                </c:pt>
                <c:pt idx="1333">
                  <c:v>0.24091495529552648</c:v>
                </c:pt>
                <c:pt idx="1334">
                  <c:v>0.24082612171129614</c:v>
                </c:pt>
                <c:pt idx="1335">
                  <c:v>0.24070903315116932</c:v>
                </c:pt>
                <c:pt idx="1336">
                  <c:v>0.24064095549349374</c:v>
                </c:pt>
                <c:pt idx="1337">
                  <c:v>0.24057733514566029</c:v>
                </c:pt>
                <c:pt idx="1338">
                  <c:v>0.24057447930294301</c:v>
                </c:pt>
                <c:pt idx="1339">
                  <c:v>0.24061003655131294</c:v>
                </c:pt>
                <c:pt idx="1340">
                  <c:v>0.24064967356814079</c:v>
                </c:pt>
                <c:pt idx="1341">
                  <c:v>0.24069070244455792</c:v>
                </c:pt>
                <c:pt idx="1342">
                  <c:v>0.12113366149317945</c:v>
                </c:pt>
                <c:pt idx="1343">
                  <c:v>0.12183128906885569</c:v>
                </c:pt>
                <c:pt idx="1344">
                  <c:v>0.12251361951535736</c:v>
                </c:pt>
                <c:pt idx="1345">
                  <c:v>0.12320605579108135</c:v>
                </c:pt>
                <c:pt idx="1346">
                  <c:v>0.12383041900178908</c:v>
                </c:pt>
                <c:pt idx="1347">
                  <c:v>0.12440358089930637</c:v>
                </c:pt>
                <c:pt idx="1348">
                  <c:v>0.12493011188721327</c:v>
                </c:pt>
                <c:pt idx="1349">
                  <c:v>0.12536162255899461</c:v>
                </c:pt>
                <c:pt idx="1350">
                  <c:v>0.12574281143784016</c:v>
                </c:pt>
                <c:pt idx="1351">
                  <c:v>0.1259770162139775</c:v>
                </c:pt>
                <c:pt idx="1352">
                  <c:v>0.12626681422870681</c:v>
                </c:pt>
                <c:pt idx="1353">
                  <c:v>0.12652219299930489</c:v>
                </c:pt>
                <c:pt idx="1354">
                  <c:v>0.12671398995004499</c:v>
                </c:pt>
                <c:pt idx="1355">
                  <c:v>0.12697185497219343</c:v>
                </c:pt>
                <c:pt idx="1356">
                  <c:v>0.12715576862908348</c:v>
                </c:pt>
                <c:pt idx="1357">
                  <c:v>0.12730343864886928</c:v>
                </c:pt>
                <c:pt idx="1358">
                  <c:v>0.12754765374769858</c:v>
                </c:pt>
                <c:pt idx="1359">
                  <c:v>0.12773533239401083</c:v>
                </c:pt>
                <c:pt idx="1360">
                  <c:v>0.12789107947470418</c:v>
                </c:pt>
                <c:pt idx="1361">
                  <c:v>0.12801278146711295</c:v>
                </c:pt>
                <c:pt idx="1362">
                  <c:v>0.12809035444608191</c:v>
                </c:pt>
                <c:pt idx="1363">
                  <c:v>0.12818402275363128</c:v>
                </c:pt>
                <c:pt idx="1364">
                  <c:v>0.12827219060210454</c:v>
                </c:pt>
                <c:pt idx="1365">
                  <c:v>0.12837351461704574</c:v>
                </c:pt>
                <c:pt idx="1366">
                  <c:v>0.12850329048867645</c:v>
                </c:pt>
                <c:pt idx="1367">
                  <c:v>0.12859511817505689</c:v>
                </c:pt>
                <c:pt idx="1368">
                  <c:v>0.12868099684463288</c:v>
                </c:pt>
                <c:pt idx="1369">
                  <c:v>0.12876022600293036</c:v>
                </c:pt>
                <c:pt idx="1370">
                  <c:v>0.12881541273720537</c:v>
                </c:pt>
                <c:pt idx="1371">
                  <c:v>0.12887914679432891</c:v>
                </c:pt>
                <c:pt idx="1372">
                  <c:v>0.12892841795947041</c:v>
                </c:pt>
                <c:pt idx="1373">
                  <c:v>0.12896309567959141</c:v>
                </c:pt>
                <c:pt idx="1374">
                  <c:v>0.12900763812031235</c:v>
                </c:pt>
                <c:pt idx="1375">
                  <c:v>0.12902956017864617</c:v>
                </c:pt>
                <c:pt idx="1376">
                  <c:v>0.12904516988046191</c:v>
                </c:pt>
                <c:pt idx="1377">
                  <c:v>0.12907228362646614</c:v>
                </c:pt>
                <c:pt idx="1378">
                  <c:v>0.12908691025534919</c:v>
                </c:pt>
                <c:pt idx="1379">
                  <c:v>0.1290797763164335</c:v>
                </c:pt>
                <c:pt idx="1380">
                  <c:v>0.12906475617778146</c:v>
                </c:pt>
                <c:pt idx="1381">
                  <c:v>0.12903846997383966</c:v>
                </c:pt>
                <c:pt idx="1382">
                  <c:v>0.12901570462889553</c:v>
                </c:pt>
                <c:pt idx="1383">
                  <c:v>0.12897610011242758</c:v>
                </c:pt>
                <c:pt idx="1384">
                  <c:v>0.12894144683053063</c:v>
                </c:pt>
                <c:pt idx="1385">
                  <c:v>0.12893574134458669</c:v>
                </c:pt>
                <c:pt idx="1386">
                  <c:v>0.1289089895872792</c:v>
                </c:pt>
                <c:pt idx="1387">
                  <c:v>0.12888854276788592</c:v>
                </c:pt>
                <c:pt idx="1388">
                  <c:v>0.12888970795635118</c:v>
                </c:pt>
                <c:pt idx="1389">
                  <c:v>0.12888156137401188</c:v>
                </c:pt>
                <c:pt idx="1390">
                  <c:v>0.12887158408729046</c:v>
                </c:pt>
                <c:pt idx="1391">
                  <c:v>0.1288381926435577</c:v>
                </c:pt>
                <c:pt idx="1392">
                  <c:v>0.128781170392401</c:v>
                </c:pt>
                <c:pt idx="1393">
                  <c:v>0.12870854317198624</c:v>
                </c:pt>
                <c:pt idx="1394">
                  <c:v>0.12863631177165988</c:v>
                </c:pt>
                <c:pt idx="1395">
                  <c:v>0.12859352694448603</c:v>
                </c:pt>
                <c:pt idx="1396">
                  <c:v>0.12858225506742377</c:v>
                </c:pt>
                <c:pt idx="1397">
                  <c:v>0.12855777906677621</c:v>
                </c:pt>
                <c:pt idx="1398">
                  <c:v>0.12852253957927354</c:v>
                </c:pt>
                <c:pt idx="1399">
                  <c:v>0.12850432043951085</c:v>
                </c:pt>
                <c:pt idx="1400">
                  <c:v>0.12846649813469777</c:v>
                </c:pt>
                <c:pt idx="1401">
                  <c:v>0.12846101905606974</c:v>
                </c:pt>
                <c:pt idx="1402">
                  <c:v>0.12853368294980905</c:v>
                </c:pt>
                <c:pt idx="1403">
                  <c:v>0.12859170265543743</c:v>
                </c:pt>
                <c:pt idx="1404">
                  <c:v>0.12861382709456357</c:v>
                </c:pt>
                <c:pt idx="1405">
                  <c:v>0.12866314439015072</c:v>
                </c:pt>
                <c:pt idx="1406">
                  <c:v>0.12868426890060489</c:v>
                </c:pt>
                <c:pt idx="1407">
                  <c:v>0.12870413830399896</c:v>
                </c:pt>
                <c:pt idx="1408">
                  <c:v>0.12877128698539331</c:v>
                </c:pt>
                <c:pt idx="1409">
                  <c:v>0.12881947831998183</c:v>
                </c:pt>
                <c:pt idx="1410">
                  <c:v>0.12887053605360912</c:v>
                </c:pt>
                <c:pt idx="1411">
                  <c:v>0.12891072301042189</c:v>
                </c:pt>
                <c:pt idx="1412">
                  <c:v>0.12897600653649283</c:v>
                </c:pt>
                <c:pt idx="1413">
                  <c:v>0.12904237048868331</c:v>
                </c:pt>
                <c:pt idx="1414">
                  <c:v>0.1291339866409294</c:v>
                </c:pt>
                <c:pt idx="1415">
                  <c:v>0.12923828179472388</c:v>
                </c:pt>
                <c:pt idx="1416">
                  <c:v>0.12935118246104071</c:v>
                </c:pt>
                <c:pt idx="1417">
                  <c:v>0.12946989654279584</c:v>
                </c:pt>
                <c:pt idx="1418">
                  <c:v>0.12960667829049247</c:v>
                </c:pt>
                <c:pt idx="1419">
                  <c:v>0.12974019624820471</c:v>
                </c:pt>
                <c:pt idx="1420">
                  <c:v>0.12988483809862014</c:v>
                </c:pt>
                <c:pt idx="1421">
                  <c:v>0.13004206856033201</c:v>
                </c:pt>
                <c:pt idx="1422">
                  <c:v>0.13019524142545821</c:v>
                </c:pt>
                <c:pt idx="1423">
                  <c:v>0.13035759928560303</c:v>
                </c:pt>
                <c:pt idx="1424">
                  <c:v>0.13053776881389734</c:v>
                </c:pt>
                <c:pt idx="1425">
                  <c:v>0.13072819103259009</c:v>
                </c:pt>
                <c:pt idx="1426">
                  <c:v>0.13091510295660078</c:v>
                </c:pt>
                <c:pt idx="1427">
                  <c:v>0.13110414896032463</c:v>
                </c:pt>
                <c:pt idx="1428">
                  <c:v>0.13130102451698847</c:v>
                </c:pt>
                <c:pt idx="1429">
                  <c:v>0.13149151456234545</c:v>
                </c:pt>
                <c:pt idx="1430">
                  <c:v>0.13168742253880772</c:v>
                </c:pt>
                <c:pt idx="1431">
                  <c:v>0.131892058378797</c:v>
                </c:pt>
                <c:pt idx="1432">
                  <c:v>0.13211640166398536</c:v>
                </c:pt>
                <c:pt idx="1433">
                  <c:v>0.13234975907647822</c:v>
                </c:pt>
                <c:pt idx="1434">
                  <c:v>0.13255346304229404</c:v>
                </c:pt>
                <c:pt idx="1435">
                  <c:v>0.13276723452919681</c:v>
                </c:pt>
                <c:pt idx="1436">
                  <c:v>0.13297580537893869</c:v>
                </c:pt>
                <c:pt idx="1437">
                  <c:v>0.13318053598999338</c:v>
                </c:pt>
                <c:pt idx="1438">
                  <c:v>0.13340657187202079</c:v>
                </c:pt>
                <c:pt idx="1439">
                  <c:v>0.13364049764709801</c:v>
                </c:pt>
                <c:pt idx="1440">
                  <c:v>0.13388365838484825</c:v>
                </c:pt>
                <c:pt idx="1441">
                  <c:v>0.1341267625797268</c:v>
                </c:pt>
                <c:pt idx="1442">
                  <c:v>0.13438234593751222</c:v>
                </c:pt>
                <c:pt idx="1443">
                  <c:v>0.13464838171241889</c:v>
                </c:pt>
                <c:pt idx="1444">
                  <c:v>0.13491547601337475</c:v>
                </c:pt>
                <c:pt idx="1445">
                  <c:v>0.13518167914255103</c:v>
                </c:pt>
                <c:pt idx="1446">
                  <c:v>0.13545903563499453</c:v>
                </c:pt>
                <c:pt idx="1447">
                  <c:v>0.1357376495887857</c:v>
                </c:pt>
                <c:pt idx="1448">
                  <c:v>0.13600595072791177</c:v>
                </c:pt>
                <c:pt idx="1449">
                  <c:v>0.1362778247282101</c:v>
                </c:pt>
                <c:pt idx="1450">
                  <c:v>0.13656072193444921</c:v>
                </c:pt>
                <c:pt idx="1451">
                  <c:v>0.13686062300441854</c:v>
                </c:pt>
                <c:pt idx="1452">
                  <c:v>0.13718534889730913</c:v>
                </c:pt>
                <c:pt idx="1453">
                  <c:v>0.1375205011462769</c:v>
                </c:pt>
                <c:pt idx="1454">
                  <c:v>0.13785413623079978</c:v>
                </c:pt>
                <c:pt idx="1455">
                  <c:v>0.13817317183469238</c:v>
                </c:pt>
                <c:pt idx="1456">
                  <c:v>0.13848828572316244</c:v>
                </c:pt>
                <c:pt idx="1457">
                  <c:v>0.13880994508658484</c:v>
                </c:pt>
                <c:pt idx="1458">
                  <c:v>0.13912336816091905</c:v>
                </c:pt>
                <c:pt idx="1459">
                  <c:v>0.13944913497266606</c:v>
                </c:pt>
                <c:pt idx="1460">
                  <c:v>0.13979325025810072</c:v>
                </c:pt>
                <c:pt idx="1461">
                  <c:v>0.14013980232307072</c:v>
                </c:pt>
                <c:pt idx="1462">
                  <c:v>0.14049508676828243</c:v>
                </c:pt>
                <c:pt idx="1463">
                  <c:v>0.14084633229132515</c:v>
                </c:pt>
                <c:pt idx="1464">
                  <c:v>0.14120246089451308</c:v>
                </c:pt>
                <c:pt idx="1465">
                  <c:v>0.14154725142878524</c:v>
                </c:pt>
                <c:pt idx="1466">
                  <c:v>0.14189344999488337</c:v>
                </c:pt>
                <c:pt idx="1467">
                  <c:v>0.14223484848446097</c:v>
                </c:pt>
                <c:pt idx="1468">
                  <c:v>0.14258018719999713</c:v>
                </c:pt>
                <c:pt idx="1469">
                  <c:v>0.14293851215760092</c:v>
                </c:pt>
                <c:pt idx="1470">
                  <c:v>0.14328384443781791</c:v>
                </c:pt>
                <c:pt idx="1471">
                  <c:v>0.14362287175214086</c:v>
                </c:pt>
                <c:pt idx="1472">
                  <c:v>0.14394338205936399</c:v>
                </c:pt>
                <c:pt idx="1473">
                  <c:v>0.14425230411165141</c:v>
                </c:pt>
                <c:pt idx="1474">
                  <c:v>0.14456892258971291</c:v>
                </c:pt>
                <c:pt idx="1475">
                  <c:v>0.14488460036002643</c:v>
                </c:pt>
                <c:pt idx="1476">
                  <c:v>0.14521401123715322</c:v>
                </c:pt>
                <c:pt idx="1477">
                  <c:v>0.14553710892236932</c:v>
                </c:pt>
                <c:pt idx="1478">
                  <c:v>0.1458438809745238</c:v>
                </c:pt>
                <c:pt idx="1479">
                  <c:v>0.1461486769960034</c:v>
                </c:pt>
                <c:pt idx="1480">
                  <c:v>0.14645862296751255</c:v>
                </c:pt>
                <c:pt idx="1481">
                  <c:v>0.14677171230060343</c:v>
                </c:pt>
                <c:pt idx="1482">
                  <c:v>0.14708792525763292</c:v>
                </c:pt>
                <c:pt idx="1483">
                  <c:v>0.14741104351588469</c:v>
                </c:pt>
                <c:pt idx="1484">
                  <c:v>0.14773603123432844</c:v>
                </c:pt>
                <c:pt idx="1485">
                  <c:v>0.14805015045030312</c:v>
                </c:pt>
                <c:pt idx="1486">
                  <c:v>0.14834740974184921</c:v>
                </c:pt>
                <c:pt idx="1487">
                  <c:v>0.14864533676769864</c:v>
                </c:pt>
                <c:pt idx="1488">
                  <c:v>0.14892118078428668</c:v>
                </c:pt>
                <c:pt idx="1489">
                  <c:v>0.14918563148014791</c:v>
                </c:pt>
                <c:pt idx="1490">
                  <c:v>0.14946736728316859</c:v>
                </c:pt>
                <c:pt idx="1491">
                  <c:v>0.14974684982516623</c:v>
                </c:pt>
                <c:pt idx="1492">
                  <c:v>0.15001326852554042</c:v>
                </c:pt>
                <c:pt idx="1493">
                  <c:v>0.15028368724438126</c:v>
                </c:pt>
                <c:pt idx="1494">
                  <c:v>0.15054539661023125</c:v>
                </c:pt>
                <c:pt idx="1495">
                  <c:v>0.15078037083868434</c:v>
                </c:pt>
                <c:pt idx="1496">
                  <c:v>0.15102853227502674</c:v>
                </c:pt>
                <c:pt idx="1497">
                  <c:v>0.15126993863687499</c:v>
                </c:pt>
                <c:pt idx="1498">
                  <c:v>0.15148494936238041</c:v>
                </c:pt>
                <c:pt idx="1499">
                  <c:v>0.15170291480268533</c:v>
                </c:pt>
                <c:pt idx="1500">
                  <c:v>0.15189064315684117</c:v>
                </c:pt>
                <c:pt idx="1501">
                  <c:v>0.15208516437800146</c:v>
                </c:pt>
                <c:pt idx="1502">
                  <c:v>0.15227043866919351</c:v>
                </c:pt>
                <c:pt idx="1503">
                  <c:v>0.15248307899887725</c:v>
                </c:pt>
                <c:pt idx="1504">
                  <c:v>0.15267875669484102</c:v>
                </c:pt>
                <c:pt idx="1505">
                  <c:v>0.15288702047194155</c:v>
                </c:pt>
                <c:pt idx="1506">
                  <c:v>0.15310361872271278</c:v>
                </c:pt>
                <c:pt idx="1507">
                  <c:v>0.15327933034959532</c:v>
                </c:pt>
                <c:pt idx="1508">
                  <c:v>0.15348027417108487</c:v>
                </c:pt>
                <c:pt idx="1509">
                  <c:v>0.15370490045842319</c:v>
                </c:pt>
                <c:pt idx="1510">
                  <c:v>0.15391717778414876</c:v>
                </c:pt>
                <c:pt idx="1511">
                  <c:v>0.15415784242151245</c:v>
                </c:pt>
                <c:pt idx="1512">
                  <c:v>0.1543765650710387</c:v>
                </c:pt>
                <c:pt idx="1513">
                  <c:v>0.15455756547097363</c:v>
                </c:pt>
                <c:pt idx="1514">
                  <c:v>0.15474655062295981</c:v>
                </c:pt>
                <c:pt idx="1515">
                  <c:v>0.15493848606896135</c:v>
                </c:pt>
                <c:pt idx="1516">
                  <c:v>0.15513375588960529</c:v>
                </c:pt>
                <c:pt idx="1517">
                  <c:v>0.15534241249696903</c:v>
                </c:pt>
                <c:pt idx="1518">
                  <c:v>0.1555558815758373</c:v>
                </c:pt>
                <c:pt idx="1519">
                  <c:v>0.15576462262178184</c:v>
                </c:pt>
                <c:pt idx="1520">
                  <c:v>0.15595978379745226</c:v>
                </c:pt>
                <c:pt idx="1521">
                  <c:v>0.15614845488188486</c:v>
                </c:pt>
                <c:pt idx="1522">
                  <c:v>0.15635305880508971</c:v>
                </c:pt>
                <c:pt idx="1523">
                  <c:v>0.15656589827792081</c:v>
                </c:pt>
                <c:pt idx="1524">
                  <c:v>0.1567766710580227</c:v>
                </c:pt>
                <c:pt idx="1525">
                  <c:v>0.15699737507833952</c:v>
                </c:pt>
                <c:pt idx="1526">
                  <c:v>0.15721880638564226</c:v>
                </c:pt>
                <c:pt idx="1527">
                  <c:v>0.15740318814604334</c:v>
                </c:pt>
                <c:pt idx="1528">
                  <c:v>0.15753904672523436</c:v>
                </c:pt>
                <c:pt idx="1529">
                  <c:v>0.15770946140900713</c:v>
                </c:pt>
                <c:pt idx="1530">
                  <c:v>0.15789292227524801</c:v>
                </c:pt>
                <c:pt idx="1531">
                  <c:v>0.15808181592179343</c:v>
                </c:pt>
                <c:pt idx="1532">
                  <c:v>0.15832351376362497</c:v>
                </c:pt>
                <c:pt idx="1533">
                  <c:v>0.15853999443192351</c:v>
                </c:pt>
                <c:pt idx="1534">
                  <c:v>0.15872176563918847</c:v>
                </c:pt>
                <c:pt idx="1535">
                  <c:v>0.15892134899425409</c:v>
                </c:pt>
                <c:pt idx="1536">
                  <c:v>0.15911737239475926</c:v>
                </c:pt>
                <c:pt idx="1537">
                  <c:v>0.15927522220996573</c:v>
                </c:pt>
                <c:pt idx="1538">
                  <c:v>0.15943612390929293</c:v>
                </c:pt>
                <c:pt idx="1539">
                  <c:v>0.15960743462930688</c:v>
                </c:pt>
                <c:pt idx="1540">
                  <c:v>0.15974699237379916</c:v>
                </c:pt>
                <c:pt idx="1541">
                  <c:v>0.15989674531450981</c:v>
                </c:pt>
                <c:pt idx="1542">
                  <c:v>0.16006016122904718</c:v>
                </c:pt>
                <c:pt idx="1543">
                  <c:v>0.16020714866133343</c:v>
                </c:pt>
                <c:pt idx="1544">
                  <c:v>0.16035193874792489</c:v>
                </c:pt>
                <c:pt idx="1545">
                  <c:v>0.16047302708669284</c:v>
                </c:pt>
                <c:pt idx="1546">
                  <c:v>0.16058996218244667</c:v>
                </c:pt>
                <c:pt idx="1547">
                  <c:v>0.16069886861408983</c:v>
                </c:pt>
                <c:pt idx="1548">
                  <c:v>0.16076855168002366</c:v>
                </c:pt>
                <c:pt idx="1549">
                  <c:v>0.16087138020461461</c:v>
                </c:pt>
                <c:pt idx="1550">
                  <c:v>0.16099894157902636</c:v>
                </c:pt>
                <c:pt idx="1551">
                  <c:v>0.16110076294820194</c:v>
                </c:pt>
                <c:pt idx="1552">
                  <c:v>0.16118674997096413</c:v>
                </c:pt>
                <c:pt idx="1553">
                  <c:v>0.16128884341423869</c:v>
                </c:pt>
                <c:pt idx="1554">
                  <c:v>0.16134262804437607</c:v>
                </c:pt>
                <c:pt idx="1555">
                  <c:v>0.16135707173832242</c:v>
                </c:pt>
                <c:pt idx="1556">
                  <c:v>0.16135965961595203</c:v>
                </c:pt>
                <c:pt idx="1557">
                  <c:v>0.16133463484247107</c:v>
                </c:pt>
                <c:pt idx="1558">
                  <c:v>0.16130167992521763</c:v>
                </c:pt>
                <c:pt idx="1559">
                  <c:v>0.16127676873311972</c:v>
                </c:pt>
                <c:pt idx="1560">
                  <c:v>0.16125788247860298</c:v>
                </c:pt>
                <c:pt idx="1561">
                  <c:v>0.16123036360727874</c:v>
                </c:pt>
                <c:pt idx="1562">
                  <c:v>0.16115188751321746</c:v>
                </c:pt>
                <c:pt idx="1563">
                  <c:v>0.1610581269447767</c:v>
                </c:pt>
                <c:pt idx="1564">
                  <c:v>0.16094284677326431</c:v>
                </c:pt>
                <c:pt idx="1565">
                  <c:v>0.16078566424068966</c:v>
                </c:pt>
                <c:pt idx="1566">
                  <c:v>0.1605889369921496</c:v>
                </c:pt>
                <c:pt idx="1567">
                  <c:v>0.160341017028165</c:v>
                </c:pt>
                <c:pt idx="1568">
                  <c:v>0.16007164834554866</c:v>
                </c:pt>
                <c:pt idx="1569">
                  <c:v>0.15976528168651943</c:v>
                </c:pt>
                <c:pt idx="1570">
                  <c:v>0.15946119588843755</c:v>
                </c:pt>
                <c:pt idx="1571">
                  <c:v>0.15915138289620195</c:v>
                </c:pt>
                <c:pt idx="1572">
                  <c:v>0.15877406381454334</c:v>
                </c:pt>
                <c:pt idx="1573">
                  <c:v>0.15836441731120393</c:v>
                </c:pt>
                <c:pt idx="1574">
                  <c:v>0.15793065404591392</c:v>
                </c:pt>
                <c:pt idx="1575">
                  <c:v>0.15745337742336837</c:v>
                </c:pt>
                <c:pt idx="1576">
                  <c:v>0.15695422347395213</c:v>
                </c:pt>
                <c:pt idx="1577">
                  <c:v>0.15644261858110275</c:v>
                </c:pt>
                <c:pt idx="1578">
                  <c:v>0.15588024934122244</c:v>
                </c:pt>
                <c:pt idx="1579">
                  <c:v>0.15527289340776187</c:v>
                </c:pt>
                <c:pt idx="1580">
                  <c:v>0.15462395151509498</c:v>
                </c:pt>
                <c:pt idx="1581">
                  <c:v>0.15395805955956426</c:v>
                </c:pt>
                <c:pt idx="1582">
                  <c:v>0.15329629512975407</c:v>
                </c:pt>
                <c:pt idx="1583">
                  <c:v>0.15265173698443718</c:v>
                </c:pt>
                <c:pt idx="1584">
                  <c:v>0.1520002083932829</c:v>
                </c:pt>
                <c:pt idx="1585">
                  <c:v>0.15133426596646413</c:v>
                </c:pt>
                <c:pt idx="1586">
                  <c:v>0.15063808312791493</c:v>
                </c:pt>
                <c:pt idx="1587">
                  <c:v>0.14991219820606616</c:v>
                </c:pt>
                <c:pt idx="1588">
                  <c:v>0.14920181182688788</c:v>
                </c:pt>
                <c:pt idx="1589">
                  <c:v>0.14848537621180263</c:v>
                </c:pt>
                <c:pt idx="1590">
                  <c:v>0.14775507935110976</c:v>
                </c:pt>
                <c:pt idx="1591">
                  <c:v>0.14703659712069156</c:v>
                </c:pt>
                <c:pt idx="1592">
                  <c:v>0.14631119366863132</c:v>
                </c:pt>
                <c:pt idx="1593">
                  <c:v>0.1456137753327581</c:v>
                </c:pt>
                <c:pt idx="1594">
                  <c:v>0.14497949836911567</c:v>
                </c:pt>
                <c:pt idx="1595">
                  <c:v>0.1443555982055966</c:v>
                </c:pt>
                <c:pt idx="1596">
                  <c:v>0.14370480887671785</c:v>
                </c:pt>
                <c:pt idx="1597">
                  <c:v>0.14303540404038628</c:v>
                </c:pt>
                <c:pt idx="1598">
                  <c:v>0.14234625160006628</c:v>
                </c:pt>
                <c:pt idx="1599">
                  <c:v>0.14165551816972669</c:v>
                </c:pt>
                <c:pt idx="1600">
                  <c:v>0.14097789172562791</c:v>
                </c:pt>
                <c:pt idx="1601">
                  <c:v>0.14030949840553975</c:v>
                </c:pt>
                <c:pt idx="1602">
                  <c:v>0.13970268773546551</c:v>
                </c:pt>
                <c:pt idx="1603">
                  <c:v>0.13910011378368717</c:v>
                </c:pt>
                <c:pt idx="1604">
                  <c:v>0.13848041275779971</c:v>
                </c:pt>
                <c:pt idx="1605">
                  <c:v>0.13790434252374806</c:v>
                </c:pt>
                <c:pt idx="1606">
                  <c:v>0.13735470313243098</c:v>
                </c:pt>
                <c:pt idx="1607">
                  <c:v>0.13680904856263446</c:v>
                </c:pt>
                <c:pt idx="1608">
                  <c:v>0.13630574591489822</c:v>
                </c:pt>
                <c:pt idx="1609">
                  <c:v>0.13580733113582438</c:v>
                </c:pt>
                <c:pt idx="1610">
                  <c:v>0.13529907680184544</c:v>
                </c:pt>
                <c:pt idx="1611">
                  <c:v>0.13482930702297224</c:v>
                </c:pt>
                <c:pt idx="1612">
                  <c:v>0.13437156276897294</c:v>
                </c:pt>
                <c:pt idx="1613">
                  <c:v>0.13396985146972504</c:v>
                </c:pt>
                <c:pt idx="1614">
                  <c:v>0.13360306134151667</c:v>
                </c:pt>
                <c:pt idx="1615">
                  <c:v>0.13330465052356788</c:v>
                </c:pt>
                <c:pt idx="1616">
                  <c:v>0.13302780793731939</c:v>
                </c:pt>
                <c:pt idx="1617">
                  <c:v>0.13273901150605841</c:v>
                </c:pt>
                <c:pt idx="1618">
                  <c:v>0.13246866204883789</c:v>
                </c:pt>
                <c:pt idx="1619">
                  <c:v>0.13220578081937825</c:v>
                </c:pt>
                <c:pt idx="1620">
                  <c:v>0.13196981274582806</c:v>
                </c:pt>
                <c:pt idx="1621">
                  <c:v>0.13178044478029277</c:v>
                </c:pt>
                <c:pt idx="1622">
                  <c:v>0.13159875011735087</c:v>
                </c:pt>
                <c:pt idx="1623">
                  <c:v>0.13142742808556479</c:v>
                </c:pt>
                <c:pt idx="1624">
                  <c:v>0.13126019733786076</c:v>
                </c:pt>
                <c:pt idx="1625">
                  <c:v>0.13110851115135419</c:v>
                </c:pt>
                <c:pt idx="1626">
                  <c:v>0.13095727361850595</c:v>
                </c:pt>
                <c:pt idx="1627">
                  <c:v>0.13080340797729126</c:v>
                </c:pt>
                <c:pt idx="1628">
                  <c:v>0.1306602659839097</c:v>
                </c:pt>
                <c:pt idx="1629">
                  <c:v>0.13047195940234504</c:v>
                </c:pt>
                <c:pt idx="1630">
                  <c:v>0.13028811302851448</c:v>
                </c:pt>
                <c:pt idx="1631">
                  <c:v>0.13012539355140271</c:v>
                </c:pt>
                <c:pt idx="1632">
                  <c:v>0.12988304449525134</c:v>
                </c:pt>
                <c:pt idx="1633">
                  <c:v>0.12960797066644408</c:v>
                </c:pt>
                <c:pt idx="1634">
                  <c:v>0.12932836044531779</c:v>
                </c:pt>
                <c:pt idx="1635">
                  <c:v>0.12898044238194764</c:v>
                </c:pt>
                <c:pt idx="1636">
                  <c:v>0.12862864706681265</c:v>
                </c:pt>
                <c:pt idx="1637">
                  <c:v>0.12825763966616391</c:v>
                </c:pt>
                <c:pt idx="1638">
                  <c:v>0.12784866944291179</c:v>
                </c:pt>
                <c:pt idx="1639">
                  <c:v>0.12743050830094982</c:v>
                </c:pt>
                <c:pt idx="1640">
                  <c:v>0.12698286737399295</c:v>
                </c:pt>
                <c:pt idx="1641">
                  <c:v>0.12654165930790195</c:v>
                </c:pt>
                <c:pt idx="1642">
                  <c:v>0.12610522731179333</c:v>
                </c:pt>
              </c:numCache>
            </c:numRef>
          </c:yVal>
          <c:smooth val="1"/>
        </c:ser>
        <c:dLbls>
          <c:showLegendKey val="0"/>
          <c:showVal val="0"/>
          <c:showCatName val="0"/>
          <c:showSerName val="0"/>
          <c:showPercent val="0"/>
          <c:showBubbleSize val="0"/>
        </c:dLbls>
        <c:axId val="110879872"/>
        <c:axId val="110881792"/>
      </c:scatterChart>
      <c:valAx>
        <c:axId val="110879872"/>
        <c:scaling>
          <c:orientation val="minMax"/>
          <c:max val="2500"/>
          <c:min val="350"/>
        </c:scaling>
        <c:delete val="0"/>
        <c:axPos val="b"/>
        <c:title>
          <c:tx>
            <c:rich>
              <a:bodyPr/>
              <a:lstStyle/>
              <a:p>
                <a:pPr>
                  <a:defRPr>
                    <a:solidFill>
                      <a:schemeClr val="bg1"/>
                    </a:solidFill>
                    <a:latin typeface="Times New Roman" panose="02020603050405020304" pitchFamily="18" charset="0"/>
                    <a:cs typeface="Times New Roman" panose="02020603050405020304" pitchFamily="18" charset="0"/>
                  </a:defRPr>
                </a:pPr>
                <a:r>
                  <a:rPr lang="en-US" sz="1600">
                    <a:solidFill>
                      <a:schemeClr val="bg1"/>
                    </a:solidFill>
                    <a:latin typeface="Times New Roman" panose="02020603050405020304" pitchFamily="18" charset="0"/>
                    <a:cs typeface="Times New Roman" panose="02020603050405020304" pitchFamily="18" charset="0"/>
                  </a:rPr>
                  <a:t>Wavelength (nm)</a:t>
                </a:r>
              </a:p>
            </c:rich>
          </c:tx>
          <c:layout>
            <c:manualLayout>
              <c:xMode val="edge"/>
              <c:yMode val="edge"/>
              <c:x val="0.38600886237170362"/>
              <c:y val="0.93781523178992932"/>
            </c:manualLayout>
          </c:layout>
          <c:overlay val="0"/>
        </c:title>
        <c:numFmt formatCode="General" sourceLinked="1"/>
        <c:majorTickMark val="out"/>
        <c:minorTickMark val="none"/>
        <c:tickLblPos val="nextTo"/>
        <c:spPr>
          <a:ln>
            <a:solidFill>
              <a:sysClr val="windowText" lastClr="000000"/>
            </a:solidFill>
          </a:ln>
        </c:spPr>
        <c:txPr>
          <a:bodyPr rot="-2220000"/>
          <a:lstStyle/>
          <a:p>
            <a:pPr>
              <a:defRPr sz="1600">
                <a:solidFill>
                  <a:schemeClr val="bg1"/>
                </a:solidFill>
                <a:latin typeface="Times New Roman" panose="02020603050405020304" pitchFamily="18" charset="0"/>
                <a:cs typeface="Times New Roman" panose="02020603050405020304" pitchFamily="18" charset="0"/>
              </a:defRPr>
            </a:pPr>
            <a:endParaRPr lang="en-US"/>
          </a:p>
        </c:txPr>
        <c:crossAx val="110881792"/>
        <c:crossesAt val="0"/>
        <c:crossBetween val="midCat"/>
        <c:majorUnit val="100"/>
      </c:valAx>
      <c:valAx>
        <c:axId val="110881792"/>
        <c:scaling>
          <c:orientation val="minMax"/>
          <c:max val="0.60000000000000031"/>
          <c:min val="0"/>
        </c:scaling>
        <c:delete val="0"/>
        <c:axPos val="l"/>
        <c:majorGridlines>
          <c:spPr>
            <a:ln>
              <a:noFill/>
            </a:ln>
          </c:spPr>
        </c:majorGridlines>
        <c:title>
          <c:tx>
            <c:rich>
              <a:bodyPr rot="-5400000" vert="horz"/>
              <a:lstStyle/>
              <a:p>
                <a:pPr>
                  <a:defRPr sz="1600">
                    <a:solidFill>
                      <a:schemeClr val="bg1"/>
                    </a:solidFill>
                    <a:latin typeface="Times New Roman" panose="02020603050405020304" pitchFamily="18" charset="0"/>
                    <a:cs typeface="Times New Roman" panose="02020603050405020304" pitchFamily="18" charset="0"/>
                  </a:defRPr>
                </a:pPr>
                <a:r>
                  <a:rPr lang="en-US" sz="1600">
                    <a:solidFill>
                      <a:schemeClr val="bg1"/>
                    </a:solidFill>
                    <a:latin typeface="Times New Roman" panose="02020603050405020304" pitchFamily="18" charset="0"/>
                    <a:cs typeface="Times New Roman" panose="02020603050405020304" pitchFamily="18" charset="0"/>
                  </a:rPr>
                  <a:t>Reflectance </a:t>
                </a:r>
              </a:p>
            </c:rich>
          </c:tx>
          <c:layout/>
          <c:overlay val="0"/>
        </c:title>
        <c:numFmt formatCode="0%" sourceLinked="0"/>
        <c:majorTickMark val="out"/>
        <c:minorTickMark val="none"/>
        <c:tickLblPos val="nextTo"/>
        <c:spPr>
          <a:noFill/>
          <a:ln>
            <a:solidFill>
              <a:sysClr val="windowText" lastClr="000000"/>
            </a:solidFill>
          </a:ln>
        </c:spPr>
        <c:txPr>
          <a:bodyPr/>
          <a:lstStyle/>
          <a:p>
            <a:pPr>
              <a:defRPr sz="1600">
                <a:solidFill>
                  <a:schemeClr val="bg1"/>
                </a:solidFill>
                <a:latin typeface="Times New Roman" panose="02020603050405020304" pitchFamily="18" charset="0"/>
                <a:cs typeface="Times New Roman" panose="02020603050405020304" pitchFamily="18" charset="0"/>
              </a:defRPr>
            </a:pPr>
            <a:endParaRPr lang="en-US"/>
          </a:p>
        </c:txPr>
        <c:crossAx val="110879872"/>
        <c:crosses val="autoZero"/>
        <c:crossBetween val="midCat"/>
      </c:valAx>
      <c:spPr>
        <a:solidFill>
          <a:schemeClr val="tx1">
            <a:alpha val="86000"/>
          </a:schemeClr>
        </a:solidFill>
      </c:spPr>
    </c:plotArea>
    <c:legend>
      <c:legendPos val="r"/>
      <c:layout>
        <c:manualLayout>
          <c:xMode val="edge"/>
          <c:yMode val="edge"/>
          <c:x val="0.85504594958440572"/>
          <c:y val="0.23464199278446726"/>
          <c:w val="0.12792975564477133"/>
          <c:h val="0.45772053204062385"/>
        </c:manualLayout>
      </c:layout>
      <c:overlay val="0"/>
      <c:txPr>
        <a:bodyPr/>
        <a:lstStyle/>
        <a:p>
          <a:pPr>
            <a:defRPr sz="1800">
              <a:solidFill>
                <a:schemeClr val="bg1"/>
              </a:solidFill>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spPr>
    <a:solidFill>
      <a:schemeClr val="tx1"/>
    </a:solidFill>
    <a:ln>
      <a:noFill/>
    </a:ln>
  </c:spPr>
  <c:txPr>
    <a:bodyPr/>
    <a:lstStyle/>
    <a:p>
      <a:pPr>
        <a:defRPr sz="12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008927861290068"/>
          <c:y val="0.10515064523184603"/>
          <c:w val="0.83437186828919108"/>
          <c:h val="0.77199064960629926"/>
        </c:manualLayout>
      </c:layout>
      <c:scatterChart>
        <c:scatterStyle val="lineMarker"/>
        <c:varyColors val="0"/>
        <c:ser>
          <c:idx val="0"/>
          <c:order val="0"/>
          <c:spPr>
            <a:ln w="28575">
              <a:noFill/>
            </a:ln>
          </c:spPr>
          <c:marker>
            <c:symbol val="square"/>
            <c:size val="4"/>
            <c:spPr>
              <a:solidFill>
                <a:schemeClr val="bg1"/>
              </a:solidFill>
              <a:ln>
                <a:solidFill>
                  <a:schemeClr val="bg1"/>
                </a:solidFill>
              </a:ln>
            </c:spPr>
          </c:marker>
          <c:trendline>
            <c:spPr>
              <a:ln>
                <a:solidFill>
                  <a:srgbClr val="C00000"/>
                </a:solidFill>
              </a:ln>
            </c:spPr>
            <c:trendlineType val="linear"/>
            <c:dispRSqr val="1"/>
            <c:dispEq val="1"/>
            <c:trendlineLbl>
              <c:layout>
                <c:manualLayout>
                  <c:x val="8.1813012009862407E-2"/>
                  <c:y val="0.40994969378827645"/>
                </c:manualLayout>
              </c:layout>
              <c:numFmt formatCode="General" sourceLinked="0"/>
            </c:trendlineLbl>
          </c:trendline>
          <c:xVal>
            <c:numRef>
              <c:f>'PLSR Predictions'!$H$41:$H$69</c:f>
              <c:numCache>
                <c:formatCode>General</c:formatCode>
                <c:ptCount val="29"/>
                <c:pt idx="0">
                  <c:v>4.3004632693580414</c:v>
                </c:pt>
                <c:pt idx="1">
                  <c:v>2.0401006711409395</c:v>
                </c:pt>
                <c:pt idx="2">
                  <c:v>3.9935170178282009</c:v>
                </c:pt>
                <c:pt idx="3">
                  <c:v>2.199488957839022</c:v>
                </c:pt>
                <c:pt idx="4">
                  <c:v>2.9766287818152715</c:v>
                </c:pt>
                <c:pt idx="5">
                  <c:v>2.7989834815756036</c:v>
                </c:pt>
                <c:pt idx="6">
                  <c:v>0.39860583016476542</c:v>
                </c:pt>
                <c:pt idx="7">
                  <c:v>0.35306406685236774</c:v>
                </c:pt>
                <c:pt idx="8">
                  <c:v>2.8866899495537455</c:v>
                </c:pt>
                <c:pt idx="9">
                  <c:v>2.9241548042704624</c:v>
                </c:pt>
                <c:pt idx="10">
                  <c:v>1.7574734811957564</c:v>
                </c:pt>
                <c:pt idx="11">
                  <c:v>2.8768946395563768</c:v>
                </c:pt>
                <c:pt idx="12">
                  <c:v>2.6283222591362123</c:v>
                </c:pt>
                <c:pt idx="13">
                  <c:v>3.0865884163940733</c:v>
                </c:pt>
                <c:pt idx="14">
                  <c:v>1.6025611967361735</c:v>
                </c:pt>
                <c:pt idx="15">
                  <c:v>2.2518591968269699</c:v>
                </c:pt>
                <c:pt idx="16">
                  <c:v>1.5712741521416025</c:v>
                </c:pt>
                <c:pt idx="17">
                  <c:v>1.7196623285262052</c:v>
                </c:pt>
                <c:pt idx="18">
                  <c:v>1.7947040498442366</c:v>
                </c:pt>
                <c:pt idx="19">
                  <c:v>2.2352620087336241</c:v>
                </c:pt>
                <c:pt idx="20">
                  <c:v>1.6955278211128444</c:v>
                </c:pt>
                <c:pt idx="21">
                  <c:v>1.7838446383338022</c:v>
                </c:pt>
                <c:pt idx="22">
                  <c:v>1.063727839003354</c:v>
                </c:pt>
                <c:pt idx="23">
                  <c:v>3.1856484529295597</c:v>
                </c:pt>
                <c:pt idx="24">
                  <c:v>4.335751978891822</c:v>
                </c:pt>
                <c:pt idx="25">
                  <c:v>1.4512503157362973</c:v>
                </c:pt>
                <c:pt idx="26">
                  <c:v>1.3887654320987655</c:v>
                </c:pt>
                <c:pt idx="27">
                  <c:v>5.5492055610724931</c:v>
                </c:pt>
                <c:pt idx="28">
                  <c:v>0.93235911795589776</c:v>
                </c:pt>
              </c:numCache>
            </c:numRef>
          </c:xVal>
          <c:yVal>
            <c:numRef>
              <c:f>'PLSR Predictions'!$O$10:$O$38</c:f>
              <c:numCache>
                <c:formatCode>General</c:formatCode>
                <c:ptCount val="29"/>
                <c:pt idx="0">
                  <c:v>3.215816604</c:v>
                </c:pt>
                <c:pt idx="1">
                  <c:v>2.2298092292999998</c:v>
                </c:pt>
                <c:pt idx="2">
                  <c:v>4.2675755772999997</c:v>
                </c:pt>
                <c:pt idx="3">
                  <c:v>2.2456765330000001</c:v>
                </c:pt>
                <c:pt idx="4">
                  <c:v>1.6879145033</c:v>
                </c:pt>
                <c:pt idx="5">
                  <c:v>3.5225872648999998</c:v>
                </c:pt>
                <c:pt idx="6">
                  <c:v>1.2375834118</c:v>
                </c:pt>
                <c:pt idx="7">
                  <c:v>1.6879145033</c:v>
                </c:pt>
                <c:pt idx="8">
                  <c:v>2.6381217063000002</c:v>
                </c:pt>
                <c:pt idx="9">
                  <c:v>2.6015289293000001</c:v>
                </c:pt>
                <c:pt idx="10">
                  <c:v>1.5899696398000001</c:v>
                </c:pt>
                <c:pt idx="11">
                  <c:v>2.7941373127000002</c:v>
                </c:pt>
                <c:pt idx="12">
                  <c:v>2.3302908109999998</c:v>
                </c:pt>
                <c:pt idx="13">
                  <c:v>2.1622289432000001</c:v>
                </c:pt>
                <c:pt idx="14">
                  <c:v>1.8071518357</c:v>
                </c:pt>
                <c:pt idx="15">
                  <c:v>1.8611251164</c:v>
                </c:pt>
                <c:pt idx="16">
                  <c:v>1.5725612703</c:v>
                </c:pt>
                <c:pt idx="17">
                  <c:v>2.1590360613000001</c:v>
                </c:pt>
                <c:pt idx="18">
                  <c:v>2.0539025912</c:v>
                </c:pt>
                <c:pt idx="19">
                  <c:v>1.2328366086</c:v>
                </c:pt>
                <c:pt idx="20">
                  <c:v>1.0456410312</c:v>
                </c:pt>
                <c:pt idx="21">
                  <c:v>3.1049674182999998</c:v>
                </c:pt>
                <c:pt idx="22">
                  <c:v>2.6251256818000002</c:v>
                </c:pt>
                <c:pt idx="23">
                  <c:v>2.9412072011000001</c:v>
                </c:pt>
                <c:pt idx="24">
                  <c:v>3.8484054249000001</c:v>
                </c:pt>
                <c:pt idx="25">
                  <c:v>1.2709708006</c:v>
                </c:pt>
                <c:pt idx="26">
                  <c:v>1.8081418191</c:v>
                </c:pt>
                <c:pt idx="27">
                  <c:v>3.6093590151999999</c:v>
                </c:pt>
                <c:pt idx="28">
                  <c:v>2.6307928731999999</c:v>
                </c:pt>
              </c:numCache>
            </c:numRef>
          </c:yVal>
          <c:smooth val="0"/>
        </c:ser>
        <c:dLbls>
          <c:showLegendKey val="0"/>
          <c:showVal val="0"/>
          <c:showCatName val="0"/>
          <c:showSerName val="0"/>
          <c:showPercent val="0"/>
          <c:showBubbleSize val="0"/>
        </c:dLbls>
        <c:axId val="114123136"/>
        <c:axId val="114125056"/>
      </c:scatterChart>
      <c:valAx>
        <c:axId val="114123136"/>
        <c:scaling>
          <c:orientation val="minMax"/>
        </c:scaling>
        <c:delete val="0"/>
        <c:axPos val="b"/>
        <c:title>
          <c:tx>
            <c:rich>
              <a:bodyPr/>
              <a:lstStyle/>
              <a:p>
                <a:pPr>
                  <a:defRPr/>
                </a:pPr>
                <a:r>
                  <a:rPr lang="en-US"/>
                  <a:t>Actual </a:t>
                </a:r>
              </a:p>
            </c:rich>
          </c:tx>
          <c:layout/>
          <c:overlay val="0"/>
        </c:title>
        <c:numFmt formatCode="General" sourceLinked="1"/>
        <c:majorTickMark val="out"/>
        <c:minorTickMark val="none"/>
        <c:tickLblPos val="nextTo"/>
        <c:crossAx val="114125056"/>
        <c:crosses val="autoZero"/>
        <c:crossBetween val="midCat"/>
      </c:valAx>
      <c:valAx>
        <c:axId val="114125056"/>
        <c:scaling>
          <c:orientation val="minMax"/>
          <c:max val="6"/>
          <c:min val="0"/>
        </c:scaling>
        <c:delete val="0"/>
        <c:axPos val="l"/>
        <c:title>
          <c:tx>
            <c:rich>
              <a:bodyPr rot="-5400000" vert="horz"/>
              <a:lstStyle/>
              <a:p>
                <a:pPr>
                  <a:defRPr/>
                </a:pPr>
                <a:r>
                  <a:rPr lang="en-US"/>
                  <a:t>Predicted</a:t>
                </a:r>
              </a:p>
            </c:rich>
          </c:tx>
          <c:layout/>
          <c:overlay val="0"/>
        </c:title>
        <c:numFmt formatCode="General" sourceLinked="1"/>
        <c:majorTickMark val="out"/>
        <c:minorTickMark val="none"/>
        <c:tickLblPos val="nextTo"/>
        <c:crossAx val="114123136"/>
        <c:crosses val="autoZero"/>
        <c:crossBetween val="midCat"/>
        <c:majorUnit val="1"/>
        <c:minorUnit val="0.1"/>
      </c:valAx>
    </c:plotArea>
    <c:plotVisOnly val="1"/>
    <c:dispBlanksAs val="gap"/>
    <c:showDLblsOverMax val="0"/>
  </c:chart>
  <c:spPr>
    <a:solidFill>
      <a:schemeClr val="tx1"/>
    </a:solidFill>
    <a:ln>
      <a:noFill/>
    </a:ln>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'PLSR VIP'!$D$2</c:f>
              <c:strCache>
                <c:ptCount val="1"/>
                <c:pt idx="0">
                  <c:v>Dry Vert Density</c:v>
                </c:pt>
              </c:strCache>
            </c:strRef>
          </c:tx>
          <c:spPr>
            <a:ln w="19050">
              <a:solidFill>
                <a:schemeClr val="bg1"/>
              </a:solidFill>
            </a:ln>
          </c:spPr>
          <c:marker>
            <c:symbol val="none"/>
          </c:marker>
          <c:xVal>
            <c:numRef>
              <c:f>'PLSR VIP'!$G$3:$G$1645</c:f>
              <c:numCache>
                <c:formatCode>General</c:formatCode>
                <c:ptCount val="1643"/>
                <c:pt idx="0">
                  <c:v>350</c:v>
                </c:pt>
                <c:pt idx="1">
                  <c:v>355</c:v>
                </c:pt>
                <c:pt idx="2">
                  <c:v>360</c:v>
                </c:pt>
                <c:pt idx="3">
                  <c:v>365</c:v>
                </c:pt>
                <c:pt idx="4">
                  <c:v>370</c:v>
                </c:pt>
                <c:pt idx="5">
                  <c:v>375</c:v>
                </c:pt>
                <c:pt idx="6">
                  <c:v>380</c:v>
                </c:pt>
                <c:pt idx="7">
                  <c:v>385</c:v>
                </c:pt>
                <c:pt idx="8">
                  <c:v>390</c:v>
                </c:pt>
                <c:pt idx="9">
                  <c:v>395</c:v>
                </c:pt>
                <c:pt idx="10">
                  <c:v>400</c:v>
                </c:pt>
                <c:pt idx="11">
                  <c:v>405</c:v>
                </c:pt>
                <c:pt idx="12">
                  <c:v>410</c:v>
                </c:pt>
                <c:pt idx="13">
                  <c:v>415</c:v>
                </c:pt>
                <c:pt idx="14">
                  <c:v>420</c:v>
                </c:pt>
                <c:pt idx="15">
                  <c:v>425</c:v>
                </c:pt>
                <c:pt idx="16">
                  <c:v>430</c:v>
                </c:pt>
                <c:pt idx="17">
                  <c:v>435</c:v>
                </c:pt>
                <c:pt idx="18">
                  <c:v>440</c:v>
                </c:pt>
                <c:pt idx="19">
                  <c:v>445</c:v>
                </c:pt>
                <c:pt idx="20">
                  <c:v>450</c:v>
                </c:pt>
                <c:pt idx="21">
                  <c:v>455</c:v>
                </c:pt>
                <c:pt idx="22">
                  <c:v>460</c:v>
                </c:pt>
                <c:pt idx="23">
                  <c:v>465</c:v>
                </c:pt>
                <c:pt idx="24">
                  <c:v>470</c:v>
                </c:pt>
                <c:pt idx="25">
                  <c:v>475</c:v>
                </c:pt>
                <c:pt idx="26">
                  <c:v>480</c:v>
                </c:pt>
                <c:pt idx="27">
                  <c:v>485</c:v>
                </c:pt>
                <c:pt idx="28">
                  <c:v>490</c:v>
                </c:pt>
                <c:pt idx="29">
                  <c:v>500</c:v>
                </c:pt>
                <c:pt idx="30">
                  <c:v>505</c:v>
                </c:pt>
                <c:pt idx="31">
                  <c:v>510</c:v>
                </c:pt>
                <c:pt idx="32">
                  <c:v>515</c:v>
                </c:pt>
                <c:pt idx="33">
                  <c:v>520</c:v>
                </c:pt>
                <c:pt idx="34">
                  <c:v>525</c:v>
                </c:pt>
                <c:pt idx="35">
                  <c:v>530</c:v>
                </c:pt>
                <c:pt idx="36">
                  <c:v>535</c:v>
                </c:pt>
                <c:pt idx="37">
                  <c:v>540</c:v>
                </c:pt>
                <c:pt idx="38">
                  <c:v>545</c:v>
                </c:pt>
                <c:pt idx="39">
                  <c:v>550</c:v>
                </c:pt>
                <c:pt idx="40">
                  <c:v>555</c:v>
                </c:pt>
                <c:pt idx="41">
                  <c:v>560</c:v>
                </c:pt>
                <c:pt idx="42">
                  <c:v>565</c:v>
                </c:pt>
                <c:pt idx="43">
                  <c:v>570</c:v>
                </c:pt>
                <c:pt idx="44">
                  <c:v>575</c:v>
                </c:pt>
                <c:pt idx="45">
                  <c:v>580</c:v>
                </c:pt>
                <c:pt idx="46">
                  <c:v>585</c:v>
                </c:pt>
                <c:pt idx="47">
                  <c:v>590</c:v>
                </c:pt>
                <c:pt idx="48">
                  <c:v>595</c:v>
                </c:pt>
                <c:pt idx="49">
                  <c:v>600</c:v>
                </c:pt>
                <c:pt idx="50">
                  <c:v>605</c:v>
                </c:pt>
                <c:pt idx="51">
                  <c:v>610</c:v>
                </c:pt>
                <c:pt idx="52">
                  <c:v>615</c:v>
                </c:pt>
                <c:pt idx="53">
                  <c:v>620</c:v>
                </c:pt>
                <c:pt idx="54">
                  <c:v>625</c:v>
                </c:pt>
                <c:pt idx="55">
                  <c:v>630</c:v>
                </c:pt>
                <c:pt idx="56">
                  <c:v>635</c:v>
                </c:pt>
                <c:pt idx="57">
                  <c:v>640</c:v>
                </c:pt>
                <c:pt idx="58">
                  <c:v>645</c:v>
                </c:pt>
                <c:pt idx="59">
                  <c:v>650</c:v>
                </c:pt>
                <c:pt idx="60">
                  <c:v>655</c:v>
                </c:pt>
                <c:pt idx="61">
                  <c:v>660</c:v>
                </c:pt>
                <c:pt idx="62">
                  <c:v>665</c:v>
                </c:pt>
                <c:pt idx="63">
                  <c:v>670</c:v>
                </c:pt>
                <c:pt idx="64">
                  <c:v>675</c:v>
                </c:pt>
                <c:pt idx="65">
                  <c:v>680</c:v>
                </c:pt>
                <c:pt idx="66">
                  <c:v>685</c:v>
                </c:pt>
                <c:pt idx="67">
                  <c:v>690</c:v>
                </c:pt>
                <c:pt idx="68">
                  <c:v>695</c:v>
                </c:pt>
                <c:pt idx="69">
                  <c:v>700</c:v>
                </c:pt>
                <c:pt idx="70">
                  <c:v>705</c:v>
                </c:pt>
                <c:pt idx="71">
                  <c:v>710</c:v>
                </c:pt>
                <c:pt idx="72">
                  <c:v>715</c:v>
                </c:pt>
                <c:pt idx="73">
                  <c:v>720</c:v>
                </c:pt>
                <c:pt idx="74">
                  <c:v>725</c:v>
                </c:pt>
                <c:pt idx="75">
                  <c:v>730</c:v>
                </c:pt>
                <c:pt idx="76">
                  <c:v>735</c:v>
                </c:pt>
                <c:pt idx="77">
                  <c:v>740</c:v>
                </c:pt>
                <c:pt idx="78">
                  <c:v>745</c:v>
                </c:pt>
                <c:pt idx="79">
                  <c:v>750</c:v>
                </c:pt>
                <c:pt idx="80">
                  <c:v>755</c:v>
                </c:pt>
                <c:pt idx="81">
                  <c:v>760</c:v>
                </c:pt>
                <c:pt idx="82">
                  <c:v>765</c:v>
                </c:pt>
                <c:pt idx="83">
                  <c:v>770</c:v>
                </c:pt>
                <c:pt idx="84">
                  <c:v>775</c:v>
                </c:pt>
                <c:pt idx="85">
                  <c:v>780</c:v>
                </c:pt>
                <c:pt idx="86">
                  <c:v>785</c:v>
                </c:pt>
                <c:pt idx="87">
                  <c:v>790</c:v>
                </c:pt>
                <c:pt idx="88">
                  <c:v>795</c:v>
                </c:pt>
                <c:pt idx="89">
                  <c:v>800</c:v>
                </c:pt>
                <c:pt idx="90">
                  <c:v>805</c:v>
                </c:pt>
                <c:pt idx="91">
                  <c:v>810</c:v>
                </c:pt>
                <c:pt idx="92">
                  <c:v>815</c:v>
                </c:pt>
                <c:pt idx="93">
                  <c:v>820</c:v>
                </c:pt>
                <c:pt idx="94">
                  <c:v>825</c:v>
                </c:pt>
                <c:pt idx="95">
                  <c:v>830</c:v>
                </c:pt>
                <c:pt idx="96">
                  <c:v>835</c:v>
                </c:pt>
                <c:pt idx="97">
                  <c:v>840</c:v>
                </c:pt>
                <c:pt idx="98">
                  <c:v>845</c:v>
                </c:pt>
                <c:pt idx="99">
                  <c:v>850</c:v>
                </c:pt>
                <c:pt idx="100">
                  <c:v>855</c:v>
                </c:pt>
                <c:pt idx="101">
                  <c:v>860</c:v>
                </c:pt>
                <c:pt idx="102">
                  <c:v>865</c:v>
                </c:pt>
                <c:pt idx="103">
                  <c:v>870</c:v>
                </c:pt>
                <c:pt idx="104">
                  <c:v>875</c:v>
                </c:pt>
                <c:pt idx="105">
                  <c:v>880</c:v>
                </c:pt>
                <c:pt idx="106">
                  <c:v>885</c:v>
                </c:pt>
                <c:pt idx="107">
                  <c:v>890</c:v>
                </c:pt>
                <c:pt idx="108">
                  <c:v>895</c:v>
                </c:pt>
                <c:pt idx="109">
                  <c:v>905</c:v>
                </c:pt>
                <c:pt idx="110">
                  <c:v>910</c:v>
                </c:pt>
                <c:pt idx="111">
                  <c:v>915</c:v>
                </c:pt>
                <c:pt idx="112">
                  <c:v>920</c:v>
                </c:pt>
                <c:pt idx="113">
                  <c:v>925</c:v>
                </c:pt>
                <c:pt idx="114">
                  <c:v>930</c:v>
                </c:pt>
                <c:pt idx="115">
                  <c:v>935</c:v>
                </c:pt>
                <c:pt idx="116">
                  <c:v>940</c:v>
                </c:pt>
                <c:pt idx="117">
                  <c:v>945</c:v>
                </c:pt>
                <c:pt idx="118">
                  <c:v>950</c:v>
                </c:pt>
                <c:pt idx="119">
                  <c:v>955</c:v>
                </c:pt>
                <c:pt idx="120">
                  <c:v>960</c:v>
                </c:pt>
                <c:pt idx="121">
                  <c:v>965</c:v>
                </c:pt>
                <c:pt idx="122">
                  <c:v>970</c:v>
                </c:pt>
                <c:pt idx="123">
                  <c:v>975</c:v>
                </c:pt>
                <c:pt idx="124">
                  <c:v>980</c:v>
                </c:pt>
                <c:pt idx="125">
                  <c:v>985</c:v>
                </c:pt>
                <c:pt idx="126">
                  <c:v>990</c:v>
                </c:pt>
                <c:pt idx="127">
                  <c:v>995</c:v>
                </c:pt>
                <c:pt idx="128">
                  <c:v>1000</c:v>
                </c:pt>
                <c:pt idx="129">
                  <c:v>1005</c:v>
                </c:pt>
                <c:pt idx="130">
                  <c:v>1010</c:v>
                </c:pt>
                <c:pt idx="131">
                  <c:v>1015</c:v>
                </c:pt>
                <c:pt idx="132">
                  <c:v>1020</c:v>
                </c:pt>
                <c:pt idx="133">
                  <c:v>1025</c:v>
                </c:pt>
                <c:pt idx="134">
                  <c:v>1030</c:v>
                </c:pt>
                <c:pt idx="135">
                  <c:v>1035</c:v>
                </c:pt>
                <c:pt idx="136">
                  <c:v>1040</c:v>
                </c:pt>
                <c:pt idx="137">
                  <c:v>1045</c:v>
                </c:pt>
                <c:pt idx="138">
                  <c:v>1050</c:v>
                </c:pt>
                <c:pt idx="139">
                  <c:v>1055</c:v>
                </c:pt>
                <c:pt idx="140">
                  <c:v>1060</c:v>
                </c:pt>
                <c:pt idx="141">
                  <c:v>1065</c:v>
                </c:pt>
                <c:pt idx="142">
                  <c:v>1070</c:v>
                </c:pt>
                <c:pt idx="143">
                  <c:v>1075</c:v>
                </c:pt>
                <c:pt idx="144">
                  <c:v>1080</c:v>
                </c:pt>
                <c:pt idx="145">
                  <c:v>1085</c:v>
                </c:pt>
                <c:pt idx="146">
                  <c:v>1090</c:v>
                </c:pt>
                <c:pt idx="147">
                  <c:v>1095</c:v>
                </c:pt>
                <c:pt idx="148">
                  <c:v>1100</c:v>
                </c:pt>
                <c:pt idx="149">
                  <c:v>1105</c:v>
                </c:pt>
                <c:pt idx="150">
                  <c:v>1110</c:v>
                </c:pt>
                <c:pt idx="151">
                  <c:v>1115</c:v>
                </c:pt>
                <c:pt idx="152">
                  <c:v>1120</c:v>
                </c:pt>
                <c:pt idx="153">
                  <c:v>1125</c:v>
                </c:pt>
                <c:pt idx="154">
                  <c:v>1130</c:v>
                </c:pt>
                <c:pt idx="155">
                  <c:v>1135</c:v>
                </c:pt>
                <c:pt idx="156">
                  <c:v>1140</c:v>
                </c:pt>
                <c:pt idx="157">
                  <c:v>1145</c:v>
                </c:pt>
                <c:pt idx="158">
                  <c:v>1150</c:v>
                </c:pt>
                <c:pt idx="159">
                  <c:v>1155</c:v>
                </c:pt>
                <c:pt idx="160">
                  <c:v>1160</c:v>
                </c:pt>
                <c:pt idx="161">
                  <c:v>1165</c:v>
                </c:pt>
                <c:pt idx="162">
                  <c:v>1170</c:v>
                </c:pt>
                <c:pt idx="163">
                  <c:v>1175</c:v>
                </c:pt>
                <c:pt idx="164">
                  <c:v>1180</c:v>
                </c:pt>
                <c:pt idx="165">
                  <c:v>1185</c:v>
                </c:pt>
                <c:pt idx="166">
                  <c:v>1190</c:v>
                </c:pt>
                <c:pt idx="167">
                  <c:v>1195</c:v>
                </c:pt>
                <c:pt idx="168">
                  <c:v>1200</c:v>
                </c:pt>
                <c:pt idx="169">
                  <c:v>1205</c:v>
                </c:pt>
                <c:pt idx="170">
                  <c:v>1210</c:v>
                </c:pt>
                <c:pt idx="171">
                  <c:v>1215</c:v>
                </c:pt>
                <c:pt idx="172">
                  <c:v>1220</c:v>
                </c:pt>
                <c:pt idx="173">
                  <c:v>1225</c:v>
                </c:pt>
                <c:pt idx="174">
                  <c:v>1230</c:v>
                </c:pt>
                <c:pt idx="175">
                  <c:v>1235</c:v>
                </c:pt>
                <c:pt idx="176">
                  <c:v>1240</c:v>
                </c:pt>
                <c:pt idx="177">
                  <c:v>1245</c:v>
                </c:pt>
                <c:pt idx="178">
                  <c:v>1250</c:v>
                </c:pt>
                <c:pt idx="179">
                  <c:v>1255</c:v>
                </c:pt>
                <c:pt idx="180">
                  <c:v>1260</c:v>
                </c:pt>
                <c:pt idx="181">
                  <c:v>1265</c:v>
                </c:pt>
                <c:pt idx="182">
                  <c:v>1270</c:v>
                </c:pt>
                <c:pt idx="183">
                  <c:v>1275</c:v>
                </c:pt>
                <c:pt idx="184">
                  <c:v>1280</c:v>
                </c:pt>
                <c:pt idx="185">
                  <c:v>1285</c:v>
                </c:pt>
                <c:pt idx="186">
                  <c:v>1290</c:v>
                </c:pt>
                <c:pt idx="187">
                  <c:v>1295</c:v>
                </c:pt>
                <c:pt idx="188">
                  <c:v>1300</c:v>
                </c:pt>
                <c:pt idx="189">
                  <c:v>1305</c:v>
                </c:pt>
                <c:pt idx="190">
                  <c:v>1310</c:v>
                </c:pt>
                <c:pt idx="191">
                  <c:v>1315</c:v>
                </c:pt>
                <c:pt idx="192">
                  <c:v>1320</c:v>
                </c:pt>
                <c:pt idx="193">
                  <c:v>1325</c:v>
                </c:pt>
                <c:pt idx="194">
                  <c:v>1330</c:v>
                </c:pt>
                <c:pt idx="195">
                  <c:v>1335</c:v>
                </c:pt>
                <c:pt idx="196">
                  <c:v>1340</c:v>
                </c:pt>
                <c:pt idx="197">
                  <c:v>1345</c:v>
                </c:pt>
                <c:pt idx="198">
                  <c:v>1350</c:v>
                </c:pt>
                <c:pt idx="199">
                  <c:v>1450</c:v>
                </c:pt>
                <c:pt idx="200">
                  <c:v>1455</c:v>
                </c:pt>
                <c:pt idx="201">
                  <c:v>1460</c:v>
                </c:pt>
                <c:pt idx="202">
                  <c:v>1465</c:v>
                </c:pt>
                <c:pt idx="203">
                  <c:v>1470</c:v>
                </c:pt>
                <c:pt idx="204">
                  <c:v>1475</c:v>
                </c:pt>
                <c:pt idx="205">
                  <c:v>1480</c:v>
                </c:pt>
                <c:pt idx="206">
                  <c:v>1485</c:v>
                </c:pt>
                <c:pt idx="207">
                  <c:v>1490</c:v>
                </c:pt>
                <c:pt idx="208">
                  <c:v>1495</c:v>
                </c:pt>
                <c:pt idx="209">
                  <c:v>1500</c:v>
                </c:pt>
                <c:pt idx="210">
                  <c:v>1505</c:v>
                </c:pt>
                <c:pt idx="211">
                  <c:v>1510</c:v>
                </c:pt>
                <c:pt idx="212">
                  <c:v>1515</c:v>
                </c:pt>
                <c:pt idx="213">
                  <c:v>1520</c:v>
                </c:pt>
                <c:pt idx="214">
                  <c:v>1525</c:v>
                </c:pt>
                <c:pt idx="215">
                  <c:v>1530</c:v>
                </c:pt>
                <c:pt idx="216">
                  <c:v>1535</c:v>
                </c:pt>
                <c:pt idx="217">
                  <c:v>1540</c:v>
                </c:pt>
                <c:pt idx="218">
                  <c:v>1545</c:v>
                </c:pt>
                <c:pt idx="219">
                  <c:v>1550</c:v>
                </c:pt>
                <c:pt idx="220">
                  <c:v>1555</c:v>
                </c:pt>
                <c:pt idx="221">
                  <c:v>1560</c:v>
                </c:pt>
                <c:pt idx="222">
                  <c:v>1565</c:v>
                </c:pt>
                <c:pt idx="223">
                  <c:v>1570</c:v>
                </c:pt>
                <c:pt idx="224">
                  <c:v>1575</c:v>
                </c:pt>
                <c:pt idx="225">
                  <c:v>1580</c:v>
                </c:pt>
                <c:pt idx="226">
                  <c:v>1585</c:v>
                </c:pt>
                <c:pt idx="227">
                  <c:v>1590</c:v>
                </c:pt>
                <c:pt idx="228">
                  <c:v>1595</c:v>
                </c:pt>
                <c:pt idx="229">
                  <c:v>1600</c:v>
                </c:pt>
                <c:pt idx="230">
                  <c:v>1605</c:v>
                </c:pt>
                <c:pt idx="231">
                  <c:v>1610</c:v>
                </c:pt>
                <c:pt idx="232">
                  <c:v>1615</c:v>
                </c:pt>
                <c:pt idx="233">
                  <c:v>1620</c:v>
                </c:pt>
                <c:pt idx="234">
                  <c:v>1625</c:v>
                </c:pt>
                <c:pt idx="235">
                  <c:v>1630</c:v>
                </c:pt>
                <c:pt idx="236">
                  <c:v>1635</c:v>
                </c:pt>
                <c:pt idx="237">
                  <c:v>1640</c:v>
                </c:pt>
                <c:pt idx="238">
                  <c:v>1645</c:v>
                </c:pt>
                <c:pt idx="239">
                  <c:v>1650</c:v>
                </c:pt>
                <c:pt idx="240">
                  <c:v>1655</c:v>
                </c:pt>
                <c:pt idx="241">
                  <c:v>1660</c:v>
                </c:pt>
                <c:pt idx="242">
                  <c:v>1665</c:v>
                </c:pt>
                <c:pt idx="243">
                  <c:v>1670</c:v>
                </c:pt>
                <c:pt idx="244">
                  <c:v>1675</c:v>
                </c:pt>
                <c:pt idx="245">
                  <c:v>1680</c:v>
                </c:pt>
                <c:pt idx="246">
                  <c:v>1685</c:v>
                </c:pt>
                <c:pt idx="247">
                  <c:v>1690</c:v>
                </c:pt>
                <c:pt idx="248">
                  <c:v>1695</c:v>
                </c:pt>
                <c:pt idx="249">
                  <c:v>1700</c:v>
                </c:pt>
                <c:pt idx="250">
                  <c:v>1705</c:v>
                </c:pt>
                <c:pt idx="251">
                  <c:v>1710</c:v>
                </c:pt>
                <c:pt idx="252">
                  <c:v>1715</c:v>
                </c:pt>
                <c:pt idx="253">
                  <c:v>1720</c:v>
                </c:pt>
                <c:pt idx="254">
                  <c:v>1725</c:v>
                </c:pt>
                <c:pt idx="255">
                  <c:v>1730</c:v>
                </c:pt>
                <c:pt idx="256">
                  <c:v>1735</c:v>
                </c:pt>
                <c:pt idx="257">
                  <c:v>1740</c:v>
                </c:pt>
                <c:pt idx="258">
                  <c:v>1745</c:v>
                </c:pt>
                <c:pt idx="259">
                  <c:v>1750</c:v>
                </c:pt>
                <c:pt idx="260">
                  <c:v>1755</c:v>
                </c:pt>
                <c:pt idx="261">
                  <c:v>1760</c:v>
                </c:pt>
                <c:pt idx="262">
                  <c:v>1765</c:v>
                </c:pt>
                <c:pt idx="263">
                  <c:v>1770</c:v>
                </c:pt>
                <c:pt idx="264">
                  <c:v>1775</c:v>
                </c:pt>
                <c:pt idx="265">
                  <c:v>1780</c:v>
                </c:pt>
                <c:pt idx="266">
                  <c:v>1785</c:v>
                </c:pt>
                <c:pt idx="267">
                  <c:v>1790</c:v>
                </c:pt>
                <c:pt idx="268">
                  <c:v>2000</c:v>
                </c:pt>
                <c:pt idx="269">
                  <c:v>2005</c:v>
                </c:pt>
                <c:pt idx="270">
                  <c:v>2010</c:v>
                </c:pt>
                <c:pt idx="271">
                  <c:v>2015</c:v>
                </c:pt>
                <c:pt idx="272">
                  <c:v>2020</c:v>
                </c:pt>
                <c:pt idx="273">
                  <c:v>2025</c:v>
                </c:pt>
                <c:pt idx="274">
                  <c:v>2030</c:v>
                </c:pt>
                <c:pt idx="275">
                  <c:v>2035</c:v>
                </c:pt>
                <c:pt idx="276">
                  <c:v>2040</c:v>
                </c:pt>
                <c:pt idx="277">
                  <c:v>2045</c:v>
                </c:pt>
                <c:pt idx="278">
                  <c:v>2050</c:v>
                </c:pt>
                <c:pt idx="279">
                  <c:v>2055</c:v>
                </c:pt>
                <c:pt idx="280">
                  <c:v>2060</c:v>
                </c:pt>
                <c:pt idx="281">
                  <c:v>2065</c:v>
                </c:pt>
                <c:pt idx="282">
                  <c:v>2070</c:v>
                </c:pt>
                <c:pt idx="283">
                  <c:v>2075</c:v>
                </c:pt>
                <c:pt idx="284">
                  <c:v>2080</c:v>
                </c:pt>
                <c:pt idx="285">
                  <c:v>2085</c:v>
                </c:pt>
                <c:pt idx="286">
                  <c:v>2090</c:v>
                </c:pt>
                <c:pt idx="287">
                  <c:v>2095</c:v>
                </c:pt>
                <c:pt idx="288">
                  <c:v>2100</c:v>
                </c:pt>
                <c:pt idx="289">
                  <c:v>2105</c:v>
                </c:pt>
                <c:pt idx="290">
                  <c:v>2110</c:v>
                </c:pt>
                <c:pt idx="291">
                  <c:v>2115</c:v>
                </c:pt>
                <c:pt idx="292">
                  <c:v>2120</c:v>
                </c:pt>
                <c:pt idx="293">
                  <c:v>2125</c:v>
                </c:pt>
                <c:pt idx="294">
                  <c:v>2130</c:v>
                </c:pt>
                <c:pt idx="295">
                  <c:v>2135</c:v>
                </c:pt>
                <c:pt idx="296">
                  <c:v>2140</c:v>
                </c:pt>
                <c:pt idx="297">
                  <c:v>2145</c:v>
                </c:pt>
                <c:pt idx="298">
                  <c:v>2150</c:v>
                </c:pt>
                <c:pt idx="299">
                  <c:v>2155</c:v>
                </c:pt>
                <c:pt idx="300">
                  <c:v>2160</c:v>
                </c:pt>
                <c:pt idx="301">
                  <c:v>2165</c:v>
                </c:pt>
                <c:pt idx="302">
                  <c:v>2170</c:v>
                </c:pt>
                <c:pt idx="303">
                  <c:v>2175</c:v>
                </c:pt>
                <c:pt idx="304">
                  <c:v>2180</c:v>
                </c:pt>
                <c:pt idx="305">
                  <c:v>2185</c:v>
                </c:pt>
                <c:pt idx="306">
                  <c:v>2190</c:v>
                </c:pt>
                <c:pt idx="307">
                  <c:v>2195</c:v>
                </c:pt>
                <c:pt idx="308">
                  <c:v>2200</c:v>
                </c:pt>
                <c:pt idx="309">
                  <c:v>2205</c:v>
                </c:pt>
                <c:pt idx="310">
                  <c:v>2210</c:v>
                </c:pt>
                <c:pt idx="311">
                  <c:v>2215</c:v>
                </c:pt>
                <c:pt idx="312">
                  <c:v>2220</c:v>
                </c:pt>
                <c:pt idx="313">
                  <c:v>2225</c:v>
                </c:pt>
                <c:pt idx="314">
                  <c:v>2230</c:v>
                </c:pt>
                <c:pt idx="315">
                  <c:v>2235</c:v>
                </c:pt>
                <c:pt idx="316">
                  <c:v>2240</c:v>
                </c:pt>
                <c:pt idx="317">
                  <c:v>2245</c:v>
                </c:pt>
                <c:pt idx="318">
                  <c:v>2250</c:v>
                </c:pt>
                <c:pt idx="319">
                  <c:v>2255</c:v>
                </c:pt>
                <c:pt idx="320">
                  <c:v>2260</c:v>
                </c:pt>
                <c:pt idx="321">
                  <c:v>2265</c:v>
                </c:pt>
                <c:pt idx="322">
                  <c:v>2270</c:v>
                </c:pt>
                <c:pt idx="323">
                  <c:v>2275</c:v>
                </c:pt>
                <c:pt idx="324">
                  <c:v>2280</c:v>
                </c:pt>
                <c:pt idx="325">
                  <c:v>2285</c:v>
                </c:pt>
                <c:pt idx="326">
                  <c:v>2290</c:v>
                </c:pt>
                <c:pt idx="327">
                  <c:v>2295</c:v>
                </c:pt>
                <c:pt idx="328">
                  <c:v>2300</c:v>
                </c:pt>
              </c:numCache>
            </c:numRef>
          </c:xVal>
          <c:yVal>
            <c:numRef>
              <c:f>'PLSR VIP'!$M$3:$M$1645</c:f>
              <c:numCache>
                <c:formatCode>General</c:formatCode>
                <c:ptCount val="1643"/>
                <c:pt idx="0">
                  <c:v>0.81989999999999996</c:v>
                </c:pt>
                <c:pt idx="1">
                  <c:v>0.8145</c:v>
                </c:pt>
                <c:pt idx="2">
                  <c:v>0.7409</c:v>
                </c:pt>
                <c:pt idx="3">
                  <c:v>0.74619999999999997</c:v>
                </c:pt>
                <c:pt idx="4">
                  <c:v>0.74109999999999998</c:v>
                </c:pt>
                <c:pt idx="5">
                  <c:v>0.72140000000000004</c:v>
                </c:pt>
                <c:pt idx="6">
                  <c:v>0.69840000000000002</c:v>
                </c:pt>
                <c:pt idx="7">
                  <c:v>0.70340000000000003</c:v>
                </c:pt>
                <c:pt idx="8">
                  <c:v>0.71160000000000001</c:v>
                </c:pt>
                <c:pt idx="9">
                  <c:v>0.72260000000000002</c:v>
                </c:pt>
                <c:pt idx="10">
                  <c:v>0.75700000000000001</c:v>
                </c:pt>
                <c:pt idx="11">
                  <c:v>0.79069999999999996</c:v>
                </c:pt>
                <c:pt idx="12">
                  <c:v>0.82709999999999995</c:v>
                </c:pt>
                <c:pt idx="13">
                  <c:v>0.86460000000000004</c:v>
                </c:pt>
                <c:pt idx="14">
                  <c:v>0.89549999999999996</c:v>
                </c:pt>
                <c:pt idx="15">
                  <c:v>0.91930000000000001</c:v>
                </c:pt>
                <c:pt idx="16">
                  <c:v>0.93810000000000004</c:v>
                </c:pt>
                <c:pt idx="17">
                  <c:v>0.9536</c:v>
                </c:pt>
                <c:pt idx="18">
                  <c:v>0.96889999999999998</c:v>
                </c:pt>
                <c:pt idx="19">
                  <c:v>0.97340000000000004</c:v>
                </c:pt>
                <c:pt idx="20">
                  <c:v>0.95960000000000001</c:v>
                </c:pt>
                <c:pt idx="21">
                  <c:v>0.93920000000000003</c:v>
                </c:pt>
                <c:pt idx="22">
                  <c:v>0.93259999999999998</c:v>
                </c:pt>
                <c:pt idx="23">
                  <c:v>0.93210000000000004</c:v>
                </c:pt>
                <c:pt idx="24">
                  <c:v>0.92649999999999999</c:v>
                </c:pt>
                <c:pt idx="25">
                  <c:v>0.9143</c:v>
                </c:pt>
                <c:pt idx="26">
                  <c:v>0.89939999999999998</c:v>
                </c:pt>
                <c:pt idx="27">
                  <c:v>0.88600000000000001</c:v>
                </c:pt>
                <c:pt idx="28">
                  <c:v>0.87090000000000001</c:v>
                </c:pt>
                <c:pt idx="29">
                  <c:v>0.82369999999999999</c:v>
                </c:pt>
                <c:pt idx="30">
                  <c:v>0.78280000000000005</c:v>
                </c:pt>
                <c:pt idx="31">
                  <c:v>0.7278</c:v>
                </c:pt>
                <c:pt idx="32">
                  <c:v>0.67600000000000005</c:v>
                </c:pt>
                <c:pt idx="33">
                  <c:v>0.66600000000000004</c:v>
                </c:pt>
                <c:pt idx="34">
                  <c:v>0.71060000000000001</c:v>
                </c:pt>
                <c:pt idx="35">
                  <c:v>0.76270000000000004</c:v>
                </c:pt>
                <c:pt idx="36">
                  <c:v>0.79139999999999999</c:v>
                </c:pt>
                <c:pt idx="37">
                  <c:v>0.79830000000000001</c:v>
                </c:pt>
                <c:pt idx="38">
                  <c:v>0.79169999999999996</c:v>
                </c:pt>
                <c:pt idx="39">
                  <c:v>0.78380000000000005</c:v>
                </c:pt>
                <c:pt idx="40">
                  <c:v>0.76629999999999998</c:v>
                </c:pt>
                <c:pt idx="41">
                  <c:v>0.73140000000000005</c:v>
                </c:pt>
                <c:pt idx="42">
                  <c:v>0.70640000000000003</c:v>
                </c:pt>
                <c:pt idx="43">
                  <c:v>0.71430000000000005</c:v>
                </c:pt>
                <c:pt idx="44">
                  <c:v>0.76139999999999997</c:v>
                </c:pt>
                <c:pt idx="45">
                  <c:v>0.82589999999999997</c:v>
                </c:pt>
                <c:pt idx="46">
                  <c:v>0.89059999999999995</c:v>
                </c:pt>
                <c:pt idx="47">
                  <c:v>0.95299999999999996</c:v>
                </c:pt>
                <c:pt idx="48">
                  <c:v>1.0036</c:v>
                </c:pt>
                <c:pt idx="49">
                  <c:v>1.048</c:v>
                </c:pt>
                <c:pt idx="50">
                  <c:v>1.0987</c:v>
                </c:pt>
                <c:pt idx="51">
                  <c:v>1.1597</c:v>
                </c:pt>
                <c:pt idx="52">
                  <c:v>1.2205999999999999</c:v>
                </c:pt>
                <c:pt idx="53">
                  <c:v>1.2697000000000001</c:v>
                </c:pt>
                <c:pt idx="54">
                  <c:v>1.304</c:v>
                </c:pt>
                <c:pt idx="55">
                  <c:v>1.3286</c:v>
                </c:pt>
                <c:pt idx="56">
                  <c:v>1.3573</c:v>
                </c:pt>
                <c:pt idx="57">
                  <c:v>1.3962000000000001</c:v>
                </c:pt>
                <c:pt idx="58">
                  <c:v>1.4305000000000001</c:v>
                </c:pt>
                <c:pt idx="59">
                  <c:v>1.4527000000000001</c:v>
                </c:pt>
                <c:pt idx="60">
                  <c:v>1.4622999999999999</c:v>
                </c:pt>
                <c:pt idx="61">
                  <c:v>1.4614</c:v>
                </c:pt>
                <c:pt idx="62">
                  <c:v>1.4500999999999999</c:v>
                </c:pt>
                <c:pt idx="63">
                  <c:v>1.4326000000000001</c:v>
                </c:pt>
                <c:pt idx="64">
                  <c:v>1.4177999999999999</c:v>
                </c:pt>
                <c:pt idx="65">
                  <c:v>1.4096</c:v>
                </c:pt>
                <c:pt idx="66">
                  <c:v>1.4220999999999999</c:v>
                </c:pt>
                <c:pt idx="67">
                  <c:v>1.4451000000000001</c:v>
                </c:pt>
                <c:pt idx="68">
                  <c:v>1.4083000000000001</c:v>
                </c:pt>
                <c:pt idx="69">
                  <c:v>1.2970999999999999</c:v>
                </c:pt>
                <c:pt idx="70">
                  <c:v>1.1597</c:v>
                </c:pt>
                <c:pt idx="71">
                  <c:v>1.0491999999999999</c:v>
                </c:pt>
                <c:pt idx="72">
                  <c:v>1.0065</c:v>
                </c:pt>
                <c:pt idx="73">
                  <c:v>1.0264</c:v>
                </c:pt>
                <c:pt idx="74">
                  <c:v>1.0960000000000001</c:v>
                </c:pt>
                <c:pt idx="75">
                  <c:v>1.1474</c:v>
                </c:pt>
                <c:pt idx="76">
                  <c:v>1.1711</c:v>
                </c:pt>
                <c:pt idx="77">
                  <c:v>1.1745000000000001</c:v>
                </c:pt>
                <c:pt idx="78">
                  <c:v>1.1662999999999999</c:v>
                </c:pt>
                <c:pt idx="79">
                  <c:v>1.1535</c:v>
                </c:pt>
                <c:pt idx="80">
                  <c:v>1.1400999999999999</c:v>
                </c:pt>
                <c:pt idx="81">
                  <c:v>1.1328</c:v>
                </c:pt>
                <c:pt idx="82">
                  <c:v>1.1185</c:v>
                </c:pt>
                <c:pt idx="83">
                  <c:v>1.1019000000000001</c:v>
                </c:pt>
                <c:pt idx="84">
                  <c:v>1.0904</c:v>
                </c:pt>
                <c:pt idx="85">
                  <c:v>1.0794999999999999</c:v>
                </c:pt>
                <c:pt idx="86">
                  <c:v>1.0694999999999999</c:v>
                </c:pt>
                <c:pt idx="87">
                  <c:v>1.0604</c:v>
                </c:pt>
                <c:pt idx="88">
                  <c:v>1.0506</c:v>
                </c:pt>
                <c:pt idx="89">
                  <c:v>1.0407999999999999</c:v>
                </c:pt>
                <c:pt idx="90">
                  <c:v>1.0307999999999999</c:v>
                </c:pt>
                <c:pt idx="91">
                  <c:v>1.0226</c:v>
                </c:pt>
                <c:pt idx="92">
                  <c:v>1.0177</c:v>
                </c:pt>
                <c:pt idx="93">
                  <c:v>1.0068999999999999</c:v>
                </c:pt>
                <c:pt idx="94">
                  <c:v>0.99570000000000003</c:v>
                </c:pt>
                <c:pt idx="95">
                  <c:v>0.98419999999999996</c:v>
                </c:pt>
                <c:pt idx="96">
                  <c:v>0.97270000000000001</c:v>
                </c:pt>
                <c:pt idx="97">
                  <c:v>0.9627</c:v>
                </c:pt>
                <c:pt idx="98">
                  <c:v>0.9536</c:v>
                </c:pt>
                <c:pt idx="99">
                  <c:v>0.94530000000000003</c:v>
                </c:pt>
                <c:pt idx="100">
                  <c:v>0.93840000000000001</c:v>
                </c:pt>
                <c:pt idx="101">
                  <c:v>0.93049999999999999</c:v>
                </c:pt>
                <c:pt idx="102">
                  <c:v>0.92369999999999997</c:v>
                </c:pt>
                <c:pt idx="103">
                  <c:v>0.91610000000000003</c:v>
                </c:pt>
                <c:pt idx="104">
                  <c:v>0.90790000000000004</c:v>
                </c:pt>
                <c:pt idx="105">
                  <c:v>0.89970000000000006</c:v>
                </c:pt>
                <c:pt idx="106">
                  <c:v>0.89190000000000003</c:v>
                </c:pt>
                <c:pt idx="107">
                  <c:v>0.8841</c:v>
                </c:pt>
                <c:pt idx="108">
                  <c:v>0.88019999999999998</c:v>
                </c:pt>
                <c:pt idx="109">
                  <c:v>0.86860000000000004</c:v>
                </c:pt>
                <c:pt idx="110">
                  <c:v>0.86550000000000005</c:v>
                </c:pt>
                <c:pt idx="111">
                  <c:v>0.85880000000000001</c:v>
                </c:pt>
                <c:pt idx="112">
                  <c:v>0.84719999999999995</c:v>
                </c:pt>
                <c:pt idx="113">
                  <c:v>0.84109999999999996</c:v>
                </c:pt>
                <c:pt idx="114">
                  <c:v>0.86040000000000005</c:v>
                </c:pt>
                <c:pt idx="115">
                  <c:v>0.92290000000000005</c:v>
                </c:pt>
                <c:pt idx="116">
                  <c:v>0.87380000000000002</c:v>
                </c:pt>
                <c:pt idx="117">
                  <c:v>0.85419999999999996</c:v>
                </c:pt>
                <c:pt idx="118">
                  <c:v>0.82579999999999998</c:v>
                </c:pt>
                <c:pt idx="119">
                  <c:v>0.78739999999999999</c:v>
                </c:pt>
                <c:pt idx="120">
                  <c:v>0.75919999999999999</c:v>
                </c:pt>
                <c:pt idx="121">
                  <c:v>0.74639999999999995</c:v>
                </c:pt>
                <c:pt idx="122">
                  <c:v>0.74619999999999997</c:v>
                </c:pt>
                <c:pt idx="123">
                  <c:v>0.74550000000000005</c:v>
                </c:pt>
                <c:pt idx="124">
                  <c:v>0.74539999999999995</c:v>
                </c:pt>
                <c:pt idx="125">
                  <c:v>0.75019999999999998</c:v>
                </c:pt>
                <c:pt idx="126">
                  <c:v>0.75519999999999998</c:v>
                </c:pt>
                <c:pt idx="127">
                  <c:v>0.7601</c:v>
                </c:pt>
                <c:pt idx="128">
                  <c:v>0.76729999999999998</c:v>
                </c:pt>
                <c:pt idx="129">
                  <c:v>0.78010000000000002</c:v>
                </c:pt>
                <c:pt idx="130">
                  <c:v>0.78320000000000001</c:v>
                </c:pt>
                <c:pt idx="131">
                  <c:v>0.78600000000000003</c:v>
                </c:pt>
                <c:pt idx="132">
                  <c:v>0.7893</c:v>
                </c:pt>
                <c:pt idx="133">
                  <c:v>0.79259999999999997</c:v>
                </c:pt>
                <c:pt idx="134">
                  <c:v>0.79590000000000005</c:v>
                </c:pt>
                <c:pt idx="135">
                  <c:v>0.79949999999999999</c:v>
                </c:pt>
                <c:pt idx="136">
                  <c:v>0.80359999999999998</c:v>
                </c:pt>
                <c:pt idx="137">
                  <c:v>0.80769999999999997</c:v>
                </c:pt>
                <c:pt idx="138">
                  <c:v>0.8125</c:v>
                </c:pt>
                <c:pt idx="139">
                  <c:v>0.81699999999999995</c:v>
                </c:pt>
                <c:pt idx="140">
                  <c:v>0.82179999999999997</c:v>
                </c:pt>
                <c:pt idx="141">
                  <c:v>0.82650000000000001</c:v>
                </c:pt>
                <c:pt idx="142">
                  <c:v>0.83099999999999996</c:v>
                </c:pt>
                <c:pt idx="143">
                  <c:v>0.83560000000000001</c:v>
                </c:pt>
                <c:pt idx="144">
                  <c:v>0.84040000000000004</c:v>
                </c:pt>
                <c:pt idx="145">
                  <c:v>0.84489999999999998</c:v>
                </c:pt>
                <c:pt idx="146">
                  <c:v>0.84909999999999997</c:v>
                </c:pt>
                <c:pt idx="147">
                  <c:v>0.85219999999999996</c:v>
                </c:pt>
                <c:pt idx="148">
                  <c:v>0.85440000000000005</c:v>
                </c:pt>
                <c:pt idx="149">
                  <c:v>0.85509999999999997</c:v>
                </c:pt>
                <c:pt idx="150">
                  <c:v>0.85289999999999999</c:v>
                </c:pt>
                <c:pt idx="151">
                  <c:v>0.84809999999999997</c:v>
                </c:pt>
                <c:pt idx="152">
                  <c:v>0.83919999999999995</c:v>
                </c:pt>
                <c:pt idx="153">
                  <c:v>0.8397</c:v>
                </c:pt>
                <c:pt idx="154">
                  <c:v>0.84140000000000004</c:v>
                </c:pt>
                <c:pt idx="155">
                  <c:v>0.84450000000000003</c:v>
                </c:pt>
                <c:pt idx="156">
                  <c:v>0.85960000000000003</c:v>
                </c:pt>
                <c:pt idx="157">
                  <c:v>0.86619999999999997</c:v>
                </c:pt>
                <c:pt idx="158">
                  <c:v>0.87639999999999996</c:v>
                </c:pt>
                <c:pt idx="159">
                  <c:v>0.89219999999999999</c:v>
                </c:pt>
                <c:pt idx="160">
                  <c:v>0.9133</c:v>
                </c:pt>
                <c:pt idx="161">
                  <c:v>0.92769999999999997</c:v>
                </c:pt>
                <c:pt idx="162">
                  <c:v>0.93630000000000002</c:v>
                </c:pt>
                <c:pt idx="163">
                  <c:v>0.94059999999999999</c:v>
                </c:pt>
                <c:pt idx="164">
                  <c:v>0.93700000000000006</c:v>
                </c:pt>
                <c:pt idx="165">
                  <c:v>0.9325</c:v>
                </c:pt>
                <c:pt idx="166">
                  <c:v>0.9325</c:v>
                </c:pt>
                <c:pt idx="167">
                  <c:v>0.93500000000000005</c:v>
                </c:pt>
                <c:pt idx="168">
                  <c:v>0.93769999999999998</c:v>
                </c:pt>
                <c:pt idx="169">
                  <c:v>0.94499999999999995</c:v>
                </c:pt>
                <c:pt idx="170">
                  <c:v>0.95840000000000003</c:v>
                </c:pt>
                <c:pt idx="171">
                  <c:v>0.97950000000000004</c:v>
                </c:pt>
                <c:pt idx="172">
                  <c:v>1.0056</c:v>
                </c:pt>
                <c:pt idx="173">
                  <c:v>1.0355000000000001</c:v>
                </c:pt>
                <c:pt idx="174">
                  <c:v>1.0642</c:v>
                </c:pt>
                <c:pt idx="175">
                  <c:v>1.0885</c:v>
                </c:pt>
                <c:pt idx="176">
                  <c:v>1.1109</c:v>
                </c:pt>
                <c:pt idx="177">
                  <c:v>1.1303000000000001</c:v>
                </c:pt>
                <c:pt idx="178">
                  <c:v>1.147</c:v>
                </c:pt>
                <c:pt idx="179">
                  <c:v>1.1621999999999999</c:v>
                </c:pt>
                <c:pt idx="180">
                  <c:v>1.1768000000000001</c:v>
                </c:pt>
                <c:pt idx="181">
                  <c:v>1.1904999999999999</c:v>
                </c:pt>
                <c:pt idx="182">
                  <c:v>1.2048000000000001</c:v>
                </c:pt>
                <c:pt idx="183">
                  <c:v>1.2212000000000001</c:v>
                </c:pt>
                <c:pt idx="184">
                  <c:v>1.2392000000000001</c:v>
                </c:pt>
                <c:pt idx="185">
                  <c:v>1.2592000000000001</c:v>
                </c:pt>
                <c:pt idx="186">
                  <c:v>1.2766</c:v>
                </c:pt>
                <c:pt idx="187">
                  <c:v>1.2911999999999999</c:v>
                </c:pt>
                <c:pt idx="188">
                  <c:v>1.3025</c:v>
                </c:pt>
                <c:pt idx="189">
                  <c:v>1.3117000000000001</c:v>
                </c:pt>
                <c:pt idx="190">
                  <c:v>1.3130999999999999</c:v>
                </c:pt>
                <c:pt idx="191">
                  <c:v>1.3072999999999999</c:v>
                </c:pt>
                <c:pt idx="192">
                  <c:v>1.3017000000000001</c:v>
                </c:pt>
                <c:pt idx="193">
                  <c:v>1.288</c:v>
                </c:pt>
                <c:pt idx="194">
                  <c:v>1.2499</c:v>
                </c:pt>
                <c:pt idx="195">
                  <c:v>1.2021999999999999</c:v>
                </c:pt>
                <c:pt idx="196">
                  <c:v>1.1800999999999999</c:v>
                </c:pt>
                <c:pt idx="197">
                  <c:v>1.1573</c:v>
                </c:pt>
                <c:pt idx="198">
                  <c:v>1.1279999999999999</c:v>
                </c:pt>
                <c:pt idx="199">
                  <c:v>1.1214999999999999</c:v>
                </c:pt>
                <c:pt idx="200">
                  <c:v>1.1193</c:v>
                </c:pt>
                <c:pt idx="201">
                  <c:v>1.1146</c:v>
                </c:pt>
                <c:pt idx="202">
                  <c:v>1.1096999999999999</c:v>
                </c:pt>
                <c:pt idx="203">
                  <c:v>1.1029</c:v>
                </c:pt>
                <c:pt idx="204">
                  <c:v>1.0971</c:v>
                </c:pt>
                <c:pt idx="205">
                  <c:v>1.0916999999999999</c:v>
                </c:pt>
                <c:pt idx="206">
                  <c:v>1.0873999999999999</c:v>
                </c:pt>
                <c:pt idx="207">
                  <c:v>1.0832999999999999</c:v>
                </c:pt>
                <c:pt idx="208">
                  <c:v>1.0793999999999999</c:v>
                </c:pt>
                <c:pt idx="209">
                  <c:v>1.0746</c:v>
                </c:pt>
                <c:pt idx="210">
                  <c:v>1.0684</c:v>
                </c:pt>
                <c:pt idx="211">
                  <c:v>1.0621</c:v>
                </c:pt>
                <c:pt idx="212">
                  <c:v>1.0550999999999999</c:v>
                </c:pt>
                <c:pt idx="213">
                  <c:v>1.0479000000000001</c:v>
                </c:pt>
                <c:pt idx="214">
                  <c:v>1.0397000000000001</c:v>
                </c:pt>
                <c:pt idx="215">
                  <c:v>1.0308999999999999</c:v>
                </c:pt>
                <c:pt idx="216">
                  <c:v>1.0206999999999999</c:v>
                </c:pt>
                <c:pt idx="217">
                  <c:v>1.0097</c:v>
                </c:pt>
                <c:pt idx="218">
                  <c:v>0.99870000000000003</c:v>
                </c:pt>
                <c:pt idx="219">
                  <c:v>0.98839999999999995</c:v>
                </c:pt>
                <c:pt idx="220">
                  <c:v>0.97809999999999997</c:v>
                </c:pt>
                <c:pt idx="221">
                  <c:v>0.96779999999999999</c:v>
                </c:pt>
                <c:pt idx="222">
                  <c:v>0.95809999999999995</c:v>
                </c:pt>
                <c:pt idx="223">
                  <c:v>0.94899999999999995</c:v>
                </c:pt>
                <c:pt idx="224">
                  <c:v>0.94069999999999998</c:v>
                </c:pt>
                <c:pt idx="225">
                  <c:v>0.93330000000000002</c:v>
                </c:pt>
                <c:pt idx="226">
                  <c:v>0.92710000000000004</c:v>
                </c:pt>
                <c:pt idx="227">
                  <c:v>0.92300000000000004</c:v>
                </c:pt>
                <c:pt idx="228">
                  <c:v>0.91990000000000005</c:v>
                </c:pt>
                <c:pt idx="229">
                  <c:v>0.91800000000000004</c:v>
                </c:pt>
                <c:pt idx="230">
                  <c:v>0.9173</c:v>
                </c:pt>
                <c:pt idx="231">
                  <c:v>0.91690000000000005</c:v>
                </c:pt>
                <c:pt idx="232">
                  <c:v>0.91639999999999999</c:v>
                </c:pt>
                <c:pt idx="233">
                  <c:v>0.9163</c:v>
                </c:pt>
                <c:pt idx="234">
                  <c:v>0.91669999999999996</c:v>
                </c:pt>
                <c:pt idx="235">
                  <c:v>0.9163</c:v>
                </c:pt>
                <c:pt idx="236">
                  <c:v>0.91549999999999998</c:v>
                </c:pt>
                <c:pt idx="237">
                  <c:v>0.91400000000000003</c:v>
                </c:pt>
                <c:pt idx="238">
                  <c:v>0.9113</c:v>
                </c:pt>
                <c:pt idx="239">
                  <c:v>0.90739999999999998</c:v>
                </c:pt>
                <c:pt idx="240">
                  <c:v>0.90200000000000002</c:v>
                </c:pt>
                <c:pt idx="241">
                  <c:v>0.89690000000000003</c:v>
                </c:pt>
                <c:pt idx="242">
                  <c:v>0.89219999999999999</c:v>
                </c:pt>
                <c:pt idx="243">
                  <c:v>0.88739999999999997</c:v>
                </c:pt>
                <c:pt idx="244">
                  <c:v>0.88190000000000002</c:v>
                </c:pt>
                <c:pt idx="245">
                  <c:v>0.87609999999999999</c:v>
                </c:pt>
                <c:pt idx="246">
                  <c:v>0.86919999999999997</c:v>
                </c:pt>
                <c:pt idx="247">
                  <c:v>0.86209999999999998</c:v>
                </c:pt>
                <c:pt idx="248">
                  <c:v>0.85760000000000003</c:v>
                </c:pt>
                <c:pt idx="249">
                  <c:v>0.85460000000000003</c:v>
                </c:pt>
                <c:pt idx="250">
                  <c:v>0.85270000000000001</c:v>
                </c:pt>
                <c:pt idx="251">
                  <c:v>0.85119999999999996</c:v>
                </c:pt>
                <c:pt idx="252">
                  <c:v>0.85089999999999999</c:v>
                </c:pt>
                <c:pt idx="253">
                  <c:v>0.85189999999999999</c:v>
                </c:pt>
                <c:pt idx="254">
                  <c:v>0.85389999999999999</c:v>
                </c:pt>
                <c:pt idx="255">
                  <c:v>0.8589</c:v>
                </c:pt>
                <c:pt idx="256">
                  <c:v>0.8669</c:v>
                </c:pt>
                <c:pt idx="257">
                  <c:v>0.87560000000000004</c:v>
                </c:pt>
                <c:pt idx="258">
                  <c:v>0.88370000000000004</c:v>
                </c:pt>
                <c:pt idx="259">
                  <c:v>0.8911</c:v>
                </c:pt>
                <c:pt idx="260">
                  <c:v>0.8982</c:v>
                </c:pt>
                <c:pt idx="261">
                  <c:v>0.90469999999999995</c:v>
                </c:pt>
                <c:pt idx="262">
                  <c:v>0.9113</c:v>
                </c:pt>
                <c:pt idx="263">
                  <c:v>0.91739999999999999</c:v>
                </c:pt>
                <c:pt idx="264">
                  <c:v>0.92230000000000001</c:v>
                </c:pt>
                <c:pt idx="265">
                  <c:v>0.9264</c:v>
                </c:pt>
                <c:pt idx="266">
                  <c:v>0.92879999999999996</c:v>
                </c:pt>
                <c:pt idx="267">
                  <c:v>0.92949999999999999</c:v>
                </c:pt>
                <c:pt idx="268">
                  <c:v>1.1660999999999999</c:v>
                </c:pt>
                <c:pt idx="269">
                  <c:v>1.1637</c:v>
                </c:pt>
                <c:pt idx="270">
                  <c:v>1.1639999999999999</c:v>
                </c:pt>
                <c:pt idx="271">
                  <c:v>1.1621999999999999</c:v>
                </c:pt>
                <c:pt idx="272">
                  <c:v>1.1631</c:v>
                </c:pt>
                <c:pt idx="273">
                  <c:v>1.1605000000000001</c:v>
                </c:pt>
                <c:pt idx="274">
                  <c:v>1.1551</c:v>
                </c:pt>
                <c:pt idx="275">
                  <c:v>1.1488</c:v>
                </c:pt>
                <c:pt idx="276">
                  <c:v>1.1420999999999999</c:v>
                </c:pt>
                <c:pt idx="277">
                  <c:v>1.1341000000000001</c:v>
                </c:pt>
                <c:pt idx="278">
                  <c:v>1.1263000000000001</c:v>
                </c:pt>
                <c:pt idx="279">
                  <c:v>1.1173</c:v>
                </c:pt>
                <c:pt idx="280">
                  <c:v>1.1073</c:v>
                </c:pt>
                <c:pt idx="281">
                  <c:v>1.0998000000000001</c:v>
                </c:pt>
                <c:pt idx="282">
                  <c:v>1.0913999999999999</c:v>
                </c:pt>
                <c:pt idx="283">
                  <c:v>1.0841000000000001</c:v>
                </c:pt>
                <c:pt idx="284">
                  <c:v>1.0769</c:v>
                </c:pt>
                <c:pt idx="285">
                  <c:v>1.0709</c:v>
                </c:pt>
                <c:pt idx="286">
                  <c:v>1.0639000000000001</c:v>
                </c:pt>
                <c:pt idx="287">
                  <c:v>1.0584</c:v>
                </c:pt>
                <c:pt idx="288">
                  <c:v>1.0522</c:v>
                </c:pt>
                <c:pt idx="289">
                  <c:v>1.0494000000000001</c:v>
                </c:pt>
                <c:pt idx="290">
                  <c:v>1.0450999999999999</c:v>
                </c:pt>
                <c:pt idx="291">
                  <c:v>1.0437000000000001</c:v>
                </c:pt>
                <c:pt idx="292">
                  <c:v>1.0409999999999999</c:v>
                </c:pt>
                <c:pt idx="293">
                  <c:v>1.0396000000000001</c:v>
                </c:pt>
                <c:pt idx="294">
                  <c:v>1.0381</c:v>
                </c:pt>
                <c:pt idx="295">
                  <c:v>1.0363</c:v>
                </c:pt>
                <c:pt idx="296">
                  <c:v>1.0327</c:v>
                </c:pt>
                <c:pt idx="297">
                  <c:v>1.0322</c:v>
                </c:pt>
                <c:pt idx="298">
                  <c:v>1.0271999999999999</c:v>
                </c:pt>
                <c:pt idx="299">
                  <c:v>1.0244</c:v>
                </c:pt>
                <c:pt idx="300">
                  <c:v>1.0225</c:v>
                </c:pt>
                <c:pt idx="301">
                  <c:v>1.0222</c:v>
                </c:pt>
                <c:pt idx="302">
                  <c:v>1.0193000000000001</c:v>
                </c:pt>
                <c:pt idx="303">
                  <c:v>1.0157</c:v>
                </c:pt>
                <c:pt idx="304">
                  <c:v>1.0149999999999999</c:v>
                </c:pt>
                <c:pt idx="305">
                  <c:v>1.0141</c:v>
                </c:pt>
                <c:pt idx="306">
                  <c:v>1.0125999999999999</c:v>
                </c:pt>
                <c:pt idx="307">
                  <c:v>1.0105</c:v>
                </c:pt>
                <c:pt idx="308">
                  <c:v>1.0105</c:v>
                </c:pt>
                <c:pt idx="309">
                  <c:v>1.0093000000000001</c:v>
                </c:pt>
                <c:pt idx="310">
                  <c:v>1.0085999999999999</c:v>
                </c:pt>
                <c:pt idx="311">
                  <c:v>1.0077</c:v>
                </c:pt>
                <c:pt idx="312">
                  <c:v>1.0074000000000001</c:v>
                </c:pt>
                <c:pt idx="313">
                  <c:v>1.0088999999999999</c:v>
                </c:pt>
                <c:pt idx="314">
                  <c:v>1.0072000000000001</c:v>
                </c:pt>
                <c:pt idx="315">
                  <c:v>1.0035000000000001</c:v>
                </c:pt>
                <c:pt idx="316">
                  <c:v>1.0046999999999999</c:v>
                </c:pt>
                <c:pt idx="317">
                  <c:v>1.0056</c:v>
                </c:pt>
                <c:pt idx="318">
                  <c:v>1.0085999999999999</c:v>
                </c:pt>
                <c:pt idx="319">
                  <c:v>1.0165999999999999</c:v>
                </c:pt>
                <c:pt idx="320">
                  <c:v>1.0176000000000001</c:v>
                </c:pt>
                <c:pt idx="321">
                  <c:v>1.0265</c:v>
                </c:pt>
                <c:pt idx="322">
                  <c:v>1.0405</c:v>
                </c:pt>
                <c:pt idx="323">
                  <c:v>1.0483</c:v>
                </c:pt>
                <c:pt idx="324">
                  <c:v>1.05</c:v>
                </c:pt>
                <c:pt idx="325">
                  <c:v>1.0455000000000001</c:v>
                </c:pt>
                <c:pt idx="326">
                  <c:v>1.0389999999999999</c:v>
                </c:pt>
                <c:pt idx="327">
                  <c:v>1.0498000000000001</c:v>
                </c:pt>
                <c:pt idx="328">
                  <c:v>1.0622</c:v>
                </c:pt>
              </c:numCache>
            </c:numRef>
          </c:yVal>
          <c:smooth val="1"/>
        </c:ser>
        <c:dLbls>
          <c:showLegendKey val="0"/>
          <c:showVal val="0"/>
          <c:showCatName val="0"/>
          <c:showSerName val="0"/>
          <c:showPercent val="0"/>
          <c:showBubbleSize val="0"/>
        </c:dLbls>
        <c:axId val="114149632"/>
        <c:axId val="114160000"/>
      </c:scatterChart>
      <c:valAx>
        <c:axId val="114149632"/>
        <c:scaling>
          <c:orientation val="minMax"/>
          <c:max val="2300"/>
          <c:min val="3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114160000"/>
        <c:crosses val="autoZero"/>
        <c:crossBetween val="midCat"/>
        <c:majorUnit val="200"/>
        <c:minorUnit val="20"/>
      </c:valAx>
      <c:valAx>
        <c:axId val="114160000"/>
        <c:scaling>
          <c:orientation val="minMax"/>
          <c:min val="0.60000000000000009"/>
        </c:scaling>
        <c:delete val="0"/>
        <c:axPos val="l"/>
        <c:title>
          <c:tx>
            <c:rich>
              <a:bodyPr rot="-5400000" vert="horz"/>
              <a:lstStyle/>
              <a:p>
                <a:pPr>
                  <a:defRPr/>
                </a:pPr>
                <a:r>
                  <a:rPr lang="en-US"/>
                  <a:t>VIP Score</a:t>
                </a:r>
              </a:p>
            </c:rich>
          </c:tx>
          <c:layout/>
          <c:overlay val="0"/>
        </c:title>
        <c:numFmt formatCode="General" sourceLinked="1"/>
        <c:majorTickMark val="out"/>
        <c:minorTickMark val="none"/>
        <c:tickLblPos val="nextTo"/>
        <c:crossAx val="114149632"/>
        <c:crosses val="autoZero"/>
        <c:crossBetween val="midCat"/>
      </c:valAx>
      <c:spPr>
        <a:ln>
          <a:noFill/>
        </a:ln>
      </c:spPr>
    </c:plotArea>
    <c:plotVisOnly val="1"/>
    <c:dispBlanksAs val="gap"/>
    <c:showDLblsOverMax val="0"/>
  </c:chart>
  <c:spPr>
    <a:solidFill>
      <a:schemeClr val="tx1"/>
    </a:solidFill>
    <a:ln>
      <a:noFill/>
    </a:ln>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544281396643603"/>
          <c:y val="0.10515064523184603"/>
          <c:w val="0.79910264057901859"/>
          <c:h val="0.83310170603674549"/>
        </c:manualLayout>
      </c:layout>
      <c:scatterChart>
        <c:scatterStyle val="lineMarker"/>
        <c:varyColors val="0"/>
        <c:ser>
          <c:idx val="0"/>
          <c:order val="0"/>
          <c:spPr>
            <a:ln w="28575">
              <a:noFill/>
            </a:ln>
          </c:spPr>
          <c:marker>
            <c:symbol val="square"/>
            <c:size val="4"/>
            <c:spPr>
              <a:solidFill>
                <a:schemeClr val="bg1"/>
              </a:solidFill>
              <a:ln>
                <a:solidFill>
                  <a:schemeClr val="bg1"/>
                </a:solidFill>
              </a:ln>
            </c:spPr>
          </c:marker>
          <c:trendline>
            <c:spPr>
              <a:ln>
                <a:solidFill>
                  <a:srgbClr val="C00000"/>
                </a:solidFill>
              </a:ln>
            </c:spPr>
            <c:trendlineType val="linear"/>
            <c:dispRSqr val="1"/>
            <c:dispEq val="1"/>
            <c:trendlineLbl>
              <c:layout>
                <c:manualLayout>
                  <c:x val="0.11763560804899388"/>
                  <c:y val="0.58929374453193351"/>
                </c:manualLayout>
              </c:layout>
              <c:numFmt formatCode="General" sourceLinked="0"/>
            </c:trendlineLbl>
          </c:trendline>
          <c:xVal>
            <c:numRef>
              <c:f>'PLSR Predictions'!$C$41:$C$69</c:f>
              <c:numCache>
                <c:formatCode>General</c:formatCode>
                <c:ptCount val="29"/>
                <c:pt idx="0">
                  <c:v>151.1</c:v>
                </c:pt>
                <c:pt idx="1">
                  <c:v>596</c:v>
                </c:pt>
                <c:pt idx="2">
                  <c:v>246.79999999999998</c:v>
                </c:pt>
                <c:pt idx="3">
                  <c:v>182.6333333333333</c:v>
                </c:pt>
                <c:pt idx="4">
                  <c:v>208.23333333333332</c:v>
                </c:pt>
                <c:pt idx="5">
                  <c:v>262.33333333333331</c:v>
                </c:pt>
                <c:pt idx="6">
                  <c:v>157.80000000000001</c:v>
                </c:pt>
                <c:pt idx="7">
                  <c:v>143.6</c:v>
                </c:pt>
                <c:pt idx="8">
                  <c:v>103.08</c:v>
                </c:pt>
                <c:pt idx="9">
                  <c:v>179.84</c:v>
                </c:pt>
                <c:pt idx="10">
                  <c:v>82.960000000000008</c:v>
                </c:pt>
                <c:pt idx="11">
                  <c:v>108.19999999999997</c:v>
                </c:pt>
                <c:pt idx="12">
                  <c:v>160.53333333333333</c:v>
                </c:pt>
                <c:pt idx="13">
                  <c:v>173.23333333333332</c:v>
                </c:pt>
                <c:pt idx="14">
                  <c:v>294.13333333333338</c:v>
                </c:pt>
                <c:pt idx="15">
                  <c:v>403.40000000000003</c:v>
                </c:pt>
                <c:pt idx="16">
                  <c:v>493.40000000000003</c:v>
                </c:pt>
                <c:pt idx="17">
                  <c:v>189.53333333333333</c:v>
                </c:pt>
                <c:pt idx="18">
                  <c:v>214</c:v>
                </c:pt>
                <c:pt idx="19">
                  <c:v>122.13333333333333</c:v>
                </c:pt>
                <c:pt idx="20">
                  <c:v>128.19999999999999</c:v>
                </c:pt>
                <c:pt idx="21">
                  <c:v>236.86666666666667</c:v>
                </c:pt>
                <c:pt idx="22">
                  <c:v>208.7</c:v>
                </c:pt>
                <c:pt idx="23">
                  <c:v>303.79999999999995</c:v>
                </c:pt>
                <c:pt idx="24">
                  <c:v>101.06666666666665</c:v>
                </c:pt>
                <c:pt idx="25">
                  <c:v>1055.7333333333333</c:v>
                </c:pt>
                <c:pt idx="26">
                  <c:v>540</c:v>
                </c:pt>
                <c:pt idx="27">
                  <c:v>268.53333333333336</c:v>
                </c:pt>
                <c:pt idx="28">
                  <c:v>380.93333333333334</c:v>
                </c:pt>
              </c:numCache>
            </c:numRef>
          </c:xVal>
          <c:yVal>
            <c:numRef>
              <c:f>'PLSR Predictions'!$J$10:$J$38</c:f>
              <c:numCache>
                <c:formatCode>General</c:formatCode>
                <c:ptCount val="29"/>
                <c:pt idx="0">
                  <c:v>242.1793011</c:v>
                </c:pt>
                <c:pt idx="1">
                  <c:v>461.47175357999998</c:v>
                </c:pt>
                <c:pt idx="2">
                  <c:v>225.75353109</c:v>
                </c:pt>
                <c:pt idx="3">
                  <c:v>279.60348383000002</c:v>
                </c:pt>
                <c:pt idx="4">
                  <c:v>333.49831956999998</c:v>
                </c:pt>
                <c:pt idx="5">
                  <c:v>292.53319176999997</c:v>
                </c:pt>
                <c:pt idx="6">
                  <c:v>93.736295613999999</c:v>
                </c:pt>
                <c:pt idx="7">
                  <c:v>333.49831956999998</c:v>
                </c:pt>
                <c:pt idx="8">
                  <c:v>-16.27124976</c:v>
                </c:pt>
                <c:pt idx="9">
                  <c:v>99.128374480999994</c:v>
                </c:pt>
                <c:pt idx="10">
                  <c:v>-21.631911509999998</c:v>
                </c:pt>
                <c:pt idx="11">
                  <c:v>77.855582986000002</c:v>
                </c:pt>
                <c:pt idx="12">
                  <c:v>237.69977161</c:v>
                </c:pt>
                <c:pt idx="13">
                  <c:v>284.51861725999998</c:v>
                </c:pt>
                <c:pt idx="14">
                  <c:v>291.83981899999998</c:v>
                </c:pt>
                <c:pt idx="15">
                  <c:v>519.13768467</c:v>
                </c:pt>
                <c:pt idx="16">
                  <c:v>497.08459162999998</c:v>
                </c:pt>
                <c:pt idx="17">
                  <c:v>292.04814464999998</c:v>
                </c:pt>
                <c:pt idx="18">
                  <c:v>294.80208100999999</c:v>
                </c:pt>
                <c:pt idx="19">
                  <c:v>199.02114999</c:v>
                </c:pt>
                <c:pt idx="20">
                  <c:v>265.85000507000001</c:v>
                </c:pt>
                <c:pt idx="21">
                  <c:v>232.81988815</c:v>
                </c:pt>
                <c:pt idx="22">
                  <c:v>114.01789562</c:v>
                </c:pt>
                <c:pt idx="23">
                  <c:v>313.51839817000001</c:v>
                </c:pt>
                <c:pt idx="24">
                  <c:v>155.12947836999999</c:v>
                </c:pt>
                <c:pt idx="25">
                  <c:v>634.69489618</c:v>
                </c:pt>
                <c:pt idx="26">
                  <c:v>544.03117149000002</c:v>
                </c:pt>
                <c:pt idx="27">
                  <c:v>265.61583696999998</c:v>
                </c:pt>
                <c:pt idx="28">
                  <c:v>153.56557784</c:v>
                </c:pt>
              </c:numCache>
            </c:numRef>
          </c:yVal>
          <c:smooth val="0"/>
        </c:ser>
        <c:dLbls>
          <c:showLegendKey val="0"/>
          <c:showVal val="0"/>
          <c:showCatName val="0"/>
          <c:showSerName val="0"/>
          <c:showPercent val="0"/>
          <c:showBubbleSize val="0"/>
        </c:dLbls>
        <c:axId val="113939968"/>
        <c:axId val="113941888"/>
      </c:scatterChart>
      <c:valAx>
        <c:axId val="113939968"/>
        <c:scaling>
          <c:orientation val="minMax"/>
        </c:scaling>
        <c:delete val="0"/>
        <c:axPos val="b"/>
        <c:title>
          <c:tx>
            <c:rich>
              <a:bodyPr/>
              <a:lstStyle/>
              <a:p>
                <a:pPr>
                  <a:defRPr/>
                </a:pPr>
                <a:r>
                  <a:rPr lang="en-US"/>
                  <a:t>Actual </a:t>
                </a:r>
              </a:p>
            </c:rich>
          </c:tx>
          <c:layout/>
          <c:overlay val="0"/>
        </c:title>
        <c:numFmt formatCode="General" sourceLinked="1"/>
        <c:majorTickMark val="out"/>
        <c:minorTickMark val="none"/>
        <c:tickLblPos val="nextTo"/>
        <c:crossAx val="113941888"/>
        <c:crosses val="autoZero"/>
        <c:crossBetween val="midCat"/>
      </c:valAx>
      <c:valAx>
        <c:axId val="113941888"/>
        <c:scaling>
          <c:orientation val="minMax"/>
        </c:scaling>
        <c:delete val="0"/>
        <c:axPos val="l"/>
        <c:title>
          <c:tx>
            <c:rich>
              <a:bodyPr rot="-5400000" vert="horz"/>
              <a:lstStyle/>
              <a:p>
                <a:pPr>
                  <a:defRPr/>
                </a:pPr>
                <a:r>
                  <a:rPr lang="en-US"/>
                  <a:t>Predicted</a:t>
                </a:r>
              </a:p>
            </c:rich>
          </c:tx>
          <c:layout/>
          <c:overlay val="0"/>
        </c:title>
        <c:numFmt formatCode="General" sourceLinked="1"/>
        <c:majorTickMark val="out"/>
        <c:minorTickMark val="none"/>
        <c:tickLblPos val="nextTo"/>
        <c:crossAx val="113939968"/>
        <c:crosses val="autoZero"/>
        <c:crossBetween val="midCat"/>
      </c:valAx>
    </c:plotArea>
    <c:plotVisOnly val="1"/>
    <c:dispBlanksAs val="gap"/>
    <c:showDLblsOverMax val="0"/>
  </c:chart>
  <c:spPr>
    <a:solidFill>
      <a:schemeClr val="tx1"/>
    </a:solidFill>
    <a:ln>
      <a:noFill/>
    </a:ln>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'PLSR VIP'!$D$2</c:f>
              <c:strCache>
                <c:ptCount val="1"/>
                <c:pt idx="0">
                  <c:v>Dry Vert Density</c:v>
                </c:pt>
              </c:strCache>
            </c:strRef>
          </c:tx>
          <c:spPr>
            <a:ln w="19050">
              <a:solidFill>
                <a:schemeClr val="bg1"/>
              </a:solidFill>
            </a:ln>
          </c:spPr>
          <c:marker>
            <c:symbol val="none"/>
          </c:marker>
          <c:xVal>
            <c:numRef>
              <c:f>'PLSR VIP'!$G$3:$G$1645</c:f>
              <c:numCache>
                <c:formatCode>General</c:formatCode>
                <c:ptCount val="1643"/>
                <c:pt idx="0">
                  <c:v>350</c:v>
                </c:pt>
                <c:pt idx="1">
                  <c:v>355</c:v>
                </c:pt>
                <c:pt idx="2">
                  <c:v>360</c:v>
                </c:pt>
                <c:pt idx="3">
                  <c:v>365</c:v>
                </c:pt>
                <c:pt idx="4">
                  <c:v>370</c:v>
                </c:pt>
                <c:pt idx="5">
                  <c:v>375</c:v>
                </c:pt>
                <c:pt idx="6">
                  <c:v>380</c:v>
                </c:pt>
                <c:pt idx="7">
                  <c:v>385</c:v>
                </c:pt>
                <c:pt idx="8">
                  <c:v>390</c:v>
                </c:pt>
                <c:pt idx="9">
                  <c:v>395</c:v>
                </c:pt>
                <c:pt idx="10">
                  <c:v>400</c:v>
                </c:pt>
                <c:pt idx="11">
                  <c:v>405</c:v>
                </c:pt>
                <c:pt idx="12">
                  <c:v>410</c:v>
                </c:pt>
                <c:pt idx="13">
                  <c:v>415</c:v>
                </c:pt>
                <c:pt idx="14">
                  <c:v>420</c:v>
                </c:pt>
                <c:pt idx="15">
                  <c:v>425</c:v>
                </c:pt>
                <c:pt idx="16">
                  <c:v>430</c:v>
                </c:pt>
                <c:pt idx="17">
                  <c:v>435</c:v>
                </c:pt>
                <c:pt idx="18">
                  <c:v>440</c:v>
                </c:pt>
                <c:pt idx="19">
                  <c:v>445</c:v>
                </c:pt>
                <c:pt idx="20">
                  <c:v>450</c:v>
                </c:pt>
                <c:pt idx="21">
                  <c:v>455</c:v>
                </c:pt>
                <c:pt idx="22">
                  <c:v>460</c:v>
                </c:pt>
                <c:pt idx="23">
                  <c:v>465</c:v>
                </c:pt>
                <c:pt idx="24">
                  <c:v>470</c:v>
                </c:pt>
                <c:pt idx="25">
                  <c:v>475</c:v>
                </c:pt>
                <c:pt idx="26">
                  <c:v>480</c:v>
                </c:pt>
                <c:pt idx="27">
                  <c:v>485</c:v>
                </c:pt>
                <c:pt idx="28">
                  <c:v>490</c:v>
                </c:pt>
                <c:pt idx="29">
                  <c:v>500</c:v>
                </c:pt>
                <c:pt idx="30">
                  <c:v>505</c:v>
                </c:pt>
                <c:pt idx="31">
                  <c:v>510</c:v>
                </c:pt>
                <c:pt idx="32">
                  <c:v>515</c:v>
                </c:pt>
                <c:pt idx="33">
                  <c:v>520</c:v>
                </c:pt>
                <c:pt idx="34">
                  <c:v>525</c:v>
                </c:pt>
                <c:pt idx="35">
                  <c:v>530</c:v>
                </c:pt>
                <c:pt idx="36">
                  <c:v>535</c:v>
                </c:pt>
                <c:pt idx="37">
                  <c:v>540</c:v>
                </c:pt>
                <c:pt idx="38">
                  <c:v>545</c:v>
                </c:pt>
                <c:pt idx="39">
                  <c:v>550</c:v>
                </c:pt>
                <c:pt idx="40">
                  <c:v>555</c:v>
                </c:pt>
                <c:pt idx="41">
                  <c:v>560</c:v>
                </c:pt>
                <c:pt idx="42">
                  <c:v>565</c:v>
                </c:pt>
                <c:pt idx="43">
                  <c:v>570</c:v>
                </c:pt>
                <c:pt idx="44">
                  <c:v>575</c:v>
                </c:pt>
                <c:pt idx="45">
                  <c:v>580</c:v>
                </c:pt>
                <c:pt idx="46">
                  <c:v>585</c:v>
                </c:pt>
                <c:pt idx="47">
                  <c:v>590</c:v>
                </c:pt>
                <c:pt idx="48">
                  <c:v>595</c:v>
                </c:pt>
                <c:pt idx="49">
                  <c:v>600</c:v>
                </c:pt>
                <c:pt idx="50">
                  <c:v>605</c:v>
                </c:pt>
                <c:pt idx="51">
                  <c:v>610</c:v>
                </c:pt>
                <c:pt idx="52">
                  <c:v>615</c:v>
                </c:pt>
                <c:pt idx="53">
                  <c:v>620</c:v>
                </c:pt>
                <c:pt idx="54">
                  <c:v>625</c:v>
                </c:pt>
                <c:pt idx="55">
                  <c:v>630</c:v>
                </c:pt>
                <c:pt idx="56">
                  <c:v>635</c:v>
                </c:pt>
                <c:pt idx="57">
                  <c:v>640</c:v>
                </c:pt>
                <c:pt idx="58">
                  <c:v>645</c:v>
                </c:pt>
                <c:pt idx="59">
                  <c:v>650</c:v>
                </c:pt>
                <c:pt idx="60">
                  <c:v>655</c:v>
                </c:pt>
                <c:pt idx="61">
                  <c:v>660</c:v>
                </c:pt>
                <c:pt idx="62">
                  <c:v>665</c:v>
                </c:pt>
                <c:pt idx="63">
                  <c:v>670</c:v>
                </c:pt>
                <c:pt idx="64">
                  <c:v>675</c:v>
                </c:pt>
                <c:pt idx="65">
                  <c:v>680</c:v>
                </c:pt>
                <c:pt idx="66">
                  <c:v>685</c:v>
                </c:pt>
                <c:pt idx="67">
                  <c:v>690</c:v>
                </c:pt>
                <c:pt idx="68">
                  <c:v>695</c:v>
                </c:pt>
                <c:pt idx="69">
                  <c:v>700</c:v>
                </c:pt>
                <c:pt idx="70">
                  <c:v>705</c:v>
                </c:pt>
                <c:pt idx="71">
                  <c:v>710</c:v>
                </c:pt>
                <c:pt idx="72">
                  <c:v>715</c:v>
                </c:pt>
                <c:pt idx="73">
                  <c:v>720</c:v>
                </c:pt>
                <c:pt idx="74">
                  <c:v>725</c:v>
                </c:pt>
                <c:pt idx="75">
                  <c:v>730</c:v>
                </c:pt>
                <c:pt idx="76">
                  <c:v>735</c:v>
                </c:pt>
                <c:pt idx="77">
                  <c:v>740</c:v>
                </c:pt>
                <c:pt idx="78">
                  <c:v>745</c:v>
                </c:pt>
                <c:pt idx="79">
                  <c:v>750</c:v>
                </c:pt>
                <c:pt idx="80">
                  <c:v>755</c:v>
                </c:pt>
                <c:pt idx="81">
                  <c:v>760</c:v>
                </c:pt>
                <c:pt idx="82">
                  <c:v>765</c:v>
                </c:pt>
                <c:pt idx="83">
                  <c:v>770</c:v>
                </c:pt>
                <c:pt idx="84">
                  <c:v>775</c:v>
                </c:pt>
                <c:pt idx="85">
                  <c:v>780</c:v>
                </c:pt>
                <c:pt idx="86">
                  <c:v>785</c:v>
                </c:pt>
                <c:pt idx="87">
                  <c:v>790</c:v>
                </c:pt>
                <c:pt idx="88">
                  <c:v>795</c:v>
                </c:pt>
                <c:pt idx="89">
                  <c:v>800</c:v>
                </c:pt>
                <c:pt idx="90">
                  <c:v>805</c:v>
                </c:pt>
                <c:pt idx="91">
                  <c:v>810</c:v>
                </c:pt>
                <c:pt idx="92">
                  <c:v>815</c:v>
                </c:pt>
                <c:pt idx="93">
                  <c:v>820</c:v>
                </c:pt>
                <c:pt idx="94">
                  <c:v>825</c:v>
                </c:pt>
                <c:pt idx="95">
                  <c:v>830</c:v>
                </c:pt>
                <c:pt idx="96">
                  <c:v>835</c:v>
                </c:pt>
                <c:pt idx="97">
                  <c:v>840</c:v>
                </c:pt>
                <c:pt idx="98">
                  <c:v>845</c:v>
                </c:pt>
                <c:pt idx="99">
                  <c:v>850</c:v>
                </c:pt>
                <c:pt idx="100">
                  <c:v>855</c:v>
                </c:pt>
                <c:pt idx="101">
                  <c:v>860</c:v>
                </c:pt>
                <c:pt idx="102">
                  <c:v>865</c:v>
                </c:pt>
                <c:pt idx="103">
                  <c:v>870</c:v>
                </c:pt>
                <c:pt idx="104">
                  <c:v>875</c:v>
                </c:pt>
                <c:pt idx="105">
                  <c:v>880</c:v>
                </c:pt>
                <c:pt idx="106">
                  <c:v>885</c:v>
                </c:pt>
                <c:pt idx="107">
                  <c:v>890</c:v>
                </c:pt>
                <c:pt idx="108">
                  <c:v>895</c:v>
                </c:pt>
                <c:pt idx="109">
                  <c:v>905</c:v>
                </c:pt>
                <c:pt idx="110">
                  <c:v>910</c:v>
                </c:pt>
                <c:pt idx="111">
                  <c:v>915</c:v>
                </c:pt>
                <c:pt idx="112">
                  <c:v>920</c:v>
                </c:pt>
                <c:pt idx="113">
                  <c:v>925</c:v>
                </c:pt>
                <c:pt idx="114">
                  <c:v>930</c:v>
                </c:pt>
                <c:pt idx="115">
                  <c:v>935</c:v>
                </c:pt>
                <c:pt idx="116">
                  <c:v>940</c:v>
                </c:pt>
                <c:pt idx="117">
                  <c:v>945</c:v>
                </c:pt>
                <c:pt idx="118">
                  <c:v>950</c:v>
                </c:pt>
                <c:pt idx="119">
                  <c:v>955</c:v>
                </c:pt>
                <c:pt idx="120">
                  <c:v>960</c:v>
                </c:pt>
                <c:pt idx="121">
                  <c:v>965</c:v>
                </c:pt>
                <c:pt idx="122">
                  <c:v>970</c:v>
                </c:pt>
                <c:pt idx="123">
                  <c:v>975</c:v>
                </c:pt>
                <c:pt idx="124">
                  <c:v>980</c:v>
                </c:pt>
                <c:pt idx="125">
                  <c:v>985</c:v>
                </c:pt>
                <c:pt idx="126">
                  <c:v>990</c:v>
                </c:pt>
                <c:pt idx="127">
                  <c:v>995</c:v>
                </c:pt>
                <c:pt idx="128">
                  <c:v>1000</c:v>
                </c:pt>
                <c:pt idx="129">
                  <c:v>1005</c:v>
                </c:pt>
                <c:pt idx="130">
                  <c:v>1010</c:v>
                </c:pt>
                <c:pt idx="131">
                  <c:v>1015</c:v>
                </c:pt>
                <c:pt idx="132">
                  <c:v>1020</c:v>
                </c:pt>
                <c:pt idx="133">
                  <c:v>1025</c:v>
                </c:pt>
                <c:pt idx="134">
                  <c:v>1030</c:v>
                </c:pt>
                <c:pt idx="135">
                  <c:v>1035</c:v>
                </c:pt>
                <c:pt idx="136">
                  <c:v>1040</c:v>
                </c:pt>
                <c:pt idx="137">
                  <c:v>1045</c:v>
                </c:pt>
                <c:pt idx="138">
                  <c:v>1050</c:v>
                </c:pt>
                <c:pt idx="139">
                  <c:v>1055</c:v>
                </c:pt>
                <c:pt idx="140">
                  <c:v>1060</c:v>
                </c:pt>
                <c:pt idx="141">
                  <c:v>1065</c:v>
                </c:pt>
                <c:pt idx="142">
                  <c:v>1070</c:v>
                </c:pt>
                <c:pt idx="143">
                  <c:v>1075</c:v>
                </c:pt>
                <c:pt idx="144">
                  <c:v>1080</c:v>
                </c:pt>
                <c:pt idx="145">
                  <c:v>1085</c:v>
                </c:pt>
                <c:pt idx="146">
                  <c:v>1090</c:v>
                </c:pt>
                <c:pt idx="147">
                  <c:v>1095</c:v>
                </c:pt>
                <c:pt idx="148">
                  <c:v>1100</c:v>
                </c:pt>
                <c:pt idx="149">
                  <c:v>1105</c:v>
                </c:pt>
                <c:pt idx="150">
                  <c:v>1110</c:v>
                </c:pt>
                <c:pt idx="151">
                  <c:v>1115</c:v>
                </c:pt>
                <c:pt idx="152">
                  <c:v>1120</c:v>
                </c:pt>
                <c:pt idx="153">
                  <c:v>1125</c:v>
                </c:pt>
                <c:pt idx="154">
                  <c:v>1130</c:v>
                </c:pt>
                <c:pt idx="155">
                  <c:v>1135</c:v>
                </c:pt>
                <c:pt idx="156">
                  <c:v>1140</c:v>
                </c:pt>
                <c:pt idx="157">
                  <c:v>1145</c:v>
                </c:pt>
                <c:pt idx="158">
                  <c:v>1150</c:v>
                </c:pt>
                <c:pt idx="159">
                  <c:v>1155</c:v>
                </c:pt>
                <c:pt idx="160">
                  <c:v>1160</c:v>
                </c:pt>
                <c:pt idx="161">
                  <c:v>1165</c:v>
                </c:pt>
                <c:pt idx="162">
                  <c:v>1170</c:v>
                </c:pt>
                <c:pt idx="163">
                  <c:v>1175</c:v>
                </c:pt>
                <c:pt idx="164">
                  <c:v>1180</c:v>
                </c:pt>
                <c:pt idx="165">
                  <c:v>1185</c:v>
                </c:pt>
                <c:pt idx="166">
                  <c:v>1190</c:v>
                </c:pt>
                <c:pt idx="167">
                  <c:v>1195</c:v>
                </c:pt>
                <c:pt idx="168">
                  <c:v>1200</c:v>
                </c:pt>
                <c:pt idx="169">
                  <c:v>1205</c:v>
                </c:pt>
                <c:pt idx="170">
                  <c:v>1210</c:v>
                </c:pt>
                <c:pt idx="171">
                  <c:v>1215</c:v>
                </c:pt>
                <c:pt idx="172">
                  <c:v>1220</c:v>
                </c:pt>
                <c:pt idx="173">
                  <c:v>1225</c:v>
                </c:pt>
                <c:pt idx="174">
                  <c:v>1230</c:v>
                </c:pt>
                <c:pt idx="175">
                  <c:v>1235</c:v>
                </c:pt>
                <c:pt idx="176">
                  <c:v>1240</c:v>
                </c:pt>
                <c:pt idx="177">
                  <c:v>1245</c:v>
                </c:pt>
                <c:pt idx="178">
                  <c:v>1250</c:v>
                </c:pt>
                <c:pt idx="179">
                  <c:v>1255</c:v>
                </c:pt>
                <c:pt idx="180">
                  <c:v>1260</c:v>
                </c:pt>
                <c:pt idx="181">
                  <c:v>1265</c:v>
                </c:pt>
                <c:pt idx="182">
                  <c:v>1270</c:v>
                </c:pt>
                <c:pt idx="183">
                  <c:v>1275</c:v>
                </c:pt>
                <c:pt idx="184">
                  <c:v>1280</c:v>
                </c:pt>
                <c:pt idx="185">
                  <c:v>1285</c:v>
                </c:pt>
                <c:pt idx="186">
                  <c:v>1290</c:v>
                </c:pt>
                <c:pt idx="187">
                  <c:v>1295</c:v>
                </c:pt>
                <c:pt idx="188">
                  <c:v>1300</c:v>
                </c:pt>
                <c:pt idx="189">
                  <c:v>1305</c:v>
                </c:pt>
                <c:pt idx="190">
                  <c:v>1310</c:v>
                </c:pt>
                <c:pt idx="191">
                  <c:v>1315</c:v>
                </c:pt>
                <c:pt idx="192">
                  <c:v>1320</c:v>
                </c:pt>
                <c:pt idx="193">
                  <c:v>1325</c:v>
                </c:pt>
                <c:pt idx="194">
                  <c:v>1330</c:v>
                </c:pt>
                <c:pt idx="195">
                  <c:v>1335</c:v>
                </c:pt>
                <c:pt idx="196">
                  <c:v>1340</c:v>
                </c:pt>
                <c:pt idx="197">
                  <c:v>1345</c:v>
                </c:pt>
                <c:pt idx="198">
                  <c:v>1350</c:v>
                </c:pt>
                <c:pt idx="199">
                  <c:v>1450</c:v>
                </c:pt>
                <c:pt idx="200">
                  <c:v>1455</c:v>
                </c:pt>
                <c:pt idx="201">
                  <c:v>1460</c:v>
                </c:pt>
                <c:pt idx="202">
                  <c:v>1465</c:v>
                </c:pt>
                <c:pt idx="203">
                  <c:v>1470</c:v>
                </c:pt>
                <c:pt idx="204">
                  <c:v>1475</c:v>
                </c:pt>
                <c:pt idx="205">
                  <c:v>1480</c:v>
                </c:pt>
                <c:pt idx="206">
                  <c:v>1485</c:v>
                </c:pt>
                <c:pt idx="207">
                  <c:v>1490</c:v>
                </c:pt>
                <c:pt idx="208">
                  <c:v>1495</c:v>
                </c:pt>
                <c:pt idx="209">
                  <c:v>1500</c:v>
                </c:pt>
                <c:pt idx="210">
                  <c:v>1505</c:v>
                </c:pt>
                <c:pt idx="211">
                  <c:v>1510</c:v>
                </c:pt>
                <c:pt idx="212">
                  <c:v>1515</c:v>
                </c:pt>
                <c:pt idx="213">
                  <c:v>1520</c:v>
                </c:pt>
                <c:pt idx="214">
                  <c:v>1525</c:v>
                </c:pt>
                <c:pt idx="215">
                  <c:v>1530</c:v>
                </c:pt>
                <c:pt idx="216">
                  <c:v>1535</c:v>
                </c:pt>
                <c:pt idx="217">
                  <c:v>1540</c:v>
                </c:pt>
                <c:pt idx="218">
                  <c:v>1545</c:v>
                </c:pt>
                <c:pt idx="219">
                  <c:v>1550</c:v>
                </c:pt>
                <c:pt idx="220">
                  <c:v>1555</c:v>
                </c:pt>
                <c:pt idx="221">
                  <c:v>1560</c:v>
                </c:pt>
                <c:pt idx="222">
                  <c:v>1565</c:v>
                </c:pt>
                <c:pt idx="223">
                  <c:v>1570</c:v>
                </c:pt>
                <c:pt idx="224">
                  <c:v>1575</c:v>
                </c:pt>
                <c:pt idx="225">
                  <c:v>1580</c:v>
                </c:pt>
                <c:pt idx="226">
                  <c:v>1585</c:v>
                </c:pt>
                <c:pt idx="227">
                  <c:v>1590</c:v>
                </c:pt>
                <c:pt idx="228">
                  <c:v>1595</c:v>
                </c:pt>
                <c:pt idx="229">
                  <c:v>1600</c:v>
                </c:pt>
                <c:pt idx="230">
                  <c:v>1605</c:v>
                </c:pt>
                <c:pt idx="231">
                  <c:v>1610</c:v>
                </c:pt>
                <c:pt idx="232">
                  <c:v>1615</c:v>
                </c:pt>
                <c:pt idx="233">
                  <c:v>1620</c:v>
                </c:pt>
                <c:pt idx="234">
                  <c:v>1625</c:v>
                </c:pt>
                <c:pt idx="235">
                  <c:v>1630</c:v>
                </c:pt>
                <c:pt idx="236">
                  <c:v>1635</c:v>
                </c:pt>
                <c:pt idx="237">
                  <c:v>1640</c:v>
                </c:pt>
                <c:pt idx="238">
                  <c:v>1645</c:v>
                </c:pt>
                <c:pt idx="239">
                  <c:v>1650</c:v>
                </c:pt>
                <c:pt idx="240">
                  <c:v>1655</c:v>
                </c:pt>
                <c:pt idx="241">
                  <c:v>1660</c:v>
                </c:pt>
                <c:pt idx="242">
                  <c:v>1665</c:v>
                </c:pt>
                <c:pt idx="243">
                  <c:v>1670</c:v>
                </c:pt>
                <c:pt idx="244">
                  <c:v>1675</c:v>
                </c:pt>
                <c:pt idx="245">
                  <c:v>1680</c:v>
                </c:pt>
                <c:pt idx="246">
                  <c:v>1685</c:v>
                </c:pt>
                <c:pt idx="247">
                  <c:v>1690</c:v>
                </c:pt>
                <c:pt idx="248">
                  <c:v>1695</c:v>
                </c:pt>
                <c:pt idx="249">
                  <c:v>1700</c:v>
                </c:pt>
                <c:pt idx="250">
                  <c:v>1705</c:v>
                </c:pt>
                <c:pt idx="251">
                  <c:v>1710</c:v>
                </c:pt>
                <c:pt idx="252">
                  <c:v>1715</c:v>
                </c:pt>
                <c:pt idx="253">
                  <c:v>1720</c:v>
                </c:pt>
                <c:pt idx="254">
                  <c:v>1725</c:v>
                </c:pt>
                <c:pt idx="255">
                  <c:v>1730</c:v>
                </c:pt>
                <c:pt idx="256">
                  <c:v>1735</c:v>
                </c:pt>
                <c:pt idx="257">
                  <c:v>1740</c:v>
                </c:pt>
                <c:pt idx="258">
                  <c:v>1745</c:v>
                </c:pt>
                <c:pt idx="259">
                  <c:v>1750</c:v>
                </c:pt>
                <c:pt idx="260">
                  <c:v>1755</c:v>
                </c:pt>
                <c:pt idx="261">
                  <c:v>1760</c:v>
                </c:pt>
                <c:pt idx="262">
                  <c:v>1765</c:v>
                </c:pt>
                <c:pt idx="263">
                  <c:v>1770</c:v>
                </c:pt>
                <c:pt idx="264">
                  <c:v>1775</c:v>
                </c:pt>
                <c:pt idx="265">
                  <c:v>1780</c:v>
                </c:pt>
                <c:pt idx="266">
                  <c:v>1785</c:v>
                </c:pt>
                <c:pt idx="267">
                  <c:v>1790</c:v>
                </c:pt>
                <c:pt idx="268">
                  <c:v>2000</c:v>
                </c:pt>
                <c:pt idx="269">
                  <c:v>2005</c:v>
                </c:pt>
                <c:pt idx="270">
                  <c:v>2010</c:v>
                </c:pt>
                <c:pt idx="271">
                  <c:v>2015</c:v>
                </c:pt>
                <c:pt idx="272">
                  <c:v>2020</c:v>
                </c:pt>
                <c:pt idx="273">
                  <c:v>2025</c:v>
                </c:pt>
                <c:pt idx="274">
                  <c:v>2030</c:v>
                </c:pt>
                <c:pt idx="275">
                  <c:v>2035</c:v>
                </c:pt>
                <c:pt idx="276">
                  <c:v>2040</c:v>
                </c:pt>
                <c:pt idx="277">
                  <c:v>2045</c:v>
                </c:pt>
                <c:pt idx="278">
                  <c:v>2050</c:v>
                </c:pt>
                <c:pt idx="279">
                  <c:v>2055</c:v>
                </c:pt>
                <c:pt idx="280">
                  <c:v>2060</c:v>
                </c:pt>
                <c:pt idx="281">
                  <c:v>2065</c:v>
                </c:pt>
                <c:pt idx="282">
                  <c:v>2070</c:v>
                </c:pt>
                <c:pt idx="283">
                  <c:v>2075</c:v>
                </c:pt>
                <c:pt idx="284">
                  <c:v>2080</c:v>
                </c:pt>
                <c:pt idx="285">
                  <c:v>2085</c:v>
                </c:pt>
                <c:pt idx="286">
                  <c:v>2090</c:v>
                </c:pt>
                <c:pt idx="287">
                  <c:v>2095</c:v>
                </c:pt>
                <c:pt idx="288">
                  <c:v>2100</c:v>
                </c:pt>
                <c:pt idx="289">
                  <c:v>2105</c:v>
                </c:pt>
                <c:pt idx="290">
                  <c:v>2110</c:v>
                </c:pt>
                <c:pt idx="291">
                  <c:v>2115</c:v>
                </c:pt>
                <c:pt idx="292">
                  <c:v>2120</c:v>
                </c:pt>
                <c:pt idx="293">
                  <c:v>2125</c:v>
                </c:pt>
                <c:pt idx="294">
                  <c:v>2130</c:v>
                </c:pt>
                <c:pt idx="295">
                  <c:v>2135</c:v>
                </c:pt>
                <c:pt idx="296">
                  <c:v>2140</c:v>
                </c:pt>
                <c:pt idx="297">
                  <c:v>2145</c:v>
                </c:pt>
                <c:pt idx="298">
                  <c:v>2150</c:v>
                </c:pt>
                <c:pt idx="299">
                  <c:v>2155</c:v>
                </c:pt>
                <c:pt idx="300">
                  <c:v>2160</c:v>
                </c:pt>
                <c:pt idx="301">
                  <c:v>2165</c:v>
                </c:pt>
                <c:pt idx="302">
                  <c:v>2170</c:v>
                </c:pt>
                <c:pt idx="303">
                  <c:v>2175</c:v>
                </c:pt>
                <c:pt idx="304">
                  <c:v>2180</c:v>
                </c:pt>
                <c:pt idx="305">
                  <c:v>2185</c:v>
                </c:pt>
                <c:pt idx="306">
                  <c:v>2190</c:v>
                </c:pt>
                <c:pt idx="307">
                  <c:v>2195</c:v>
                </c:pt>
                <c:pt idx="308">
                  <c:v>2200</c:v>
                </c:pt>
                <c:pt idx="309">
                  <c:v>2205</c:v>
                </c:pt>
                <c:pt idx="310">
                  <c:v>2210</c:v>
                </c:pt>
                <c:pt idx="311">
                  <c:v>2215</c:v>
                </c:pt>
                <c:pt idx="312">
                  <c:v>2220</c:v>
                </c:pt>
                <c:pt idx="313">
                  <c:v>2225</c:v>
                </c:pt>
                <c:pt idx="314">
                  <c:v>2230</c:v>
                </c:pt>
                <c:pt idx="315">
                  <c:v>2235</c:v>
                </c:pt>
                <c:pt idx="316">
                  <c:v>2240</c:v>
                </c:pt>
                <c:pt idx="317">
                  <c:v>2245</c:v>
                </c:pt>
                <c:pt idx="318">
                  <c:v>2250</c:v>
                </c:pt>
                <c:pt idx="319">
                  <c:v>2255</c:v>
                </c:pt>
                <c:pt idx="320">
                  <c:v>2260</c:v>
                </c:pt>
                <c:pt idx="321">
                  <c:v>2265</c:v>
                </c:pt>
                <c:pt idx="322">
                  <c:v>2270</c:v>
                </c:pt>
                <c:pt idx="323">
                  <c:v>2275</c:v>
                </c:pt>
                <c:pt idx="324">
                  <c:v>2280</c:v>
                </c:pt>
                <c:pt idx="325">
                  <c:v>2285</c:v>
                </c:pt>
                <c:pt idx="326">
                  <c:v>2290</c:v>
                </c:pt>
                <c:pt idx="327">
                  <c:v>2295</c:v>
                </c:pt>
                <c:pt idx="328">
                  <c:v>2300</c:v>
                </c:pt>
              </c:numCache>
            </c:numRef>
          </c:xVal>
          <c:yVal>
            <c:numRef>
              <c:f>'PLSR VIP'!$I$3:$I$1645</c:f>
              <c:numCache>
                <c:formatCode>General</c:formatCode>
                <c:ptCount val="1643"/>
                <c:pt idx="0">
                  <c:v>1.4835</c:v>
                </c:pt>
                <c:pt idx="1">
                  <c:v>1.5236000000000001</c:v>
                </c:pt>
                <c:pt idx="2">
                  <c:v>1.4654</c:v>
                </c:pt>
                <c:pt idx="3">
                  <c:v>1.4164000000000001</c:v>
                </c:pt>
                <c:pt idx="4">
                  <c:v>1.3371</c:v>
                </c:pt>
                <c:pt idx="5">
                  <c:v>1.2355</c:v>
                </c:pt>
                <c:pt idx="6">
                  <c:v>1.1277999999999999</c:v>
                </c:pt>
                <c:pt idx="7">
                  <c:v>1.0383</c:v>
                </c:pt>
                <c:pt idx="8">
                  <c:v>0.94499999999999995</c:v>
                </c:pt>
                <c:pt idx="9">
                  <c:v>0.87829999999999997</c:v>
                </c:pt>
                <c:pt idx="10">
                  <c:v>0.86319999999999997</c:v>
                </c:pt>
                <c:pt idx="11">
                  <c:v>0.89680000000000004</c:v>
                </c:pt>
                <c:pt idx="12">
                  <c:v>0.94920000000000004</c:v>
                </c:pt>
                <c:pt idx="13">
                  <c:v>0.9829</c:v>
                </c:pt>
                <c:pt idx="14">
                  <c:v>1.0026999999999999</c:v>
                </c:pt>
                <c:pt idx="15">
                  <c:v>1.0056</c:v>
                </c:pt>
                <c:pt idx="16">
                  <c:v>0.99619999999999997</c:v>
                </c:pt>
                <c:pt idx="17">
                  <c:v>0.99560000000000004</c:v>
                </c:pt>
                <c:pt idx="18">
                  <c:v>1.0073000000000001</c:v>
                </c:pt>
                <c:pt idx="19">
                  <c:v>1.0278</c:v>
                </c:pt>
                <c:pt idx="20">
                  <c:v>1.0531999999999999</c:v>
                </c:pt>
                <c:pt idx="21">
                  <c:v>1.0731999999999999</c:v>
                </c:pt>
                <c:pt idx="22">
                  <c:v>1.0815999999999999</c:v>
                </c:pt>
                <c:pt idx="23">
                  <c:v>1.0847</c:v>
                </c:pt>
                <c:pt idx="24">
                  <c:v>1.0907</c:v>
                </c:pt>
                <c:pt idx="25">
                  <c:v>1.0972999999999999</c:v>
                </c:pt>
                <c:pt idx="26">
                  <c:v>1.1039000000000001</c:v>
                </c:pt>
                <c:pt idx="27">
                  <c:v>1.1100000000000001</c:v>
                </c:pt>
                <c:pt idx="28">
                  <c:v>1.1188</c:v>
                </c:pt>
                <c:pt idx="29">
                  <c:v>1.1781999999999999</c:v>
                </c:pt>
                <c:pt idx="30">
                  <c:v>1.2486999999999999</c:v>
                </c:pt>
                <c:pt idx="31">
                  <c:v>1.3574999999999999</c:v>
                </c:pt>
                <c:pt idx="32">
                  <c:v>1.5021</c:v>
                </c:pt>
                <c:pt idx="33">
                  <c:v>1.6546000000000001</c:v>
                </c:pt>
                <c:pt idx="34">
                  <c:v>1.7601</c:v>
                </c:pt>
                <c:pt idx="35">
                  <c:v>1.8023</c:v>
                </c:pt>
                <c:pt idx="36">
                  <c:v>1.7986</c:v>
                </c:pt>
                <c:pt idx="37">
                  <c:v>1.7769999999999999</c:v>
                </c:pt>
                <c:pt idx="38">
                  <c:v>1.7521</c:v>
                </c:pt>
                <c:pt idx="39">
                  <c:v>1.728</c:v>
                </c:pt>
                <c:pt idx="40">
                  <c:v>1.7015</c:v>
                </c:pt>
                <c:pt idx="41">
                  <c:v>1.6576</c:v>
                </c:pt>
                <c:pt idx="42">
                  <c:v>1.5912999999999999</c:v>
                </c:pt>
                <c:pt idx="43">
                  <c:v>1.5192000000000001</c:v>
                </c:pt>
                <c:pt idx="44">
                  <c:v>1.4559</c:v>
                </c:pt>
                <c:pt idx="45">
                  <c:v>1.4068000000000001</c:v>
                </c:pt>
                <c:pt idx="46">
                  <c:v>1.3721000000000001</c:v>
                </c:pt>
                <c:pt idx="47">
                  <c:v>1.3467</c:v>
                </c:pt>
                <c:pt idx="48">
                  <c:v>1.3317000000000001</c:v>
                </c:pt>
                <c:pt idx="49">
                  <c:v>1.3246</c:v>
                </c:pt>
                <c:pt idx="50">
                  <c:v>1.3207</c:v>
                </c:pt>
                <c:pt idx="51">
                  <c:v>1.319</c:v>
                </c:pt>
                <c:pt idx="52">
                  <c:v>1.3205</c:v>
                </c:pt>
                <c:pt idx="53">
                  <c:v>1.3268</c:v>
                </c:pt>
                <c:pt idx="54">
                  <c:v>1.3343</c:v>
                </c:pt>
                <c:pt idx="55">
                  <c:v>1.3423</c:v>
                </c:pt>
                <c:pt idx="56">
                  <c:v>1.3616999999999999</c:v>
                </c:pt>
                <c:pt idx="57">
                  <c:v>1.4049</c:v>
                </c:pt>
                <c:pt idx="58">
                  <c:v>1.4607000000000001</c:v>
                </c:pt>
                <c:pt idx="59">
                  <c:v>1.5015000000000001</c:v>
                </c:pt>
                <c:pt idx="60">
                  <c:v>1.5128999999999999</c:v>
                </c:pt>
                <c:pt idx="61">
                  <c:v>1.5132000000000001</c:v>
                </c:pt>
                <c:pt idx="62">
                  <c:v>1.5203</c:v>
                </c:pt>
                <c:pt idx="63">
                  <c:v>1.5212000000000001</c:v>
                </c:pt>
                <c:pt idx="64">
                  <c:v>1.5085999999999999</c:v>
                </c:pt>
                <c:pt idx="65">
                  <c:v>1.4807999999999999</c:v>
                </c:pt>
                <c:pt idx="66">
                  <c:v>1.4313</c:v>
                </c:pt>
                <c:pt idx="67">
                  <c:v>1.3552999999999999</c:v>
                </c:pt>
                <c:pt idx="68">
                  <c:v>1.2911999999999999</c:v>
                </c:pt>
                <c:pt idx="69">
                  <c:v>1.2744</c:v>
                </c:pt>
                <c:pt idx="70">
                  <c:v>1.2766999999999999</c:v>
                </c:pt>
                <c:pt idx="71">
                  <c:v>1.2576000000000001</c:v>
                </c:pt>
                <c:pt idx="72">
                  <c:v>1.2297</c:v>
                </c:pt>
                <c:pt idx="73">
                  <c:v>1.1882999999999999</c:v>
                </c:pt>
                <c:pt idx="74">
                  <c:v>1.1509</c:v>
                </c:pt>
                <c:pt idx="75">
                  <c:v>1.1096999999999999</c:v>
                </c:pt>
                <c:pt idx="76">
                  <c:v>1.0698000000000001</c:v>
                </c:pt>
                <c:pt idx="77">
                  <c:v>1.0385</c:v>
                </c:pt>
                <c:pt idx="78">
                  <c:v>1.0139</c:v>
                </c:pt>
                <c:pt idx="79">
                  <c:v>0.99660000000000004</c:v>
                </c:pt>
                <c:pt idx="80">
                  <c:v>0.98399999999999999</c:v>
                </c:pt>
                <c:pt idx="81">
                  <c:v>0.98340000000000005</c:v>
                </c:pt>
                <c:pt idx="82">
                  <c:v>0.97360000000000002</c:v>
                </c:pt>
                <c:pt idx="83">
                  <c:v>0.95840000000000003</c:v>
                </c:pt>
                <c:pt idx="84">
                  <c:v>0.95079999999999998</c:v>
                </c:pt>
                <c:pt idx="85">
                  <c:v>0.94489999999999996</c:v>
                </c:pt>
                <c:pt idx="86">
                  <c:v>0.94020000000000004</c:v>
                </c:pt>
                <c:pt idx="87">
                  <c:v>0.93669999999999998</c:v>
                </c:pt>
                <c:pt idx="88">
                  <c:v>0.93130000000000002</c:v>
                </c:pt>
                <c:pt idx="89">
                  <c:v>0.92730000000000001</c:v>
                </c:pt>
                <c:pt idx="90">
                  <c:v>0.92200000000000004</c:v>
                </c:pt>
                <c:pt idx="91">
                  <c:v>0.91930000000000001</c:v>
                </c:pt>
                <c:pt idx="92">
                  <c:v>0.91910000000000003</c:v>
                </c:pt>
                <c:pt idx="93">
                  <c:v>0.91379999999999995</c:v>
                </c:pt>
                <c:pt idx="94">
                  <c:v>0.90849999999999997</c:v>
                </c:pt>
                <c:pt idx="95">
                  <c:v>0.90380000000000005</c:v>
                </c:pt>
                <c:pt idx="96">
                  <c:v>0.89870000000000005</c:v>
                </c:pt>
                <c:pt idx="97">
                  <c:v>0.89410000000000001</c:v>
                </c:pt>
                <c:pt idx="98">
                  <c:v>0.89019999999999999</c:v>
                </c:pt>
                <c:pt idx="99">
                  <c:v>0.88700000000000001</c:v>
                </c:pt>
                <c:pt idx="100">
                  <c:v>0.88400000000000001</c:v>
                </c:pt>
                <c:pt idx="101">
                  <c:v>0.88129999999999997</c:v>
                </c:pt>
                <c:pt idx="102">
                  <c:v>0.87870000000000004</c:v>
                </c:pt>
                <c:pt idx="103">
                  <c:v>0.87680000000000002</c:v>
                </c:pt>
                <c:pt idx="104">
                  <c:v>0.87519999999999998</c:v>
                </c:pt>
                <c:pt idx="105">
                  <c:v>0.87419999999999998</c:v>
                </c:pt>
                <c:pt idx="106">
                  <c:v>0.87360000000000004</c:v>
                </c:pt>
                <c:pt idx="107">
                  <c:v>0.87339999999999995</c:v>
                </c:pt>
                <c:pt idx="108">
                  <c:v>0.87290000000000001</c:v>
                </c:pt>
                <c:pt idx="109">
                  <c:v>0.87170000000000003</c:v>
                </c:pt>
                <c:pt idx="110">
                  <c:v>0.87119999999999997</c:v>
                </c:pt>
                <c:pt idx="111">
                  <c:v>0.87109999999999999</c:v>
                </c:pt>
                <c:pt idx="112">
                  <c:v>0.87209999999999999</c:v>
                </c:pt>
                <c:pt idx="113">
                  <c:v>0.87219999999999998</c:v>
                </c:pt>
                <c:pt idx="114">
                  <c:v>0.86699999999999999</c:v>
                </c:pt>
                <c:pt idx="115">
                  <c:v>0.85529999999999995</c:v>
                </c:pt>
                <c:pt idx="116">
                  <c:v>0.85780000000000001</c:v>
                </c:pt>
                <c:pt idx="117">
                  <c:v>0.86019999999999996</c:v>
                </c:pt>
                <c:pt idx="118">
                  <c:v>0.86380000000000001</c:v>
                </c:pt>
                <c:pt idx="119">
                  <c:v>0.87150000000000005</c:v>
                </c:pt>
                <c:pt idx="120">
                  <c:v>0.88100000000000001</c:v>
                </c:pt>
                <c:pt idx="121">
                  <c:v>0.8901</c:v>
                </c:pt>
                <c:pt idx="122">
                  <c:v>0.89859999999999995</c:v>
                </c:pt>
                <c:pt idx="123">
                  <c:v>0.9022</c:v>
                </c:pt>
                <c:pt idx="124">
                  <c:v>0.90539999999999998</c:v>
                </c:pt>
                <c:pt idx="125">
                  <c:v>0.91139999999999999</c:v>
                </c:pt>
                <c:pt idx="126">
                  <c:v>0.91969999999999996</c:v>
                </c:pt>
                <c:pt idx="127">
                  <c:v>0.92559999999999998</c:v>
                </c:pt>
                <c:pt idx="128">
                  <c:v>0.9264</c:v>
                </c:pt>
                <c:pt idx="129">
                  <c:v>0.92120000000000002</c:v>
                </c:pt>
                <c:pt idx="130">
                  <c:v>0.92400000000000004</c:v>
                </c:pt>
                <c:pt idx="131">
                  <c:v>0.9264</c:v>
                </c:pt>
                <c:pt idx="132">
                  <c:v>0.92969999999999997</c:v>
                </c:pt>
                <c:pt idx="133">
                  <c:v>0.93300000000000005</c:v>
                </c:pt>
                <c:pt idx="134">
                  <c:v>0.93579999999999997</c:v>
                </c:pt>
                <c:pt idx="135">
                  <c:v>0.93879999999999997</c:v>
                </c:pt>
                <c:pt idx="136">
                  <c:v>0.94289999999999996</c:v>
                </c:pt>
                <c:pt idx="137">
                  <c:v>0.94710000000000005</c:v>
                </c:pt>
                <c:pt idx="138">
                  <c:v>0.95269999999999999</c:v>
                </c:pt>
                <c:pt idx="139">
                  <c:v>0.95799999999999996</c:v>
                </c:pt>
                <c:pt idx="140">
                  <c:v>0.96399999999999997</c:v>
                </c:pt>
                <c:pt idx="141">
                  <c:v>0.9708</c:v>
                </c:pt>
                <c:pt idx="142">
                  <c:v>0.97709999999999997</c:v>
                </c:pt>
                <c:pt idx="143">
                  <c:v>0.98419999999999996</c:v>
                </c:pt>
                <c:pt idx="144">
                  <c:v>0.99119999999999997</c:v>
                </c:pt>
                <c:pt idx="145">
                  <c:v>0.99780000000000002</c:v>
                </c:pt>
                <c:pt idx="146">
                  <c:v>1.0031000000000001</c:v>
                </c:pt>
                <c:pt idx="147">
                  <c:v>1.0058</c:v>
                </c:pt>
                <c:pt idx="148">
                  <c:v>1.0069999999999999</c:v>
                </c:pt>
                <c:pt idx="149">
                  <c:v>1.0057</c:v>
                </c:pt>
                <c:pt idx="150">
                  <c:v>1.0002</c:v>
                </c:pt>
                <c:pt idx="151">
                  <c:v>0.98939999999999995</c:v>
                </c:pt>
                <c:pt idx="152">
                  <c:v>0.97409999999999997</c:v>
                </c:pt>
                <c:pt idx="153">
                  <c:v>0.95950000000000002</c:v>
                </c:pt>
                <c:pt idx="154">
                  <c:v>0.96860000000000002</c:v>
                </c:pt>
                <c:pt idx="155">
                  <c:v>0.98309999999999997</c:v>
                </c:pt>
                <c:pt idx="156">
                  <c:v>0.99750000000000005</c:v>
                </c:pt>
                <c:pt idx="157">
                  <c:v>0.997</c:v>
                </c:pt>
                <c:pt idx="158">
                  <c:v>0.98229999999999995</c:v>
                </c:pt>
                <c:pt idx="159">
                  <c:v>0.97589999999999999</c:v>
                </c:pt>
                <c:pt idx="160">
                  <c:v>0.97760000000000002</c:v>
                </c:pt>
                <c:pt idx="161">
                  <c:v>0.97460000000000002</c:v>
                </c:pt>
                <c:pt idx="162">
                  <c:v>0.9718</c:v>
                </c:pt>
                <c:pt idx="163">
                  <c:v>0.96870000000000001</c:v>
                </c:pt>
                <c:pt idx="164">
                  <c:v>0.96250000000000002</c:v>
                </c:pt>
                <c:pt idx="165">
                  <c:v>0.95660000000000001</c:v>
                </c:pt>
                <c:pt idx="166">
                  <c:v>0.95230000000000004</c:v>
                </c:pt>
                <c:pt idx="167">
                  <c:v>0.95099999999999996</c:v>
                </c:pt>
                <c:pt idx="168">
                  <c:v>0.95220000000000005</c:v>
                </c:pt>
                <c:pt idx="169">
                  <c:v>0.95779999999999998</c:v>
                </c:pt>
                <c:pt idx="170">
                  <c:v>0.96699999999999997</c:v>
                </c:pt>
                <c:pt idx="171">
                  <c:v>0.98070000000000002</c:v>
                </c:pt>
                <c:pt idx="172">
                  <c:v>0.99709999999999999</c:v>
                </c:pt>
                <c:pt idx="173">
                  <c:v>1.0163</c:v>
                </c:pt>
                <c:pt idx="174">
                  <c:v>1.036</c:v>
                </c:pt>
                <c:pt idx="175">
                  <c:v>1.0538000000000001</c:v>
                </c:pt>
                <c:pt idx="176">
                  <c:v>1.0702</c:v>
                </c:pt>
                <c:pt idx="177">
                  <c:v>1.0855999999999999</c:v>
                </c:pt>
                <c:pt idx="178">
                  <c:v>1.0980000000000001</c:v>
                </c:pt>
                <c:pt idx="179">
                  <c:v>1.1093</c:v>
                </c:pt>
                <c:pt idx="180">
                  <c:v>1.1185</c:v>
                </c:pt>
                <c:pt idx="181">
                  <c:v>1.1283000000000001</c:v>
                </c:pt>
                <c:pt idx="182">
                  <c:v>1.1407</c:v>
                </c:pt>
                <c:pt idx="183">
                  <c:v>1.1551</c:v>
                </c:pt>
                <c:pt idx="184">
                  <c:v>1.1688000000000001</c:v>
                </c:pt>
                <c:pt idx="185">
                  <c:v>1.1830000000000001</c:v>
                </c:pt>
                <c:pt idx="186">
                  <c:v>1.1915</c:v>
                </c:pt>
                <c:pt idx="187">
                  <c:v>1.1955</c:v>
                </c:pt>
                <c:pt idx="188">
                  <c:v>1.1946000000000001</c:v>
                </c:pt>
                <c:pt idx="189">
                  <c:v>1.1881999999999999</c:v>
                </c:pt>
                <c:pt idx="190">
                  <c:v>1.1760999999999999</c:v>
                </c:pt>
                <c:pt idx="191">
                  <c:v>1.1579999999999999</c:v>
                </c:pt>
                <c:pt idx="192">
                  <c:v>1.1347</c:v>
                </c:pt>
                <c:pt idx="193">
                  <c:v>1.1084000000000001</c:v>
                </c:pt>
                <c:pt idx="194">
                  <c:v>1.0703</c:v>
                </c:pt>
                <c:pt idx="195">
                  <c:v>1.022</c:v>
                </c:pt>
                <c:pt idx="196">
                  <c:v>0.98460000000000003</c:v>
                </c:pt>
                <c:pt idx="197">
                  <c:v>0.94869999999999999</c:v>
                </c:pt>
                <c:pt idx="198">
                  <c:v>0.92100000000000004</c:v>
                </c:pt>
                <c:pt idx="199">
                  <c:v>0.745</c:v>
                </c:pt>
                <c:pt idx="200">
                  <c:v>0.74299999999999999</c:v>
                </c:pt>
                <c:pt idx="201">
                  <c:v>0.73699999999999999</c:v>
                </c:pt>
                <c:pt idx="202">
                  <c:v>0.73240000000000005</c:v>
                </c:pt>
                <c:pt idx="203">
                  <c:v>0.72919999999999996</c:v>
                </c:pt>
                <c:pt idx="204">
                  <c:v>0.72560000000000002</c:v>
                </c:pt>
                <c:pt idx="205">
                  <c:v>0.72240000000000004</c:v>
                </c:pt>
                <c:pt idx="206">
                  <c:v>0.72089999999999999</c:v>
                </c:pt>
                <c:pt idx="207">
                  <c:v>0.71830000000000005</c:v>
                </c:pt>
                <c:pt idx="208">
                  <c:v>0.71409999999999996</c:v>
                </c:pt>
                <c:pt idx="209">
                  <c:v>0.71050000000000002</c:v>
                </c:pt>
                <c:pt idx="210">
                  <c:v>0.70750000000000002</c:v>
                </c:pt>
                <c:pt idx="211">
                  <c:v>0.70509999999999995</c:v>
                </c:pt>
                <c:pt idx="212">
                  <c:v>0.70299999999999996</c:v>
                </c:pt>
                <c:pt idx="213">
                  <c:v>0.70169999999999999</c:v>
                </c:pt>
                <c:pt idx="214">
                  <c:v>0.70079999999999998</c:v>
                </c:pt>
                <c:pt idx="215">
                  <c:v>0.70069999999999999</c:v>
                </c:pt>
                <c:pt idx="216">
                  <c:v>0.70120000000000005</c:v>
                </c:pt>
                <c:pt idx="217">
                  <c:v>0.7026</c:v>
                </c:pt>
                <c:pt idx="218">
                  <c:v>0.70499999999999996</c:v>
                </c:pt>
                <c:pt idx="219">
                  <c:v>0.70809999999999995</c:v>
                </c:pt>
                <c:pt idx="220">
                  <c:v>0.71189999999999998</c:v>
                </c:pt>
                <c:pt idx="221">
                  <c:v>0.71640000000000004</c:v>
                </c:pt>
                <c:pt idx="222">
                  <c:v>0.72130000000000005</c:v>
                </c:pt>
                <c:pt idx="223">
                  <c:v>0.72660000000000002</c:v>
                </c:pt>
                <c:pt idx="224">
                  <c:v>0.73150000000000004</c:v>
                </c:pt>
                <c:pt idx="225">
                  <c:v>0.73640000000000005</c:v>
                </c:pt>
                <c:pt idx="226">
                  <c:v>0.74099999999999999</c:v>
                </c:pt>
                <c:pt idx="227">
                  <c:v>0.74519999999999997</c:v>
                </c:pt>
                <c:pt idx="228">
                  <c:v>0.74870000000000003</c:v>
                </c:pt>
                <c:pt idx="229">
                  <c:v>0.75149999999999995</c:v>
                </c:pt>
                <c:pt idx="230">
                  <c:v>0.75329999999999997</c:v>
                </c:pt>
                <c:pt idx="231">
                  <c:v>0.75470000000000004</c:v>
                </c:pt>
                <c:pt idx="232">
                  <c:v>0.75600000000000001</c:v>
                </c:pt>
                <c:pt idx="233">
                  <c:v>0.75749999999999995</c:v>
                </c:pt>
                <c:pt idx="234">
                  <c:v>0.75900000000000001</c:v>
                </c:pt>
                <c:pt idx="235">
                  <c:v>0.76129999999999998</c:v>
                </c:pt>
                <c:pt idx="236">
                  <c:v>0.76349999999999996</c:v>
                </c:pt>
                <c:pt idx="237">
                  <c:v>0.76600000000000001</c:v>
                </c:pt>
                <c:pt idx="238">
                  <c:v>0.76900000000000002</c:v>
                </c:pt>
                <c:pt idx="239">
                  <c:v>0.77300000000000002</c:v>
                </c:pt>
                <c:pt idx="240">
                  <c:v>0.77790000000000004</c:v>
                </c:pt>
                <c:pt idx="241">
                  <c:v>0.78349999999999997</c:v>
                </c:pt>
                <c:pt idx="242">
                  <c:v>0.78820000000000001</c:v>
                </c:pt>
                <c:pt idx="243">
                  <c:v>0.79190000000000005</c:v>
                </c:pt>
                <c:pt idx="244">
                  <c:v>0.79559999999999997</c:v>
                </c:pt>
                <c:pt idx="245">
                  <c:v>0.80030000000000001</c:v>
                </c:pt>
                <c:pt idx="246">
                  <c:v>0.80769999999999997</c:v>
                </c:pt>
                <c:pt idx="247">
                  <c:v>0.81779999999999997</c:v>
                </c:pt>
                <c:pt idx="248">
                  <c:v>0.82789999999999997</c:v>
                </c:pt>
                <c:pt idx="249">
                  <c:v>0.83560000000000001</c:v>
                </c:pt>
                <c:pt idx="250">
                  <c:v>0.8417</c:v>
                </c:pt>
                <c:pt idx="251">
                  <c:v>0.84850000000000003</c:v>
                </c:pt>
                <c:pt idx="252">
                  <c:v>0.85329999999999995</c:v>
                </c:pt>
                <c:pt idx="253">
                  <c:v>0.85199999999999998</c:v>
                </c:pt>
                <c:pt idx="254">
                  <c:v>0.8417</c:v>
                </c:pt>
                <c:pt idx="255">
                  <c:v>0.82799999999999996</c:v>
                </c:pt>
                <c:pt idx="256">
                  <c:v>0.81299999999999994</c:v>
                </c:pt>
                <c:pt idx="257">
                  <c:v>0.80069999999999997</c:v>
                </c:pt>
                <c:pt idx="258">
                  <c:v>0.79059999999999997</c:v>
                </c:pt>
                <c:pt idx="259">
                  <c:v>0.78139999999999998</c:v>
                </c:pt>
                <c:pt idx="260">
                  <c:v>0.77310000000000001</c:v>
                </c:pt>
                <c:pt idx="261">
                  <c:v>0.76459999999999995</c:v>
                </c:pt>
                <c:pt idx="262">
                  <c:v>0.7581</c:v>
                </c:pt>
                <c:pt idx="263">
                  <c:v>0.75139999999999996</c:v>
                </c:pt>
                <c:pt idx="264">
                  <c:v>0.74639999999999995</c:v>
                </c:pt>
                <c:pt idx="265">
                  <c:v>0.73980000000000001</c:v>
                </c:pt>
                <c:pt idx="266">
                  <c:v>0.73719999999999997</c:v>
                </c:pt>
                <c:pt idx="267">
                  <c:v>0.73860000000000003</c:v>
                </c:pt>
                <c:pt idx="268">
                  <c:v>0.76439999999999997</c:v>
                </c:pt>
                <c:pt idx="269">
                  <c:v>0.7661</c:v>
                </c:pt>
                <c:pt idx="270">
                  <c:v>0.76539999999999997</c:v>
                </c:pt>
                <c:pt idx="271">
                  <c:v>0.76659999999999995</c:v>
                </c:pt>
                <c:pt idx="272">
                  <c:v>0.76429999999999998</c:v>
                </c:pt>
                <c:pt idx="273">
                  <c:v>0.75780000000000003</c:v>
                </c:pt>
                <c:pt idx="274">
                  <c:v>0.75239999999999996</c:v>
                </c:pt>
                <c:pt idx="275">
                  <c:v>0.74509999999999998</c:v>
                </c:pt>
                <c:pt idx="276">
                  <c:v>0.7379</c:v>
                </c:pt>
                <c:pt idx="277">
                  <c:v>0.73050000000000004</c:v>
                </c:pt>
                <c:pt idx="278">
                  <c:v>0.72299999999999998</c:v>
                </c:pt>
                <c:pt idx="279">
                  <c:v>0.71530000000000005</c:v>
                </c:pt>
                <c:pt idx="280">
                  <c:v>0.71040000000000003</c:v>
                </c:pt>
                <c:pt idx="281">
                  <c:v>0.70620000000000005</c:v>
                </c:pt>
                <c:pt idx="282">
                  <c:v>0.70320000000000005</c:v>
                </c:pt>
                <c:pt idx="283">
                  <c:v>0.70189999999999997</c:v>
                </c:pt>
                <c:pt idx="284">
                  <c:v>0.70309999999999995</c:v>
                </c:pt>
                <c:pt idx="285">
                  <c:v>0.7056</c:v>
                </c:pt>
                <c:pt idx="286">
                  <c:v>0.70709999999999995</c:v>
                </c:pt>
                <c:pt idx="287">
                  <c:v>0.71140000000000003</c:v>
                </c:pt>
                <c:pt idx="288">
                  <c:v>0.71799999999999997</c:v>
                </c:pt>
                <c:pt idx="289">
                  <c:v>0.7278</c:v>
                </c:pt>
                <c:pt idx="290">
                  <c:v>0.73729999999999996</c:v>
                </c:pt>
                <c:pt idx="291">
                  <c:v>0.74639999999999995</c:v>
                </c:pt>
                <c:pt idx="292">
                  <c:v>0.75449999999999995</c:v>
                </c:pt>
                <c:pt idx="293">
                  <c:v>0.76429999999999998</c:v>
                </c:pt>
                <c:pt idx="294">
                  <c:v>0.77569999999999995</c:v>
                </c:pt>
                <c:pt idx="295">
                  <c:v>0.78659999999999997</c:v>
                </c:pt>
                <c:pt idx="296">
                  <c:v>0.79339999999999999</c:v>
                </c:pt>
                <c:pt idx="297">
                  <c:v>0.79759999999999998</c:v>
                </c:pt>
                <c:pt idx="298">
                  <c:v>0.79910000000000003</c:v>
                </c:pt>
                <c:pt idx="299">
                  <c:v>0.80100000000000005</c:v>
                </c:pt>
                <c:pt idx="300">
                  <c:v>0.80420000000000003</c:v>
                </c:pt>
                <c:pt idx="301">
                  <c:v>0.80169999999999997</c:v>
                </c:pt>
                <c:pt idx="302">
                  <c:v>0.79900000000000004</c:v>
                </c:pt>
                <c:pt idx="303">
                  <c:v>0.80069999999999997</c:v>
                </c:pt>
                <c:pt idx="304">
                  <c:v>0.79579999999999995</c:v>
                </c:pt>
                <c:pt idx="305">
                  <c:v>0.79079999999999995</c:v>
                </c:pt>
                <c:pt idx="306">
                  <c:v>0.78849999999999998</c:v>
                </c:pt>
                <c:pt idx="307">
                  <c:v>0.78390000000000004</c:v>
                </c:pt>
                <c:pt idx="308">
                  <c:v>0.78029999999999999</c:v>
                </c:pt>
                <c:pt idx="309">
                  <c:v>0.77610000000000001</c:v>
                </c:pt>
                <c:pt idx="310">
                  <c:v>0.77070000000000005</c:v>
                </c:pt>
                <c:pt idx="311">
                  <c:v>0.76910000000000001</c:v>
                </c:pt>
                <c:pt idx="312">
                  <c:v>0.77110000000000001</c:v>
                </c:pt>
                <c:pt idx="313">
                  <c:v>0.7752</c:v>
                </c:pt>
                <c:pt idx="314">
                  <c:v>0.78080000000000005</c:v>
                </c:pt>
                <c:pt idx="315">
                  <c:v>0.79259999999999997</c:v>
                </c:pt>
                <c:pt idx="316">
                  <c:v>0.80900000000000005</c:v>
                </c:pt>
                <c:pt idx="317">
                  <c:v>0.82530000000000003</c:v>
                </c:pt>
                <c:pt idx="318">
                  <c:v>0.83779999999999999</c:v>
                </c:pt>
                <c:pt idx="319">
                  <c:v>0.85429999999999995</c:v>
                </c:pt>
                <c:pt idx="320">
                  <c:v>0.86309999999999998</c:v>
                </c:pt>
                <c:pt idx="321">
                  <c:v>0.86250000000000004</c:v>
                </c:pt>
                <c:pt idx="322">
                  <c:v>0.872</c:v>
                </c:pt>
                <c:pt idx="323">
                  <c:v>0.87539999999999996</c:v>
                </c:pt>
                <c:pt idx="324">
                  <c:v>0.88009999999999999</c:v>
                </c:pt>
                <c:pt idx="325">
                  <c:v>0.87539999999999996</c:v>
                </c:pt>
                <c:pt idx="326">
                  <c:v>0.86119999999999997</c:v>
                </c:pt>
                <c:pt idx="327">
                  <c:v>0.85840000000000005</c:v>
                </c:pt>
                <c:pt idx="328">
                  <c:v>0.86050000000000004</c:v>
                </c:pt>
              </c:numCache>
            </c:numRef>
          </c:yVal>
          <c:smooth val="1"/>
        </c:ser>
        <c:dLbls>
          <c:showLegendKey val="0"/>
          <c:showVal val="0"/>
          <c:showCatName val="0"/>
          <c:showSerName val="0"/>
          <c:showPercent val="0"/>
          <c:showBubbleSize val="0"/>
        </c:dLbls>
        <c:axId val="113962368"/>
        <c:axId val="113964544"/>
      </c:scatterChart>
      <c:valAx>
        <c:axId val="113962368"/>
        <c:scaling>
          <c:orientation val="minMax"/>
          <c:max val="2300"/>
          <c:min val="3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113964544"/>
        <c:crosses val="autoZero"/>
        <c:crossBetween val="midCat"/>
        <c:majorUnit val="200"/>
        <c:minorUnit val="20"/>
      </c:valAx>
      <c:valAx>
        <c:axId val="113964544"/>
        <c:scaling>
          <c:orientation val="minMax"/>
          <c:min val="0.60000000000000009"/>
        </c:scaling>
        <c:delete val="0"/>
        <c:axPos val="l"/>
        <c:title>
          <c:tx>
            <c:rich>
              <a:bodyPr rot="-5400000" vert="horz"/>
              <a:lstStyle/>
              <a:p>
                <a:pPr>
                  <a:defRPr/>
                </a:pPr>
                <a:r>
                  <a:rPr lang="en-US"/>
                  <a:t>VIP Score</a:t>
                </a:r>
              </a:p>
            </c:rich>
          </c:tx>
          <c:layout/>
          <c:overlay val="0"/>
        </c:title>
        <c:numFmt formatCode="General" sourceLinked="1"/>
        <c:majorTickMark val="out"/>
        <c:minorTickMark val="none"/>
        <c:tickLblPos val="nextTo"/>
        <c:crossAx val="113962368"/>
        <c:crosses val="autoZero"/>
        <c:crossBetween val="midCat"/>
      </c:valAx>
      <c:spPr>
        <a:ln>
          <a:noFill/>
        </a:ln>
      </c:spPr>
    </c:plotArea>
    <c:plotVisOnly val="1"/>
    <c:dispBlanksAs val="gap"/>
    <c:showDLblsOverMax val="0"/>
  </c:chart>
  <c:spPr>
    <a:solidFill>
      <a:schemeClr val="tx1"/>
    </a:solidFill>
    <a:ln>
      <a:noFill/>
    </a:ln>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spPr>
            <a:ln w="19050">
              <a:solidFill>
                <a:schemeClr val="bg1"/>
              </a:solidFill>
            </a:ln>
          </c:spPr>
          <c:marker>
            <c:symbol val="none"/>
          </c:marker>
          <c:xVal>
            <c:numRef>
              <c:f>Sheet8!$A$2:$A$330</c:f>
              <c:numCache>
                <c:formatCode>General</c:formatCode>
                <c:ptCount val="329"/>
                <c:pt idx="0">
                  <c:v>350</c:v>
                </c:pt>
                <c:pt idx="1">
                  <c:v>355</c:v>
                </c:pt>
                <c:pt idx="2">
                  <c:v>360</c:v>
                </c:pt>
                <c:pt idx="3">
                  <c:v>365</c:v>
                </c:pt>
                <c:pt idx="4">
                  <c:v>370</c:v>
                </c:pt>
                <c:pt idx="5">
                  <c:v>375</c:v>
                </c:pt>
                <c:pt idx="6">
                  <c:v>380</c:v>
                </c:pt>
                <c:pt idx="7">
                  <c:v>385</c:v>
                </c:pt>
                <c:pt idx="8">
                  <c:v>390</c:v>
                </c:pt>
                <c:pt idx="9">
                  <c:v>395</c:v>
                </c:pt>
                <c:pt idx="10">
                  <c:v>400</c:v>
                </c:pt>
                <c:pt idx="11">
                  <c:v>405</c:v>
                </c:pt>
                <c:pt idx="12">
                  <c:v>410</c:v>
                </c:pt>
                <c:pt idx="13">
                  <c:v>415</c:v>
                </c:pt>
                <c:pt idx="14">
                  <c:v>420</c:v>
                </c:pt>
                <c:pt idx="15">
                  <c:v>425</c:v>
                </c:pt>
                <c:pt idx="16">
                  <c:v>430</c:v>
                </c:pt>
                <c:pt idx="17">
                  <c:v>435</c:v>
                </c:pt>
                <c:pt idx="18">
                  <c:v>440</c:v>
                </c:pt>
                <c:pt idx="19">
                  <c:v>445</c:v>
                </c:pt>
                <c:pt idx="20">
                  <c:v>450</c:v>
                </c:pt>
                <c:pt idx="21">
                  <c:v>455</c:v>
                </c:pt>
                <c:pt idx="22">
                  <c:v>460</c:v>
                </c:pt>
                <c:pt idx="23">
                  <c:v>465</c:v>
                </c:pt>
                <c:pt idx="24">
                  <c:v>470</c:v>
                </c:pt>
                <c:pt idx="25">
                  <c:v>475</c:v>
                </c:pt>
                <c:pt idx="26">
                  <c:v>480</c:v>
                </c:pt>
                <c:pt idx="27">
                  <c:v>485</c:v>
                </c:pt>
                <c:pt idx="28">
                  <c:v>490</c:v>
                </c:pt>
                <c:pt idx="29">
                  <c:v>500</c:v>
                </c:pt>
                <c:pt idx="30">
                  <c:v>505</c:v>
                </c:pt>
                <c:pt idx="31">
                  <c:v>510</c:v>
                </c:pt>
                <c:pt idx="32">
                  <c:v>515</c:v>
                </c:pt>
                <c:pt idx="33">
                  <c:v>520</c:v>
                </c:pt>
                <c:pt idx="34">
                  <c:v>525</c:v>
                </c:pt>
                <c:pt idx="35">
                  <c:v>530</c:v>
                </c:pt>
                <c:pt idx="36">
                  <c:v>535</c:v>
                </c:pt>
                <c:pt idx="37">
                  <c:v>540</c:v>
                </c:pt>
                <c:pt idx="38">
                  <c:v>545</c:v>
                </c:pt>
                <c:pt idx="39">
                  <c:v>550</c:v>
                </c:pt>
                <c:pt idx="40">
                  <c:v>555</c:v>
                </c:pt>
                <c:pt idx="41">
                  <c:v>560</c:v>
                </c:pt>
                <c:pt idx="42">
                  <c:v>565</c:v>
                </c:pt>
                <c:pt idx="43">
                  <c:v>570</c:v>
                </c:pt>
                <c:pt idx="44">
                  <c:v>575</c:v>
                </c:pt>
                <c:pt idx="45">
                  <c:v>580</c:v>
                </c:pt>
                <c:pt idx="46">
                  <c:v>585</c:v>
                </c:pt>
                <c:pt idx="47">
                  <c:v>590</c:v>
                </c:pt>
                <c:pt idx="48">
                  <c:v>595</c:v>
                </c:pt>
                <c:pt idx="49">
                  <c:v>600</c:v>
                </c:pt>
                <c:pt idx="50">
                  <c:v>605</c:v>
                </c:pt>
                <c:pt idx="51">
                  <c:v>610</c:v>
                </c:pt>
                <c:pt idx="52">
                  <c:v>615</c:v>
                </c:pt>
                <c:pt idx="53">
                  <c:v>620</c:v>
                </c:pt>
                <c:pt idx="54">
                  <c:v>625</c:v>
                </c:pt>
                <c:pt idx="55">
                  <c:v>630</c:v>
                </c:pt>
                <c:pt idx="56">
                  <c:v>635</c:v>
                </c:pt>
                <c:pt idx="57">
                  <c:v>640</c:v>
                </c:pt>
                <c:pt idx="58">
                  <c:v>645</c:v>
                </c:pt>
                <c:pt idx="59">
                  <c:v>650</c:v>
                </c:pt>
                <c:pt idx="60">
                  <c:v>655</c:v>
                </c:pt>
                <c:pt idx="61">
                  <c:v>660</c:v>
                </c:pt>
                <c:pt idx="62">
                  <c:v>665</c:v>
                </c:pt>
                <c:pt idx="63">
                  <c:v>670</c:v>
                </c:pt>
                <c:pt idx="64">
                  <c:v>675</c:v>
                </c:pt>
                <c:pt idx="65">
                  <c:v>680</c:v>
                </c:pt>
                <c:pt idx="66">
                  <c:v>685</c:v>
                </c:pt>
                <c:pt idx="67">
                  <c:v>690</c:v>
                </c:pt>
                <c:pt idx="68">
                  <c:v>695</c:v>
                </c:pt>
                <c:pt idx="69">
                  <c:v>700</c:v>
                </c:pt>
                <c:pt idx="70">
                  <c:v>705</c:v>
                </c:pt>
                <c:pt idx="71">
                  <c:v>710</c:v>
                </c:pt>
                <c:pt idx="72">
                  <c:v>715</c:v>
                </c:pt>
                <c:pt idx="73">
                  <c:v>720</c:v>
                </c:pt>
                <c:pt idx="74">
                  <c:v>725</c:v>
                </c:pt>
                <c:pt idx="75">
                  <c:v>730</c:v>
                </c:pt>
                <c:pt idx="76">
                  <c:v>735</c:v>
                </c:pt>
                <c:pt idx="77">
                  <c:v>740</c:v>
                </c:pt>
                <c:pt idx="78">
                  <c:v>745</c:v>
                </c:pt>
                <c:pt idx="79">
                  <c:v>750</c:v>
                </c:pt>
                <c:pt idx="80">
                  <c:v>755</c:v>
                </c:pt>
                <c:pt idx="81">
                  <c:v>760</c:v>
                </c:pt>
                <c:pt idx="82">
                  <c:v>765</c:v>
                </c:pt>
                <c:pt idx="83">
                  <c:v>770</c:v>
                </c:pt>
                <c:pt idx="84">
                  <c:v>775</c:v>
                </c:pt>
                <c:pt idx="85">
                  <c:v>780</c:v>
                </c:pt>
                <c:pt idx="86">
                  <c:v>785</c:v>
                </c:pt>
                <c:pt idx="87">
                  <c:v>790</c:v>
                </c:pt>
                <c:pt idx="88">
                  <c:v>795</c:v>
                </c:pt>
                <c:pt idx="89">
                  <c:v>800</c:v>
                </c:pt>
                <c:pt idx="90">
                  <c:v>805</c:v>
                </c:pt>
                <c:pt idx="91">
                  <c:v>810</c:v>
                </c:pt>
                <c:pt idx="92">
                  <c:v>815</c:v>
                </c:pt>
                <c:pt idx="93">
                  <c:v>820</c:v>
                </c:pt>
                <c:pt idx="94">
                  <c:v>825</c:v>
                </c:pt>
                <c:pt idx="95">
                  <c:v>830</c:v>
                </c:pt>
                <c:pt idx="96">
                  <c:v>835</c:v>
                </c:pt>
                <c:pt idx="97">
                  <c:v>840</c:v>
                </c:pt>
                <c:pt idx="98">
                  <c:v>845</c:v>
                </c:pt>
                <c:pt idx="99">
                  <c:v>850</c:v>
                </c:pt>
                <c:pt idx="100">
                  <c:v>855</c:v>
                </c:pt>
                <c:pt idx="101">
                  <c:v>860</c:v>
                </c:pt>
                <c:pt idx="102">
                  <c:v>865</c:v>
                </c:pt>
                <c:pt idx="103">
                  <c:v>870</c:v>
                </c:pt>
                <c:pt idx="104">
                  <c:v>875</c:v>
                </c:pt>
                <c:pt idx="105">
                  <c:v>880</c:v>
                </c:pt>
                <c:pt idx="106">
                  <c:v>885</c:v>
                </c:pt>
                <c:pt idx="107">
                  <c:v>890</c:v>
                </c:pt>
                <c:pt idx="108">
                  <c:v>895</c:v>
                </c:pt>
                <c:pt idx="109">
                  <c:v>905</c:v>
                </c:pt>
                <c:pt idx="110">
                  <c:v>910</c:v>
                </c:pt>
                <c:pt idx="111">
                  <c:v>915</c:v>
                </c:pt>
                <c:pt idx="112">
                  <c:v>920</c:v>
                </c:pt>
                <c:pt idx="113">
                  <c:v>925</c:v>
                </c:pt>
                <c:pt idx="114">
                  <c:v>930</c:v>
                </c:pt>
                <c:pt idx="115">
                  <c:v>935</c:v>
                </c:pt>
                <c:pt idx="116">
                  <c:v>940</c:v>
                </c:pt>
                <c:pt idx="117">
                  <c:v>945</c:v>
                </c:pt>
                <c:pt idx="118">
                  <c:v>950</c:v>
                </c:pt>
                <c:pt idx="119">
                  <c:v>955</c:v>
                </c:pt>
                <c:pt idx="120">
                  <c:v>960</c:v>
                </c:pt>
                <c:pt idx="121">
                  <c:v>965</c:v>
                </c:pt>
                <c:pt idx="122">
                  <c:v>970</c:v>
                </c:pt>
                <c:pt idx="123">
                  <c:v>975</c:v>
                </c:pt>
                <c:pt idx="124">
                  <c:v>980</c:v>
                </c:pt>
                <c:pt idx="125">
                  <c:v>985</c:v>
                </c:pt>
                <c:pt idx="126">
                  <c:v>990</c:v>
                </c:pt>
                <c:pt idx="127">
                  <c:v>995</c:v>
                </c:pt>
                <c:pt idx="128">
                  <c:v>1000</c:v>
                </c:pt>
                <c:pt idx="129">
                  <c:v>1005</c:v>
                </c:pt>
                <c:pt idx="130">
                  <c:v>1010</c:v>
                </c:pt>
                <c:pt idx="131">
                  <c:v>1015</c:v>
                </c:pt>
                <c:pt idx="132">
                  <c:v>1020</c:v>
                </c:pt>
                <c:pt idx="133">
                  <c:v>1025</c:v>
                </c:pt>
                <c:pt idx="134">
                  <c:v>1030</c:v>
                </c:pt>
                <c:pt idx="135">
                  <c:v>1035</c:v>
                </c:pt>
                <c:pt idx="136">
                  <c:v>1040</c:v>
                </c:pt>
                <c:pt idx="137">
                  <c:v>1045</c:v>
                </c:pt>
                <c:pt idx="138">
                  <c:v>1050</c:v>
                </c:pt>
                <c:pt idx="139">
                  <c:v>1055</c:v>
                </c:pt>
                <c:pt idx="140">
                  <c:v>1060</c:v>
                </c:pt>
                <c:pt idx="141">
                  <c:v>1065</c:v>
                </c:pt>
                <c:pt idx="142">
                  <c:v>1070</c:v>
                </c:pt>
                <c:pt idx="143">
                  <c:v>1075</c:v>
                </c:pt>
                <c:pt idx="144">
                  <c:v>1080</c:v>
                </c:pt>
                <c:pt idx="145">
                  <c:v>1085</c:v>
                </c:pt>
                <c:pt idx="146">
                  <c:v>1090</c:v>
                </c:pt>
                <c:pt idx="147">
                  <c:v>1095</c:v>
                </c:pt>
                <c:pt idx="148">
                  <c:v>1100</c:v>
                </c:pt>
                <c:pt idx="149">
                  <c:v>1105</c:v>
                </c:pt>
                <c:pt idx="150">
                  <c:v>1110</c:v>
                </c:pt>
                <c:pt idx="151">
                  <c:v>1115</c:v>
                </c:pt>
                <c:pt idx="152">
                  <c:v>1120</c:v>
                </c:pt>
                <c:pt idx="153">
                  <c:v>1125</c:v>
                </c:pt>
                <c:pt idx="154">
                  <c:v>1130</c:v>
                </c:pt>
                <c:pt idx="155">
                  <c:v>1135</c:v>
                </c:pt>
                <c:pt idx="156">
                  <c:v>1140</c:v>
                </c:pt>
                <c:pt idx="157">
                  <c:v>1145</c:v>
                </c:pt>
                <c:pt idx="158">
                  <c:v>1150</c:v>
                </c:pt>
                <c:pt idx="159">
                  <c:v>1155</c:v>
                </c:pt>
                <c:pt idx="160">
                  <c:v>1160</c:v>
                </c:pt>
                <c:pt idx="161">
                  <c:v>1165</c:v>
                </c:pt>
                <c:pt idx="162">
                  <c:v>1170</c:v>
                </c:pt>
                <c:pt idx="163">
                  <c:v>1175</c:v>
                </c:pt>
                <c:pt idx="164">
                  <c:v>1180</c:v>
                </c:pt>
                <c:pt idx="165">
                  <c:v>1185</c:v>
                </c:pt>
                <c:pt idx="166">
                  <c:v>1190</c:v>
                </c:pt>
                <c:pt idx="167">
                  <c:v>1195</c:v>
                </c:pt>
                <c:pt idx="168">
                  <c:v>1200</c:v>
                </c:pt>
                <c:pt idx="169">
                  <c:v>1205</c:v>
                </c:pt>
                <c:pt idx="170">
                  <c:v>1210</c:v>
                </c:pt>
                <c:pt idx="171">
                  <c:v>1215</c:v>
                </c:pt>
                <c:pt idx="172">
                  <c:v>1220</c:v>
                </c:pt>
                <c:pt idx="173">
                  <c:v>1225</c:v>
                </c:pt>
                <c:pt idx="174">
                  <c:v>1230</c:v>
                </c:pt>
                <c:pt idx="175">
                  <c:v>1235</c:v>
                </c:pt>
                <c:pt idx="176">
                  <c:v>1240</c:v>
                </c:pt>
                <c:pt idx="177">
                  <c:v>1245</c:v>
                </c:pt>
                <c:pt idx="178">
                  <c:v>1250</c:v>
                </c:pt>
                <c:pt idx="179">
                  <c:v>1255</c:v>
                </c:pt>
                <c:pt idx="180">
                  <c:v>1260</c:v>
                </c:pt>
                <c:pt idx="181">
                  <c:v>1265</c:v>
                </c:pt>
                <c:pt idx="182">
                  <c:v>1270</c:v>
                </c:pt>
                <c:pt idx="183">
                  <c:v>1275</c:v>
                </c:pt>
                <c:pt idx="184">
                  <c:v>1280</c:v>
                </c:pt>
                <c:pt idx="185">
                  <c:v>1285</c:v>
                </c:pt>
                <c:pt idx="186">
                  <c:v>1290</c:v>
                </c:pt>
                <c:pt idx="187">
                  <c:v>1295</c:v>
                </c:pt>
                <c:pt idx="188">
                  <c:v>1300</c:v>
                </c:pt>
                <c:pt idx="189">
                  <c:v>1305</c:v>
                </c:pt>
                <c:pt idx="190">
                  <c:v>1310</c:v>
                </c:pt>
                <c:pt idx="191">
                  <c:v>1315</c:v>
                </c:pt>
                <c:pt idx="192">
                  <c:v>1320</c:v>
                </c:pt>
                <c:pt idx="193">
                  <c:v>1325</c:v>
                </c:pt>
                <c:pt idx="194">
                  <c:v>1330</c:v>
                </c:pt>
                <c:pt idx="195">
                  <c:v>1335</c:v>
                </c:pt>
                <c:pt idx="196">
                  <c:v>1340</c:v>
                </c:pt>
                <c:pt idx="197">
                  <c:v>1345</c:v>
                </c:pt>
                <c:pt idx="198">
                  <c:v>1350</c:v>
                </c:pt>
                <c:pt idx="199">
                  <c:v>1450</c:v>
                </c:pt>
                <c:pt idx="200">
                  <c:v>1455</c:v>
                </c:pt>
                <c:pt idx="201">
                  <c:v>1460</c:v>
                </c:pt>
                <c:pt idx="202">
                  <c:v>1465</c:v>
                </c:pt>
                <c:pt idx="203">
                  <c:v>1470</c:v>
                </c:pt>
                <c:pt idx="204">
                  <c:v>1475</c:v>
                </c:pt>
                <c:pt idx="205">
                  <c:v>1480</c:v>
                </c:pt>
                <c:pt idx="206">
                  <c:v>1485</c:v>
                </c:pt>
                <c:pt idx="207">
                  <c:v>1490</c:v>
                </c:pt>
                <c:pt idx="208">
                  <c:v>1495</c:v>
                </c:pt>
                <c:pt idx="209">
                  <c:v>1500</c:v>
                </c:pt>
                <c:pt idx="210">
                  <c:v>1505</c:v>
                </c:pt>
                <c:pt idx="211">
                  <c:v>1510</c:v>
                </c:pt>
                <c:pt idx="212">
                  <c:v>1515</c:v>
                </c:pt>
                <c:pt idx="213">
                  <c:v>1520</c:v>
                </c:pt>
                <c:pt idx="214">
                  <c:v>1525</c:v>
                </c:pt>
                <c:pt idx="215">
                  <c:v>1530</c:v>
                </c:pt>
                <c:pt idx="216">
                  <c:v>1535</c:v>
                </c:pt>
                <c:pt idx="217">
                  <c:v>1540</c:v>
                </c:pt>
                <c:pt idx="218">
                  <c:v>1545</c:v>
                </c:pt>
                <c:pt idx="219">
                  <c:v>1550</c:v>
                </c:pt>
                <c:pt idx="220">
                  <c:v>1555</c:v>
                </c:pt>
                <c:pt idx="221">
                  <c:v>1560</c:v>
                </c:pt>
                <c:pt idx="222">
                  <c:v>1565</c:v>
                </c:pt>
                <c:pt idx="223">
                  <c:v>1570</c:v>
                </c:pt>
                <c:pt idx="224">
                  <c:v>1575</c:v>
                </c:pt>
                <c:pt idx="225">
                  <c:v>1580</c:v>
                </c:pt>
                <c:pt idx="226">
                  <c:v>1585</c:v>
                </c:pt>
                <c:pt idx="227">
                  <c:v>1590</c:v>
                </c:pt>
                <c:pt idx="228">
                  <c:v>1595</c:v>
                </c:pt>
                <c:pt idx="229">
                  <c:v>1600</c:v>
                </c:pt>
                <c:pt idx="230">
                  <c:v>1605</c:v>
                </c:pt>
                <c:pt idx="231">
                  <c:v>1610</c:v>
                </c:pt>
                <c:pt idx="232">
                  <c:v>1615</c:v>
                </c:pt>
                <c:pt idx="233">
                  <c:v>1620</c:v>
                </c:pt>
                <c:pt idx="234">
                  <c:v>1625</c:v>
                </c:pt>
                <c:pt idx="235">
                  <c:v>1630</c:v>
                </c:pt>
                <c:pt idx="236">
                  <c:v>1635</c:v>
                </c:pt>
                <c:pt idx="237">
                  <c:v>1640</c:v>
                </c:pt>
                <c:pt idx="238">
                  <c:v>1645</c:v>
                </c:pt>
                <c:pt idx="239">
                  <c:v>1650</c:v>
                </c:pt>
                <c:pt idx="240">
                  <c:v>1655</c:v>
                </c:pt>
                <c:pt idx="241">
                  <c:v>1660</c:v>
                </c:pt>
                <c:pt idx="242">
                  <c:v>1665</c:v>
                </c:pt>
                <c:pt idx="243">
                  <c:v>1670</c:v>
                </c:pt>
                <c:pt idx="244">
                  <c:v>1675</c:v>
                </c:pt>
                <c:pt idx="245">
                  <c:v>1680</c:v>
                </c:pt>
                <c:pt idx="246">
                  <c:v>1685</c:v>
                </c:pt>
                <c:pt idx="247">
                  <c:v>1690</c:v>
                </c:pt>
                <c:pt idx="248">
                  <c:v>1695</c:v>
                </c:pt>
                <c:pt idx="249">
                  <c:v>1700</c:v>
                </c:pt>
                <c:pt idx="250">
                  <c:v>1705</c:v>
                </c:pt>
                <c:pt idx="251">
                  <c:v>1710</c:v>
                </c:pt>
                <c:pt idx="252">
                  <c:v>1715</c:v>
                </c:pt>
                <c:pt idx="253">
                  <c:v>1720</c:v>
                </c:pt>
                <c:pt idx="254">
                  <c:v>1725</c:v>
                </c:pt>
                <c:pt idx="255">
                  <c:v>1730</c:v>
                </c:pt>
                <c:pt idx="256">
                  <c:v>1735</c:v>
                </c:pt>
                <c:pt idx="257">
                  <c:v>1740</c:v>
                </c:pt>
                <c:pt idx="258">
                  <c:v>1745</c:v>
                </c:pt>
                <c:pt idx="259">
                  <c:v>1750</c:v>
                </c:pt>
                <c:pt idx="260">
                  <c:v>1755</c:v>
                </c:pt>
                <c:pt idx="261">
                  <c:v>1760</c:v>
                </c:pt>
                <c:pt idx="262">
                  <c:v>1765</c:v>
                </c:pt>
                <c:pt idx="263">
                  <c:v>1770</c:v>
                </c:pt>
                <c:pt idx="264">
                  <c:v>1775</c:v>
                </c:pt>
                <c:pt idx="265">
                  <c:v>1780</c:v>
                </c:pt>
                <c:pt idx="266">
                  <c:v>1785</c:v>
                </c:pt>
                <c:pt idx="267">
                  <c:v>1790</c:v>
                </c:pt>
                <c:pt idx="268">
                  <c:v>2000</c:v>
                </c:pt>
                <c:pt idx="269">
                  <c:v>2005</c:v>
                </c:pt>
                <c:pt idx="270">
                  <c:v>2010</c:v>
                </c:pt>
                <c:pt idx="271">
                  <c:v>2015</c:v>
                </c:pt>
                <c:pt idx="272">
                  <c:v>2020</c:v>
                </c:pt>
                <c:pt idx="273">
                  <c:v>2025</c:v>
                </c:pt>
                <c:pt idx="274">
                  <c:v>2030</c:v>
                </c:pt>
                <c:pt idx="275">
                  <c:v>2035</c:v>
                </c:pt>
                <c:pt idx="276">
                  <c:v>2040</c:v>
                </c:pt>
                <c:pt idx="277">
                  <c:v>2045</c:v>
                </c:pt>
                <c:pt idx="278">
                  <c:v>2050</c:v>
                </c:pt>
                <c:pt idx="279">
                  <c:v>2055</c:v>
                </c:pt>
                <c:pt idx="280">
                  <c:v>2060</c:v>
                </c:pt>
                <c:pt idx="281">
                  <c:v>2065</c:v>
                </c:pt>
                <c:pt idx="282">
                  <c:v>2070</c:v>
                </c:pt>
                <c:pt idx="283">
                  <c:v>2075</c:v>
                </c:pt>
                <c:pt idx="284">
                  <c:v>2080</c:v>
                </c:pt>
                <c:pt idx="285">
                  <c:v>2085</c:v>
                </c:pt>
                <c:pt idx="286">
                  <c:v>2090</c:v>
                </c:pt>
                <c:pt idx="287">
                  <c:v>2095</c:v>
                </c:pt>
                <c:pt idx="288">
                  <c:v>2100</c:v>
                </c:pt>
                <c:pt idx="289">
                  <c:v>2105</c:v>
                </c:pt>
                <c:pt idx="290">
                  <c:v>2110</c:v>
                </c:pt>
                <c:pt idx="291">
                  <c:v>2115</c:v>
                </c:pt>
                <c:pt idx="292">
                  <c:v>2120</c:v>
                </c:pt>
                <c:pt idx="293">
                  <c:v>2125</c:v>
                </c:pt>
                <c:pt idx="294">
                  <c:v>2130</c:v>
                </c:pt>
                <c:pt idx="295">
                  <c:v>2135</c:v>
                </c:pt>
                <c:pt idx="296">
                  <c:v>2140</c:v>
                </c:pt>
                <c:pt idx="297">
                  <c:v>2145</c:v>
                </c:pt>
                <c:pt idx="298">
                  <c:v>2150</c:v>
                </c:pt>
                <c:pt idx="299">
                  <c:v>2155</c:v>
                </c:pt>
                <c:pt idx="300">
                  <c:v>2160</c:v>
                </c:pt>
                <c:pt idx="301">
                  <c:v>2165</c:v>
                </c:pt>
                <c:pt idx="302">
                  <c:v>2170</c:v>
                </c:pt>
                <c:pt idx="303">
                  <c:v>2175</c:v>
                </c:pt>
                <c:pt idx="304">
                  <c:v>2180</c:v>
                </c:pt>
                <c:pt idx="305">
                  <c:v>2185</c:v>
                </c:pt>
                <c:pt idx="306">
                  <c:v>2190</c:v>
                </c:pt>
                <c:pt idx="307">
                  <c:v>2195</c:v>
                </c:pt>
                <c:pt idx="308">
                  <c:v>2200</c:v>
                </c:pt>
                <c:pt idx="309">
                  <c:v>2205</c:v>
                </c:pt>
                <c:pt idx="310">
                  <c:v>2210</c:v>
                </c:pt>
                <c:pt idx="311">
                  <c:v>2215</c:v>
                </c:pt>
                <c:pt idx="312">
                  <c:v>2220</c:v>
                </c:pt>
                <c:pt idx="313">
                  <c:v>2225</c:v>
                </c:pt>
                <c:pt idx="314">
                  <c:v>2230</c:v>
                </c:pt>
                <c:pt idx="315">
                  <c:v>2235</c:v>
                </c:pt>
                <c:pt idx="316">
                  <c:v>2240</c:v>
                </c:pt>
                <c:pt idx="317">
                  <c:v>2245</c:v>
                </c:pt>
                <c:pt idx="318">
                  <c:v>2250</c:v>
                </c:pt>
                <c:pt idx="319">
                  <c:v>2255</c:v>
                </c:pt>
                <c:pt idx="320">
                  <c:v>2260</c:v>
                </c:pt>
                <c:pt idx="321">
                  <c:v>2265</c:v>
                </c:pt>
                <c:pt idx="322">
                  <c:v>2270</c:v>
                </c:pt>
                <c:pt idx="323">
                  <c:v>2275</c:v>
                </c:pt>
                <c:pt idx="324">
                  <c:v>2280</c:v>
                </c:pt>
                <c:pt idx="325">
                  <c:v>2285</c:v>
                </c:pt>
                <c:pt idx="326">
                  <c:v>2290</c:v>
                </c:pt>
                <c:pt idx="327">
                  <c:v>2295</c:v>
                </c:pt>
                <c:pt idx="328">
                  <c:v>2300</c:v>
                </c:pt>
              </c:numCache>
            </c:numRef>
          </c:xVal>
          <c:yVal>
            <c:numRef>
              <c:f>Sheet8!$B$2:$B$330</c:f>
              <c:numCache>
                <c:formatCode>General</c:formatCode>
                <c:ptCount val="329"/>
                <c:pt idx="0">
                  <c:v>1.9799</c:v>
                </c:pt>
                <c:pt idx="1">
                  <c:v>1.9105000000000001</c:v>
                </c:pt>
                <c:pt idx="2">
                  <c:v>1.8392999999999999</c:v>
                </c:pt>
                <c:pt idx="3">
                  <c:v>1.6673</c:v>
                </c:pt>
                <c:pt idx="4">
                  <c:v>1.5670999999999999</c:v>
                </c:pt>
                <c:pt idx="5">
                  <c:v>1.4174</c:v>
                </c:pt>
                <c:pt idx="6">
                  <c:v>1.3421000000000001</c:v>
                </c:pt>
                <c:pt idx="7">
                  <c:v>1.2751999999999999</c:v>
                </c:pt>
                <c:pt idx="8">
                  <c:v>1.2555000000000001</c:v>
                </c:pt>
                <c:pt idx="9">
                  <c:v>1.3181</c:v>
                </c:pt>
                <c:pt idx="10">
                  <c:v>1.35</c:v>
                </c:pt>
                <c:pt idx="11">
                  <c:v>1.419</c:v>
                </c:pt>
                <c:pt idx="12">
                  <c:v>1.4079999999999999</c:v>
                </c:pt>
                <c:pt idx="13">
                  <c:v>1.3697999999999999</c:v>
                </c:pt>
                <c:pt idx="14">
                  <c:v>1.3291999999999999</c:v>
                </c:pt>
                <c:pt idx="15">
                  <c:v>1.278</c:v>
                </c:pt>
                <c:pt idx="16">
                  <c:v>1.2463</c:v>
                </c:pt>
                <c:pt idx="17">
                  <c:v>1.2476</c:v>
                </c:pt>
                <c:pt idx="18">
                  <c:v>1.2335</c:v>
                </c:pt>
                <c:pt idx="19">
                  <c:v>1.2021999999999999</c:v>
                </c:pt>
                <c:pt idx="20">
                  <c:v>1.1533</c:v>
                </c:pt>
                <c:pt idx="21">
                  <c:v>1.0974999999999999</c:v>
                </c:pt>
                <c:pt idx="22">
                  <c:v>1.0533999999999999</c:v>
                </c:pt>
                <c:pt idx="23">
                  <c:v>1.0192000000000001</c:v>
                </c:pt>
                <c:pt idx="24">
                  <c:v>0.99070000000000003</c:v>
                </c:pt>
                <c:pt idx="25">
                  <c:v>0.9718</c:v>
                </c:pt>
                <c:pt idx="26">
                  <c:v>0.9627</c:v>
                </c:pt>
                <c:pt idx="27">
                  <c:v>0.96630000000000005</c:v>
                </c:pt>
                <c:pt idx="28">
                  <c:v>0.9859</c:v>
                </c:pt>
                <c:pt idx="29">
                  <c:v>1.0063</c:v>
                </c:pt>
                <c:pt idx="30">
                  <c:v>1.0478000000000001</c:v>
                </c:pt>
                <c:pt idx="31">
                  <c:v>1.089</c:v>
                </c:pt>
                <c:pt idx="32">
                  <c:v>1.139</c:v>
                </c:pt>
                <c:pt idx="33">
                  <c:v>1.2242999999999999</c:v>
                </c:pt>
                <c:pt idx="34">
                  <c:v>1.3571</c:v>
                </c:pt>
                <c:pt idx="35">
                  <c:v>1.5099</c:v>
                </c:pt>
                <c:pt idx="36">
                  <c:v>1.6244000000000001</c:v>
                </c:pt>
                <c:pt idx="37">
                  <c:v>1.6573</c:v>
                </c:pt>
                <c:pt idx="38">
                  <c:v>1.6517999999999999</c:v>
                </c:pt>
                <c:pt idx="39">
                  <c:v>1.6366000000000001</c:v>
                </c:pt>
                <c:pt idx="40">
                  <c:v>1.6236999999999999</c:v>
                </c:pt>
                <c:pt idx="41">
                  <c:v>1.5915999999999999</c:v>
                </c:pt>
                <c:pt idx="42">
                  <c:v>1.5369999999999999</c:v>
                </c:pt>
                <c:pt idx="43">
                  <c:v>1.4616</c:v>
                </c:pt>
                <c:pt idx="44">
                  <c:v>1.3749</c:v>
                </c:pt>
                <c:pt idx="45">
                  <c:v>1.2931999999999999</c:v>
                </c:pt>
                <c:pt idx="46">
                  <c:v>1.2511000000000001</c:v>
                </c:pt>
                <c:pt idx="47">
                  <c:v>1.2129000000000001</c:v>
                </c:pt>
                <c:pt idx="48">
                  <c:v>1.1900999999999999</c:v>
                </c:pt>
                <c:pt idx="49">
                  <c:v>1.1627000000000001</c:v>
                </c:pt>
                <c:pt idx="50">
                  <c:v>1.1469</c:v>
                </c:pt>
                <c:pt idx="51">
                  <c:v>1.1352</c:v>
                </c:pt>
                <c:pt idx="52">
                  <c:v>1.1243000000000001</c:v>
                </c:pt>
                <c:pt idx="53">
                  <c:v>1.1157999999999999</c:v>
                </c:pt>
                <c:pt idx="54">
                  <c:v>1.1122000000000001</c:v>
                </c:pt>
                <c:pt idx="55">
                  <c:v>1.1142000000000001</c:v>
                </c:pt>
                <c:pt idx="56">
                  <c:v>1.1214999999999999</c:v>
                </c:pt>
                <c:pt idx="57">
                  <c:v>1.1326000000000001</c:v>
                </c:pt>
                <c:pt idx="58">
                  <c:v>1.1518999999999999</c:v>
                </c:pt>
                <c:pt idx="59">
                  <c:v>1.1733</c:v>
                </c:pt>
                <c:pt idx="60">
                  <c:v>1.1863999999999999</c:v>
                </c:pt>
                <c:pt idx="61">
                  <c:v>1.1883999999999999</c:v>
                </c:pt>
                <c:pt idx="62">
                  <c:v>1.1829000000000001</c:v>
                </c:pt>
                <c:pt idx="63">
                  <c:v>1.1846000000000001</c:v>
                </c:pt>
                <c:pt idx="64">
                  <c:v>1.1893</c:v>
                </c:pt>
                <c:pt idx="65">
                  <c:v>1.1870000000000001</c:v>
                </c:pt>
                <c:pt idx="66">
                  <c:v>1.1773</c:v>
                </c:pt>
                <c:pt idx="67">
                  <c:v>1.1589</c:v>
                </c:pt>
                <c:pt idx="68">
                  <c:v>1.1474</c:v>
                </c:pt>
                <c:pt idx="69">
                  <c:v>1.2426999999999999</c:v>
                </c:pt>
                <c:pt idx="70">
                  <c:v>1.5518000000000001</c:v>
                </c:pt>
                <c:pt idx="71">
                  <c:v>2.0265</c:v>
                </c:pt>
                <c:pt idx="72">
                  <c:v>2.2614999999999998</c:v>
                </c:pt>
                <c:pt idx="73">
                  <c:v>1.9162999999999999</c:v>
                </c:pt>
                <c:pt idx="74">
                  <c:v>1.4128000000000001</c:v>
                </c:pt>
                <c:pt idx="75">
                  <c:v>1.0536000000000001</c:v>
                </c:pt>
                <c:pt idx="76">
                  <c:v>0.87119999999999997</c:v>
                </c:pt>
                <c:pt idx="77">
                  <c:v>0.79459999999999997</c:v>
                </c:pt>
                <c:pt idx="78">
                  <c:v>0.77890000000000004</c:v>
                </c:pt>
                <c:pt idx="79">
                  <c:v>0.78510000000000002</c:v>
                </c:pt>
                <c:pt idx="80">
                  <c:v>0.79359999999999997</c:v>
                </c:pt>
                <c:pt idx="81">
                  <c:v>0.79779999999999995</c:v>
                </c:pt>
                <c:pt idx="82">
                  <c:v>0.78959999999999997</c:v>
                </c:pt>
                <c:pt idx="83">
                  <c:v>0.79290000000000005</c:v>
                </c:pt>
                <c:pt idx="84">
                  <c:v>0.78620000000000001</c:v>
                </c:pt>
                <c:pt idx="85">
                  <c:v>0.7782</c:v>
                </c:pt>
                <c:pt idx="86">
                  <c:v>0.77</c:v>
                </c:pt>
                <c:pt idx="87">
                  <c:v>0.76249999999999996</c:v>
                </c:pt>
                <c:pt idx="88">
                  <c:v>0.75619999999999998</c:v>
                </c:pt>
                <c:pt idx="89">
                  <c:v>0.74960000000000004</c:v>
                </c:pt>
                <c:pt idx="90">
                  <c:v>0.74450000000000005</c:v>
                </c:pt>
                <c:pt idx="91">
                  <c:v>0.73870000000000002</c:v>
                </c:pt>
                <c:pt idx="92">
                  <c:v>0.7349</c:v>
                </c:pt>
                <c:pt idx="93">
                  <c:v>0.73460000000000003</c:v>
                </c:pt>
                <c:pt idx="94">
                  <c:v>0.73089999999999999</c:v>
                </c:pt>
                <c:pt idx="95">
                  <c:v>0.72670000000000001</c:v>
                </c:pt>
                <c:pt idx="96">
                  <c:v>0.72289999999999999</c:v>
                </c:pt>
                <c:pt idx="97">
                  <c:v>0.71860000000000002</c:v>
                </c:pt>
                <c:pt idx="98">
                  <c:v>0.71440000000000003</c:v>
                </c:pt>
                <c:pt idx="99">
                  <c:v>0.71050000000000002</c:v>
                </c:pt>
                <c:pt idx="100">
                  <c:v>0.70830000000000004</c:v>
                </c:pt>
                <c:pt idx="101">
                  <c:v>0.7056</c:v>
                </c:pt>
                <c:pt idx="102">
                  <c:v>0.70279999999999998</c:v>
                </c:pt>
                <c:pt idx="103">
                  <c:v>0.70099999999999996</c:v>
                </c:pt>
                <c:pt idx="104">
                  <c:v>0.69969999999999999</c:v>
                </c:pt>
                <c:pt idx="105">
                  <c:v>0.69820000000000004</c:v>
                </c:pt>
                <c:pt idx="106">
                  <c:v>0.6996</c:v>
                </c:pt>
                <c:pt idx="107">
                  <c:v>0.70009999999999994</c:v>
                </c:pt>
                <c:pt idx="108">
                  <c:v>0.7046</c:v>
                </c:pt>
                <c:pt idx="109">
                  <c:v>0.71289999999999998</c:v>
                </c:pt>
                <c:pt idx="110">
                  <c:v>0.72019999999999995</c:v>
                </c:pt>
                <c:pt idx="111">
                  <c:v>0.72419999999999995</c:v>
                </c:pt>
                <c:pt idx="112">
                  <c:v>0.72819999999999996</c:v>
                </c:pt>
                <c:pt idx="113">
                  <c:v>0.73380000000000001</c:v>
                </c:pt>
                <c:pt idx="114">
                  <c:v>0.73319999999999996</c:v>
                </c:pt>
                <c:pt idx="115">
                  <c:v>0.74970000000000003</c:v>
                </c:pt>
                <c:pt idx="116">
                  <c:v>0.8135</c:v>
                </c:pt>
                <c:pt idx="117">
                  <c:v>1.0130999999999999</c:v>
                </c:pt>
                <c:pt idx="118">
                  <c:v>1.0310999999999999</c:v>
                </c:pt>
                <c:pt idx="119">
                  <c:v>1.0713999999999999</c:v>
                </c:pt>
                <c:pt idx="120">
                  <c:v>1.1157999999999999</c:v>
                </c:pt>
                <c:pt idx="121">
                  <c:v>1.1412</c:v>
                </c:pt>
                <c:pt idx="122">
                  <c:v>1.1161000000000001</c:v>
                </c:pt>
                <c:pt idx="123">
                  <c:v>1.0694999999999999</c:v>
                </c:pt>
                <c:pt idx="124">
                  <c:v>1.0334000000000001</c:v>
                </c:pt>
                <c:pt idx="125">
                  <c:v>1.0187999999999999</c:v>
                </c:pt>
                <c:pt idx="126">
                  <c:v>1.0016</c:v>
                </c:pt>
                <c:pt idx="127">
                  <c:v>0.96519999999999995</c:v>
                </c:pt>
                <c:pt idx="128">
                  <c:v>0.92749999999999999</c:v>
                </c:pt>
                <c:pt idx="129">
                  <c:v>0.89339999999999997</c:v>
                </c:pt>
                <c:pt idx="130">
                  <c:v>0.82620000000000005</c:v>
                </c:pt>
                <c:pt idx="131">
                  <c:v>0.74109999999999998</c:v>
                </c:pt>
                <c:pt idx="132">
                  <c:v>0.72160000000000002</c:v>
                </c:pt>
                <c:pt idx="133">
                  <c:v>0.70409999999999995</c:v>
                </c:pt>
                <c:pt idx="134">
                  <c:v>0.69279999999999997</c:v>
                </c:pt>
                <c:pt idx="135">
                  <c:v>0.68320000000000003</c:v>
                </c:pt>
                <c:pt idx="136">
                  <c:v>0.67779999999999996</c:v>
                </c:pt>
                <c:pt idx="137">
                  <c:v>0.67320000000000002</c:v>
                </c:pt>
                <c:pt idx="138">
                  <c:v>0.67149999999999999</c:v>
                </c:pt>
                <c:pt idx="139">
                  <c:v>0.67210000000000003</c:v>
                </c:pt>
                <c:pt idx="140">
                  <c:v>0.67279999999999995</c:v>
                </c:pt>
                <c:pt idx="141">
                  <c:v>0.67530000000000001</c:v>
                </c:pt>
                <c:pt idx="142">
                  <c:v>0.68010000000000004</c:v>
                </c:pt>
                <c:pt idx="143">
                  <c:v>0.68469999999999998</c:v>
                </c:pt>
                <c:pt idx="144">
                  <c:v>0.6885</c:v>
                </c:pt>
                <c:pt idx="145">
                  <c:v>0.69499999999999995</c:v>
                </c:pt>
                <c:pt idx="146">
                  <c:v>0.69869999999999999</c:v>
                </c:pt>
                <c:pt idx="147">
                  <c:v>0.70250000000000001</c:v>
                </c:pt>
                <c:pt idx="148">
                  <c:v>0.70430000000000004</c:v>
                </c:pt>
                <c:pt idx="149">
                  <c:v>0.70550000000000002</c:v>
                </c:pt>
                <c:pt idx="150">
                  <c:v>0.70730000000000004</c:v>
                </c:pt>
                <c:pt idx="151">
                  <c:v>0.70750000000000002</c:v>
                </c:pt>
                <c:pt idx="152">
                  <c:v>0.7036</c:v>
                </c:pt>
                <c:pt idx="153">
                  <c:v>0.69869999999999999</c:v>
                </c:pt>
                <c:pt idx="154">
                  <c:v>0.6946</c:v>
                </c:pt>
                <c:pt idx="155">
                  <c:v>0.69889999999999997</c:v>
                </c:pt>
                <c:pt idx="156">
                  <c:v>0.70550000000000002</c:v>
                </c:pt>
                <c:pt idx="157">
                  <c:v>0.72209999999999996</c:v>
                </c:pt>
                <c:pt idx="158">
                  <c:v>0.7419</c:v>
                </c:pt>
                <c:pt idx="159">
                  <c:v>0.7913</c:v>
                </c:pt>
                <c:pt idx="160">
                  <c:v>0.88629999999999998</c:v>
                </c:pt>
                <c:pt idx="161">
                  <c:v>0.93400000000000005</c:v>
                </c:pt>
                <c:pt idx="162">
                  <c:v>0.9385</c:v>
                </c:pt>
                <c:pt idx="163">
                  <c:v>0.94099999999999995</c:v>
                </c:pt>
                <c:pt idx="164">
                  <c:v>0.94010000000000005</c:v>
                </c:pt>
                <c:pt idx="165">
                  <c:v>0.94320000000000004</c:v>
                </c:pt>
                <c:pt idx="166">
                  <c:v>0.94820000000000004</c:v>
                </c:pt>
                <c:pt idx="167">
                  <c:v>0.95920000000000005</c:v>
                </c:pt>
                <c:pt idx="168">
                  <c:v>0.97060000000000002</c:v>
                </c:pt>
                <c:pt idx="169">
                  <c:v>0.98009999999999997</c:v>
                </c:pt>
                <c:pt idx="170">
                  <c:v>0.98780000000000001</c:v>
                </c:pt>
                <c:pt idx="171">
                  <c:v>0.99099999999999999</c:v>
                </c:pt>
                <c:pt idx="172">
                  <c:v>0.99</c:v>
                </c:pt>
                <c:pt idx="173">
                  <c:v>0.9859</c:v>
                </c:pt>
                <c:pt idx="174">
                  <c:v>0.98060000000000003</c:v>
                </c:pt>
                <c:pt idx="175">
                  <c:v>0.9748</c:v>
                </c:pt>
                <c:pt idx="176">
                  <c:v>0.97170000000000001</c:v>
                </c:pt>
                <c:pt idx="177">
                  <c:v>0.9718</c:v>
                </c:pt>
                <c:pt idx="178">
                  <c:v>0.97299999999999998</c:v>
                </c:pt>
                <c:pt idx="179">
                  <c:v>0.97589999999999999</c:v>
                </c:pt>
                <c:pt idx="180">
                  <c:v>0.97989999999999999</c:v>
                </c:pt>
                <c:pt idx="181">
                  <c:v>0.98440000000000005</c:v>
                </c:pt>
                <c:pt idx="182">
                  <c:v>0.98970000000000002</c:v>
                </c:pt>
                <c:pt idx="183">
                  <c:v>1.0021</c:v>
                </c:pt>
                <c:pt idx="184">
                  <c:v>1.0199</c:v>
                </c:pt>
                <c:pt idx="185">
                  <c:v>1.0471999999999999</c:v>
                </c:pt>
                <c:pt idx="186">
                  <c:v>1.0846</c:v>
                </c:pt>
                <c:pt idx="187">
                  <c:v>1.1205000000000001</c:v>
                </c:pt>
                <c:pt idx="188">
                  <c:v>1.1631</c:v>
                </c:pt>
                <c:pt idx="189">
                  <c:v>1.2050000000000001</c:v>
                </c:pt>
                <c:pt idx="190">
                  <c:v>1.2498</c:v>
                </c:pt>
                <c:pt idx="191">
                  <c:v>1.2965</c:v>
                </c:pt>
                <c:pt idx="192">
                  <c:v>1.349</c:v>
                </c:pt>
                <c:pt idx="193">
                  <c:v>1.4079999999999999</c:v>
                </c:pt>
                <c:pt idx="194">
                  <c:v>1.466</c:v>
                </c:pt>
                <c:pt idx="195">
                  <c:v>1.5185</c:v>
                </c:pt>
                <c:pt idx="196">
                  <c:v>1.544</c:v>
                </c:pt>
                <c:pt idx="197">
                  <c:v>1.5388999999999999</c:v>
                </c:pt>
                <c:pt idx="198">
                  <c:v>1.5528999999999999</c:v>
                </c:pt>
                <c:pt idx="199">
                  <c:v>1.5763</c:v>
                </c:pt>
                <c:pt idx="200">
                  <c:v>1.1272</c:v>
                </c:pt>
                <c:pt idx="201">
                  <c:v>0.75849999999999995</c:v>
                </c:pt>
                <c:pt idx="202">
                  <c:v>0.76290000000000002</c:v>
                </c:pt>
                <c:pt idx="203">
                  <c:v>0.74619999999999997</c:v>
                </c:pt>
                <c:pt idx="204">
                  <c:v>0.70620000000000005</c:v>
                </c:pt>
                <c:pt idx="205">
                  <c:v>0.68140000000000001</c:v>
                </c:pt>
                <c:pt idx="206">
                  <c:v>0.65759999999999996</c:v>
                </c:pt>
                <c:pt idx="207">
                  <c:v>0.63200000000000001</c:v>
                </c:pt>
                <c:pt idx="208">
                  <c:v>0.61170000000000002</c:v>
                </c:pt>
                <c:pt idx="209">
                  <c:v>0.60629999999999995</c:v>
                </c:pt>
                <c:pt idx="210">
                  <c:v>0.60370000000000001</c:v>
                </c:pt>
                <c:pt idx="211">
                  <c:v>0.60140000000000005</c:v>
                </c:pt>
                <c:pt idx="212">
                  <c:v>0.60170000000000001</c:v>
                </c:pt>
                <c:pt idx="213">
                  <c:v>0.60570000000000002</c:v>
                </c:pt>
                <c:pt idx="214">
                  <c:v>0.61240000000000006</c:v>
                </c:pt>
                <c:pt idx="215">
                  <c:v>0.62139999999999995</c:v>
                </c:pt>
                <c:pt idx="216">
                  <c:v>0.63319999999999999</c:v>
                </c:pt>
                <c:pt idx="217">
                  <c:v>0.6472</c:v>
                </c:pt>
                <c:pt idx="218">
                  <c:v>0.66520000000000001</c:v>
                </c:pt>
                <c:pt idx="219">
                  <c:v>0.68579999999999997</c:v>
                </c:pt>
                <c:pt idx="220">
                  <c:v>0.70909999999999995</c:v>
                </c:pt>
                <c:pt idx="221">
                  <c:v>0.73480000000000001</c:v>
                </c:pt>
                <c:pt idx="222">
                  <c:v>0.76139999999999997</c:v>
                </c:pt>
                <c:pt idx="223">
                  <c:v>0.78869999999999996</c:v>
                </c:pt>
                <c:pt idx="224">
                  <c:v>0.81610000000000005</c:v>
                </c:pt>
                <c:pt idx="225">
                  <c:v>0.84530000000000005</c:v>
                </c:pt>
                <c:pt idx="226">
                  <c:v>0.87419999999999998</c:v>
                </c:pt>
                <c:pt idx="227">
                  <c:v>0.89810000000000001</c:v>
                </c:pt>
                <c:pt idx="228">
                  <c:v>0.91969999999999996</c:v>
                </c:pt>
                <c:pt idx="229">
                  <c:v>0.93559999999999999</c:v>
                </c:pt>
                <c:pt idx="230">
                  <c:v>0.94879999999999998</c:v>
                </c:pt>
                <c:pt idx="231">
                  <c:v>0.96020000000000005</c:v>
                </c:pt>
                <c:pt idx="232">
                  <c:v>0.96850000000000003</c:v>
                </c:pt>
                <c:pt idx="233">
                  <c:v>0.97509999999999997</c:v>
                </c:pt>
                <c:pt idx="234">
                  <c:v>0.98150000000000004</c:v>
                </c:pt>
                <c:pt idx="235">
                  <c:v>0.98780000000000001</c:v>
                </c:pt>
                <c:pt idx="236">
                  <c:v>0.99639999999999995</c:v>
                </c:pt>
                <c:pt idx="237">
                  <c:v>1.0046999999999999</c:v>
                </c:pt>
                <c:pt idx="238">
                  <c:v>1.0142</c:v>
                </c:pt>
                <c:pt idx="239">
                  <c:v>1.026</c:v>
                </c:pt>
                <c:pt idx="240">
                  <c:v>1.04</c:v>
                </c:pt>
                <c:pt idx="241">
                  <c:v>1.0581</c:v>
                </c:pt>
                <c:pt idx="242">
                  <c:v>1.0759000000000001</c:v>
                </c:pt>
                <c:pt idx="243">
                  <c:v>1.0865</c:v>
                </c:pt>
                <c:pt idx="244">
                  <c:v>1.0909</c:v>
                </c:pt>
                <c:pt idx="245">
                  <c:v>1.0914999999999999</c:v>
                </c:pt>
                <c:pt idx="246">
                  <c:v>1.0895999999999999</c:v>
                </c:pt>
                <c:pt idx="247">
                  <c:v>1.0926</c:v>
                </c:pt>
                <c:pt idx="248">
                  <c:v>1.1002000000000001</c:v>
                </c:pt>
                <c:pt idx="249">
                  <c:v>1.109</c:v>
                </c:pt>
                <c:pt idx="250">
                  <c:v>1.1131</c:v>
                </c:pt>
                <c:pt idx="251">
                  <c:v>1.1153999999999999</c:v>
                </c:pt>
                <c:pt idx="252">
                  <c:v>1.119</c:v>
                </c:pt>
                <c:pt idx="253">
                  <c:v>1.1224000000000001</c:v>
                </c:pt>
                <c:pt idx="254">
                  <c:v>1.1161000000000001</c:v>
                </c:pt>
                <c:pt idx="255">
                  <c:v>1.0891</c:v>
                </c:pt>
                <c:pt idx="256">
                  <c:v>1.0498000000000001</c:v>
                </c:pt>
                <c:pt idx="257">
                  <c:v>1.0073000000000001</c:v>
                </c:pt>
                <c:pt idx="258">
                  <c:v>0.96689999999999998</c:v>
                </c:pt>
                <c:pt idx="259">
                  <c:v>0.92849999999999999</c:v>
                </c:pt>
                <c:pt idx="260">
                  <c:v>0.89829999999999999</c:v>
                </c:pt>
                <c:pt idx="261">
                  <c:v>0.86839999999999995</c:v>
                </c:pt>
                <c:pt idx="262">
                  <c:v>0.83940000000000003</c:v>
                </c:pt>
                <c:pt idx="263">
                  <c:v>0.80879999999999996</c:v>
                </c:pt>
                <c:pt idx="264">
                  <c:v>0.78200000000000003</c:v>
                </c:pt>
                <c:pt idx="265">
                  <c:v>0.76070000000000004</c:v>
                </c:pt>
                <c:pt idx="266">
                  <c:v>0.74399999999999999</c:v>
                </c:pt>
                <c:pt idx="267">
                  <c:v>0.7288</c:v>
                </c:pt>
                <c:pt idx="268">
                  <c:v>0.59870000000000001</c:v>
                </c:pt>
                <c:pt idx="269">
                  <c:v>0.93230000000000002</c:v>
                </c:pt>
                <c:pt idx="270">
                  <c:v>0.90329999999999999</c:v>
                </c:pt>
                <c:pt idx="271">
                  <c:v>0.87709999999999999</c:v>
                </c:pt>
                <c:pt idx="272">
                  <c:v>0.85589999999999999</c:v>
                </c:pt>
                <c:pt idx="273">
                  <c:v>0.82440000000000002</c:v>
                </c:pt>
                <c:pt idx="274">
                  <c:v>0.80500000000000005</c:v>
                </c:pt>
                <c:pt idx="275">
                  <c:v>0.78920000000000001</c:v>
                </c:pt>
                <c:pt idx="276">
                  <c:v>0.76739999999999997</c:v>
                </c:pt>
                <c:pt idx="277">
                  <c:v>0.74229999999999996</c:v>
                </c:pt>
                <c:pt idx="278">
                  <c:v>0.7198</c:v>
                </c:pt>
                <c:pt idx="279">
                  <c:v>0.70130000000000003</c:v>
                </c:pt>
                <c:pt idx="280">
                  <c:v>0.68179999999999996</c:v>
                </c:pt>
                <c:pt idx="281">
                  <c:v>0.67010000000000003</c:v>
                </c:pt>
                <c:pt idx="282">
                  <c:v>0.66520000000000001</c:v>
                </c:pt>
                <c:pt idx="283">
                  <c:v>0.67400000000000004</c:v>
                </c:pt>
                <c:pt idx="284">
                  <c:v>0.68830000000000002</c:v>
                </c:pt>
                <c:pt idx="285">
                  <c:v>0.70189999999999997</c:v>
                </c:pt>
                <c:pt idx="286">
                  <c:v>0.70430000000000004</c:v>
                </c:pt>
                <c:pt idx="287">
                  <c:v>0.7147</c:v>
                </c:pt>
                <c:pt idx="288">
                  <c:v>0.72660000000000002</c:v>
                </c:pt>
                <c:pt idx="289">
                  <c:v>0.74399999999999999</c:v>
                </c:pt>
                <c:pt idx="290">
                  <c:v>0.7661</c:v>
                </c:pt>
                <c:pt idx="291">
                  <c:v>0.76580000000000004</c:v>
                </c:pt>
                <c:pt idx="292">
                  <c:v>0.75170000000000003</c:v>
                </c:pt>
                <c:pt idx="293">
                  <c:v>0.76200000000000001</c:v>
                </c:pt>
                <c:pt idx="294">
                  <c:v>0.76980000000000004</c:v>
                </c:pt>
                <c:pt idx="295">
                  <c:v>0.75729999999999997</c:v>
                </c:pt>
                <c:pt idx="296">
                  <c:v>0.7389</c:v>
                </c:pt>
                <c:pt idx="297">
                  <c:v>0.72050000000000003</c:v>
                </c:pt>
                <c:pt idx="298">
                  <c:v>0.70660000000000001</c:v>
                </c:pt>
                <c:pt idx="299">
                  <c:v>0.69699999999999995</c:v>
                </c:pt>
                <c:pt idx="300">
                  <c:v>0.69799999999999995</c:v>
                </c:pt>
                <c:pt idx="301">
                  <c:v>0.69140000000000001</c:v>
                </c:pt>
                <c:pt idx="302">
                  <c:v>0.68669999999999998</c:v>
                </c:pt>
                <c:pt idx="303">
                  <c:v>0.69430000000000003</c:v>
                </c:pt>
                <c:pt idx="304">
                  <c:v>0.69330000000000003</c:v>
                </c:pt>
                <c:pt idx="305">
                  <c:v>0.68159999999999998</c:v>
                </c:pt>
                <c:pt idx="306">
                  <c:v>0.6915</c:v>
                </c:pt>
                <c:pt idx="307">
                  <c:v>0.68220000000000003</c:v>
                </c:pt>
                <c:pt idx="308">
                  <c:v>0.67269999999999996</c:v>
                </c:pt>
                <c:pt idx="309">
                  <c:v>0.66169999999999995</c:v>
                </c:pt>
                <c:pt idx="310">
                  <c:v>0.66369999999999996</c:v>
                </c:pt>
                <c:pt idx="311">
                  <c:v>0.65290000000000004</c:v>
                </c:pt>
                <c:pt idx="312">
                  <c:v>0.65639999999999998</c:v>
                </c:pt>
                <c:pt idx="313">
                  <c:v>0.65410000000000001</c:v>
                </c:pt>
                <c:pt idx="314">
                  <c:v>0.6673</c:v>
                </c:pt>
                <c:pt idx="315">
                  <c:v>0.69530000000000003</c:v>
                </c:pt>
                <c:pt idx="316">
                  <c:v>0.73550000000000004</c:v>
                </c:pt>
                <c:pt idx="317">
                  <c:v>0.77059999999999995</c:v>
                </c:pt>
                <c:pt idx="318">
                  <c:v>0.79849999999999999</c:v>
                </c:pt>
                <c:pt idx="319">
                  <c:v>0.84030000000000005</c:v>
                </c:pt>
                <c:pt idx="320">
                  <c:v>0.86050000000000004</c:v>
                </c:pt>
                <c:pt idx="321">
                  <c:v>0.88549999999999995</c:v>
                </c:pt>
                <c:pt idx="322">
                  <c:v>0.92069999999999996</c:v>
                </c:pt>
                <c:pt idx="323">
                  <c:v>0.91190000000000004</c:v>
                </c:pt>
                <c:pt idx="324">
                  <c:v>0.91679999999999995</c:v>
                </c:pt>
                <c:pt idx="325">
                  <c:v>0.88529999999999998</c:v>
                </c:pt>
                <c:pt idx="326">
                  <c:v>0.90359999999999996</c:v>
                </c:pt>
                <c:pt idx="327">
                  <c:v>0.88929999999999998</c:v>
                </c:pt>
                <c:pt idx="328">
                  <c:v>0.93069999999999997</c:v>
                </c:pt>
              </c:numCache>
            </c:numRef>
          </c:yVal>
          <c:smooth val="1"/>
        </c:ser>
        <c:dLbls>
          <c:showLegendKey val="0"/>
          <c:showVal val="0"/>
          <c:showCatName val="0"/>
          <c:showSerName val="0"/>
          <c:showPercent val="0"/>
          <c:showBubbleSize val="0"/>
        </c:dLbls>
        <c:axId val="115431296"/>
        <c:axId val="115449856"/>
      </c:scatterChart>
      <c:valAx>
        <c:axId val="115431296"/>
        <c:scaling>
          <c:orientation val="minMax"/>
          <c:max val="2300"/>
          <c:min val="3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115449856"/>
        <c:crosses val="autoZero"/>
        <c:crossBetween val="midCat"/>
        <c:majorUnit val="200"/>
      </c:valAx>
      <c:valAx>
        <c:axId val="115449856"/>
        <c:scaling>
          <c:orientation val="minMax"/>
          <c:min val="0.5"/>
        </c:scaling>
        <c:delete val="0"/>
        <c:axPos val="l"/>
        <c:title>
          <c:tx>
            <c:rich>
              <a:bodyPr rot="-5400000" vert="horz"/>
              <a:lstStyle/>
              <a:p>
                <a:pPr>
                  <a:defRPr/>
                </a:pPr>
                <a:r>
                  <a:rPr lang="en-US"/>
                  <a:t>VIP Score</a:t>
                </a:r>
              </a:p>
            </c:rich>
          </c:tx>
          <c:layout/>
          <c:overlay val="0"/>
        </c:title>
        <c:numFmt formatCode="General" sourceLinked="1"/>
        <c:majorTickMark val="out"/>
        <c:minorTickMark val="none"/>
        <c:tickLblPos val="nextTo"/>
        <c:crossAx val="115431296"/>
        <c:crosses val="autoZero"/>
        <c:crossBetween val="midCat"/>
      </c:valAx>
    </c:plotArea>
    <c:plotVisOnly val="1"/>
    <c:dispBlanksAs val="gap"/>
    <c:showDLblsOverMax val="0"/>
  </c:chart>
  <c:spPr>
    <a:solidFill>
      <a:schemeClr val="tx1"/>
    </a:solidFill>
  </c:spPr>
  <c:txPr>
    <a:bodyPr/>
    <a:lstStyle/>
    <a:p>
      <a:pPr>
        <a:defRPr sz="14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spPr>
            <a:ln w="28575">
              <a:noFill/>
            </a:ln>
          </c:spPr>
          <c:marker>
            <c:symbol val="square"/>
            <c:size val="4"/>
            <c:spPr>
              <a:solidFill>
                <a:schemeClr val="bg1"/>
              </a:solidFill>
              <a:ln>
                <a:solidFill>
                  <a:schemeClr val="bg1"/>
                </a:solidFill>
              </a:ln>
            </c:spPr>
          </c:marker>
          <c:trendline>
            <c:spPr>
              <a:ln>
                <a:solidFill>
                  <a:srgbClr val="C00000"/>
                </a:solidFill>
              </a:ln>
            </c:spPr>
            <c:trendlineType val="linear"/>
            <c:dispRSqr val="1"/>
            <c:dispEq val="1"/>
            <c:trendlineLbl>
              <c:layout>
                <c:manualLayout>
                  <c:x val="0.14794957448500756"/>
                  <c:y val="0.55435629921259844"/>
                </c:manualLayout>
              </c:layout>
              <c:numFmt formatCode="General" sourceLinked="0"/>
            </c:trendlineLbl>
          </c:trendline>
          <c:xVal>
            <c:numRef>
              <c:f>Grass_ENVmatrix_5nmconvolved!$K$2:$K$28</c:f>
              <c:numCache>
                <c:formatCode>0.00</c:formatCode>
                <c:ptCount val="27"/>
                <c:pt idx="0">
                  <c:v>1.2586344821262516</c:v>
                </c:pt>
                <c:pt idx="1">
                  <c:v>1.3295256968148172</c:v>
                </c:pt>
                <c:pt idx="2">
                  <c:v>1.3400102452816918</c:v>
                </c:pt>
                <c:pt idx="3">
                  <c:v>1.3430030547356624</c:v>
                </c:pt>
                <c:pt idx="4">
                  <c:v>1.3916980377586194</c:v>
                </c:pt>
                <c:pt idx="5">
                  <c:v>1.3986032661974406</c:v>
                </c:pt>
                <c:pt idx="6">
                  <c:v>1.4238910288036069</c:v>
                </c:pt>
                <c:pt idx="7">
                  <c:v>1.4491662561037457</c:v>
                </c:pt>
                <c:pt idx="8">
                  <c:v>1.4759208251005855</c:v>
                </c:pt>
                <c:pt idx="9">
                  <c:v>1.5301957223387301</c:v>
                </c:pt>
                <c:pt idx="10">
                  <c:v>1.6420071274118795</c:v>
                </c:pt>
                <c:pt idx="11">
                  <c:v>1.6464846948120362</c:v>
                </c:pt>
                <c:pt idx="12">
                  <c:v>1.652119600386472</c:v>
                </c:pt>
                <c:pt idx="13">
                  <c:v>1.7067620136657891</c:v>
                </c:pt>
                <c:pt idx="14">
                  <c:v>1.8953866325284083</c:v>
                </c:pt>
                <c:pt idx="15">
                  <c:v>1.9139984763730582</c:v>
                </c:pt>
                <c:pt idx="16">
                  <c:v>2.0193674489943048</c:v>
                </c:pt>
                <c:pt idx="17">
                  <c:v>2.1753444228279446</c:v>
                </c:pt>
                <c:pt idx="18">
                  <c:v>2.2184055114884087</c:v>
                </c:pt>
                <c:pt idx="19">
                  <c:v>2.4238147625243482</c:v>
                </c:pt>
                <c:pt idx="20">
                  <c:v>2.5910817242580073</c:v>
                </c:pt>
                <c:pt idx="21">
                  <c:v>2.6184218485451147</c:v>
                </c:pt>
                <c:pt idx="22">
                  <c:v>2.8285738973521313</c:v>
                </c:pt>
                <c:pt idx="23">
                  <c:v>3.1433380277162746</c:v>
                </c:pt>
                <c:pt idx="24">
                  <c:v>3.3034777332383198</c:v>
                </c:pt>
                <c:pt idx="25">
                  <c:v>3.3631954572864347</c:v>
                </c:pt>
                <c:pt idx="26">
                  <c:v>3.5071057438430091</c:v>
                </c:pt>
              </c:numCache>
            </c:numRef>
          </c:xVal>
          <c:yVal>
            <c:numRef>
              <c:f>Grass_ENVmatrix_5nmconvolved!$O$2:$O$28</c:f>
              <c:numCache>
                <c:formatCode>0.00</c:formatCode>
                <c:ptCount val="27"/>
                <c:pt idx="0">
                  <c:v>1.3281951073</c:v>
                </c:pt>
                <c:pt idx="1">
                  <c:v>1.2286637451</c:v>
                </c:pt>
                <c:pt idx="2">
                  <c:v>1.3213868431</c:v>
                </c:pt>
                <c:pt idx="3">
                  <c:v>1.6999658032</c:v>
                </c:pt>
                <c:pt idx="4">
                  <c:v>1.404154041</c:v>
                </c:pt>
                <c:pt idx="5">
                  <c:v>1.5896071597000001</c:v>
                </c:pt>
                <c:pt idx="6">
                  <c:v>1.4012506387999999</c:v>
                </c:pt>
                <c:pt idx="7">
                  <c:v>1.2688760385</c:v>
                </c:pt>
                <c:pt idx="8">
                  <c:v>1.490117863</c:v>
                </c:pt>
                <c:pt idx="9">
                  <c:v>1.4658305493999999</c:v>
                </c:pt>
                <c:pt idx="10">
                  <c:v>1.6837547567</c:v>
                </c:pt>
                <c:pt idx="11">
                  <c:v>1.9992294786</c:v>
                </c:pt>
                <c:pt idx="12">
                  <c:v>1.6786058703</c:v>
                </c:pt>
                <c:pt idx="13">
                  <c:v>1.5793004096000001</c:v>
                </c:pt>
                <c:pt idx="14">
                  <c:v>1.8392543839</c:v>
                </c:pt>
                <c:pt idx="15">
                  <c:v>1.8799261739999999</c:v>
                </c:pt>
                <c:pt idx="16">
                  <c:v>2.0432672096000002</c:v>
                </c:pt>
                <c:pt idx="17">
                  <c:v>2.3509019396999999</c:v>
                </c:pt>
                <c:pt idx="18">
                  <c:v>2.1330603530999999</c:v>
                </c:pt>
                <c:pt idx="19">
                  <c:v>2.0476787823000002</c:v>
                </c:pt>
                <c:pt idx="20">
                  <c:v>2.7366502151000001</c:v>
                </c:pt>
                <c:pt idx="21">
                  <c:v>2.7324990505</c:v>
                </c:pt>
                <c:pt idx="22">
                  <c:v>2.6352694548</c:v>
                </c:pt>
                <c:pt idx="23">
                  <c:v>3.0692820407000001</c:v>
                </c:pt>
                <c:pt idx="24">
                  <c:v>3.1288498105999998</c:v>
                </c:pt>
                <c:pt idx="25">
                  <c:v>3.1378005122000001</c:v>
                </c:pt>
                <c:pt idx="26">
                  <c:v>3.7166217692000001</c:v>
                </c:pt>
              </c:numCache>
            </c:numRef>
          </c:yVal>
          <c:smooth val="0"/>
        </c:ser>
        <c:dLbls>
          <c:showLegendKey val="0"/>
          <c:showVal val="0"/>
          <c:showCatName val="0"/>
          <c:showSerName val="0"/>
          <c:showPercent val="0"/>
          <c:showBubbleSize val="0"/>
        </c:dLbls>
        <c:axId val="113509120"/>
        <c:axId val="113510656"/>
      </c:scatterChart>
      <c:valAx>
        <c:axId val="113509120"/>
        <c:scaling>
          <c:orientation val="minMax"/>
          <c:min val="1"/>
        </c:scaling>
        <c:delete val="0"/>
        <c:axPos val="b"/>
        <c:title>
          <c:tx>
            <c:rich>
              <a:bodyPr/>
              <a:lstStyle/>
              <a:p>
                <a:pPr>
                  <a:defRPr/>
                </a:pPr>
                <a:r>
                  <a:rPr lang="en-US" dirty="0"/>
                  <a:t>Actual </a:t>
                </a:r>
              </a:p>
            </c:rich>
          </c:tx>
          <c:layout/>
          <c:overlay val="0"/>
        </c:title>
        <c:numFmt formatCode="0.00" sourceLinked="1"/>
        <c:majorTickMark val="out"/>
        <c:minorTickMark val="none"/>
        <c:tickLblPos val="nextTo"/>
        <c:crossAx val="113510656"/>
        <c:crosses val="autoZero"/>
        <c:crossBetween val="midCat"/>
      </c:valAx>
      <c:valAx>
        <c:axId val="113510656"/>
        <c:scaling>
          <c:orientation val="minMax"/>
          <c:min val="1"/>
        </c:scaling>
        <c:delete val="0"/>
        <c:axPos val="l"/>
        <c:title>
          <c:tx>
            <c:rich>
              <a:bodyPr rot="-5400000" vert="horz"/>
              <a:lstStyle/>
              <a:p>
                <a:pPr>
                  <a:defRPr/>
                </a:pPr>
                <a:r>
                  <a:rPr lang="en-US" dirty="0" smtClean="0"/>
                  <a:t>Predicted</a:t>
                </a:r>
                <a:endParaRPr lang="en-US" dirty="0"/>
              </a:p>
            </c:rich>
          </c:tx>
          <c:layout/>
          <c:overlay val="0"/>
        </c:title>
        <c:numFmt formatCode="0.00" sourceLinked="1"/>
        <c:majorTickMark val="out"/>
        <c:minorTickMark val="none"/>
        <c:tickLblPos val="nextTo"/>
        <c:crossAx val="113509120"/>
        <c:crosses val="autoZero"/>
        <c:crossBetween val="midCat"/>
      </c:valAx>
    </c:plotArea>
    <c:plotVisOnly val="1"/>
    <c:dispBlanksAs val="gap"/>
    <c:showDLblsOverMax val="0"/>
  </c:chart>
  <c:spPr>
    <a:solidFill>
      <a:schemeClr val="tx1"/>
    </a:solidFill>
  </c:spPr>
  <c:txPr>
    <a:bodyPr/>
    <a:lstStyle/>
    <a:p>
      <a:pPr>
        <a:defRPr sz="14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007575757575757"/>
          <c:y val="3.2347331583552054E-2"/>
          <c:w val="0.82699494949494945"/>
          <c:h val="0.83565266841644803"/>
        </c:manualLayout>
      </c:layout>
      <c:scatterChart>
        <c:scatterStyle val="lineMarker"/>
        <c:varyColors val="0"/>
        <c:ser>
          <c:idx val="0"/>
          <c:order val="0"/>
          <c:spPr>
            <a:ln w="28575">
              <a:noFill/>
            </a:ln>
          </c:spPr>
          <c:marker>
            <c:symbol val="square"/>
            <c:size val="4"/>
            <c:spPr>
              <a:solidFill>
                <a:schemeClr val="bg1"/>
              </a:solidFill>
              <a:ln>
                <a:solidFill>
                  <a:schemeClr val="bg1"/>
                </a:solidFill>
              </a:ln>
            </c:spPr>
          </c:marker>
          <c:trendline>
            <c:spPr>
              <a:ln>
                <a:solidFill>
                  <a:srgbClr val="C00000"/>
                </a:solidFill>
              </a:ln>
            </c:spPr>
            <c:trendlineType val="linear"/>
            <c:dispRSqr val="1"/>
            <c:dispEq val="1"/>
            <c:trendlineLbl>
              <c:layout>
                <c:manualLayout>
                  <c:x val="0.10963890877276704"/>
                  <c:y val="0.59045931758530179"/>
                </c:manualLayout>
              </c:layout>
              <c:numFmt formatCode="General" sourceLinked="0"/>
            </c:trendlineLbl>
          </c:trendline>
          <c:xVal>
            <c:numRef>
              <c:f>MMmodel_spec5nm!$B$2:$B$9</c:f>
              <c:numCache>
                <c:formatCode>General</c:formatCode>
                <c:ptCount val="8"/>
                <c:pt idx="0">
                  <c:v>25.402529999999999</c:v>
                </c:pt>
                <c:pt idx="1">
                  <c:v>12.745200000000001</c:v>
                </c:pt>
                <c:pt idx="2">
                  <c:v>18.53445</c:v>
                </c:pt>
                <c:pt idx="3">
                  <c:v>23.61084</c:v>
                </c:pt>
                <c:pt idx="4">
                  <c:v>17.640059999999998</c:v>
                </c:pt>
                <c:pt idx="5">
                  <c:v>21.123699999999999</c:v>
                </c:pt>
                <c:pt idx="6">
                  <c:v>24.984729999999999</c:v>
                </c:pt>
                <c:pt idx="7">
                  <c:v>16.225429999999999</c:v>
                </c:pt>
              </c:numCache>
            </c:numRef>
          </c:xVal>
          <c:yVal>
            <c:numRef>
              <c:f>MMmodel_spec5nm!$I$2:$I$9</c:f>
              <c:numCache>
                <c:formatCode>General</c:formatCode>
                <c:ptCount val="8"/>
                <c:pt idx="0">
                  <c:v>26.445745246000001</c:v>
                </c:pt>
                <c:pt idx="1">
                  <c:v>15.704037827000001</c:v>
                </c:pt>
                <c:pt idx="2">
                  <c:v>17.060060379999999</c:v>
                </c:pt>
                <c:pt idx="3">
                  <c:v>23.801124315999999</c:v>
                </c:pt>
                <c:pt idx="4">
                  <c:v>16.731045952999999</c:v>
                </c:pt>
                <c:pt idx="5">
                  <c:v>21.048266149</c:v>
                </c:pt>
                <c:pt idx="6">
                  <c:v>23.822021049</c:v>
                </c:pt>
                <c:pt idx="7">
                  <c:v>15.654639080000001</c:v>
                </c:pt>
              </c:numCache>
            </c:numRef>
          </c:yVal>
          <c:smooth val="0"/>
        </c:ser>
        <c:dLbls>
          <c:showLegendKey val="0"/>
          <c:showVal val="0"/>
          <c:showCatName val="0"/>
          <c:showSerName val="0"/>
          <c:showPercent val="0"/>
          <c:showBubbleSize val="0"/>
        </c:dLbls>
        <c:axId val="113552384"/>
        <c:axId val="113558656"/>
      </c:scatterChart>
      <c:valAx>
        <c:axId val="113552384"/>
        <c:scaling>
          <c:orientation val="minMax"/>
          <c:min val="12"/>
        </c:scaling>
        <c:delete val="0"/>
        <c:axPos val="b"/>
        <c:title>
          <c:tx>
            <c:rich>
              <a:bodyPr/>
              <a:lstStyle/>
              <a:p>
                <a:pPr algn="ctr">
                  <a:defRPr/>
                </a:pPr>
                <a:r>
                  <a:rPr lang="en-US" dirty="0" smtClean="0"/>
                  <a:t>Actual</a:t>
                </a:r>
                <a:endParaRPr lang="en-US" dirty="0"/>
              </a:p>
              <a:p>
                <a:pPr algn="ctr">
                  <a:defRPr/>
                </a:pPr>
                <a:endParaRPr lang="en-US" dirty="0"/>
              </a:p>
            </c:rich>
          </c:tx>
          <c:layout>
            <c:manualLayout>
              <c:xMode val="edge"/>
              <c:yMode val="edge"/>
              <c:x val="0.48802394018929451"/>
              <c:y val="0.91499999999999992"/>
            </c:manualLayout>
          </c:layout>
          <c:overlay val="0"/>
        </c:title>
        <c:numFmt formatCode="General" sourceLinked="1"/>
        <c:majorTickMark val="out"/>
        <c:minorTickMark val="none"/>
        <c:tickLblPos val="nextTo"/>
        <c:crossAx val="113558656"/>
        <c:crosses val="autoZero"/>
        <c:crossBetween val="midCat"/>
        <c:majorUnit val="2"/>
      </c:valAx>
      <c:valAx>
        <c:axId val="113558656"/>
        <c:scaling>
          <c:orientation val="minMax"/>
          <c:min val="12"/>
        </c:scaling>
        <c:delete val="0"/>
        <c:axPos val="l"/>
        <c:title>
          <c:tx>
            <c:rich>
              <a:bodyPr rot="-5400000" vert="horz"/>
              <a:lstStyle/>
              <a:p>
                <a:pPr>
                  <a:defRPr/>
                </a:pPr>
                <a:r>
                  <a:rPr lang="en-US" dirty="0" smtClean="0"/>
                  <a:t>Predicted</a:t>
                </a:r>
                <a:endParaRPr lang="en-US" dirty="0"/>
              </a:p>
            </c:rich>
          </c:tx>
          <c:layout/>
          <c:overlay val="0"/>
        </c:title>
        <c:numFmt formatCode="General" sourceLinked="1"/>
        <c:majorTickMark val="out"/>
        <c:minorTickMark val="none"/>
        <c:tickLblPos val="nextTo"/>
        <c:crossAx val="113552384"/>
        <c:crosses val="autoZero"/>
        <c:crossBetween val="midCat"/>
      </c:valAx>
    </c:plotArea>
    <c:plotVisOnly val="1"/>
    <c:dispBlanksAs val="gap"/>
    <c:showDLblsOverMax val="0"/>
  </c:chart>
  <c:spPr>
    <a:solidFill>
      <a:schemeClr val="tx1"/>
    </a:solidFill>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spPr>
            <a:ln w="19050">
              <a:solidFill>
                <a:schemeClr val="bg1"/>
              </a:solidFill>
            </a:ln>
          </c:spPr>
          <c:marker>
            <c:symbol val="none"/>
          </c:marker>
          <c:xVal>
            <c:numRef>
              <c:f>Sheet3!$D$2:$D$330</c:f>
              <c:numCache>
                <c:formatCode>General</c:formatCode>
                <c:ptCount val="329"/>
                <c:pt idx="0">
                  <c:v>400</c:v>
                </c:pt>
                <c:pt idx="1">
                  <c:v>405</c:v>
                </c:pt>
                <c:pt idx="2">
                  <c:v>410</c:v>
                </c:pt>
                <c:pt idx="3">
                  <c:v>415</c:v>
                </c:pt>
                <c:pt idx="4">
                  <c:v>420</c:v>
                </c:pt>
                <c:pt idx="5">
                  <c:v>425</c:v>
                </c:pt>
                <c:pt idx="6">
                  <c:v>430</c:v>
                </c:pt>
                <c:pt idx="7">
                  <c:v>435</c:v>
                </c:pt>
                <c:pt idx="8">
                  <c:v>440</c:v>
                </c:pt>
                <c:pt idx="9">
                  <c:v>445</c:v>
                </c:pt>
                <c:pt idx="10">
                  <c:v>450</c:v>
                </c:pt>
                <c:pt idx="11">
                  <c:v>455</c:v>
                </c:pt>
                <c:pt idx="12">
                  <c:v>460</c:v>
                </c:pt>
                <c:pt idx="13">
                  <c:v>465</c:v>
                </c:pt>
                <c:pt idx="14">
                  <c:v>470</c:v>
                </c:pt>
                <c:pt idx="15">
                  <c:v>475</c:v>
                </c:pt>
                <c:pt idx="16">
                  <c:v>480</c:v>
                </c:pt>
                <c:pt idx="17">
                  <c:v>485</c:v>
                </c:pt>
                <c:pt idx="18">
                  <c:v>490</c:v>
                </c:pt>
                <c:pt idx="19">
                  <c:v>500</c:v>
                </c:pt>
                <c:pt idx="20">
                  <c:v>505</c:v>
                </c:pt>
                <c:pt idx="21">
                  <c:v>510</c:v>
                </c:pt>
                <c:pt idx="22">
                  <c:v>515</c:v>
                </c:pt>
                <c:pt idx="23">
                  <c:v>520</c:v>
                </c:pt>
                <c:pt idx="24">
                  <c:v>525</c:v>
                </c:pt>
                <c:pt idx="25">
                  <c:v>530</c:v>
                </c:pt>
                <c:pt idx="26">
                  <c:v>535</c:v>
                </c:pt>
                <c:pt idx="27">
                  <c:v>540</c:v>
                </c:pt>
                <c:pt idx="28">
                  <c:v>545</c:v>
                </c:pt>
                <c:pt idx="29">
                  <c:v>550</c:v>
                </c:pt>
                <c:pt idx="30">
                  <c:v>555</c:v>
                </c:pt>
                <c:pt idx="31">
                  <c:v>560</c:v>
                </c:pt>
                <c:pt idx="32">
                  <c:v>565</c:v>
                </c:pt>
                <c:pt idx="33">
                  <c:v>570</c:v>
                </c:pt>
                <c:pt idx="34">
                  <c:v>575</c:v>
                </c:pt>
                <c:pt idx="35">
                  <c:v>580</c:v>
                </c:pt>
                <c:pt idx="36">
                  <c:v>585</c:v>
                </c:pt>
                <c:pt idx="37">
                  <c:v>590</c:v>
                </c:pt>
                <c:pt idx="38">
                  <c:v>595</c:v>
                </c:pt>
                <c:pt idx="39">
                  <c:v>600</c:v>
                </c:pt>
                <c:pt idx="40">
                  <c:v>605</c:v>
                </c:pt>
                <c:pt idx="41">
                  <c:v>610</c:v>
                </c:pt>
                <c:pt idx="42">
                  <c:v>615</c:v>
                </c:pt>
                <c:pt idx="43">
                  <c:v>620</c:v>
                </c:pt>
                <c:pt idx="44">
                  <c:v>625</c:v>
                </c:pt>
                <c:pt idx="45">
                  <c:v>630</c:v>
                </c:pt>
                <c:pt idx="46">
                  <c:v>635</c:v>
                </c:pt>
                <c:pt idx="47">
                  <c:v>640</c:v>
                </c:pt>
                <c:pt idx="48">
                  <c:v>645</c:v>
                </c:pt>
                <c:pt idx="49">
                  <c:v>650</c:v>
                </c:pt>
                <c:pt idx="50">
                  <c:v>655</c:v>
                </c:pt>
                <c:pt idx="51">
                  <c:v>660</c:v>
                </c:pt>
                <c:pt idx="52">
                  <c:v>665</c:v>
                </c:pt>
                <c:pt idx="53">
                  <c:v>670</c:v>
                </c:pt>
                <c:pt idx="54">
                  <c:v>675</c:v>
                </c:pt>
                <c:pt idx="55">
                  <c:v>680</c:v>
                </c:pt>
                <c:pt idx="56">
                  <c:v>685</c:v>
                </c:pt>
                <c:pt idx="57">
                  <c:v>690</c:v>
                </c:pt>
                <c:pt idx="58">
                  <c:v>695</c:v>
                </c:pt>
                <c:pt idx="59">
                  <c:v>700</c:v>
                </c:pt>
                <c:pt idx="60">
                  <c:v>705</c:v>
                </c:pt>
                <c:pt idx="61">
                  <c:v>710</c:v>
                </c:pt>
                <c:pt idx="62">
                  <c:v>715</c:v>
                </c:pt>
                <c:pt idx="63">
                  <c:v>720</c:v>
                </c:pt>
                <c:pt idx="64">
                  <c:v>725</c:v>
                </c:pt>
                <c:pt idx="65">
                  <c:v>730</c:v>
                </c:pt>
                <c:pt idx="66">
                  <c:v>735</c:v>
                </c:pt>
                <c:pt idx="67">
                  <c:v>740</c:v>
                </c:pt>
                <c:pt idx="68">
                  <c:v>745</c:v>
                </c:pt>
                <c:pt idx="69">
                  <c:v>750</c:v>
                </c:pt>
                <c:pt idx="70">
                  <c:v>755</c:v>
                </c:pt>
                <c:pt idx="71">
                  <c:v>760</c:v>
                </c:pt>
                <c:pt idx="72">
                  <c:v>765</c:v>
                </c:pt>
                <c:pt idx="73">
                  <c:v>770</c:v>
                </c:pt>
                <c:pt idx="74">
                  <c:v>775</c:v>
                </c:pt>
                <c:pt idx="75">
                  <c:v>780</c:v>
                </c:pt>
                <c:pt idx="76">
                  <c:v>785</c:v>
                </c:pt>
                <c:pt idx="77">
                  <c:v>790</c:v>
                </c:pt>
                <c:pt idx="78">
                  <c:v>795</c:v>
                </c:pt>
                <c:pt idx="79">
                  <c:v>800</c:v>
                </c:pt>
                <c:pt idx="80">
                  <c:v>805</c:v>
                </c:pt>
                <c:pt idx="81">
                  <c:v>810</c:v>
                </c:pt>
                <c:pt idx="82">
                  <c:v>815</c:v>
                </c:pt>
                <c:pt idx="83">
                  <c:v>820</c:v>
                </c:pt>
                <c:pt idx="84">
                  <c:v>825</c:v>
                </c:pt>
                <c:pt idx="85">
                  <c:v>830</c:v>
                </c:pt>
                <c:pt idx="86">
                  <c:v>835</c:v>
                </c:pt>
                <c:pt idx="87">
                  <c:v>840</c:v>
                </c:pt>
                <c:pt idx="88">
                  <c:v>845</c:v>
                </c:pt>
                <c:pt idx="89">
                  <c:v>850</c:v>
                </c:pt>
                <c:pt idx="90">
                  <c:v>855</c:v>
                </c:pt>
                <c:pt idx="91">
                  <c:v>860</c:v>
                </c:pt>
                <c:pt idx="92">
                  <c:v>865</c:v>
                </c:pt>
                <c:pt idx="93">
                  <c:v>870</c:v>
                </c:pt>
                <c:pt idx="94">
                  <c:v>875</c:v>
                </c:pt>
                <c:pt idx="95">
                  <c:v>880</c:v>
                </c:pt>
                <c:pt idx="96">
                  <c:v>885</c:v>
                </c:pt>
                <c:pt idx="97">
                  <c:v>890</c:v>
                </c:pt>
                <c:pt idx="98">
                  <c:v>895</c:v>
                </c:pt>
                <c:pt idx="99">
                  <c:v>905</c:v>
                </c:pt>
                <c:pt idx="100">
                  <c:v>910</c:v>
                </c:pt>
                <c:pt idx="101">
                  <c:v>915</c:v>
                </c:pt>
                <c:pt idx="102">
                  <c:v>920</c:v>
                </c:pt>
                <c:pt idx="103">
                  <c:v>925</c:v>
                </c:pt>
                <c:pt idx="104">
                  <c:v>930</c:v>
                </c:pt>
                <c:pt idx="105">
                  <c:v>935</c:v>
                </c:pt>
                <c:pt idx="106">
                  <c:v>940</c:v>
                </c:pt>
                <c:pt idx="107">
                  <c:v>945</c:v>
                </c:pt>
                <c:pt idx="108">
                  <c:v>950</c:v>
                </c:pt>
                <c:pt idx="109">
                  <c:v>955</c:v>
                </c:pt>
                <c:pt idx="110">
                  <c:v>960</c:v>
                </c:pt>
                <c:pt idx="111">
                  <c:v>965</c:v>
                </c:pt>
                <c:pt idx="112">
                  <c:v>970</c:v>
                </c:pt>
                <c:pt idx="113">
                  <c:v>975</c:v>
                </c:pt>
                <c:pt idx="114">
                  <c:v>980</c:v>
                </c:pt>
                <c:pt idx="115">
                  <c:v>985</c:v>
                </c:pt>
                <c:pt idx="116">
                  <c:v>990</c:v>
                </c:pt>
                <c:pt idx="117">
                  <c:v>995</c:v>
                </c:pt>
                <c:pt idx="118">
                  <c:v>1000</c:v>
                </c:pt>
                <c:pt idx="119">
                  <c:v>1005</c:v>
                </c:pt>
                <c:pt idx="120">
                  <c:v>1010</c:v>
                </c:pt>
                <c:pt idx="121">
                  <c:v>1015</c:v>
                </c:pt>
                <c:pt idx="122">
                  <c:v>1020</c:v>
                </c:pt>
                <c:pt idx="123">
                  <c:v>1025</c:v>
                </c:pt>
                <c:pt idx="124">
                  <c:v>1030</c:v>
                </c:pt>
                <c:pt idx="125">
                  <c:v>1035</c:v>
                </c:pt>
                <c:pt idx="126">
                  <c:v>1040</c:v>
                </c:pt>
                <c:pt idx="127">
                  <c:v>1045</c:v>
                </c:pt>
                <c:pt idx="128">
                  <c:v>1050</c:v>
                </c:pt>
                <c:pt idx="129">
                  <c:v>1055</c:v>
                </c:pt>
                <c:pt idx="130">
                  <c:v>1060</c:v>
                </c:pt>
                <c:pt idx="131">
                  <c:v>1065</c:v>
                </c:pt>
                <c:pt idx="132">
                  <c:v>1070</c:v>
                </c:pt>
                <c:pt idx="133">
                  <c:v>1075</c:v>
                </c:pt>
                <c:pt idx="134">
                  <c:v>1080</c:v>
                </c:pt>
                <c:pt idx="135">
                  <c:v>1085</c:v>
                </c:pt>
                <c:pt idx="136">
                  <c:v>1090</c:v>
                </c:pt>
                <c:pt idx="137">
                  <c:v>1095</c:v>
                </c:pt>
                <c:pt idx="138">
                  <c:v>1100</c:v>
                </c:pt>
                <c:pt idx="139">
                  <c:v>1105</c:v>
                </c:pt>
                <c:pt idx="140">
                  <c:v>1110</c:v>
                </c:pt>
                <c:pt idx="141">
                  <c:v>1115</c:v>
                </c:pt>
                <c:pt idx="142">
                  <c:v>1120</c:v>
                </c:pt>
                <c:pt idx="143">
                  <c:v>1125</c:v>
                </c:pt>
                <c:pt idx="144">
                  <c:v>1130</c:v>
                </c:pt>
                <c:pt idx="145">
                  <c:v>1135</c:v>
                </c:pt>
                <c:pt idx="146">
                  <c:v>1140</c:v>
                </c:pt>
                <c:pt idx="147">
                  <c:v>1145</c:v>
                </c:pt>
                <c:pt idx="148">
                  <c:v>1150</c:v>
                </c:pt>
                <c:pt idx="149">
                  <c:v>1155</c:v>
                </c:pt>
                <c:pt idx="150">
                  <c:v>1160</c:v>
                </c:pt>
                <c:pt idx="151">
                  <c:v>1165</c:v>
                </c:pt>
                <c:pt idx="152">
                  <c:v>1170</c:v>
                </c:pt>
                <c:pt idx="153">
                  <c:v>1175</c:v>
                </c:pt>
                <c:pt idx="154">
                  <c:v>1180</c:v>
                </c:pt>
                <c:pt idx="155">
                  <c:v>1185</c:v>
                </c:pt>
                <c:pt idx="156">
                  <c:v>1190</c:v>
                </c:pt>
                <c:pt idx="157">
                  <c:v>1195</c:v>
                </c:pt>
                <c:pt idx="158">
                  <c:v>1200</c:v>
                </c:pt>
                <c:pt idx="159">
                  <c:v>1205</c:v>
                </c:pt>
                <c:pt idx="160">
                  <c:v>1210</c:v>
                </c:pt>
                <c:pt idx="161">
                  <c:v>1215</c:v>
                </c:pt>
                <c:pt idx="162">
                  <c:v>1220</c:v>
                </c:pt>
                <c:pt idx="163">
                  <c:v>1225</c:v>
                </c:pt>
                <c:pt idx="164">
                  <c:v>1230</c:v>
                </c:pt>
                <c:pt idx="165">
                  <c:v>1235</c:v>
                </c:pt>
                <c:pt idx="166">
                  <c:v>1240</c:v>
                </c:pt>
                <c:pt idx="167">
                  <c:v>1245</c:v>
                </c:pt>
                <c:pt idx="168">
                  <c:v>1250</c:v>
                </c:pt>
                <c:pt idx="169">
                  <c:v>1255</c:v>
                </c:pt>
                <c:pt idx="170">
                  <c:v>1260</c:v>
                </c:pt>
                <c:pt idx="171">
                  <c:v>1265</c:v>
                </c:pt>
                <c:pt idx="172">
                  <c:v>1270</c:v>
                </c:pt>
                <c:pt idx="173">
                  <c:v>1275</c:v>
                </c:pt>
                <c:pt idx="174">
                  <c:v>1280</c:v>
                </c:pt>
                <c:pt idx="175">
                  <c:v>1285</c:v>
                </c:pt>
                <c:pt idx="176">
                  <c:v>1290</c:v>
                </c:pt>
                <c:pt idx="177">
                  <c:v>1295</c:v>
                </c:pt>
                <c:pt idx="178">
                  <c:v>1300</c:v>
                </c:pt>
                <c:pt idx="179">
                  <c:v>1305</c:v>
                </c:pt>
                <c:pt idx="180">
                  <c:v>1310</c:v>
                </c:pt>
                <c:pt idx="181">
                  <c:v>1315</c:v>
                </c:pt>
                <c:pt idx="182">
                  <c:v>1320</c:v>
                </c:pt>
                <c:pt idx="183">
                  <c:v>1325</c:v>
                </c:pt>
                <c:pt idx="184">
                  <c:v>1330</c:v>
                </c:pt>
                <c:pt idx="185">
                  <c:v>1335</c:v>
                </c:pt>
                <c:pt idx="186">
                  <c:v>1340</c:v>
                </c:pt>
                <c:pt idx="187">
                  <c:v>1345</c:v>
                </c:pt>
                <c:pt idx="188">
                  <c:v>1350</c:v>
                </c:pt>
                <c:pt idx="189">
                  <c:v>1450</c:v>
                </c:pt>
                <c:pt idx="190">
                  <c:v>1455</c:v>
                </c:pt>
                <c:pt idx="191">
                  <c:v>1460</c:v>
                </c:pt>
                <c:pt idx="192">
                  <c:v>1465</c:v>
                </c:pt>
                <c:pt idx="193">
                  <c:v>1470</c:v>
                </c:pt>
                <c:pt idx="194">
                  <c:v>1475</c:v>
                </c:pt>
                <c:pt idx="195">
                  <c:v>1480</c:v>
                </c:pt>
                <c:pt idx="196">
                  <c:v>1485</c:v>
                </c:pt>
                <c:pt idx="197">
                  <c:v>1490</c:v>
                </c:pt>
                <c:pt idx="198">
                  <c:v>1495</c:v>
                </c:pt>
                <c:pt idx="199">
                  <c:v>1500</c:v>
                </c:pt>
                <c:pt idx="200">
                  <c:v>1505</c:v>
                </c:pt>
                <c:pt idx="201">
                  <c:v>1510</c:v>
                </c:pt>
                <c:pt idx="202">
                  <c:v>1515</c:v>
                </c:pt>
                <c:pt idx="203">
                  <c:v>1520</c:v>
                </c:pt>
                <c:pt idx="204">
                  <c:v>1525</c:v>
                </c:pt>
                <c:pt idx="205">
                  <c:v>1530</c:v>
                </c:pt>
                <c:pt idx="206">
                  <c:v>1535</c:v>
                </c:pt>
                <c:pt idx="207">
                  <c:v>1540</c:v>
                </c:pt>
                <c:pt idx="208">
                  <c:v>1545</c:v>
                </c:pt>
                <c:pt idx="209">
                  <c:v>1550</c:v>
                </c:pt>
                <c:pt idx="210">
                  <c:v>1555</c:v>
                </c:pt>
                <c:pt idx="211">
                  <c:v>1560</c:v>
                </c:pt>
                <c:pt idx="212">
                  <c:v>1565</c:v>
                </c:pt>
                <c:pt idx="213">
                  <c:v>1570</c:v>
                </c:pt>
                <c:pt idx="214">
                  <c:v>1575</c:v>
                </c:pt>
                <c:pt idx="215">
                  <c:v>1580</c:v>
                </c:pt>
                <c:pt idx="216">
                  <c:v>1585</c:v>
                </c:pt>
                <c:pt idx="217">
                  <c:v>1590</c:v>
                </c:pt>
                <c:pt idx="218">
                  <c:v>1595</c:v>
                </c:pt>
                <c:pt idx="219">
                  <c:v>1600</c:v>
                </c:pt>
                <c:pt idx="220">
                  <c:v>1605</c:v>
                </c:pt>
                <c:pt idx="221">
                  <c:v>1610</c:v>
                </c:pt>
                <c:pt idx="222">
                  <c:v>1615</c:v>
                </c:pt>
                <c:pt idx="223">
                  <c:v>1620</c:v>
                </c:pt>
                <c:pt idx="224">
                  <c:v>1625</c:v>
                </c:pt>
                <c:pt idx="225">
                  <c:v>1630</c:v>
                </c:pt>
                <c:pt idx="226">
                  <c:v>1635</c:v>
                </c:pt>
                <c:pt idx="227">
                  <c:v>1640</c:v>
                </c:pt>
                <c:pt idx="228">
                  <c:v>1645</c:v>
                </c:pt>
                <c:pt idx="229">
                  <c:v>1650</c:v>
                </c:pt>
                <c:pt idx="230">
                  <c:v>1655</c:v>
                </c:pt>
                <c:pt idx="231">
                  <c:v>1660</c:v>
                </c:pt>
                <c:pt idx="232">
                  <c:v>1665</c:v>
                </c:pt>
                <c:pt idx="233">
                  <c:v>1670</c:v>
                </c:pt>
                <c:pt idx="234">
                  <c:v>1675</c:v>
                </c:pt>
                <c:pt idx="235">
                  <c:v>1680</c:v>
                </c:pt>
                <c:pt idx="236">
                  <c:v>1685</c:v>
                </c:pt>
                <c:pt idx="237">
                  <c:v>1690</c:v>
                </c:pt>
                <c:pt idx="238">
                  <c:v>1695</c:v>
                </c:pt>
                <c:pt idx="239">
                  <c:v>1700</c:v>
                </c:pt>
                <c:pt idx="240">
                  <c:v>1705</c:v>
                </c:pt>
                <c:pt idx="241">
                  <c:v>1710</c:v>
                </c:pt>
                <c:pt idx="242">
                  <c:v>1715</c:v>
                </c:pt>
                <c:pt idx="243">
                  <c:v>1720</c:v>
                </c:pt>
                <c:pt idx="244">
                  <c:v>1725</c:v>
                </c:pt>
                <c:pt idx="245">
                  <c:v>1730</c:v>
                </c:pt>
                <c:pt idx="246">
                  <c:v>1735</c:v>
                </c:pt>
                <c:pt idx="247">
                  <c:v>1740</c:v>
                </c:pt>
                <c:pt idx="248">
                  <c:v>1745</c:v>
                </c:pt>
                <c:pt idx="249">
                  <c:v>1750</c:v>
                </c:pt>
                <c:pt idx="250">
                  <c:v>1755</c:v>
                </c:pt>
                <c:pt idx="251">
                  <c:v>1760</c:v>
                </c:pt>
                <c:pt idx="252">
                  <c:v>1765</c:v>
                </c:pt>
                <c:pt idx="253">
                  <c:v>1770</c:v>
                </c:pt>
                <c:pt idx="254">
                  <c:v>1775</c:v>
                </c:pt>
                <c:pt idx="255">
                  <c:v>1780</c:v>
                </c:pt>
                <c:pt idx="256">
                  <c:v>1785</c:v>
                </c:pt>
                <c:pt idx="257">
                  <c:v>1790</c:v>
                </c:pt>
                <c:pt idx="258">
                  <c:v>2000</c:v>
                </c:pt>
                <c:pt idx="259">
                  <c:v>2005</c:v>
                </c:pt>
                <c:pt idx="260">
                  <c:v>2010</c:v>
                </c:pt>
                <c:pt idx="261">
                  <c:v>2015</c:v>
                </c:pt>
                <c:pt idx="262">
                  <c:v>2020</c:v>
                </c:pt>
                <c:pt idx="263">
                  <c:v>2025</c:v>
                </c:pt>
                <c:pt idx="264">
                  <c:v>2030</c:v>
                </c:pt>
                <c:pt idx="265">
                  <c:v>2035</c:v>
                </c:pt>
                <c:pt idx="266">
                  <c:v>2040</c:v>
                </c:pt>
                <c:pt idx="267">
                  <c:v>2045</c:v>
                </c:pt>
                <c:pt idx="268">
                  <c:v>2050</c:v>
                </c:pt>
                <c:pt idx="269">
                  <c:v>2055</c:v>
                </c:pt>
                <c:pt idx="270">
                  <c:v>2060</c:v>
                </c:pt>
                <c:pt idx="271">
                  <c:v>2065</c:v>
                </c:pt>
                <c:pt idx="272">
                  <c:v>2070</c:v>
                </c:pt>
                <c:pt idx="273">
                  <c:v>2075</c:v>
                </c:pt>
                <c:pt idx="274">
                  <c:v>2080</c:v>
                </c:pt>
                <c:pt idx="275">
                  <c:v>2085</c:v>
                </c:pt>
                <c:pt idx="276">
                  <c:v>2090</c:v>
                </c:pt>
                <c:pt idx="277">
                  <c:v>2095</c:v>
                </c:pt>
                <c:pt idx="278">
                  <c:v>2100</c:v>
                </c:pt>
                <c:pt idx="279">
                  <c:v>2105</c:v>
                </c:pt>
                <c:pt idx="280">
                  <c:v>2110</c:v>
                </c:pt>
                <c:pt idx="281">
                  <c:v>2115</c:v>
                </c:pt>
                <c:pt idx="282">
                  <c:v>2120</c:v>
                </c:pt>
                <c:pt idx="283">
                  <c:v>2125</c:v>
                </c:pt>
                <c:pt idx="284">
                  <c:v>2130</c:v>
                </c:pt>
                <c:pt idx="285">
                  <c:v>2135</c:v>
                </c:pt>
                <c:pt idx="286">
                  <c:v>2140</c:v>
                </c:pt>
                <c:pt idx="287">
                  <c:v>2145</c:v>
                </c:pt>
                <c:pt idx="288">
                  <c:v>2150</c:v>
                </c:pt>
                <c:pt idx="289">
                  <c:v>2155</c:v>
                </c:pt>
                <c:pt idx="290">
                  <c:v>2160</c:v>
                </c:pt>
                <c:pt idx="291">
                  <c:v>2165</c:v>
                </c:pt>
                <c:pt idx="292">
                  <c:v>2170</c:v>
                </c:pt>
                <c:pt idx="293">
                  <c:v>2175</c:v>
                </c:pt>
                <c:pt idx="294">
                  <c:v>2180</c:v>
                </c:pt>
                <c:pt idx="295">
                  <c:v>2185</c:v>
                </c:pt>
                <c:pt idx="296">
                  <c:v>2190</c:v>
                </c:pt>
                <c:pt idx="297">
                  <c:v>2195</c:v>
                </c:pt>
                <c:pt idx="298">
                  <c:v>2200</c:v>
                </c:pt>
                <c:pt idx="299">
                  <c:v>2205</c:v>
                </c:pt>
                <c:pt idx="300">
                  <c:v>2210</c:v>
                </c:pt>
                <c:pt idx="301">
                  <c:v>2215</c:v>
                </c:pt>
                <c:pt idx="302">
                  <c:v>2220</c:v>
                </c:pt>
                <c:pt idx="303">
                  <c:v>2225</c:v>
                </c:pt>
                <c:pt idx="304">
                  <c:v>2230</c:v>
                </c:pt>
                <c:pt idx="305">
                  <c:v>2235</c:v>
                </c:pt>
                <c:pt idx="306">
                  <c:v>2240</c:v>
                </c:pt>
                <c:pt idx="307">
                  <c:v>2245</c:v>
                </c:pt>
                <c:pt idx="308">
                  <c:v>2250</c:v>
                </c:pt>
                <c:pt idx="309">
                  <c:v>2255</c:v>
                </c:pt>
                <c:pt idx="310">
                  <c:v>2260</c:v>
                </c:pt>
                <c:pt idx="311">
                  <c:v>2265</c:v>
                </c:pt>
                <c:pt idx="312">
                  <c:v>2270</c:v>
                </c:pt>
                <c:pt idx="313">
                  <c:v>2275</c:v>
                </c:pt>
                <c:pt idx="314">
                  <c:v>2280</c:v>
                </c:pt>
                <c:pt idx="315">
                  <c:v>2285</c:v>
                </c:pt>
                <c:pt idx="316">
                  <c:v>2290</c:v>
                </c:pt>
                <c:pt idx="317">
                  <c:v>2295</c:v>
                </c:pt>
                <c:pt idx="318">
                  <c:v>2300</c:v>
                </c:pt>
              </c:numCache>
            </c:numRef>
          </c:xVal>
          <c:yVal>
            <c:numRef>
              <c:f>Sheet3!$E$2:$E$330</c:f>
              <c:numCache>
                <c:formatCode>General</c:formatCode>
                <c:ptCount val="329"/>
                <c:pt idx="0">
                  <c:v>0.79379999999999995</c:v>
                </c:pt>
                <c:pt idx="1">
                  <c:v>0.81520000000000004</c:v>
                </c:pt>
                <c:pt idx="2">
                  <c:v>0.82509999999999994</c:v>
                </c:pt>
                <c:pt idx="3">
                  <c:v>0.82330000000000003</c:v>
                </c:pt>
                <c:pt idx="4">
                  <c:v>0.81730000000000003</c:v>
                </c:pt>
                <c:pt idx="5">
                  <c:v>0.82389999999999997</c:v>
                </c:pt>
                <c:pt idx="6">
                  <c:v>0.82399999999999995</c:v>
                </c:pt>
                <c:pt idx="7">
                  <c:v>0.84050000000000002</c:v>
                </c:pt>
                <c:pt idx="8">
                  <c:v>0.86629999999999996</c:v>
                </c:pt>
                <c:pt idx="9">
                  <c:v>0.89570000000000005</c:v>
                </c:pt>
                <c:pt idx="10">
                  <c:v>0.91930000000000001</c:v>
                </c:pt>
                <c:pt idx="11">
                  <c:v>0.9466</c:v>
                </c:pt>
                <c:pt idx="12">
                  <c:v>0.96850000000000003</c:v>
                </c:pt>
                <c:pt idx="13">
                  <c:v>1.0003</c:v>
                </c:pt>
                <c:pt idx="14">
                  <c:v>1.0315000000000001</c:v>
                </c:pt>
                <c:pt idx="15">
                  <c:v>1.0632999999999999</c:v>
                </c:pt>
                <c:pt idx="16">
                  <c:v>1.0915999999999999</c:v>
                </c:pt>
                <c:pt idx="17">
                  <c:v>1.1146</c:v>
                </c:pt>
                <c:pt idx="18">
                  <c:v>1.1384000000000001</c:v>
                </c:pt>
                <c:pt idx="19">
                  <c:v>1.1566000000000001</c:v>
                </c:pt>
                <c:pt idx="20">
                  <c:v>1.1620999999999999</c:v>
                </c:pt>
                <c:pt idx="21">
                  <c:v>1.1449</c:v>
                </c:pt>
                <c:pt idx="22">
                  <c:v>1.0918000000000001</c:v>
                </c:pt>
                <c:pt idx="23">
                  <c:v>1.0004999999999999</c:v>
                </c:pt>
                <c:pt idx="24">
                  <c:v>0.88800000000000001</c:v>
                </c:pt>
                <c:pt idx="25">
                  <c:v>0.78339999999999999</c:v>
                </c:pt>
                <c:pt idx="26">
                  <c:v>0.71679999999999999</c:v>
                </c:pt>
                <c:pt idx="27">
                  <c:v>0.68020000000000003</c:v>
                </c:pt>
                <c:pt idx="28">
                  <c:v>0.66469999999999996</c:v>
                </c:pt>
                <c:pt idx="29">
                  <c:v>0.65990000000000004</c:v>
                </c:pt>
                <c:pt idx="30">
                  <c:v>0.65810000000000002</c:v>
                </c:pt>
                <c:pt idx="31">
                  <c:v>0.6593</c:v>
                </c:pt>
                <c:pt idx="32">
                  <c:v>0.66290000000000004</c:v>
                </c:pt>
                <c:pt idx="33">
                  <c:v>0.67589999999999995</c:v>
                </c:pt>
                <c:pt idx="34">
                  <c:v>0.70009999999999994</c:v>
                </c:pt>
                <c:pt idx="35">
                  <c:v>0.73809999999999998</c:v>
                </c:pt>
                <c:pt idx="36">
                  <c:v>0.78559999999999997</c:v>
                </c:pt>
                <c:pt idx="37">
                  <c:v>0.83389999999999997</c:v>
                </c:pt>
                <c:pt idx="38">
                  <c:v>0.88200000000000001</c:v>
                </c:pt>
                <c:pt idx="39">
                  <c:v>0.9325</c:v>
                </c:pt>
                <c:pt idx="40">
                  <c:v>0.96660000000000001</c:v>
                </c:pt>
                <c:pt idx="41">
                  <c:v>0.99270000000000003</c:v>
                </c:pt>
                <c:pt idx="42">
                  <c:v>1.0291999999999999</c:v>
                </c:pt>
                <c:pt idx="43">
                  <c:v>1.0860000000000001</c:v>
                </c:pt>
                <c:pt idx="44">
                  <c:v>1.1526000000000001</c:v>
                </c:pt>
                <c:pt idx="45">
                  <c:v>1.2102999999999999</c:v>
                </c:pt>
                <c:pt idx="46">
                  <c:v>1.246</c:v>
                </c:pt>
                <c:pt idx="47">
                  <c:v>1.2627999999999999</c:v>
                </c:pt>
                <c:pt idx="48">
                  <c:v>1.2927</c:v>
                </c:pt>
                <c:pt idx="49">
                  <c:v>1.3528</c:v>
                </c:pt>
                <c:pt idx="50">
                  <c:v>1.4169</c:v>
                </c:pt>
                <c:pt idx="51">
                  <c:v>1.4573</c:v>
                </c:pt>
                <c:pt idx="52">
                  <c:v>1.4702999999999999</c:v>
                </c:pt>
                <c:pt idx="53">
                  <c:v>1.4833000000000001</c:v>
                </c:pt>
                <c:pt idx="54">
                  <c:v>1.4942</c:v>
                </c:pt>
                <c:pt idx="55">
                  <c:v>1.5015000000000001</c:v>
                </c:pt>
                <c:pt idx="56">
                  <c:v>1.5075000000000001</c:v>
                </c:pt>
                <c:pt idx="57">
                  <c:v>1.5235000000000001</c:v>
                </c:pt>
                <c:pt idx="58">
                  <c:v>1.5213000000000001</c:v>
                </c:pt>
                <c:pt idx="59">
                  <c:v>1.4306000000000001</c:v>
                </c:pt>
                <c:pt idx="60">
                  <c:v>1.1406000000000001</c:v>
                </c:pt>
                <c:pt idx="61">
                  <c:v>0.83430000000000004</c:v>
                </c:pt>
                <c:pt idx="62">
                  <c:v>0.69069999999999998</c:v>
                </c:pt>
                <c:pt idx="63">
                  <c:v>0.63500000000000001</c:v>
                </c:pt>
                <c:pt idx="64">
                  <c:v>0.61709999999999998</c:v>
                </c:pt>
                <c:pt idx="65">
                  <c:v>0.62080000000000002</c:v>
                </c:pt>
                <c:pt idx="66">
                  <c:v>0.63039999999999996</c:v>
                </c:pt>
                <c:pt idx="67">
                  <c:v>0.64790000000000003</c:v>
                </c:pt>
                <c:pt idx="68">
                  <c:v>0.6663</c:v>
                </c:pt>
                <c:pt idx="69">
                  <c:v>0.68700000000000006</c:v>
                </c:pt>
                <c:pt idx="70">
                  <c:v>0.70569999999999999</c:v>
                </c:pt>
                <c:pt idx="71">
                  <c:v>0.72099999999999997</c:v>
                </c:pt>
                <c:pt idx="72">
                  <c:v>0.73219999999999996</c:v>
                </c:pt>
                <c:pt idx="73">
                  <c:v>0.73909999999999998</c:v>
                </c:pt>
                <c:pt idx="74">
                  <c:v>0.74460000000000004</c:v>
                </c:pt>
                <c:pt idx="75">
                  <c:v>0.74750000000000005</c:v>
                </c:pt>
                <c:pt idx="76">
                  <c:v>0.74960000000000004</c:v>
                </c:pt>
                <c:pt idx="77">
                  <c:v>0.75039999999999996</c:v>
                </c:pt>
                <c:pt idx="78">
                  <c:v>0.75109999999999999</c:v>
                </c:pt>
                <c:pt idx="79">
                  <c:v>0.75149999999999995</c:v>
                </c:pt>
                <c:pt idx="80">
                  <c:v>0.75170000000000003</c:v>
                </c:pt>
                <c:pt idx="81">
                  <c:v>0.752</c:v>
                </c:pt>
                <c:pt idx="82">
                  <c:v>0.75180000000000002</c:v>
                </c:pt>
                <c:pt idx="83">
                  <c:v>0.75170000000000003</c:v>
                </c:pt>
                <c:pt idx="84">
                  <c:v>0.75270000000000004</c:v>
                </c:pt>
                <c:pt idx="85">
                  <c:v>0.75219999999999998</c:v>
                </c:pt>
                <c:pt idx="86">
                  <c:v>0.75190000000000001</c:v>
                </c:pt>
                <c:pt idx="87">
                  <c:v>0.75139999999999996</c:v>
                </c:pt>
                <c:pt idx="88">
                  <c:v>0.75070000000000003</c:v>
                </c:pt>
                <c:pt idx="89">
                  <c:v>0.75029999999999997</c:v>
                </c:pt>
                <c:pt idx="90">
                  <c:v>0.74980000000000002</c:v>
                </c:pt>
                <c:pt idx="91">
                  <c:v>0.74929999999999997</c:v>
                </c:pt>
                <c:pt idx="92">
                  <c:v>0.74919999999999998</c:v>
                </c:pt>
                <c:pt idx="93">
                  <c:v>0.74890000000000001</c:v>
                </c:pt>
                <c:pt idx="94">
                  <c:v>0.74829999999999997</c:v>
                </c:pt>
                <c:pt idx="95">
                  <c:v>0.74829999999999997</c:v>
                </c:pt>
                <c:pt idx="96">
                  <c:v>0.74819999999999998</c:v>
                </c:pt>
                <c:pt idx="97">
                  <c:v>0.74760000000000004</c:v>
                </c:pt>
                <c:pt idx="98">
                  <c:v>0.74750000000000005</c:v>
                </c:pt>
                <c:pt idx="99">
                  <c:v>0.74760000000000004</c:v>
                </c:pt>
                <c:pt idx="100">
                  <c:v>0.74780000000000002</c:v>
                </c:pt>
                <c:pt idx="101">
                  <c:v>0.748</c:v>
                </c:pt>
                <c:pt idx="102">
                  <c:v>0.74719999999999998</c:v>
                </c:pt>
                <c:pt idx="103">
                  <c:v>0.74709999999999999</c:v>
                </c:pt>
                <c:pt idx="104">
                  <c:v>0.74680000000000002</c:v>
                </c:pt>
                <c:pt idx="105">
                  <c:v>0.74590000000000001</c:v>
                </c:pt>
                <c:pt idx="106">
                  <c:v>0.74539999999999995</c:v>
                </c:pt>
                <c:pt idx="107">
                  <c:v>0.745</c:v>
                </c:pt>
                <c:pt idx="108">
                  <c:v>0.74150000000000005</c:v>
                </c:pt>
                <c:pt idx="109">
                  <c:v>0.73960000000000004</c:v>
                </c:pt>
                <c:pt idx="110">
                  <c:v>0.73850000000000005</c:v>
                </c:pt>
                <c:pt idx="111">
                  <c:v>0.73680000000000001</c:v>
                </c:pt>
                <c:pt idx="112">
                  <c:v>0.73480000000000001</c:v>
                </c:pt>
                <c:pt idx="113">
                  <c:v>0.73360000000000003</c:v>
                </c:pt>
                <c:pt idx="114">
                  <c:v>0.73260000000000003</c:v>
                </c:pt>
                <c:pt idx="115">
                  <c:v>0.73270000000000002</c:v>
                </c:pt>
                <c:pt idx="116">
                  <c:v>0.73209999999999997</c:v>
                </c:pt>
                <c:pt idx="117">
                  <c:v>0.73219999999999996</c:v>
                </c:pt>
                <c:pt idx="118">
                  <c:v>0.73250000000000004</c:v>
                </c:pt>
                <c:pt idx="119">
                  <c:v>0.73309999999999997</c:v>
                </c:pt>
                <c:pt idx="120">
                  <c:v>0.73280000000000001</c:v>
                </c:pt>
                <c:pt idx="121">
                  <c:v>0.73540000000000005</c:v>
                </c:pt>
                <c:pt idx="122">
                  <c:v>0.73770000000000002</c:v>
                </c:pt>
                <c:pt idx="123">
                  <c:v>0.7379</c:v>
                </c:pt>
                <c:pt idx="124">
                  <c:v>0.73870000000000002</c:v>
                </c:pt>
                <c:pt idx="125">
                  <c:v>0.73909999999999998</c:v>
                </c:pt>
                <c:pt idx="126">
                  <c:v>0.7389</c:v>
                </c:pt>
                <c:pt idx="127">
                  <c:v>0.73909999999999998</c:v>
                </c:pt>
                <c:pt idx="128">
                  <c:v>0.73880000000000001</c:v>
                </c:pt>
                <c:pt idx="129">
                  <c:v>0.73909999999999998</c:v>
                </c:pt>
                <c:pt idx="130">
                  <c:v>0.73899999999999999</c:v>
                </c:pt>
                <c:pt idx="131">
                  <c:v>0.73919999999999997</c:v>
                </c:pt>
                <c:pt idx="132">
                  <c:v>0.73909999999999998</c:v>
                </c:pt>
                <c:pt idx="133">
                  <c:v>0.73909999999999998</c:v>
                </c:pt>
                <c:pt idx="134">
                  <c:v>0.73850000000000005</c:v>
                </c:pt>
                <c:pt idx="135">
                  <c:v>0.73819999999999997</c:v>
                </c:pt>
                <c:pt idx="136">
                  <c:v>0.73780000000000001</c:v>
                </c:pt>
                <c:pt idx="137">
                  <c:v>0.73709999999999998</c:v>
                </c:pt>
                <c:pt idx="138">
                  <c:v>0.73660000000000003</c:v>
                </c:pt>
                <c:pt idx="139">
                  <c:v>0.73619999999999997</c:v>
                </c:pt>
                <c:pt idx="140">
                  <c:v>0.7359</c:v>
                </c:pt>
                <c:pt idx="141">
                  <c:v>0.73509999999999998</c:v>
                </c:pt>
                <c:pt idx="142">
                  <c:v>0.73519999999999996</c:v>
                </c:pt>
                <c:pt idx="143">
                  <c:v>0.73560000000000003</c:v>
                </c:pt>
                <c:pt idx="144">
                  <c:v>0.73729999999999996</c:v>
                </c:pt>
                <c:pt idx="145">
                  <c:v>0.73529999999999995</c:v>
                </c:pt>
                <c:pt idx="146">
                  <c:v>0.72970000000000002</c:v>
                </c:pt>
                <c:pt idx="147">
                  <c:v>0.72399999999999998</c:v>
                </c:pt>
                <c:pt idx="148">
                  <c:v>0.72119999999999995</c:v>
                </c:pt>
                <c:pt idx="149">
                  <c:v>0.71909999999999996</c:v>
                </c:pt>
                <c:pt idx="150">
                  <c:v>0.71440000000000003</c:v>
                </c:pt>
                <c:pt idx="151">
                  <c:v>0.70779999999999998</c:v>
                </c:pt>
                <c:pt idx="152">
                  <c:v>0.70450000000000002</c:v>
                </c:pt>
                <c:pt idx="153">
                  <c:v>0.70289999999999997</c:v>
                </c:pt>
                <c:pt idx="154">
                  <c:v>0.70240000000000002</c:v>
                </c:pt>
                <c:pt idx="155">
                  <c:v>0.70199999999999996</c:v>
                </c:pt>
                <c:pt idx="156">
                  <c:v>0.70189999999999997</c:v>
                </c:pt>
                <c:pt idx="157">
                  <c:v>0.70169999999999999</c:v>
                </c:pt>
                <c:pt idx="158">
                  <c:v>0.70120000000000005</c:v>
                </c:pt>
                <c:pt idx="159">
                  <c:v>0.70079999999999998</c:v>
                </c:pt>
                <c:pt idx="160">
                  <c:v>0.70069999999999999</c:v>
                </c:pt>
                <c:pt idx="161">
                  <c:v>0.70109999999999995</c:v>
                </c:pt>
                <c:pt idx="162">
                  <c:v>0.70130000000000003</c:v>
                </c:pt>
                <c:pt idx="163">
                  <c:v>0.70150000000000001</c:v>
                </c:pt>
                <c:pt idx="164">
                  <c:v>0.70199999999999996</c:v>
                </c:pt>
                <c:pt idx="165">
                  <c:v>0.70240000000000002</c:v>
                </c:pt>
                <c:pt idx="166">
                  <c:v>0.70279999999999998</c:v>
                </c:pt>
                <c:pt idx="167">
                  <c:v>0.70320000000000005</c:v>
                </c:pt>
                <c:pt idx="168">
                  <c:v>0.70350000000000001</c:v>
                </c:pt>
                <c:pt idx="169">
                  <c:v>0.70350000000000001</c:v>
                </c:pt>
                <c:pt idx="170">
                  <c:v>0.70350000000000001</c:v>
                </c:pt>
                <c:pt idx="171">
                  <c:v>0.70320000000000005</c:v>
                </c:pt>
                <c:pt idx="172">
                  <c:v>0.70289999999999997</c:v>
                </c:pt>
                <c:pt idx="173">
                  <c:v>0.70240000000000002</c:v>
                </c:pt>
                <c:pt idx="174">
                  <c:v>0.70169999999999999</c:v>
                </c:pt>
                <c:pt idx="175">
                  <c:v>0.70099999999999996</c:v>
                </c:pt>
                <c:pt idx="176">
                  <c:v>0.70050000000000001</c:v>
                </c:pt>
                <c:pt idx="177">
                  <c:v>0.6996</c:v>
                </c:pt>
                <c:pt idx="178">
                  <c:v>0.69840000000000002</c:v>
                </c:pt>
                <c:pt idx="179">
                  <c:v>0.69710000000000005</c:v>
                </c:pt>
                <c:pt idx="180">
                  <c:v>0.69530000000000003</c:v>
                </c:pt>
                <c:pt idx="181">
                  <c:v>0.69359999999999999</c:v>
                </c:pt>
                <c:pt idx="182">
                  <c:v>0.69179999999999997</c:v>
                </c:pt>
                <c:pt idx="183">
                  <c:v>0.68959999999999999</c:v>
                </c:pt>
                <c:pt idx="184">
                  <c:v>0.68759999999999999</c:v>
                </c:pt>
                <c:pt idx="185">
                  <c:v>0.68610000000000004</c:v>
                </c:pt>
                <c:pt idx="186">
                  <c:v>0.68589999999999995</c:v>
                </c:pt>
                <c:pt idx="187">
                  <c:v>0.68530000000000002</c:v>
                </c:pt>
                <c:pt idx="188">
                  <c:v>0.68520000000000003</c:v>
                </c:pt>
                <c:pt idx="189">
                  <c:v>0.68669999999999998</c:v>
                </c:pt>
                <c:pt idx="190">
                  <c:v>0.68920000000000003</c:v>
                </c:pt>
                <c:pt idx="191">
                  <c:v>0.71430000000000005</c:v>
                </c:pt>
                <c:pt idx="192">
                  <c:v>1.2950999999999999</c:v>
                </c:pt>
                <c:pt idx="193">
                  <c:v>1.3052999999999999</c:v>
                </c:pt>
                <c:pt idx="194">
                  <c:v>1.2884</c:v>
                </c:pt>
                <c:pt idx="195">
                  <c:v>1.2558</c:v>
                </c:pt>
                <c:pt idx="196">
                  <c:v>1.2403999999999999</c:v>
                </c:pt>
                <c:pt idx="197">
                  <c:v>1.2262</c:v>
                </c:pt>
                <c:pt idx="198">
                  <c:v>1.2114</c:v>
                </c:pt>
                <c:pt idx="199">
                  <c:v>1.2052</c:v>
                </c:pt>
                <c:pt idx="200">
                  <c:v>1.1950000000000001</c:v>
                </c:pt>
                <c:pt idx="201">
                  <c:v>1.1773</c:v>
                </c:pt>
                <c:pt idx="202">
                  <c:v>1.151</c:v>
                </c:pt>
                <c:pt idx="203">
                  <c:v>1.1215999999999999</c:v>
                </c:pt>
                <c:pt idx="204">
                  <c:v>1.0928</c:v>
                </c:pt>
                <c:pt idx="205">
                  <c:v>1.0671999999999999</c:v>
                </c:pt>
                <c:pt idx="206">
                  <c:v>1.0404</c:v>
                </c:pt>
                <c:pt idx="207">
                  <c:v>1.0150999999999999</c:v>
                </c:pt>
                <c:pt idx="208">
                  <c:v>0.99099999999999999</c:v>
                </c:pt>
                <c:pt idx="209">
                  <c:v>0.96840000000000004</c:v>
                </c:pt>
                <c:pt idx="210">
                  <c:v>0.94669999999999999</c:v>
                </c:pt>
                <c:pt idx="211">
                  <c:v>0.92779999999999996</c:v>
                </c:pt>
                <c:pt idx="212">
                  <c:v>0.91080000000000005</c:v>
                </c:pt>
                <c:pt idx="213">
                  <c:v>0.89600000000000002</c:v>
                </c:pt>
                <c:pt idx="214">
                  <c:v>0.88249999999999995</c:v>
                </c:pt>
                <c:pt idx="215">
                  <c:v>0.86899999999999999</c:v>
                </c:pt>
                <c:pt idx="216">
                  <c:v>0.85699999999999998</c:v>
                </c:pt>
                <c:pt idx="217">
                  <c:v>0.84689999999999999</c:v>
                </c:pt>
                <c:pt idx="218">
                  <c:v>0.83750000000000002</c:v>
                </c:pt>
                <c:pt idx="219">
                  <c:v>0.8296</c:v>
                </c:pt>
                <c:pt idx="220">
                  <c:v>0.82350000000000001</c:v>
                </c:pt>
                <c:pt idx="221">
                  <c:v>0.81840000000000002</c:v>
                </c:pt>
                <c:pt idx="222">
                  <c:v>0.81430000000000002</c:v>
                </c:pt>
                <c:pt idx="223">
                  <c:v>0.81079999999999997</c:v>
                </c:pt>
                <c:pt idx="224">
                  <c:v>0.80700000000000005</c:v>
                </c:pt>
                <c:pt idx="225">
                  <c:v>0.80510000000000004</c:v>
                </c:pt>
                <c:pt idx="226">
                  <c:v>0.80269999999999997</c:v>
                </c:pt>
                <c:pt idx="227">
                  <c:v>0.80020000000000002</c:v>
                </c:pt>
                <c:pt idx="228">
                  <c:v>0.79790000000000005</c:v>
                </c:pt>
                <c:pt idx="229">
                  <c:v>0.79579999999999995</c:v>
                </c:pt>
                <c:pt idx="230">
                  <c:v>0.79410000000000003</c:v>
                </c:pt>
                <c:pt idx="231">
                  <c:v>0.79190000000000005</c:v>
                </c:pt>
                <c:pt idx="232">
                  <c:v>0.79020000000000001</c:v>
                </c:pt>
                <c:pt idx="233">
                  <c:v>0.78990000000000005</c:v>
                </c:pt>
                <c:pt idx="234">
                  <c:v>0.79</c:v>
                </c:pt>
                <c:pt idx="235">
                  <c:v>0.79069999999999996</c:v>
                </c:pt>
                <c:pt idx="236">
                  <c:v>0.79179999999999995</c:v>
                </c:pt>
                <c:pt idx="237">
                  <c:v>0.79410000000000003</c:v>
                </c:pt>
                <c:pt idx="238">
                  <c:v>0.79679999999999995</c:v>
                </c:pt>
                <c:pt idx="239">
                  <c:v>0.80079999999999996</c:v>
                </c:pt>
                <c:pt idx="240">
                  <c:v>0.8044</c:v>
                </c:pt>
                <c:pt idx="241">
                  <c:v>0.80900000000000005</c:v>
                </c:pt>
                <c:pt idx="242">
                  <c:v>0.81330000000000002</c:v>
                </c:pt>
                <c:pt idx="243">
                  <c:v>0.81730000000000003</c:v>
                </c:pt>
                <c:pt idx="244">
                  <c:v>0.82130000000000003</c:v>
                </c:pt>
                <c:pt idx="245">
                  <c:v>0.82569999999999999</c:v>
                </c:pt>
                <c:pt idx="246">
                  <c:v>0.83030000000000004</c:v>
                </c:pt>
                <c:pt idx="247">
                  <c:v>0.83789999999999998</c:v>
                </c:pt>
                <c:pt idx="248">
                  <c:v>0.84660000000000002</c:v>
                </c:pt>
                <c:pt idx="249">
                  <c:v>0.85429999999999995</c:v>
                </c:pt>
                <c:pt idx="250">
                  <c:v>0.86309999999999998</c:v>
                </c:pt>
                <c:pt idx="251">
                  <c:v>0.87409999999999999</c:v>
                </c:pt>
                <c:pt idx="252">
                  <c:v>0.88360000000000005</c:v>
                </c:pt>
                <c:pt idx="253">
                  <c:v>0.89300000000000002</c:v>
                </c:pt>
                <c:pt idx="254">
                  <c:v>0.90139999999999998</c:v>
                </c:pt>
                <c:pt idx="255">
                  <c:v>0.90559999999999996</c:v>
                </c:pt>
                <c:pt idx="256">
                  <c:v>0.91080000000000005</c:v>
                </c:pt>
                <c:pt idx="257">
                  <c:v>0.91500000000000004</c:v>
                </c:pt>
                <c:pt idx="258">
                  <c:v>0.91339999999999999</c:v>
                </c:pt>
                <c:pt idx="259">
                  <c:v>0.9778</c:v>
                </c:pt>
                <c:pt idx="260">
                  <c:v>1.4602999999999999</c:v>
                </c:pt>
                <c:pt idx="261">
                  <c:v>1.5629999999999999</c:v>
                </c:pt>
                <c:pt idx="262">
                  <c:v>1.5730999999999999</c:v>
                </c:pt>
                <c:pt idx="263">
                  <c:v>1.5660000000000001</c:v>
                </c:pt>
                <c:pt idx="264">
                  <c:v>1.5871</c:v>
                </c:pt>
                <c:pt idx="265">
                  <c:v>1.5914999999999999</c:v>
                </c:pt>
                <c:pt idx="266">
                  <c:v>1.6147</c:v>
                </c:pt>
                <c:pt idx="267">
                  <c:v>1.6306</c:v>
                </c:pt>
                <c:pt idx="268">
                  <c:v>1.6492</c:v>
                </c:pt>
                <c:pt idx="269">
                  <c:v>1.6536999999999999</c:v>
                </c:pt>
                <c:pt idx="270">
                  <c:v>1.6652</c:v>
                </c:pt>
                <c:pt idx="271">
                  <c:v>1.6707000000000001</c:v>
                </c:pt>
                <c:pt idx="272">
                  <c:v>1.6666000000000001</c:v>
                </c:pt>
                <c:pt idx="273">
                  <c:v>1.6479999999999999</c:v>
                </c:pt>
                <c:pt idx="274">
                  <c:v>1.6294999999999999</c:v>
                </c:pt>
                <c:pt idx="275">
                  <c:v>1.6173999999999999</c:v>
                </c:pt>
                <c:pt idx="276">
                  <c:v>1.5971</c:v>
                </c:pt>
                <c:pt idx="277">
                  <c:v>1.5765</c:v>
                </c:pt>
                <c:pt idx="278">
                  <c:v>1.5587</c:v>
                </c:pt>
                <c:pt idx="279">
                  <c:v>1.5266</c:v>
                </c:pt>
                <c:pt idx="280">
                  <c:v>1.4992000000000001</c:v>
                </c:pt>
                <c:pt idx="281">
                  <c:v>1.4783999999999999</c:v>
                </c:pt>
                <c:pt idx="282">
                  <c:v>1.4529000000000001</c:v>
                </c:pt>
                <c:pt idx="283">
                  <c:v>1.4339</c:v>
                </c:pt>
                <c:pt idx="284">
                  <c:v>1.4119999999999999</c:v>
                </c:pt>
                <c:pt idx="285">
                  <c:v>1.3977999999999999</c:v>
                </c:pt>
                <c:pt idx="286">
                  <c:v>1.3874</c:v>
                </c:pt>
                <c:pt idx="287">
                  <c:v>1.3825000000000001</c:v>
                </c:pt>
                <c:pt idx="288">
                  <c:v>1.3703000000000001</c:v>
                </c:pt>
                <c:pt idx="289">
                  <c:v>1.3596999999999999</c:v>
                </c:pt>
                <c:pt idx="290">
                  <c:v>1.347</c:v>
                </c:pt>
                <c:pt idx="291">
                  <c:v>1.3391999999999999</c:v>
                </c:pt>
                <c:pt idx="292">
                  <c:v>1.3351</c:v>
                </c:pt>
                <c:pt idx="293">
                  <c:v>1.3354999999999999</c:v>
                </c:pt>
                <c:pt idx="294">
                  <c:v>1.335</c:v>
                </c:pt>
                <c:pt idx="295">
                  <c:v>1.3237000000000001</c:v>
                </c:pt>
                <c:pt idx="296">
                  <c:v>1.3237000000000001</c:v>
                </c:pt>
                <c:pt idx="297">
                  <c:v>1.3120000000000001</c:v>
                </c:pt>
                <c:pt idx="298">
                  <c:v>1.3128</c:v>
                </c:pt>
                <c:pt idx="299">
                  <c:v>1.3043</c:v>
                </c:pt>
                <c:pt idx="300">
                  <c:v>1.3083</c:v>
                </c:pt>
                <c:pt idx="301">
                  <c:v>1.3062</c:v>
                </c:pt>
                <c:pt idx="302">
                  <c:v>1.3134999999999999</c:v>
                </c:pt>
                <c:pt idx="303">
                  <c:v>1.3207</c:v>
                </c:pt>
                <c:pt idx="304">
                  <c:v>1.3182</c:v>
                </c:pt>
                <c:pt idx="305">
                  <c:v>1.3133999999999999</c:v>
                </c:pt>
                <c:pt idx="306">
                  <c:v>1.3115000000000001</c:v>
                </c:pt>
                <c:pt idx="307">
                  <c:v>1.3051999999999999</c:v>
                </c:pt>
                <c:pt idx="308">
                  <c:v>1.3039000000000001</c:v>
                </c:pt>
                <c:pt idx="309">
                  <c:v>1.2891999999999999</c:v>
                </c:pt>
                <c:pt idx="310">
                  <c:v>1.2881</c:v>
                </c:pt>
                <c:pt idx="311">
                  <c:v>1.2830999999999999</c:v>
                </c:pt>
                <c:pt idx="312">
                  <c:v>1.2974000000000001</c:v>
                </c:pt>
                <c:pt idx="313">
                  <c:v>1.3025</c:v>
                </c:pt>
                <c:pt idx="314">
                  <c:v>1.3145</c:v>
                </c:pt>
                <c:pt idx="315">
                  <c:v>1.3324</c:v>
                </c:pt>
                <c:pt idx="316">
                  <c:v>1.3381000000000001</c:v>
                </c:pt>
                <c:pt idx="317">
                  <c:v>1.3588</c:v>
                </c:pt>
                <c:pt idx="318">
                  <c:v>1.3841000000000001</c:v>
                </c:pt>
              </c:numCache>
            </c:numRef>
          </c:yVal>
          <c:smooth val="1"/>
        </c:ser>
        <c:dLbls>
          <c:showLegendKey val="0"/>
          <c:showVal val="0"/>
          <c:showCatName val="0"/>
          <c:showSerName val="0"/>
          <c:showPercent val="0"/>
          <c:showBubbleSize val="0"/>
        </c:dLbls>
        <c:axId val="115754112"/>
        <c:axId val="115756032"/>
      </c:scatterChart>
      <c:valAx>
        <c:axId val="115754112"/>
        <c:scaling>
          <c:orientation val="minMax"/>
          <c:max val="2300"/>
          <c:min val="300"/>
        </c:scaling>
        <c:delete val="0"/>
        <c:axPos val="b"/>
        <c:title>
          <c:tx>
            <c:rich>
              <a:bodyPr/>
              <a:lstStyle/>
              <a:p>
                <a:pPr>
                  <a:defRPr/>
                </a:pPr>
                <a:r>
                  <a:rPr lang="en-US"/>
                  <a:t>Wavelength (nm)</a:t>
                </a:r>
              </a:p>
            </c:rich>
          </c:tx>
          <c:layout/>
          <c:overlay val="0"/>
        </c:title>
        <c:numFmt formatCode="General" sourceLinked="1"/>
        <c:majorTickMark val="out"/>
        <c:minorTickMark val="none"/>
        <c:tickLblPos val="nextTo"/>
        <c:crossAx val="115756032"/>
        <c:crosses val="autoZero"/>
        <c:crossBetween val="midCat"/>
        <c:majorUnit val="200"/>
      </c:valAx>
      <c:valAx>
        <c:axId val="115756032"/>
        <c:scaling>
          <c:orientation val="minMax"/>
          <c:min val="0.60000000000000009"/>
        </c:scaling>
        <c:delete val="0"/>
        <c:axPos val="l"/>
        <c:title>
          <c:tx>
            <c:rich>
              <a:bodyPr rot="-5400000" vert="horz"/>
              <a:lstStyle/>
              <a:p>
                <a:pPr>
                  <a:defRPr/>
                </a:pPr>
                <a:r>
                  <a:rPr lang="en-US"/>
                  <a:t>VIP Score</a:t>
                </a:r>
              </a:p>
            </c:rich>
          </c:tx>
          <c:layout/>
          <c:overlay val="0"/>
        </c:title>
        <c:numFmt formatCode="General" sourceLinked="1"/>
        <c:majorTickMark val="out"/>
        <c:minorTickMark val="none"/>
        <c:tickLblPos val="nextTo"/>
        <c:crossAx val="115754112"/>
        <c:crosses val="autoZero"/>
        <c:crossBetween val="midCat"/>
      </c:valAx>
    </c:plotArea>
    <c:plotVisOnly val="1"/>
    <c:dispBlanksAs val="gap"/>
    <c:showDLblsOverMax val="0"/>
  </c:chart>
  <c:spPr>
    <a:solidFill>
      <a:schemeClr val="tx1"/>
    </a:solidFill>
  </c:spPr>
  <c:txPr>
    <a:bodyPr/>
    <a:lstStyle/>
    <a:p>
      <a:pPr>
        <a:defRPr sz="1200">
          <a:solidFill>
            <a:schemeClr val="bg1"/>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0.07045</cdr:x>
      <cdr:y>0.09313</cdr:y>
    </cdr:from>
    <cdr:to>
      <cdr:x>0.83964</cdr:x>
      <cdr:y>0.96776</cdr:y>
    </cdr:to>
    <cdr:grpSp>
      <cdr:nvGrpSpPr>
        <cdr:cNvPr id="16" name="Group 15"/>
        <cdr:cNvGrpSpPr/>
      </cdr:nvGrpSpPr>
      <cdr:grpSpPr>
        <a:xfrm xmlns:a="http://schemas.openxmlformats.org/drawingml/2006/main">
          <a:off x="921249" y="681347"/>
          <a:ext cx="10058417" cy="6398871"/>
          <a:chOff x="921285" y="700148"/>
          <a:chExt cx="10058400" cy="6575532"/>
        </a:xfrm>
      </cdr:grpSpPr>
      <cdr:sp macro="" textlink="">
        <cdr:nvSpPr>
          <cdr:cNvPr id="2" name="Rectangle 1"/>
          <cdr:cNvSpPr/>
        </cdr:nvSpPr>
        <cdr:spPr>
          <a:xfrm xmlns:a="http://schemas.openxmlformats.org/drawingml/2006/main">
            <a:off x="5689704" y="700148"/>
            <a:ext cx="489382" cy="5029200"/>
          </a:xfrm>
          <a:prstGeom xmlns:a="http://schemas.openxmlformats.org/drawingml/2006/main" prst="rect">
            <a:avLst/>
          </a:prstGeom>
          <a:solidFill xmlns:a="http://schemas.openxmlformats.org/drawingml/2006/main">
            <a:schemeClr val="tx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sp macro="" textlink="">
        <cdr:nvSpPr>
          <cdr:cNvPr id="3" name="Rectangle 2"/>
          <cdr:cNvSpPr/>
        </cdr:nvSpPr>
        <cdr:spPr>
          <a:xfrm xmlns:a="http://schemas.openxmlformats.org/drawingml/2006/main">
            <a:off x="7703086" y="2528947"/>
            <a:ext cx="990600" cy="3505496"/>
          </a:xfrm>
          <a:prstGeom xmlns:a="http://schemas.openxmlformats.org/drawingml/2006/main" prst="rect">
            <a:avLst/>
          </a:prstGeom>
          <a:solidFill xmlns:a="http://schemas.openxmlformats.org/drawingml/2006/main">
            <a:schemeClr val="tx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grpSp>
        <cdr:nvGrpSpPr>
          <cdr:cNvPr id="9" name="Group 8"/>
          <cdr:cNvGrpSpPr/>
        </cdr:nvGrpSpPr>
        <cdr:grpSpPr>
          <a:xfrm xmlns:a="http://schemas.openxmlformats.org/drawingml/2006/main">
            <a:off x="921285" y="6567549"/>
            <a:ext cx="1676400" cy="708131"/>
            <a:chOff x="921285" y="6567549"/>
            <a:chExt cx="1676400" cy="708131"/>
          </a:xfrm>
        </cdr:grpSpPr>
        <cdr:sp macro="" textlink="">
          <cdr:nvSpPr>
            <cdr:cNvPr id="4" name="Right Brace 3"/>
            <cdr:cNvSpPr/>
          </cdr:nvSpPr>
          <cdr:spPr>
            <a:xfrm xmlns:a="http://schemas.openxmlformats.org/drawingml/2006/main" rot="5400000">
              <a:off x="1622686" y="5866148"/>
              <a:ext cx="273598" cy="1676400"/>
            </a:xfrm>
            <a:prstGeom xmlns:a="http://schemas.openxmlformats.org/drawingml/2006/main" prst="rightBrace">
              <a:avLst/>
            </a:prstGeom>
            <a:ln xmlns:a="http://schemas.openxmlformats.org/drawingml/2006/main">
              <a:solidFill>
                <a:schemeClr val="bg2">
                  <a:lumMod val="60000"/>
                  <a:lumOff val="4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sp macro="" textlink="">
          <cdr:nvSpPr>
            <cdr:cNvPr id="6" name="TextBox 5"/>
            <cdr:cNvSpPr txBox="1"/>
          </cdr:nvSpPr>
          <cdr:spPr>
            <a:xfrm xmlns:a="http://schemas.openxmlformats.org/drawingml/2006/main">
              <a:off x="1073686" y="6827679"/>
              <a:ext cx="1447800" cy="4480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n-US" sz="1600" dirty="0" smtClean="0">
                  <a:solidFill>
                    <a:schemeClr val="bg2">
                      <a:lumMod val="60000"/>
                      <a:lumOff val="40000"/>
                    </a:schemeClr>
                  </a:solidFill>
                  <a:latin typeface="Times New Roman" panose="02020603050405020304" pitchFamily="18" charset="0"/>
                  <a:cs typeface="Times New Roman" panose="02020603050405020304" pitchFamily="18" charset="0"/>
                </a:rPr>
                <a:t>Visible Light</a:t>
              </a:r>
              <a:r>
                <a:rPr lang="en-US" sz="1100" dirty="0" smtClean="0"/>
                <a:t> </a:t>
              </a:r>
              <a:endParaRPr lang="en-US" sz="1100" dirty="0"/>
            </a:p>
          </cdr:txBody>
        </cdr:sp>
      </cdr:grpSp>
      <cdr:grpSp>
        <cdr:nvGrpSpPr>
          <cdr:cNvPr id="10" name="Group 9"/>
          <cdr:cNvGrpSpPr/>
        </cdr:nvGrpSpPr>
        <cdr:grpSpPr>
          <a:xfrm xmlns:a="http://schemas.openxmlformats.org/drawingml/2006/main">
            <a:off x="2599849" y="6567546"/>
            <a:ext cx="3159694" cy="708131"/>
            <a:chOff x="921285" y="6567549"/>
            <a:chExt cx="1676400" cy="708131"/>
          </a:xfrm>
        </cdr:grpSpPr>
        <cdr:sp macro="" textlink="">
          <cdr:nvSpPr>
            <cdr:cNvPr id="11" name="Right Brace 10"/>
            <cdr:cNvSpPr/>
          </cdr:nvSpPr>
          <cdr:spPr>
            <a:xfrm xmlns:a="http://schemas.openxmlformats.org/drawingml/2006/main" rot="5400000">
              <a:off x="1622686" y="5866148"/>
              <a:ext cx="273598" cy="1676400"/>
            </a:xfrm>
            <a:prstGeom xmlns:a="http://schemas.openxmlformats.org/drawingml/2006/main" prst="rightBrace">
              <a:avLst/>
            </a:prstGeom>
            <a:ln xmlns:a="http://schemas.openxmlformats.org/drawingml/2006/main">
              <a:solidFill>
                <a:schemeClr val="bg2">
                  <a:lumMod val="60000"/>
                  <a:lumOff val="4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endParaRPr lang="en-US"/>
            </a:p>
          </cdr:txBody>
        </cdr:sp>
        <cdr:sp macro="" textlink="">
          <cdr:nvSpPr>
            <cdr:cNvPr id="12" name="TextBox 3"/>
            <cdr:cNvSpPr txBox="1"/>
          </cdr:nvSpPr>
          <cdr:spPr>
            <a:xfrm xmlns:a="http://schemas.openxmlformats.org/drawingml/2006/main">
              <a:off x="1073686" y="6827679"/>
              <a:ext cx="1447800" cy="44800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smtClean="0">
                  <a:solidFill>
                    <a:schemeClr val="bg2">
                      <a:lumMod val="60000"/>
                      <a:lumOff val="40000"/>
                    </a:schemeClr>
                  </a:solidFill>
                  <a:latin typeface="Times New Roman" panose="02020603050405020304" pitchFamily="18" charset="0"/>
                  <a:cs typeface="Times New Roman" panose="02020603050405020304" pitchFamily="18" charset="0"/>
                </a:rPr>
                <a:t>Near Infrared</a:t>
              </a:r>
              <a:endParaRPr lang="en-US" sz="1100" dirty="0"/>
            </a:p>
          </cdr:txBody>
        </cdr:sp>
      </cdr:grpSp>
      <cdr:grpSp>
        <cdr:nvGrpSpPr>
          <cdr:cNvPr id="13" name="Group 12"/>
          <cdr:cNvGrpSpPr/>
        </cdr:nvGrpSpPr>
        <cdr:grpSpPr>
          <a:xfrm xmlns:a="http://schemas.openxmlformats.org/drawingml/2006/main">
            <a:off x="5759542" y="6567547"/>
            <a:ext cx="5220143" cy="708130"/>
            <a:chOff x="30709" y="6567552"/>
            <a:chExt cx="889427" cy="708130"/>
          </a:xfrm>
        </cdr:grpSpPr>
        <cdr:sp macro="" textlink="">
          <cdr:nvSpPr>
            <cdr:cNvPr id="14" name="Right Brace 13"/>
            <cdr:cNvSpPr/>
          </cdr:nvSpPr>
          <cdr:spPr>
            <a:xfrm xmlns:a="http://schemas.openxmlformats.org/drawingml/2006/main" rot="5400000">
              <a:off x="338624" y="6259637"/>
              <a:ext cx="273598" cy="889427"/>
            </a:xfrm>
            <a:prstGeom xmlns:a="http://schemas.openxmlformats.org/drawingml/2006/main" prst="rightBrace">
              <a:avLst/>
            </a:prstGeom>
            <a:ln xmlns:a="http://schemas.openxmlformats.org/drawingml/2006/main">
              <a:solidFill>
                <a:schemeClr val="bg2">
                  <a:lumMod val="60000"/>
                  <a:lumOff val="4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endParaRPr lang="en-US"/>
            </a:p>
          </cdr:txBody>
        </cdr:sp>
        <cdr:sp macro="" textlink="">
          <cdr:nvSpPr>
            <cdr:cNvPr id="15" name="TextBox 3"/>
            <cdr:cNvSpPr txBox="1"/>
          </cdr:nvSpPr>
          <cdr:spPr>
            <a:xfrm xmlns:a="http://schemas.openxmlformats.org/drawingml/2006/main">
              <a:off x="111568" y="6827681"/>
              <a:ext cx="768141" cy="44800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smtClean="0">
                  <a:solidFill>
                    <a:schemeClr val="bg2">
                      <a:lumMod val="60000"/>
                      <a:lumOff val="40000"/>
                    </a:schemeClr>
                  </a:solidFill>
                  <a:latin typeface="Times New Roman" panose="02020603050405020304" pitchFamily="18" charset="0"/>
                  <a:cs typeface="Times New Roman" panose="02020603050405020304" pitchFamily="18" charset="0"/>
                </a:rPr>
                <a:t>Short-wave Infrared</a:t>
              </a:r>
              <a:endParaRPr lang="en-US" sz="1100" dirty="0"/>
            </a:p>
          </cdr:txBody>
        </cdr:sp>
      </cdr:grpSp>
    </cdr:grpSp>
  </cdr:relSizeAnchor>
</c:userShapes>
</file>

<file path=ppt/drawings/drawing2.xml><?xml version="1.0" encoding="utf-8"?>
<c:userShapes xmlns:c="http://schemas.openxmlformats.org/drawingml/2006/chart">
  <cdr:relSizeAnchor xmlns:cdr="http://schemas.openxmlformats.org/drawingml/2006/chartDrawing">
    <cdr:from>
      <cdr:x>0.68182</cdr:x>
      <cdr:y>0.8184</cdr:y>
    </cdr:from>
    <cdr:to>
      <cdr:x>0.95455</cdr:x>
      <cdr:y>0.8684</cdr:y>
    </cdr:to>
    <cdr:sp macro="" textlink="">
      <cdr:nvSpPr>
        <cdr:cNvPr id="2" name="TextBox 1"/>
        <cdr:cNvSpPr txBox="1"/>
      </cdr:nvSpPr>
      <cdr:spPr>
        <a:xfrm xmlns:a="http://schemas.openxmlformats.org/drawingml/2006/main">
          <a:off x="3429000" y="3741737"/>
          <a:ext cx="1371600"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200" dirty="0" smtClean="0">
              <a:latin typeface="Times New Roman" panose="02020603050405020304" pitchFamily="18" charset="0"/>
              <a:cs typeface="Times New Roman" panose="02020603050405020304" pitchFamily="18" charset="0"/>
            </a:rPr>
            <a:t>RMSE=0.61</a:t>
          </a:r>
          <a:endParaRPr lang="en-US" sz="1200" dirty="0">
            <a:latin typeface="Times New Roman" panose="02020603050405020304" pitchFamily="18" charset="0"/>
            <a:cs typeface="Times New Roman" panose="02020603050405020304" pitchFamily="18"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0.54375</cdr:x>
      <cdr:y>0.08854</cdr:y>
    </cdr:from>
    <cdr:to>
      <cdr:x>0.81667</cdr:x>
      <cdr:y>0.83854</cdr:y>
    </cdr:to>
    <cdr:grpSp>
      <cdr:nvGrpSpPr>
        <cdr:cNvPr id="4" name="Group 3"/>
        <cdr:cNvGrpSpPr/>
      </cdr:nvGrpSpPr>
      <cdr:grpSpPr>
        <a:xfrm xmlns:a="http://schemas.openxmlformats.org/drawingml/2006/main">
          <a:off x="2734628" y="404805"/>
          <a:ext cx="1372569" cy="3429000"/>
          <a:chOff x="2734628" y="404805"/>
          <a:chExt cx="1372569" cy="3429000"/>
        </a:xfrm>
      </cdr:grpSpPr>
      <cdr:sp macro="" textlink="">
        <cdr:nvSpPr>
          <cdr:cNvPr id="2" name="Rectangle 1"/>
          <cdr:cNvSpPr/>
        </cdr:nvSpPr>
        <cdr:spPr>
          <a:xfrm xmlns:a="http://schemas.openxmlformats.org/drawingml/2006/main">
            <a:off x="2734628" y="404805"/>
            <a:ext cx="282892" cy="3429000"/>
          </a:xfrm>
          <a:prstGeom xmlns:a="http://schemas.openxmlformats.org/drawingml/2006/main" prst="rect">
            <a:avLst/>
          </a:prstGeom>
          <a:solidFill xmlns:a="http://schemas.openxmlformats.org/drawingml/2006/main">
            <a:schemeClr val="tx1"/>
          </a:solidFill>
          <a:ln xmlns:a="http://schemas.openxmlformats.org/drawingml/2006/main">
            <a:solidFill>
              <a:schemeClr val="tx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sp macro="" textlink="">
        <cdr:nvSpPr>
          <cdr:cNvPr id="3" name="Rectangle 2"/>
          <cdr:cNvSpPr/>
        </cdr:nvSpPr>
        <cdr:spPr>
          <a:xfrm xmlns:a="http://schemas.openxmlformats.org/drawingml/2006/main">
            <a:off x="3691584" y="551658"/>
            <a:ext cx="415613" cy="3222619"/>
          </a:xfrm>
          <a:prstGeom xmlns:a="http://schemas.openxmlformats.org/drawingml/2006/main" prst="rect">
            <a:avLst/>
          </a:prstGeom>
          <a:solidFill xmlns:a="http://schemas.openxmlformats.org/drawingml/2006/main">
            <a:schemeClr val="tx1"/>
          </a:solidFill>
          <a:ln xmlns:a="http://schemas.openxmlformats.org/drawingml/2006/main">
            <a:solidFill>
              <a:schemeClr val="tx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en-US"/>
          </a:p>
        </cdr:txBody>
      </cdr:sp>
    </cdr:grpSp>
  </cdr:relSizeAnchor>
</c:userShapes>
</file>

<file path=ppt/drawings/drawing4.xml><?xml version="1.0" encoding="utf-8"?>
<c:userShapes xmlns:c="http://schemas.openxmlformats.org/drawingml/2006/chart">
  <cdr:relSizeAnchor xmlns:cdr="http://schemas.openxmlformats.org/drawingml/2006/chartDrawing">
    <cdr:from>
      <cdr:x>0.68299</cdr:x>
      <cdr:y>0.78037</cdr:y>
    </cdr:from>
    <cdr:to>
      <cdr:x>0.95572</cdr:x>
      <cdr:y>0.83037</cdr:y>
    </cdr:to>
    <cdr:sp macro="" textlink="">
      <cdr:nvSpPr>
        <cdr:cNvPr id="2" name="TextBox 1"/>
        <cdr:cNvSpPr txBox="1"/>
      </cdr:nvSpPr>
      <cdr:spPr>
        <a:xfrm xmlns:a="http://schemas.openxmlformats.org/drawingml/2006/main">
          <a:off x="3434912" y="3567855"/>
          <a:ext cx="1371600"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200" dirty="0" smtClean="0">
              <a:latin typeface="Times New Roman" panose="02020603050405020304" pitchFamily="18" charset="0"/>
              <a:cs typeface="Times New Roman" panose="02020603050405020304" pitchFamily="18" charset="0"/>
            </a:rPr>
            <a:t>RMSE=99.93</a:t>
          </a:r>
          <a:endParaRPr lang="en-US" sz="1200" dirty="0">
            <a:latin typeface="Times New Roman" panose="02020603050405020304" pitchFamily="18" charset="0"/>
            <a:cs typeface="Times New Roman" panose="02020603050405020304" pitchFamily="18"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0.54375</cdr:x>
      <cdr:y>0.08854</cdr:y>
    </cdr:from>
    <cdr:to>
      <cdr:x>0.6</cdr:x>
      <cdr:y>0.83854</cdr:y>
    </cdr:to>
    <cdr:sp macro="" textlink="">
      <cdr:nvSpPr>
        <cdr:cNvPr id="2" name="Rectangle 1"/>
        <cdr:cNvSpPr/>
      </cdr:nvSpPr>
      <cdr:spPr>
        <a:xfrm xmlns:a="http://schemas.openxmlformats.org/drawingml/2006/main">
          <a:off x="2486025" y="323850"/>
          <a:ext cx="257175" cy="2743200"/>
        </a:xfrm>
        <a:prstGeom xmlns:a="http://schemas.openxmlformats.org/drawingml/2006/main" prst="rect">
          <a:avLst/>
        </a:prstGeom>
        <a:solidFill xmlns:a="http://schemas.openxmlformats.org/drawingml/2006/main">
          <a:schemeClr val="tx1"/>
        </a:solidFill>
        <a:ln xmlns:a="http://schemas.openxmlformats.org/drawingml/2006/main">
          <a:solidFill>
            <a:schemeClr val="tx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0.73403</cdr:x>
      <cdr:y>0.12066</cdr:y>
    </cdr:from>
    <cdr:to>
      <cdr:x>0.81667</cdr:x>
      <cdr:y>0.82552</cdr:y>
    </cdr:to>
    <cdr:sp macro="" textlink="">
      <cdr:nvSpPr>
        <cdr:cNvPr id="3" name="Rectangle 2"/>
        <cdr:cNvSpPr/>
      </cdr:nvSpPr>
      <cdr:spPr>
        <a:xfrm xmlns:a="http://schemas.openxmlformats.org/drawingml/2006/main">
          <a:off x="3355974" y="441325"/>
          <a:ext cx="377825" cy="2578100"/>
        </a:xfrm>
        <a:prstGeom xmlns:a="http://schemas.openxmlformats.org/drawingml/2006/main" prst="rect">
          <a:avLst/>
        </a:prstGeom>
        <a:solidFill xmlns:a="http://schemas.openxmlformats.org/drawingml/2006/main">
          <a:schemeClr val="tx1"/>
        </a:solidFill>
        <a:ln xmlns:a="http://schemas.openxmlformats.org/drawingml/2006/main">
          <a:solidFill>
            <a:schemeClr val="tx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en-US"/>
        </a:p>
      </cdr:txBody>
    </cdr:sp>
  </cdr:relSizeAnchor>
</c:userShapes>
</file>

<file path=ppt/drawings/drawing6.xml><?xml version="1.0" encoding="utf-8"?>
<c:userShapes xmlns:c="http://schemas.openxmlformats.org/drawingml/2006/chart">
  <cdr:relSizeAnchor xmlns:cdr="http://schemas.openxmlformats.org/drawingml/2006/chartDrawing">
    <cdr:from>
      <cdr:x>0.63822</cdr:x>
      <cdr:y>0.7842</cdr:y>
    </cdr:from>
    <cdr:to>
      <cdr:x>0.94125</cdr:x>
      <cdr:y>0.8342</cdr:y>
    </cdr:to>
    <cdr:sp macro="" textlink="">
      <cdr:nvSpPr>
        <cdr:cNvPr id="2" name="TextBox 1"/>
        <cdr:cNvSpPr txBox="1"/>
      </cdr:nvSpPr>
      <cdr:spPr>
        <a:xfrm xmlns:a="http://schemas.openxmlformats.org/drawingml/2006/main">
          <a:off x="3209758" y="3585369"/>
          <a:ext cx="1524000"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200" dirty="0" smtClean="0">
              <a:latin typeface="Times New Roman" panose="02020603050405020304" pitchFamily="18" charset="0"/>
              <a:cs typeface="Times New Roman" panose="02020603050405020304" pitchFamily="18" charset="0"/>
            </a:rPr>
            <a:t>RMSE=0.1</a:t>
          </a:r>
        </a:p>
        <a:p xmlns:a="http://schemas.openxmlformats.org/drawingml/2006/main">
          <a:pPr algn="ctr"/>
          <a:endParaRPr lang="en-US" sz="1200" dirty="0">
            <a:latin typeface="Times New Roman" panose="02020603050405020304" pitchFamily="18" charset="0"/>
            <a:cs typeface="Times New Roman" panose="02020603050405020304" pitchFamily="18" charset="0"/>
          </a:endParaRPr>
        </a:p>
      </cdr:txBody>
    </cdr:sp>
  </cdr:relSizeAnchor>
</c:userShapes>
</file>

<file path=ppt/drawings/drawing7.xml><?xml version="1.0" encoding="utf-8"?>
<c:userShapes xmlns:c="http://schemas.openxmlformats.org/drawingml/2006/chart">
  <cdr:relSizeAnchor xmlns:cdr="http://schemas.openxmlformats.org/drawingml/2006/chartDrawing">
    <cdr:from>
      <cdr:x>0.73106</cdr:x>
      <cdr:y>0.83247</cdr:y>
    </cdr:from>
    <cdr:to>
      <cdr:x>0.95833</cdr:x>
      <cdr:y>0.88073</cdr:y>
    </cdr:to>
    <cdr:sp macro="" textlink="">
      <cdr:nvSpPr>
        <cdr:cNvPr id="2" name="TextBox 1"/>
        <cdr:cNvSpPr txBox="1"/>
      </cdr:nvSpPr>
      <cdr:spPr>
        <a:xfrm xmlns:a="http://schemas.openxmlformats.org/drawingml/2006/main">
          <a:off x="3676652" y="3806031"/>
          <a:ext cx="1143000" cy="22066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dirty="0" smtClean="0">
              <a:latin typeface="Times New Roman" panose="02020603050405020304" pitchFamily="18" charset="0"/>
              <a:cs typeface="Times New Roman" panose="02020603050405020304" pitchFamily="18" charset="0"/>
            </a:rPr>
            <a:t>RMSE=1.48</a:t>
          </a:r>
          <a:endParaRPr lang="en-US" sz="1200" dirty="0">
            <a:latin typeface="Times New Roman" panose="02020603050405020304" pitchFamily="18" charset="0"/>
            <a:cs typeface="Times New Roman" panose="02020603050405020304" pitchFamily="18" charset="0"/>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2560320" y="6583680"/>
            <a:ext cx="37687910" cy="8778240"/>
          </a:xfrm>
          <a:ln>
            <a:noFill/>
          </a:ln>
        </p:spPr>
        <p:txBody>
          <a:bodyPr tIns="0" rIns="87782">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69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2560320" y="15496973"/>
            <a:ext cx="37702541" cy="8412480"/>
          </a:xfrm>
        </p:spPr>
        <p:txBody>
          <a:bodyPr lIns="0" rIns="87782"/>
          <a:lstStyle>
            <a:lvl1pPr marL="0" marR="219456" indent="0" algn="r">
              <a:buNone/>
              <a:defRPr>
                <a:solidFill>
                  <a:schemeClr val="tx1"/>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9F150CE7-80FD-4628-ABA9-FB7D84B41CFC}" type="datetimeFigureOut">
              <a:rPr lang="en-US"/>
              <a:pPr>
                <a:defRPr/>
              </a:pPr>
              <a:t>10/30/2013</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F0E3687A-0C96-48A7-B156-EF317D2AF880}"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C1D07E6F-D4E7-41FC-92B5-D6A4E6ACA4D7}" type="datetimeFigureOut">
              <a:rPr lang="en-US"/>
              <a:pPr>
                <a:defRPr/>
              </a:pPr>
              <a:t>10/30/2013</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3F73F501-E547-4451-B9DF-55662A416B8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545690" y="6320333"/>
            <a:ext cx="37307520" cy="6539789"/>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269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2545690" y="12982387"/>
            <a:ext cx="37307520" cy="7246618"/>
          </a:xfrm>
        </p:spPr>
        <p:txBody>
          <a:bodyPr lIns="219456" rIns="219456"/>
          <a:lstStyle>
            <a:lvl1pPr marL="0" indent="0">
              <a:buNone/>
              <a:defRPr sz="10600">
                <a:solidFill>
                  <a:schemeClr val="tx1"/>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7731A11-85E8-4096-93A2-76F5BB306BC3}" type="datetimeFigureOut">
              <a:rPr lang="en-US"/>
              <a:pPr>
                <a:defRPr/>
              </a:pPr>
              <a:t>10/30/2013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1DB718-D438-4216-BF50-A8052BE5F77B}"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9216408"/>
            <a:ext cx="19385280" cy="21287232"/>
          </a:xfrm>
        </p:spPr>
        <p:txBody>
          <a:bodyPr/>
          <a:lstStyle>
            <a:lvl1pPr>
              <a:defRPr sz="12500"/>
            </a:lvl1pPr>
            <a:lvl2pPr>
              <a:defRPr sz="11500"/>
            </a:lvl2pPr>
            <a:lvl3pPr>
              <a:defRPr sz="9600"/>
            </a:lvl3pPr>
            <a:lvl4pPr>
              <a:defRPr sz="8600"/>
            </a:lvl4pPr>
            <a:lvl5pPr>
              <a:defRPr sz="8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9216408"/>
            <a:ext cx="19385280" cy="21287232"/>
          </a:xfrm>
        </p:spPr>
        <p:txBody>
          <a:bodyPr/>
          <a:lstStyle>
            <a:lvl1pPr>
              <a:defRPr sz="12500"/>
            </a:lvl1pPr>
            <a:lvl2pPr>
              <a:defRPr sz="11500"/>
            </a:lvl2pPr>
            <a:lvl3pPr>
              <a:defRPr sz="9600"/>
            </a:lvl3pPr>
            <a:lvl4pPr>
              <a:defRPr sz="8600"/>
            </a:lvl4pPr>
            <a:lvl5pPr>
              <a:defRPr sz="8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9BA2C5E7-7C32-4751-A707-B748EBA8AC92}" type="datetimeFigureOut">
              <a:rPr lang="en-US"/>
              <a:pPr>
                <a:defRPr/>
              </a:pPr>
              <a:t>10/30/2013</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EDE3C008-D536-4E26-9EDE-AA41417B755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8905190"/>
            <a:ext cx="19392902" cy="3164890"/>
          </a:xfrm>
        </p:spPr>
        <p:txBody>
          <a:bodyPr lIns="219456" tIns="0" rIns="219456" bIns="0" anchor="ctr">
            <a:noAutofit/>
          </a:bodyP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a:r>
              <a:rPr lang="en-US" smtClean="0"/>
              <a:t>Click to edit Master text styles</a:t>
            </a:r>
          </a:p>
        </p:txBody>
      </p:sp>
      <p:sp>
        <p:nvSpPr>
          <p:cNvPr id="4" name="Text Placeholder 3"/>
          <p:cNvSpPr>
            <a:spLocks noGrp="1"/>
          </p:cNvSpPr>
          <p:nvPr>
            <p:ph type="body" sz="half" idx="3"/>
          </p:nvPr>
        </p:nvSpPr>
        <p:spPr>
          <a:xfrm>
            <a:off x="22296122" y="8926836"/>
            <a:ext cx="19400520" cy="3143246"/>
          </a:xfrm>
        </p:spPr>
        <p:txBody>
          <a:bodyPr lIns="219456" tIns="0" rIns="219456" bIns="0" anchor="ct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a:r>
              <a:rPr lang="en-US" smtClean="0"/>
              <a:t>Click to edit Master text styles</a:t>
            </a:r>
          </a:p>
        </p:txBody>
      </p:sp>
      <p:sp>
        <p:nvSpPr>
          <p:cNvPr id="5" name="Content Placeholder 4"/>
          <p:cNvSpPr>
            <a:spLocks noGrp="1"/>
          </p:cNvSpPr>
          <p:nvPr>
            <p:ph sz="quarter" idx="2"/>
          </p:nvPr>
        </p:nvSpPr>
        <p:spPr>
          <a:xfrm>
            <a:off x="2194560" y="12070080"/>
            <a:ext cx="19392902" cy="18459456"/>
          </a:xfrm>
        </p:spPr>
        <p:txBody>
          <a:bodyPr tIns="0"/>
          <a:lstStyle>
            <a:lvl1pPr>
              <a:defRPr sz="10600"/>
            </a:lvl1pPr>
            <a:lvl2pPr>
              <a:defRPr sz="9600"/>
            </a:lvl2pPr>
            <a:lvl3pPr>
              <a:defRPr sz="8600"/>
            </a:lvl3pPr>
            <a:lvl4pPr>
              <a:defRPr sz="7700"/>
            </a:lvl4pPr>
            <a:lvl5pPr>
              <a:defRPr sz="77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296122" y="12070080"/>
            <a:ext cx="19400520" cy="18459456"/>
          </a:xfrm>
        </p:spPr>
        <p:txBody>
          <a:bodyPr tIns="0"/>
          <a:lstStyle>
            <a:lvl1pPr>
              <a:defRPr sz="10600"/>
            </a:lvl1pPr>
            <a:lvl2pPr>
              <a:defRPr sz="9600"/>
            </a:lvl2pPr>
            <a:lvl3pPr>
              <a:defRPr sz="8600"/>
            </a:lvl3pPr>
            <a:lvl4pPr>
              <a:defRPr sz="7700"/>
            </a:lvl4pPr>
            <a:lvl5pPr>
              <a:defRPr sz="77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473301C4-10CA-470C-9442-FF596CC20F1E}" type="datetimeFigureOut">
              <a:rPr lang="en-US"/>
              <a:pPr>
                <a:defRPr/>
              </a:pPr>
              <a:t>10/30/2013</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07177B83-B06D-46B6-9871-6CFED8DE183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867840" cy="54864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4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198DB42F-6E13-4D3C-B23F-9D7688250160}" type="datetimeFigureOut">
              <a:rPr lang="en-US"/>
              <a:pPr>
                <a:defRPr/>
              </a:pPr>
              <a:t>10/30/2013</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1507BC5-9F0F-4E1C-95B1-00082F274D6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3FAC355D-998E-4F9B-BC0C-6740FE57C023}" type="datetimeFigureOut">
              <a:rPr lang="en-US"/>
              <a:pPr>
                <a:defRPr/>
              </a:pPr>
              <a:t>10/30/2013</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1BEDAAB1-0A4E-4620-8EBE-D1B86C274DD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91840" y="2468890"/>
            <a:ext cx="13167360" cy="5577840"/>
          </a:xfrm>
        </p:spPr>
        <p:txBody>
          <a:bodyPr>
            <a:noAutofit/>
          </a:bodyPr>
          <a:lstStyle>
            <a:lvl1pPr algn="l" rtl="0">
              <a:spcBef>
                <a:spcPct val="0"/>
              </a:spcBef>
              <a:buNone/>
              <a:defRPr sz="125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3291840" y="8046720"/>
            <a:ext cx="13167360" cy="21945600"/>
          </a:xfrm>
        </p:spPr>
        <p:txBody>
          <a:bodyPr lIns="87782" rIns="87782"/>
          <a:lstStyle>
            <a:lvl1pPr marL="0" indent="0" algn="l">
              <a:buNone/>
              <a:defRPr sz="6700"/>
            </a:lvl1pPr>
            <a:lvl2pPr indent="0" algn="l">
              <a:buNone/>
              <a:defRPr sz="5800"/>
            </a:lvl2pPr>
            <a:lvl3pPr indent="0" algn="l">
              <a:buNone/>
              <a:defRPr sz="4800"/>
            </a:lvl3pPr>
            <a:lvl4pPr indent="0" algn="l">
              <a:buNone/>
              <a:defRPr sz="4300"/>
            </a:lvl4pPr>
            <a:lvl5pPr indent="0" algn="l">
              <a:buNone/>
              <a:defRPr sz="4300"/>
            </a:lvl5pPr>
          </a:lstStyle>
          <a:p>
            <a:pPr lvl="0"/>
            <a:r>
              <a:rPr lang="en-US" smtClean="0"/>
              <a:t>Click to edit Master text styles</a:t>
            </a:r>
          </a:p>
        </p:txBody>
      </p:sp>
      <p:sp>
        <p:nvSpPr>
          <p:cNvPr id="4" name="Content Placeholder 3"/>
          <p:cNvSpPr>
            <a:spLocks noGrp="1"/>
          </p:cNvSpPr>
          <p:nvPr>
            <p:ph sz="half" idx="1"/>
          </p:nvPr>
        </p:nvSpPr>
        <p:spPr>
          <a:xfrm>
            <a:off x="17160240" y="8046720"/>
            <a:ext cx="24536400" cy="21945600"/>
          </a:xfrm>
        </p:spPr>
        <p:txBody>
          <a:bodyPr tIns="0"/>
          <a:lstStyle>
            <a:lvl1pPr>
              <a:defRPr sz="13400"/>
            </a:lvl1pPr>
            <a:lvl2pPr>
              <a:defRPr sz="12500"/>
            </a:lvl2pPr>
            <a:lvl3pPr>
              <a:defRPr sz="11500"/>
            </a:lvl3pPr>
            <a:lvl4pPr>
              <a:defRPr sz="9600"/>
            </a:lvl4pPr>
            <a:lvl5pPr>
              <a:defRPr sz="8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BB9938C2-892B-420D-8305-27D3E57866D2}" type="datetimeFigureOut">
              <a:rPr lang="en-US"/>
              <a:pPr>
                <a:defRPr/>
              </a:pPr>
              <a:t>10/30/2013</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E383D165-39D7-4557-9BF7-E9BB445F0BE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15195550" y="5318125"/>
            <a:ext cx="25238075" cy="19751675"/>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anchor="ctr"/>
          <a:lstStyle/>
          <a:p>
            <a:pPr algn="ctr" defTabSz="4389120" fontAlgn="auto">
              <a:spcBef>
                <a:spcPts val="0"/>
              </a:spcBef>
              <a:spcAft>
                <a:spcPts val="0"/>
              </a:spcAft>
              <a:defRPr/>
            </a:pPr>
            <a:endParaRPr lang="en-US"/>
          </a:p>
        </p:txBody>
      </p:sp>
      <p:sp>
        <p:nvSpPr>
          <p:cNvPr id="6" name="Right Triangle 11"/>
          <p:cNvSpPr/>
          <p:nvPr/>
        </p:nvSpPr>
        <p:spPr>
          <a:xfrm rot="420000" flipV="1">
            <a:off x="38419088" y="25727025"/>
            <a:ext cx="746125" cy="74612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anchor="ctr"/>
          <a:lstStyle/>
          <a:p>
            <a:pPr algn="ctr" defTabSz="4389120" fontAlgn="auto">
              <a:spcBef>
                <a:spcPts val="0"/>
              </a:spcBef>
              <a:spcAft>
                <a:spcPts val="0"/>
              </a:spcAft>
              <a:defRPr/>
            </a:pPr>
            <a:endParaRPr lang="en-US"/>
          </a:p>
        </p:txBody>
      </p:sp>
      <p:sp>
        <p:nvSpPr>
          <p:cNvPr id="7" name="Freeform 9"/>
          <p:cNvSpPr>
            <a:spLocks/>
          </p:cNvSpPr>
          <p:nvPr/>
        </p:nvSpPr>
        <p:spPr bwMode="auto">
          <a:xfrm flipV="1">
            <a:off x="-46038" y="27919363"/>
            <a:ext cx="43983276" cy="4999037"/>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438912" tIns="219456" rIns="438912" bIns="219456"/>
          <a:lstStyle/>
          <a:p>
            <a:pPr defTabSz="4389120" fontAlgn="auto">
              <a:spcBef>
                <a:spcPts val="0"/>
              </a:spcBef>
              <a:spcAft>
                <a:spcPts val="0"/>
              </a:spcAft>
              <a:defRPr/>
            </a:pPr>
            <a:endParaRPr lang="en-US">
              <a:latin typeface="+mn-lt"/>
              <a:cs typeface="+mn-cs"/>
            </a:endParaRPr>
          </a:p>
        </p:txBody>
      </p:sp>
      <p:sp>
        <p:nvSpPr>
          <p:cNvPr id="8" name="Freeform 10"/>
          <p:cNvSpPr>
            <a:spLocks/>
          </p:cNvSpPr>
          <p:nvPr/>
        </p:nvSpPr>
        <p:spPr bwMode="auto">
          <a:xfrm flipV="1">
            <a:off x="21031200" y="29854525"/>
            <a:ext cx="22860000" cy="30638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438912" tIns="219456" rIns="438912" bIns="219456"/>
          <a:lstStyle/>
          <a:p>
            <a:pPr defTabSz="4389120"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2926080" y="5649583"/>
            <a:ext cx="10621670" cy="7596581"/>
          </a:xfrm>
        </p:spPr>
        <p:txBody>
          <a:bodyPr lIns="219456" rIns="219456" bIns="219456"/>
          <a:lstStyle>
            <a:lvl1pPr algn="l">
              <a:buNone/>
              <a:defRPr sz="96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2926080" y="13578168"/>
            <a:ext cx="10607040" cy="10460736"/>
          </a:xfrm>
        </p:spPr>
        <p:txBody>
          <a:bodyPr lIns="307238" rIns="219456"/>
          <a:lstStyle>
            <a:lvl1pPr marL="0" indent="0" algn="l">
              <a:spcBef>
                <a:spcPts val="1200"/>
              </a:spcBef>
              <a:buFontTx/>
              <a:buNone/>
              <a:defRPr sz="6200"/>
            </a:lvl1pPr>
            <a:lvl2pPr>
              <a:defRPr sz="5800"/>
            </a:lvl2pPr>
            <a:lvl3pPr>
              <a:defRPr sz="4800"/>
            </a:lvl3pPr>
            <a:lvl4pPr>
              <a:defRPr sz="4300"/>
            </a:lvl4pPr>
            <a:lvl5pPr>
              <a:defRPr sz="4300"/>
            </a:lvl5pPr>
          </a:lstStyle>
          <a:p>
            <a:pPr lvl="0"/>
            <a:r>
              <a:rPr lang="en-US" smtClean="0"/>
              <a:t>Click to edit Master text styles</a:t>
            </a:r>
          </a:p>
        </p:txBody>
      </p:sp>
      <p:sp>
        <p:nvSpPr>
          <p:cNvPr id="3" name="Picture Placeholder 2"/>
          <p:cNvSpPr>
            <a:spLocks noGrp="1"/>
          </p:cNvSpPr>
          <p:nvPr>
            <p:ph type="pic" idx="1"/>
          </p:nvPr>
        </p:nvSpPr>
        <p:spPr>
          <a:xfrm rot="420000">
            <a:off x="16731806" y="5757682"/>
            <a:ext cx="22165056" cy="18873216"/>
          </a:xfrm>
          <a:prstGeom prst="rect">
            <a:avLst/>
          </a:prstGeom>
          <a:solidFill>
            <a:schemeClr val="bg2"/>
          </a:solidFill>
          <a:ln w="3000" cap="rnd">
            <a:solidFill>
              <a:srgbClr val="C0C0C0"/>
            </a:solidFill>
            <a:round/>
          </a:ln>
          <a:effectLst/>
        </p:spPr>
        <p:txBody>
          <a:bodyPr>
            <a:normAutofit/>
          </a:bodyPr>
          <a:lstStyle>
            <a:lvl1pPr marL="0" indent="0">
              <a:buNone/>
              <a:defRPr sz="154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24D63D7F-C287-4364-8778-6874B0A0DD3A}" type="datetimeFigureOut">
              <a:rPr lang="en-US"/>
              <a:pPr>
                <a:defRPr/>
              </a:pPr>
              <a:t>10/30/2013</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38769925" y="30510163"/>
            <a:ext cx="2927350" cy="1752600"/>
          </a:xfrm>
        </p:spPr>
        <p:txBody>
          <a:bodyPr/>
          <a:lstStyle>
            <a:lvl1pPr>
              <a:defRPr/>
            </a:lvl1pPr>
          </a:lstStyle>
          <a:p>
            <a:pPr>
              <a:defRPr/>
            </a:pPr>
            <a:fld id="{A19849BF-598C-4569-8151-3E6C3D50BBB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46E056E7-18BE-4B88-AC8C-38031CDA3068}" type="datetimeFigureOut">
              <a:rPr lang="en-US"/>
              <a:pPr>
                <a:defRPr/>
              </a:pPr>
              <a:t>10/30/2013</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E0F3A1F-4676-4F04-9D66-AC4E5C9A988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4389127"/>
            <a:ext cx="9875520" cy="25016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4389127"/>
            <a:ext cx="28895040" cy="25016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F9B0350-4967-4351-B7B3-0D91CEA17A44}" type="datetimeFigureOut">
              <a:rPr lang="en-US"/>
              <a:pPr>
                <a:defRPr/>
              </a:pPr>
              <a:t>10/30/2013</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0044E517-9B23-41A5-A364-D8DC711D38B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46038" y="-34925"/>
            <a:ext cx="43983276" cy="4999038"/>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438912" tIns="219456" rIns="438912" bIns="219456"/>
          <a:lstStyle/>
          <a:p>
            <a:pPr defTabSz="4389120" fontAlgn="auto">
              <a:spcBef>
                <a:spcPts val="0"/>
              </a:spcBef>
              <a:spcAft>
                <a:spcPts val="0"/>
              </a:spcAft>
              <a:defRPr/>
            </a:pPr>
            <a:endParaRPr lang="en-US">
              <a:latin typeface="+mn-lt"/>
              <a:cs typeface="+mn-cs"/>
            </a:endParaRPr>
          </a:p>
        </p:txBody>
      </p:sp>
      <p:sp>
        <p:nvSpPr>
          <p:cNvPr id="8" name="Freeform 7"/>
          <p:cNvSpPr>
            <a:spLocks/>
          </p:cNvSpPr>
          <p:nvPr/>
        </p:nvSpPr>
        <p:spPr bwMode="auto">
          <a:xfrm>
            <a:off x="21031200" y="-34925"/>
            <a:ext cx="22860000" cy="30638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438912" tIns="219456" rIns="438912" bIns="219456"/>
          <a:lstStyle/>
          <a:p>
            <a:pPr defTabSz="4389120"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2193925" y="3379788"/>
            <a:ext cx="39503350" cy="5486400"/>
          </a:xfrm>
          <a:prstGeom prst="rect">
            <a:avLst/>
          </a:prstGeom>
          <a:noFill/>
          <a:ln w="9525">
            <a:noFill/>
            <a:miter lim="800000"/>
            <a:headEnd/>
            <a:tailEnd/>
          </a:ln>
        </p:spPr>
        <p:txBody>
          <a:bodyPr vert="horz" wrap="square" lIns="0" tIns="219456"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2193925" y="9290050"/>
            <a:ext cx="39503350" cy="21067713"/>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2193925" y="30510163"/>
            <a:ext cx="10242550" cy="1752600"/>
          </a:xfrm>
          <a:prstGeom prst="rect">
            <a:avLst/>
          </a:prstGeom>
        </p:spPr>
        <p:txBody>
          <a:bodyPr vert="horz" lIns="0" tIns="0" rIns="0" bIns="0" anchor="b"/>
          <a:lstStyle>
            <a:lvl1pPr algn="l" defTabSz="4389120" eaLnBrk="1" fontAlgn="auto" latinLnBrk="0" hangingPunct="1">
              <a:spcBef>
                <a:spcPts val="0"/>
              </a:spcBef>
              <a:spcAft>
                <a:spcPts val="0"/>
              </a:spcAft>
              <a:defRPr kumimoji="0" sz="5800" smtClean="0">
                <a:solidFill>
                  <a:schemeClr val="tx2">
                    <a:shade val="90000"/>
                  </a:schemeClr>
                </a:solidFill>
                <a:latin typeface="+mn-lt"/>
                <a:cs typeface="+mn-cs"/>
              </a:defRPr>
            </a:lvl1pPr>
          </a:lstStyle>
          <a:p>
            <a:pPr>
              <a:defRPr/>
            </a:pPr>
            <a:fld id="{F0F7FB41-5CE2-4BB4-9F5A-88A3AB434D2D}" type="datetimeFigureOut">
              <a:rPr lang="en-US"/>
              <a:pPr>
                <a:defRPr/>
              </a:pPr>
              <a:t>10/30/2013</a:t>
            </a:fld>
            <a:endParaRPr lang="en-US"/>
          </a:p>
        </p:txBody>
      </p:sp>
      <p:sp>
        <p:nvSpPr>
          <p:cNvPr id="22" name="Footer Placeholder 21"/>
          <p:cNvSpPr>
            <a:spLocks noGrp="1"/>
          </p:cNvSpPr>
          <p:nvPr>
            <p:ph type="ftr" sz="quarter" idx="3"/>
          </p:nvPr>
        </p:nvSpPr>
        <p:spPr>
          <a:xfrm>
            <a:off x="12801600" y="30510163"/>
            <a:ext cx="16094075" cy="1752600"/>
          </a:xfrm>
          <a:prstGeom prst="rect">
            <a:avLst/>
          </a:prstGeom>
        </p:spPr>
        <p:txBody>
          <a:bodyPr vert="horz" lIns="0" tIns="0" rIns="0" bIns="0" anchor="b"/>
          <a:lstStyle>
            <a:lvl1pPr algn="l" defTabSz="4389120" eaLnBrk="1" fontAlgn="auto" latinLnBrk="0" hangingPunct="1">
              <a:spcBef>
                <a:spcPts val="0"/>
              </a:spcBef>
              <a:spcAft>
                <a:spcPts val="0"/>
              </a:spcAft>
              <a:defRPr kumimoji="0" sz="58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38039675" y="30510163"/>
            <a:ext cx="3657600" cy="1752600"/>
          </a:xfrm>
          <a:prstGeom prst="rect">
            <a:avLst/>
          </a:prstGeom>
        </p:spPr>
        <p:txBody>
          <a:bodyPr vert="horz" lIns="0" tIns="0" rIns="0" bIns="0" anchor="b"/>
          <a:lstStyle>
            <a:lvl1pPr algn="r" defTabSz="4389120" eaLnBrk="1" fontAlgn="auto" latinLnBrk="0" hangingPunct="1">
              <a:spcBef>
                <a:spcPts val="0"/>
              </a:spcBef>
              <a:spcAft>
                <a:spcPts val="0"/>
              </a:spcAft>
              <a:defRPr kumimoji="0" sz="5800" smtClean="0">
                <a:solidFill>
                  <a:schemeClr val="tx2">
                    <a:shade val="90000"/>
                  </a:schemeClr>
                </a:solidFill>
                <a:latin typeface="+mn-lt"/>
                <a:cs typeface="+mn-cs"/>
              </a:defRPr>
            </a:lvl1pPr>
          </a:lstStyle>
          <a:p>
            <a:pPr>
              <a:defRPr/>
            </a:pPr>
            <a:fld id="{4EC83D1F-0EF6-4359-9D97-704902E7C116}" type="slidenum">
              <a:rPr lang="en-US"/>
              <a:pPr>
                <a:defRPr/>
              </a:pPr>
              <a:t>‹#›</a:t>
            </a:fld>
            <a:endParaRPr lang="en-US"/>
          </a:p>
        </p:txBody>
      </p:sp>
      <p:grpSp>
        <p:nvGrpSpPr>
          <p:cNvPr id="1033" name="Group 1"/>
          <p:cNvGrpSpPr>
            <a:grpSpLocks/>
          </p:cNvGrpSpPr>
          <p:nvPr/>
        </p:nvGrpSpPr>
        <p:grpSpPr bwMode="auto">
          <a:xfrm>
            <a:off x="-90488" y="971550"/>
            <a:ext cx="44065826" cy="3116263"/>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defTabSz="4389120"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defTabSz="4389120"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708" r:id="rId1"/>
    <p:sldLayoutId id="2147483707" r:id="rId2"/>
    <p:sldLayoutId id="2147483709" r:id="rId3"/>
    <p:sldLayoutId id="2147483706" r:id="rId4"/>
    <p:sldLayoutId id="2147483705" r:id="rId5"/>
    <p:sldLayoutId id="2147483704" r:id="rId6"/>
    <p:sldLayoutId id="2147483703" r:id="rId7"/>
    <p:sldLayoutId id="2147483702" r:id="rId8"/>
    <p:sldLayoutId id="2147483710" r:id="rId9"/>
    <p:sldLayoutId id="2147483701" r:id="rId10"/>
    <p:sldLayoutId id="2147483700" r:id="rId11"/>
  </p:sldLayoutIdLst>
  <p:txStyles>
    <p:titleStyle>
      <a:lvl1pPr algn="l" rtl="0" fontAlgn="base">
        <a:spcBef>
          <a:spcPct val="0"/>
        </a:spcBef>
        <a:spcAft>
          <a:spcPct val="0"/>
        </a:spcAft>
        <a:defRPr sz="24000" kern="1200">
          <a:solidFill>
            <a:schemeClr val="tx2"/>
          </a:solidFill>
          <a:latin typeface="+mj-lt"/>
          <a:ea typeface="+mj-ea"/>
          <a:cs typeface="+mj-cs"/>
        </a:defRPr>
      </a:lvl1pPr>
      <a:lvl2pPr algn="l" rtl="0" fontAlgn="base">
        <a:spcBef>
          <a:spcPct val="0"/>
        </a:spcBef>
        <a:spcAft>
          <a:spcPct val="0"/>
        </a:spcAft>
        <a:defRPr sz="24000">
          <a:solidFill>
            <a:schemeClr val="tx2"/>
          </a:solidFill>
          <a:latin typeface="Calibri" pitchFamily="34" charset="0"/>
        </a:defRPr>
      </a:lvl2pPr>
      <a:lvl3pPr algn="l" rtl="0" fontAlgn="base">
        <a:spcBef>
          <a:spcPct val="0"/>
        </a:spcBef>
        <a:spcAft>
          <a:spcPct val="0"/>
        </a:spcAft>
        <a:defRPr sz="24000">
          <a:solidFill>
            <a:schemeClr val="tx2"/>
          </a:solidFill>
          <a:latin typeface="Calibri" pitchFamily="34" charset="0"/>
        </a:defRPr>
      </a:lvl3pPr>
      <a:lvl4pPr algn="l" rtl="0" fontAlgn="base">
        <a:spcBef>
          <a:spcPct val="0"/>
        </a:spcBef>
        <a:spcAft>
          <a:spcPct val="0"/>
        </a:spcAft>
        <a:defRPr sz="24000">
          <a:solidFill>
            <a:schemeClr val="tx2"/>
          </a:solidFill>
          <a:latin typeface="Calibri" pitchFamily="34" charset="0"/>
        </a:defRPr>
      </a:lvl4pPr>
      <a:lvl5pPr algn="l" rtl="0" fontAlgn="base">
        <a:spcBef>
          <a:spcPct val="0"/>
        </a:spcBef>
        <a:spcAft>
          <a:spcPct val="0"/>
        </a:spcAft>
        <a:defRPr sz="24000">
          <a:solidFill>
            <a:schemeClr val="tx2"/>
          </a:solidFill>
          <a:latin typeface="Calibri" pitchFamily="34" charset="0"/>
        </a:defRPr>
      </a:lvl5pPr>
      <a:lvl6pPr marL="457200" algn="l" rtl="0" fontAlgn="base">
        <a:spcBef>
          <a:spcPct val="0"/>
        </a:spcBef>
        <a:spcAft>
          <a:spcPct val="0"/>
        </a:spcAft>
        <a:defRPr sz="24000">
          <a:solidFill>
            <a:schemeClr val="tx2"/>
          </a:solidFill>
          <a:latin typeface="Calibri" pitchFamily="34" charset="0"/>
        </a:defRPr>
      </a:lvl6pPr>
      <a:lvl7pPr marL="914400" algn="l" rtl="0" fontAlgn="base">
        <a:spcBef>
          <a:spcPct val="0"/>
        </a:spcBef>
        <a:spcAft>
          <a:spcPct val="0"/>
        </a:spcAft>
        <a:defRPr sz="24000">
          <a:solidFill>
            <a:schemeClr val="tx2"/>
          </a:solidFill>
          <a:latin typeface="Calibri" pitchFamily="34" charset="0"/>
        </a:defRPr>
      </a:lvl7pPr>
      <a:lvl8pPr marL="1371600" algn="l" rtl="0" fontAlgn="base">
        <a:spcBef>
          <a:spcPct val="0"/>
        </a:spcBef>
        <a:spcAft>
          <a:spcPct val="0"/>
        </a:spcAft>
        <a:defRPr sz="24000">
          <a:solidFill>
            <a:schemeClr val="tx2"/>
          </a:solidFill>
          <a:latin typeface="Calibri" pitchFamily="34" charset="0"/>
        </a:defRPr>
      </a:lvl8pPr>
      <a:lvl9pPr marL="1828800" algn="l" rtl="0" fontAlgn="base">
        <a:spcBef>
          <a:spcPct val="0"/>
        </a:spcBef>
        <a:spcAft>
          <a:spcPct val="0"/>
        </a:spcAft>
        <a:defRPr sz="24000">
          <a:solidFill>
            <a:schemeClr val="tx2"/>
          </a:solidFill>
          <a:latin typeface="Calibri" pitchFamily="34" charset="0"/>
        </a:defRPr>
      </a:lvl9pPr>
    </p:titleStyle>
    <p:bodyStyle>
      <a:lvl1pPr marL="1316038" indent="-1316038" algn="l" rtl="0" fontAlgn="base">
        <a:spcBef>
          <a:spcPct val="20000"/>
        </a:spcBef>
        <a:spcAft>
          <a:spcPct val="0"/>
        </a:spcAft>
        <a:buClr>
          <a:srgbClr val="EB641B"/>
        </a:buClr>
        <a:buSzPct val="95000"/>
        <a:buFont typeface="Wingdings 2" pitchFamily="18" charset="2"/>
        <a:buChar char=""/>
        <a:defRPr sz="12500" kern="1200">
          <a:solidFill>
            <a:schemeClr val="tx1"/>
          </a:solidFill>
          <a:latin typeface="+mn-lt"/>
          <a:ea typeface="+mn-ea"/>
          <a:cs typeface="+mn-cs"/>
        </a:defRPr>
      </a:lvl1pPr>
      <a:lvl2pPr marL="3071813" indent="-1184275" algn="l" rtl="0" fontAlgn="base">
        <a:spcBef>
          <a:spcPct val="20000"/>
        </a:spcBef>
        <a:spcAft>
          <a:spcPct val="0"/>
        </a:spcAft>
        <a:buClr>
          <a:schemeClr val="accent1"/>
        </a:buClr>
        <a:buSzPct val="85000"/>
        <a:buFont typeface="Wingdings 2" pitchFamily="18" charset="2"/>
        <a:buChar char=""/>
        <a:defRPr sz="11500" kern="1200">
          <a:solidFill>
            <a:schemeClr val="tx1"/>
          </a:solidFill>
          <a:latin typeface="+mn-lt"/>
          <a:ea typeface="+mn-ea"/>
          <a:cs typeface="+mn-cs"/>
        </a:defRPr>
      </a:lvl2pPr>
      <a:lvl3pPr marL="4387850" indent="-1184275" algn="l" rtl="0" fontAlgn="base">
        <a:spcBef>
          <a:spcPct val="20000"/>
        </a:spcBef>
        <a:spcAft>
          <a:spcPct val="0"/>
        </a:spcAft>
        <a:buClr>
          <a:schemeClr val="accent2"/>
        </a:buClr>
        <a:buSzPct val="70000"/>
        <a:buFont typeface="Wingdings 2" pitchFamily="18" charset="2"/>
        <a:buChar char=""/>
        <a:defRPr sz="10100" kern="1200">
          <a:solidFill>
            <a:schemeClr val="tx1"/>
          </a:solidFill>
          <a:latin typeface="+mn-lt"/>
          <a:ea typeface="+mn-ea"/>
          <a:cs typeface="+mn-cs"/>
        </a:defRPr>
      </a:lvl3pPr>
      <a:lvl4pPr marL="5705475" indent="-1008063" algn="l" rtl="0" fontAlgn="base">
        <a:spcBef>
          <a:spcPct val="20000"/>
        </a:spcBef>
        <a:spcAft>
          <a:spcPct val="0"/>
        </a:spcAft>
        <a:buClr>
          <a:srgbClr val="EB641B"/>
        </a:buClr>
        <a:buSzPct val="65000"/>
        <a:buFont typeface="Wingdings 2" pitchFamily="18" charset="2"/>
        <a:buChar char=""/>
        <a:defRPr sz="9600" kern="1200">
          <a:solidFill>
            <a:schemeClr val="tx1"/>
          </a:solidFill>
          <a:latin typeface="+mn-lt"/>
          <a:ea typeface="+mn-ea"/>
          <a:cs typeface="+mn-cs"/>
        </a:defRPr>
      </a:lvl4pPr>
      <a:lvl5pPr marL="7021513" indent="-1008063" algn="l" rtl="0" fontAlgn="base">
        <a:spcBef>
          <a:spcPct val="20000"/>
        </a:spcBef>
        <a:spcAft>
          <a:spcPct val="0"/>
        </a:spcAft>
        <a:buClr>
          <a:srgbClr val="39639D"/>
        </a:buClr>
        <a:buSzPct val="65000"/>
        <a:buFont typeface="Wingdings 2" pitchFamily="18" charset="2"/>
        <a:buChar char=""/>
        <a:defRPr sz="9600" kern="1200">
          <a:solidFill>
            <a:schemeClr val="tx1"/>
          </a:solidFill>
          <a:latin typeface="+mn-lt"/>
          <a:ea typeface="+mn-ea"/>
          <a:cs typeface="+mn-cs"/>
        </a:defRPr>
      </a:lvl5pPr>
      <a:lvl6pPr marL="8339328" indent="-1009498" algn="l" rtl="0" eaLnBrk="1" latinLnBrk="0" hangingPunct="1">
        <a:spcBef>
          <a:spcPct val="20000"/>
        </a:spcBef>
        <a:buClr>
          <a:schemeClr val="accent5"/>
        </a:buClr>
        <a:buSzPct val="80000"/>
        <a:buFont typeface="Wingdings 2"/>
        <a:buChar char=""/>
        <a:defRPr kumimoji="0" sz="8600" kern="1200">
          <a:solidFill>
            <a:schemeClr val="tx1"/>
          </a:solidFill>
          <a:latin typeface="+mn-lt"/>
          <a:ea typeface="+mn-ea"/>
          <a:cs typeface="+mn-cs"/>
        </a:defRPr>
      </a:lvl6pPr>
      <a:lvl7pPr marL="9217152" indent="-877824" algn="l" rtl="0" eaLnBrk="1" latinLnBrk="0" hangingPunct="1">
        <a:spcBef>
          <a:spcPct val="20000"/>
        </a:spcBef>
        <a:buClr>
          <a:schemeClr val="accent6"/>
        </a:buClr>
        <a:buSzPct val="80000"/>
        <a:buFont typeface="Wingdings 2"/>
        <a:buChar char=""/>
        <a:defRPr kumimoji="0" sz="7700" kern="1200" baseline="0">
          <a:solidFill>
            <a:schemeClr val="tx1"/>
          </a:solidFill>
          <a:latin typeface="+mn-lt"/>
          <a:ea typeface="+mn-ea"/>
          <a:cs typeface="+mn-cs"/>
        </a:defRPr>
      </a:lvl7pPr>
      <a:lvl8pPr marL="10533888" indent="-877824" algn="l" rtl="0" eaLnBrk="1" latinLnBrk="0" hangingPunct="1">
        <a:spcBef>
          <a:spcPct val="20000"/>
        </a:spcBef>
        <a:buClr>
          <a:schemeClr val="tx2"/>
        </a:buClr>
        <a:buChar char="•"/>
        <a:defRPr kumimoji="0" sz="7700" kern="1200">
          <a:solidFill>
            <a:schemeClr val="tx1"/>
          </a:solidFill>
          <a:latin typeface="+mn-lt"/>
          <a:ea typeface="+mn-ea"/>
          <a:cs typeface="+mn-cs"/>
        </a:defRPr>
      </a:lvl8pPr>
      <a:lvl9pPr marL="11850624" indent="-877824" algn="l" rtl="0" eaLnBrk="1" latinLnBrk="0" hangingPunct="1">
        <a:spcBef>
          <a:spcPct val="20000"/>
        </a:spcBef>
        <a:buClr>
          <a:schemeClr val="tx2"/>
        </a:buClr>
        <a:buFontTx/>
        <a:buChar char="•"/>
        <a:defRPr kumimoji="0" sz="67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13" Type="http://schemas.openxmlformats.org/officeDocument/2006/relationships/chart" Target="../charts/chart6.xml"/><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chart" Target="../charts/chart5.xml"/><Relationship Id="rId2" Type="http://schemas.openxmlformats.org/officeDocument/2006/relationships/image" Target="../media/image2.jpeg"/><Relationship Id="rId16" Type="http://schemas.openxmlformats.org/officeDocument/2006/relationships/chart" Target="../charts/chart9.xml"/><Relationship Id="rId1" Type="http://schemas.openxmlformats.org/officeDocument/2006/relationships/slideLayout" Target="../slideLayouts/slideLayout1.xml"/><Relationship Id="rId6" Type="http://schemas.openxmlformats.org/officeDocument/2006/relationships/image" Target="../media/image6.gif"/><Relationship Id="rId11" Type="http://schemas.openxmlformats.org/officeDocument/2006/relationships/chart" Target="../charts/chart4.xml"/><Relationship Id="rId5" Type="http://schemas.openxmlformats.org/officeDocument/2006/relationships/image" Target="../media/image5.jpeg"/><Relationship Id="rId15" Type="http://schemas.openxmlformats.org/officeDocument/2006/relationships/chart" Target="../charts/chart8.xml"/><Relationship Id="rId10" Type="http://schemas.openxmlformats.org/officeDocument/2006/relationships/chart" Target="../charts/chart3.xml"/><Relationship Id="rId4" Type="http://schemas.openxmlformats.org/officeDocument/2006/relationships/image" Target="../media/image4.jpeg"/><Relationship Id="rId9" Type="http://schemas.openxmlformats.org/officeDocument/2006/relationships/chart" Target="../charts/chart2.xml"/><Relationship Id="rId14" Type="http://schemas.openxmlformats.org/officeDocument/2006/relationships/chart" Target="../charts/char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20000">
              <a:schemeClr val="bg2">
                <a:tint val="80000"/>
                <a:satMod val="400000"/>
              </a:schemeClr>
            </a:gs>
            <a:gs pos="25000">
              <a:schemeClr val="bg2">
                <a:tint val="83000"/>
                <a:satMod val="320000"/>
              </a:schemeClr>
            </a:gs>
            <a:gs pos="100000">
              <a:schemeClr val="bg2">
                <a:shade val="15000"/>
                <a:satMod val="320000"/>
              </a:schemeClr>
            </a:gs>
          </a:gsLst>
          <a:path path="circle">
            <a:fillToRect l="10000" t="110000" r="10000" b="100000"/>
          </a:path>
        </a:gradFill>
        <a:effectLst/>
      </p:bgPr>
    </p:bg>
    <p:spTree>
      <p:nvGrpSpPr>
        <p:cNvPr id="1" name=""/>
        <p:cNvGrpSpPr/>
        <p:nvPr/>
      </p:nvGrpSpPr>
      <p:grpSpPr>
        <a:xfrm>
          <a:off x="0" y="0"/>
          <a:ext cx="0" cy="0"/>
          <a:chOff x="0" y="0"/>
          <a:chExt cx="0" cy="0"/>
        </a:xfrm>
      </p:grpSpPr>
      <p:grpSp>
        <p:nvGrpSpPr>
          <p:cNvPr id="13314" name="Group 90"/>
          <p:cNvGrpSpPr>
            <a:grpSpLocks noChangeAspect="1"/>
          </p:cNvGrpSpPr>
          <p:nvPr/>
        </p:nvGrpSpPr>
        <p:grpSpPr bwMode="auto">
          <a:xfrm>
            <a:off x="796925" y="5108575"/>
            <a:ext cx="42519600" cy="26441400"/>
            <a:chOff x="685800" y="5334000"/>
            <a:chExt cx="42519600" cy="26441400"/>
          </a:xfrm>
        </p:grpSpPr>
        <p:sp>
          <p:nvSpPr>
            <p:cNvPr id="56" name="Rounded Rectangle 55"/>
            <p:cNvSpPr/>
            <p:nvPr/>
          </p:nvSpPr>
          <p:spPr>
            <a:xfrm>
              <a:off x="685800" y="5334000"/>
              <a:ext cx="13639800" cy="263652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89" name="Rounded Rectangle 88"/>
            <p:cNvSpPr/>
            <p:nvPr/>
          </p:nvSpPr>
          <p:spPr>
            <a:xfrm>
              <a:off x="15125700" y="5334000"/>
              <a:ext cx="13639800" cy="264414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90" name="Rounded Rectangle 89"/>
            <p:cNvSpPr/>
            <p:nvPr/>
          </p:nvSpPr>
          <p:spPr>
            <a:xfrm>
              <a:off x="29565600" y="5334000"/>
              <a:ext cx="13639800" cy="26441400"/>
            </a:xfrm>
            <a:prstGeom prst="roundRect">
              <a:avLst>
                <a:gd name="adj" fmla="val 587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dirty="0"/>
            </a:p>
          </p:txBody>
        </p:sp>
      </p:grpSp>
      <p:sp>
        <p:nvSpPr>
          <p:cNvPr id="4" name="Title 3"/>
          <p:cNvSpPr>
            <a:spLocks noGrp="1"/>
          </p:cNvSpPr>
          <p:nvPr>
            <p:ph type="ctrTitle"/>
          </p:nvPr>
        </p:nvSpPr>
        <p:spPr>
          <a:xfrm>
            <a:off x="723900" y="-1524000"/>
            <a:ext cx="41197811" cy="5029200"/>
          </a:xfrm>
        </p:spPr>
        <p:txBody>
          <a:bodyPr/>
          <a:lstStyle/>
          <a:p>
            <a:pPr algn="l" fontAlgn="auto">
              <a:spcAft>
                <a:spcPts val="0"/>
              </a:spcAft>
              <a:defRPr/>
            </a:pPr>
            <a:r>
              <a:rPr lang="en-US" sz="8800" dirty="0">
                <a:solidFill>
                  <a:srgbClr val="FBEBA7"/>
                </a:solidFill>
                <a:effectLst/>
                <a:latin typeface="+mn-lt"/>
              </a:rPr>
              <a:t>Remotely Sensed Estimates of Aboveground Net Primary Production of Cultivated Grasslands in a Suburbanizing Landscape</a:t>
            </a:r>
          </a:p>
        </p:txBody>
      </p:sp>
      <p:sp>
        <p:nvSpPr>
          <p:cNvPr id="13316" name="Subtitle 4"/>
          <p:cNvSpPr>
            <a:spLocks noGrp="1"/>
          </p:cNvSpPr>
          <p:nvPr>
            <p:ph type="subTitle" idx="1"/>
          </p:nvPr>
        </p:nvSpPr>
        <p:spPr>
          <a:xfrm>
            <a:off x="914400" y="2438400"/>
            <a:ext cx="18669000" cy="2362200"/>
          </a:xfrm>
        </p:spPr>
        <p:txBody>
          <a:bodyPr/>
          <a:lstStyle/>
          <a:p>
            <a:pPr marR="0"/>
            <a:endParaRPr lang="en-US" sz="6000" dirty="0" smtClean="0"/>
          </a:p>
          <a:p>
            <a:pPr marR="0" algn="l"/>
            <a:r>
              <a:rPr lang="en-US" sz="6000" dirty="0" smtClean="0">
                <a:solidFill>
                  <a:srgbClr val="FBEBA7"/>
                </a:solidFill>
              </a:rPr>
              <a:t>By: Paul A. Pellissier, Scott V. Ollinger, Lucie C. Lepine</a:t>
            </a:r>
          </a:p>
        </p:txBody>
      </p:sp>
      <p:sp>
        <p:nvSpPr>
          <p:cNvPr id="58" name="TextBox 57"/>
          <p:cNvSpPr txBox="1"/>
          <p:nvPr/>
        </p:nvSpPr>
        <p:spPr>
          <a:xfrm>
            <a:off x="636588" y="13716000"/>
            <a:ext cx="13639800" cy="1108075"/>
          </a:xfrm>
          <a:prstGeom prst="rect">
            <a:avLst/>
          </a:prstGeom>
          <a:noFill/>
        </p:spPr>
        <p:txBody>
          <a:bodyPr>
            <a:spAutoFit/>
          </a:bodyPr>
          <a:lstStyle/>
          <a:p>
            <a:pPr algn="ctr" defTabSz="4389120" fontAlgn="auto">
              <a:spcBef>
                <a:spcPts val="0"/>
              </a:spcBef>
              <a:spcAft>
                <a:spcPts val="0"/>
              </a:spcAft>
              <a:defRPr/>
            </a:pPr>
            <a:r>
              <a:rPr lang="en-US" sz="6600" b="1" u="sng" dirty="0" smtClean="0">
                <a:solidFill>
                  <a:srgbClr val="FBEBA7"/>
                </a:solidFill>
                <a:effectLst>
                  <a:outerShdw blurRad="38100" dist="38100" dir="2700000" algn="tl">
                    <a:srgbClr val="000000">
                      <a:alpha val="43137"/>
                    </a:srgbClr>
                  </a:outerShdw>
                </a:effectLst>
                <a:latin typeface="+mn-lt"/>
                <a:cs typeface="+mn-cs"/>
              </a:rPr>
              <a:t>--</a:t>
            </a:r>
            <a:r>
              <a:rPr lang="en-US" sz="6600" b="1" u="sng" dirty="0" smtClean="0">
                <a:solidFill>
                  <a:srgbClr val="FBEBA7"/>
                </a:solidFill>
                <a:effectLst>
                  <a:outerShdw blurRad="38100" dist="38100" dir="2700000" algn="tl">
                    <a:srgbClr val="000000">
                      <a:alpha val="43137"/>
                    </a:srgbClr>
                  </a:outerShdw>
                </a:effectLst>
                <a:latin typeface="+mn-lt"/>
                <a:cs typeface="+mn-cs"/>
              </a:rPr>
              <a:t>Background</a:t>
            </a:r>
            <a:r>
              <a:rPr lang="en-US" sz="6600" b="1" u="sng" dirty="0" smtClean="0">
                <a:solidFill>
                  <a:srgbClr val="FBEBA7"/>
                </a:solidFill>
                <a:effectLst>
                  <a:outerShdw blurRad="38100" dist="38100" dir="2700000" algn="tl">
                    <a:srgbClr val="000000">
                      <a:alpha val="43137"/>
                    </a:srgbClr>
                  </a:outerShdw>
                </a:effectLst>
                <a:latin typeface="+mn-lt"/>
                <a:cs typeface="+mn-cs"/>
              </a:rPr>
              <a:t>--</a:t>
            </a:r>
            <a:endParaRPr lang="en-US" sz="6600" b="1" u="sng" dirty="0">
              <a:solidFill>
                <a:srgbClr val="FBEBA7"/>
              </a:solidFill>
              <a:effectLst>
                <a:outerShdw blurRad="38100" dist="38100" dir="2700000" algn="tl">
                  <a:srgbClr val="000000">
                    <a:alpha val="43137"/>
                  </a:srgbClr>
                </a:outerShdw>
              </a:effectLst>
              <a:latin typeface="+mn-lt"/>
              <a:cs typeface="+mn-cs"/>
            </a:endParaRPr>
          </a:p>
        </p:txBody>
      </p:sp>
      <p:sp>
        <p:nvSpPr>
          <p:cNvPr id="59" name="TextBox 58"/>
          <p:cNvSpPr txBox="1"/>
          <p:nvPr/>
        </p:nvSpPr>
        <p:spPr>
          <a:xfrm>
            <a:off x="687388" y="21855113"/>
            <a:ext cx="7620000" cy="1143000"/>
          </a:xfrm>
          <a:prstGeom prst="rect">
            <a:avLst/>
          </a:prstGeom>
          <a:noFill/>
        </p:spPr>
        <p:txBody>
          <a:bodyPr>
            <a:spAutoFit/>
          </a:bodyPr>
          <a:lstStyle/>
          <a:p>
            <a:pPr algn="ctr" defTabSz="4389120" fontAlgn="auto">
              <a:spcBef>
                <a:spcPts val="0"/>
              </a:spcBef>
              <a:spcAft>
                <a:spcPts val="0"/>
              </a:spcAft>
              <a:defRPr/>
            </a:pPr>
            <a:r>
              <a:rPr lang="en-US" sz="6600" b="1" u="sng" dirty="0">
                <a:solidFill>
                  <a:srgbClr val="FBEBA7"/>
                </a:solidFill>
                <a:effectLst>
                  <a:outerShdw blurRad="38100" dist="38100" dir="2700000" algn="tl">
                    <a:srgbClr val="000000">
                      <a:alpha val="43137"/>
                    </a:srgbClr>
                  </a:outerShdw>
                </a:effectLst>
                <a:latin typeface="+mn-lt"/>
                <a:cs typeface="+mn-cs"/>
              </a:rPr>
              <a:t>--Methods--</a:t>
            </a:r>
          </a:p>
        </p:txBody>
      </p:sp>
      <p:sp>
        <p:nvSpPr>
          <p:cNvPr id="60" name="TextBox 59"/>
          <p:cNvSpPr txBox="1"/>
          <p:nvPr/>
        </p:nvSpPr>
        <p:spPr>
          <a:xfrm>
            <a:off x="15557500" y="21107400"/>
            <a:ext cx="12725400" cy="1016000"/>
          </a:xfrm>
          <a:prstGeom prst="rect">
            <a:avLst/>
          </a:prstGeom>
          <a:noFill/>
        </p:spPr>
        <p:txBody>
          <a:bodyPr>
            <a:spAutoFit/>
          </a:bodyPr>
          <a:lstStyle/>
          <a:p>
            <a:pPr algn="ctr" defTabSz="4389120" fontAlgn="auto">
              <a:spcBef>
                <a:spcPts val="0"/>
              </a:spcBef>
              <a:spcAft>
                <a:spcPts val="0"/>
              </a:spcAft>
              <a:defRPr/>
            </a:pPr>
            <a:r>
              <a:rPr lang="en-US" sz="6000" b="1" u="sng" dirty="0">
                <a:solidFill>
                  <a:srgbClr val="FBEBA7"/>
                </a:solidFill>
                <a:effectLst>
                  <a:outerShdw blurRad="38100" dist="38100" dir="2700000" algn="tl">
                    <a:srgbClr val="000000">
                      <a:alpha val="43137"/>
                    </a:srgbClr>
                  </a:outerShdw>
                </a:effectLst>
                <a:latin typeface="+mn-lt"/>
                <a:cs typeface="+mn-cs"/>
              </a:rPr>
              <a:t>--Grass is More Than Just Green--  </a:t>
            </a:r>
          </a:p>
        </p:txBody>
      </p:sp>
      <p:sp>
        <p:nvSpPr>
          <p:cNvPr id="13320" name="TextBox 60"/>
          <p:cNvSpPr txBox="1">
            <a:spLocks noChangeArrowheads="1"/>
          </p:cNvSpPr>
          <p:nvPr/>
        </p:nvSpPr>
        <p:spPr bwMode="auto">
          <a:xfrm>
            <a:off x="762000" y="10210800"/>
            <a:ext cx="13335000" cy="708025"/>
          </a:xfrm>
          <a:prstGeom prst="rect">
            <a:avLst/>
          </a:prstGeom>
          <a:noFill/>
          <a:ln w="9525">
            <a:noFill/>
            <a:miter lim="800000"/>
            <a:headEnd/>
            <a:tailEnd/>
          </a:ln>
        </p:spPr>
        <p:txBody>
          <a:bodyPr>
            <a:spAutoFit/>
          </a:bodyPr>
          <a:lstStyle/>
          <a:p>
            <a:pPr algn="just" defTabSz="685800"/>
            <a:r>
              <a:rPr lang="en-US" sz="4000">
                <a:solidFill>
                  <a:schemeClr val="bg1"/>
                </a:solidFill>
                <a:latin typeface="Constantia" pitchFamily="18" charset="0"/>
              </a:rPr>
              <a:t>	</a:t>
            </a:r>
            <a:endParaRPr lang="en-US" sz="2500">
              <a:latin typeface="Constantia" pitchFamily="18" charset="0"/>
            </a:endParaRPr>
          </a:p>
        </p:txBody>
      </p:sp>
      <p:sp>
        <p:nvSpPr>
          <p:cNvPr id="64" name="TextBox 63"/>
          <p:cNvSpPr txBox="1"/>
          <p:nvPr/>
        </p:nvSpPr>
        <p:spPr>
          <a:xfrm>
            <a:off x="776288" y="14859000"/>
            <a:ext cx="13411200" cy="7478970"/>
          </a:xfrm>
          <a:custGeom>
            <a:avLst/>
            <a:gdLst>
              <a:gd name="connsiteX0" fmla="*/ 0 w 6858000"/>
              <a:gd name="connsiteY0" fmla="*/ 0 h 10587514"/>
              <a:gd name="connsiteX1" fmla="*/ 6858000 w 6858000"/>
              <a:gd name="connsiteY1" fmla="*/ 0 h 10587514"/>
              <a:gd name="connsiteX2" fmla="*/ 6858000 w 6858000"/>
              <a:gd name="connsiteY2" fmla="*/ 10587514 h 10587514"/>
              <a:gd name="connsiteX3" fmla="*/ 0 w 6858000"/>
              <a:gd name="connsiteY3" fmla="*/ 10587514 h 10587514"/>
              <a:gd name="connsiteX4" fmla="*/ 0 w 6858000"/>
              <a:gd name="connsiteY4" fmla="*/ 0 h 10587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8000" h="10587514">
                <a:moveTo>
                  <a:pt x="0" y="0"/>
                </a:moveTo>
                <a:lnTo>
                  <a:pt x="6858000" y="0"/>
                </a:lnTo>
                <a:lnTo>
                  <a:pt x="6858000" y="10587514"/>
                </a:lnTo>
                <a:lnTo>
                  <a:pt x="0" y="10587514"/>
                </a:lnTo>
                <a:lnTo>
                  <a:pt x="0" y="0"/>
                </a:lnTo>
                <a:close/>
              </a:path>
            </a:pathLst>
          </a:custGeom>
          <a:noFill/>
        </p:spPr>
        <p:txBody>
          <a:bodyPr>
            <a:spAutoFit/>
          </a:bodyPr>
          <a:lstStyle/>
          <a:p>
            <a:pPr defTabSz="1371600"/>
            <a:r>
              <a:rPr lang="en-US" sz="4400" b="1" dirty="0">
                <a:solidFill>
                  <a:srgbClr val="FBEBA7"/>
                </a:solidFill>
                <a:effectLst>
                  <a:outerShdw blurRad="38100" dist="38100" dir="2700000" algn="tl">
                    <a:srgbClr val="000000"/>
                  </a:outerShdw>
                </a:effectLst>
                <a:latin typeface="Constantia" pitchFamily="18" charset="0"/>
              </a:rPr>
              <a:t>Components of Net Primary Production?</a:t>
            </a:r>
            <a:endParaRPr lang="en-US" sz="4400" dirty="0">
              <a:solidFill>
                <a:schemeClr val="bg1"/>
              </a:solidFill>
              <a:latin typeface="Constantia" pitchFamily="18" charset="0"/>
            </a:endParaRPr>
          </a:p>
          <a:p>
            <a:pPr defTabSz="1371600">
              <a:buFont typeface="Arial" charset="0"/>
              <a:buChar char="•"/>
            </a:pPr>
            <a:r>
              <a:rPr lang="en-US" sz="3600" dirty="0">
                <a:solidFill>
                  <a:schemeClr val="bg1"/>
                </a:solidFill>
                <a:latin typeface="Book Antiqua" pitchFamily="18" charset="0"/>
              </a:rPr>
              <a:t>In many terrestrial ecosystems Nitrogen (N) is central to, and often limits, net primary production (NPP) of terrestrial </a:t>
            </a:r>
            <a:r>
              <a:rPr lang="en-US" sz="3600" dirty="0" smtClean="0">
                <a:solidFill>
                  <a:schemeClr val="bg1"/>
                </a:solidFill>
                <a:latin typeface="Book Antiqua" pitchFamily="18" charset="0"/>
              </a:rPr>
              <a:t>plants.</a:t>
            </a:r>
          </a:p>
          <a:p>
            <a:pPr defTabSz="1371600">
              <a:buFont typeface="Arial" charset="0"/>
              <a:buChar char="•"/>
            </a:pPr>
            <a:endParaRPr lang="en-US" sz="3600" dirty="0">
              <a:solidFill>
                <a:schemeClr val="bg1"/>
              </a:solidFill>
              <a:latin typeface="Book Antiqua" pitchFamily="18" charset="0"/>
            </a:endParaRPr>
          </a:p>
          <a:p>
            <a:pPr defTabSz="1371600">
              <a:buFont typeface="Arial" charset="0"/>
              <a:buChar char="•"/>
            </a:pPr>
            <a:r>
              <a:rPr lang="en-US" sz="3600" dirty="0">
                <a:solidFill>
                  <a:schemeClr val="bg1"/>
                </a:solidFill>
                <a:latin typeface="Book Antiqua" pitchFamily="18" charset="0"/>
              </a:rPr>
              <a:t>In cultivated grasslands N is often supplied, by way of fertilizer, to achieve management goals.  This may lead to other limiting factors such as available water.       </a:t>
            </a:r>
          </a:p>
          <a:p>
            <a:pPr defTabSz="1371600"/>
            <a:endParaRPr lang="en-US" sz="3600" dirty="0">
              <a:solidFill>
                <a:schemeClr val="bg1"/>
              </a:solidFill>
              <a:latin typeface="Book Antiqua" pitchFamily="18" charset="0"/>
            </a:endParaRPr>
          </a:p>
          <a:p>
            <a:pPr defTabSz="1371600">
              <a:buFont typeface="Arial" charset="0"/>
              <a:buChar char="•"/>
            </a:pPr>
            <a:r>
              <a:rPr lang="en-US" sz="3600" dirty="0">
                <a:solidFill>
                  <a:schemeClr val="bg1"/>
                </a:solidFill>
                <a:latin typeface="Book Antiqua" pitchFamily="18" charset="0"/>
              </a:rPr>
              <a:t>Understanding how these systems function in terms of N cycling and carbon storage at the landscape level is important in quantifying their environmental impacts at the regional to global scale.</a:t>
            </a:r>
          </a:p>
          <a:p>
            <a:pPr algn="just" defTabSz="1371600"/>
            <a:r>
              <a:rPr lang="en-US" sz="4000" dirty="0">
                <a:solidFill>
                  <a:schemeClr val="bg1"/>
                </a:solidFill>
                <a:effectLst>
                  <a:outerShdw blurRad="38100" dist="38100" dir="2700000" algn="tl">
                    <a:srgbClr val="FFFFFF"/>
                  </a:outerShdw>
                </a:effectLst>
                <a:latin typeface="Constantia" pitchFamily="18" charset="0"/>
              </a:rPr>
              <a:t>	</a:t>
            </a:r>
            <a:endParaRPr lang="en-US" sz="2500" dirty="0">
              <a:latin typeface="Cambria" pitchFamily="18" charset="0"/>
            </a:endParaRPr>
          </a:p>
        </p:txBody>
      </p:sp>
      <p:pic>
        <p:nvPicPr>
          <p:cNvPr id="66" name="Picture 65" descr="UNH seal.jpg"/>
          <p:cNvPicPr>
            <a:picLocks noChangeAspect="1"/>
          </p:cNvPicPr>
          <p:nvPr/>
        </p:nvPicPr>
        <p:blipFill>
          <a:blip r:embed="rId2" cstate="print">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8938200" y="381000"/>
            <a:ext cx="4648200" cy="4388985"/>
          </a:xfrm>
          <a:prstGeom prst="rect">
            <a:avLst/>
          </a:prstGeom>
          <a:ln>
            <a:noFill/>
          </a:ln>
        </p:spPr>
      </p:pic>
      <p:sp>
        <p:nvSpPr>
          <p:cNvPr id="70" name="TextBox 69"/>
          <p:cNvSpPr txBox="1"/>
          <p:nvPr/>
        </p:nvSpPr>
        <p:spPr>
          <a:xfrm>
            <a:off x="1079500" y="23188613"/>
            <a:ext cx="7010400" cy="7508875"/>
          </a:xfrm>
          <a:prstGeom prst="rect">
            <a:avLst/>
          </a:prstGeom>
          <a:noFill/>
        </p:spPr>
        <p:txBody>
          <a:bodyPr>
            <a:spAutoFit/>
          </a:bodyPr>
          <a:lstStyle/>
          <a:p>
            <a:pPr defTabSz="4389120" fontAlgn="auto">
              <a:spcBef>
                <a:spcPts val="0"/>
              </a:spcBef>
              <a:spcAft>
                <a:spcPts val="0"/>
              </a:spcAft>
              <a:defRPr/>
            </a:pPr>
            <a:r>
              <a:rPr lang="en-US" sz="4400" b="1" dirty="0">
                <a:solidFill>
                  <a:srgbClr val="FBEBA7"/>
                </a:solidFill>
                <a:effectLst>
                  <a:outerShdw blurRad="38100" dist="38100" dir="2700000" algn="tl">
                    <a:srgbClr val="000000">
                      <a:alpha val="43137"/>
                    </a:srgbClr>
                  </a:outerShdw>
                </a:effectLst>
                <a:latin typeface="+mn-lt"/>
                <a:cs typeface="+mn-cs"/>
              </a:rPr>
              <a:t>Site Description-- </a:t>
            </a:r>
            <a:r>
              <a:rPr lang="en-US" sz="4200" b="1" dirty="0">
                <a:solidFill>
                  <a:srgbClr val="FBEBA7"/>
                </a:solidFill>
                <a:effectLst>
                  <a:outerShdw blurRad="38100" dist="38100" dir="2700000" algn="tl">
                    <a:srgbClr val="000000">
                      <a:alpha val="43137"/>
                    </a:srgbClr>
                  </a:outerShdw>
                </a:effectLst>
                <a:latin typeface="+mn-lt"/>
                <a:cs typeface="+mn-cs"/>
              </a:rPr>
              <a:t>Lamprey River Watershed:</a:t>
            </a:r>
            <a:endParaRPr lang="en-US" sz="4200" dirty="0">
              <a:solidFill>
                <a:srgbClr val="FBEBA7"/>
              </a:solidFill>
              <a:latin typeface="+mn-lt"/>
              <a:cs typeface="+mn-cs"/>
            </a:endParaRP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itchFamily="18" charset="0"/>
                <a:cs typeface="+mn-cs"/>
              </a:rPr>
              <a:t>Fifth order river located in southern New Hampshire</a:t>
            </a: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itchFamily="18" charset="0"/>
                <a:cs typeface="+mn-cs"/>
              </a:rPr>
              <a:t>Area: 479 square kilometers</a:t>
            </a: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itchFamily="18" charset="0"/>
                <a:cs typeface="+mn-cs"/>
              </a:rPr>
              <a:t>Encompasses nine towns </a:t>
            </a: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itchFamily="18" charset="0"/>
                <a:cs typeface="+mn-cs"/>
              </a:rPr>
              <a:t>Population density ranges from 0 to 630 people km</a:t>
            </a:r>
            <a:r>
              <a:rPr lang="en-US" sz="3600" baseline="30000" dirty="0">
                <a:solidFill>
                  <a:schemeClr val="bg1"/>
                </a:solidFill>
                <a:latin typeface="Book Antiqua" pitchFamily="18" charset="0"/>
                <a:cs typeface="+mn-cs"/>
              </a:rPr>
              <a:t>-2</a:t>
            </a:r>
            <a:r>
              <a:rPr lang="en-US" sz="3600" dirty="0">
                <a:solidFill>
                  <a:schemeClr val="bg1"/>
                </a:solidFill>
                <a:latin typeface="Book Antiqua" pitchFamily="18" charset="0"/>
                <a:cs typeface="+mn-cs"/>
              </a:rPr>
              <a:t>,with an average of 129.  </a:t>
            </a:r>
            <a:endParaRPr lang="en-US" sz="3600" baseline="30000" dirty="0">
              <a:solidFill>
                <a:schemeClr val="bg1"/>
              </a:solidFill>
              <a:latin typeface="Book Antiqua" pitchFamily="18" charset="0"/>
              <a:cs typeface="+mn-cs"/>
            </a:endParaRP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anose="02040602050305030304" pitchFamily="18" charset="0"/>
                <a:cs typeface="+mn-cs"/>
              </a:rPr>
              <a:t>17.5% of land area is non-forested </a:t>
            </a:r>
          </a:p>
          <a:p>
            <a:pPr marL="342900" indent="-342900" defTabSz="4389120" fontAlgn="auto">
              <a:spcBef>
                <a:spcPts val="0"/>
              </a:spcBef>
              <a:spcAft>
                <a:spcPts val="0"/>
              </a:spcAft>
              <a:buFont typeface="Arial" pitchFamily="34" charset="0"/>
              <a:buChar char="•"/>
              <a:defRPr/>
            </a:pPr>
            <a:r>
              <a:rPr lang="en-US" sz="3600" dirty="0">
                <a:solidFill>
                  <a:schemeClr val="bg1"/>
                </a:solidFill>
                <a:latin typeface="Book Antiqua" panose="02040602050305030304" pitchFamily="18" charset="0"/>
                <a:cs typeface="+mn-cs"/>
              </a:rPr>
              <a:t>Surface waters currently impaired from excess N </a:t>
            </a:r>
          </a:p>
        </p:txBody>
      </p:sp>
      <p:sp>
        <p:nvSpPr>
          <p:cNvPr id="13324" name="TextBox 81"/>
          <p:cNvSpPr txBox="1">
            <a:spLocks noChangeArrowheads="1"/>
          </p:cNvSpPr>
          <p:nvPr/>
        </p:nvSpPr>
        <p:spPr bwMode="auto">
          <a:xfrm>
            <a:off x="22326600" y="16165513"/>
            <a:ext cx="6172200" cy="477837"/>
          </a:xfrm>
          <a:prstGeom prst="rect">
            <a:avLst/>
          </a:prstGeom>
          <a:noFill/>
          <a:ln w="9525">
            <a:noFill/>
            <a:miter lim="800000"/>
            <a:headEnd/>
            <a:tailEnd/>
          </a:ln>
        </p:spPr>
        <p:txBody>
          <a:bodyPr>
            <a:spAutoFit/>
          </a:bodyPr>
          <a:lstStyle/>
          <a:p>
            <a:pPr algn="just"/>
            <a:r>
              <a:rPr lang="en-US" sz="2500">
                <a:solidFill>
                  <a:schemeClr val="bg1"/>
                </a:solidFill>
                <a:latin typeface="Cambria" pitchFamily="18" charset="0"/>
              </a:rPr>
              <a:t> </a:t>
            </a:r>
            <a:endParaRPr lang="en-US" sz="2500">
              <a:latin typeface="Cambria" pitchFamily="18" charset="0"/>
            </a:endParaRPr>
          </a:p>
        </p:txBody>
      </p:sp>
      <p:sp>
        <p:nvSpPr>
          <p:cNvPr id="77" name="TextBox 76"/>
          <p:cNvSpPr txBox="1"/>
          <p:nvPr/>
        </p:nvSpPr>
        <p:spPr>
          <a:xfrm>
            <a:off x="1450975" y="31549975"/>
            <a:ext cx="23961725" cy="584200"/>
          </a:xfrm>
          <a:prstGeom prst="rect">
            <a:avLst/>
          </a:prstGeom>
          <a:noFill/>
        </p:spPr>
        <p:txBody>
          <a:bodyPr>
            <a:spAutoFit/>
          </a:bodyPr>
          <a:lstStyle/>
          <a:p>
            <a:pPr defTabSz="4389120" fontAlgn="auto">
              <a:spcBef>
                <a:spcPts val="0"/>
              </a:spcBef>
              <a:spcAft>
                <a:spcPts val="0"/>
              </a:spcAft>
              <a:defRPr/>
            </a:pPr>
            <a:endParaRPr lang="en-US" sz="1600" dirty="0">
              <a:latin typeface="+mn-lt"/>
              <a:cs typeface="+mn-cs"/>
            </a:endParaRPr>
          </a:p>
          <a:p>
            <a:pPr defTabSz="4389120" fontAlgn="auto">
              <a:spcBef>
                <a:spcPts val="0"/>
              </a:spcBef>
              <a:spcAft>
                <a:spcPts val="0"/>
              </a:spcAft>
              <a:defRPr/>
            </a:pPr>
            <a:endParaRPr lang="en-US" sz="1600" b="1" dirty="0">
              <a:effectLst>
                <a:outerShdw blurRad="38100" dist="38100" dir="2700000" algn="tl">
                  <a:srgbClr val="000000">
                    <a:alpha val="43137"/>
                  </a:srgbClr>
                </a:outerShdw>
              </a:effectLst>
              <a:latin typeface="+mn-lt"/>
              <a:cs typeface="+mn-cs"/>
            </a:endParaRPr>
          </a:p>
        </p:txBody>
      </p:sp>
      <p:sp>
        <p:nvSpPr>
          <p:cNvPr id="13326" name="TextBox 77"/>
          <p:cNvSpPr txBox="1">
            <a:spLocks noChangeArrowheads="1"/>
          </p:cNvSpPr>
          <p:nvPr/>
        </p:nvSpPr>
        <p:spPr bwMode="auto">
          <a:xfrm>
            <a:off x="33070800" y="31927800"/>
            <a:ext cx="9448800" cy="338138"/>
          </a:xfrm>
          <a:prstGeom prst="rect">
            <a:avLst/>
          </a:prstGeom>
          <a:noFill/>
          <a:ln w="9525">
            <a:noFill/>
            <a:miter lim="800000"/>
            <a:headEnd/>
            <a:tailEnd/>
          </a:ln>
        </p:spPr>
        <p:txBody>
          <a:bodyPr>
            <a:spAutoFit/>
          </a:bodyPr>
          <a:lstStyle/>
          <a:p>
            <a:r>
              <a:rPr lang="en-US" sz="1600">
                <a:latin typeface="Cambria" pitchFamily="18" charset="0"/>
              </a:rPr>
              <a:t>Prepared by Paul A. Pellissier for the NSF EPSCoR National Conference, 4</a:t>
            </a:r>
            <a:r>
              <a:rPr lang="en-US" sz="1600" baseline="30000">
                <a:latin typeface="Cambria" pitchFamily="18" charset="0"/>
              </a:rPr>
              <a:t>th</a:t>
            </a:r>
            <a:r>
              <a:rPr lang="en-US" sz="1600">
                <a:latin typeface="Cambria" pitchFamily="18" charset="0"/>
              </a:rPr>
              <a:t> November  2013</a:t>
            </a:r>
          </a:p>
        </p:txBody>
      </p:sp>
      <p:sp>
        <p:nvSpPr>
          <p:cNvPr id="92" name="TextBox 91"/>
          <p:cNvSpPr txBox="1"/>
          <p:nvPr/>
        </p:nvSpPr>
        <p:spPr>
          <a:xfrm>
            <a:off x="609600" y="5715000"/>
            <a:ext cx="13639800" cy="1108075"/>
          </a:xfrm>
          <a:prstGeom prst="rect">
            <a:avLst/>
          </a:prstGeom>
          <a:noFill/>
        </p:spPr>
        <p:txBody>
          <a:bodyPr>
            <a:spAutoFit/>
          </a:bodyPr>
          <a:lstStyle/>
          <a:p>
            <a:pPr algn="ctr" defTabSz="4389120" fontAlgn="auto">
              <a:spcBef>
                <a:spcPts val="0"/>
              </a:spcBef>
              <a:spcAft>
                <a:spcPts val="0"/>
              </a:spcAft>
              <a:defRPr/>
            </a:pPr>
            <a:r>
              <a:rPr lang="en-US" sz="6600" b="1" u="sng" dirty="0">
                <a:solidFill>
                  <a:srgbClr val="FBEBA7"/>
                </a:solidFill>
                <a:effectLst>
                  <a:outerShdw blurRad="38100" dist="38100" dir="2700000" algn="tl">
                    <a:srgbClr val="000000">
                      <a:alpha val="43137"/>
                    </a:srgbClr>
                  </a:outerShdw>
                </a:effectLst>
                <a:latin typeface="+mn-lt"/>
                <a:cs typeface="+mn-cs"/>
              </a:rPr>
              <a:t>--Abstract--</a:t>
            </a:r>
          </a:p>
        </p:txBody>
      </p:sp>
      <p:sp>
        <p:nvSpPr>
          <p:cNvPr id="2" name="TextBox 1"/>
          <p:cNvSpPr txBox="1"/>
          <p:nvPr/>
        </p:nvSpPr>
        <p:spPr>
          <a:xfrm>
            <a:off x="776288" y="6096000"/>
            <a:ext cx="13411200" cy="8078788"/>
          </a:xfrm>
          <a:prstGeom prst="rect">
            <a:avLst/>
          </a:prstGeom>
          <a:noFill/>
        </p:spPr>
        <p:txBody>
          <a:bodyPr>
            <a:spAutoFit/>
          </a:bodyPr>
          <a:lstStyle/>
          <a:p>
            <a:pPr defTabSz="4389120" fontAlgn="auto">
              <a:spcBef>
                <a:spcPts val="0"/>
              </a:spcBef>
              <a:spcAft>
                <a:spcPts val="0"/>
              </a:spcAft>
              <a:defRPr/>
            </a:pPr>
            <a:endParaRPr lang="en-US" sz="4300" dirty="0">
              <a:solidFill>
                <a:schemeClr val="bg1"/>
              </a:solidFill>
              <a:latin typeface="Book Antiqua" pitchFamily="18" charset="0"/>
              <a:cs typeface="+mn-cs"/>
            </a:endParaRPr>
          </a:p>
          <a:p>
            <a:pPr marL="571500" indent="-571500" defTabSz="4389120" fontAlgn="auto">
              <a:spcBef>
                <a:spcPts val="0"/>
              </a:spcBef>
              <a:spcAft>
                <a:spcPts val="0"/>
              </a:spcAft>
              <a:buFont typeface="Arial" pitchFamily="34" charset="0"/>
              <a:buChar char="•"/>
              <a:defRPr/>
            </a:pPr>
            <a:r>
              <a:rPr lang="en-US" sz="4400" dirty="0">
                <a:solidFill>
                  <a:schemeClr val="bg1"/>
                </a:solidFill>
                <a:latin typeface="Book Antiqua" panose="02040602050305030304" pitchFamily="18" charset="0"/>
                <a:cs typeface="+mn-cs"/>
              </a:rPr>
              <a:t>The current study aims to determine generalizable relationships between aboveground NPP and spectral reflectance in both turf and agricultural grasslands.</a:t>
            </a:r>
          </a:p>
          <a:p>
            <a:pPr marL="571500" indent="-571500" defTabSz="4389120" fontAlgn="auto">
              <a:spcBef>
                <a:spcPts val="0"/>
              </a:spcBef>
              <a:spcAft>
                <a:spcPts val="0"/>
              </a:spcAft>
              <a:buFont typeface="Arial" pitchFamily="34" charset="0"/>
              <a:buChar char="•"/>
              <a:defRPr/>
            </a:pPr>
            <a:r>
              <a:rPr lang="en-US" sz="4400" dirty="0">
                <a:solidFill>
                  <a:schemeClr val="bg1"/>
                </a:solidFill>
                <a:latin typeface="Book Antiqua" panose="02040602050305030304" pitchFamily="18" charset="0"/>
                <a:cs typeface="+mn-cs"/>
              </a:rPr>
              <a:t>Hyperspectral measurements of canopy reflectance collected over two growing seasons are correlated with  foliar and environmental attributes.</a:t>
            </a:r>
          </a:p>
          <a:p>
            <a:pPr marL="571500" indent="-571500" defTabSz="4389120" fontAlgn="auto">
              <a:spcBef>
                <a:spcPts val="0"/>
              </a:spcBef>
              <a:spcAft>
                <a:spcPts val="0"/>
              </a:spcAft>
              <a:buFont typeface="Arial" pitchFamily="34" charset="0"/>
              <a:buChar char="•"/>
              <a:defRPr/>
            </a:pPr>
            <a:r>
              <a:rPr lang="en-US" sz="4400" dirty="0">
                <a:solidFill>
                  <a:schemeClr val="bg1"/>
                </a:solidFill>
                <a:latin typeface="Book Antiqua" panose="02040602050305030304" pitchFamily="18" charset="0"/>
                <a:cs typeface="+mn-cs"/>
              </a:rPr>
              <a:t>Relationships derived from ground-based canopy reflectance will be applied to watershed-scale airborne imagery</a:t>
            </a:r>
            <a:r>
              <a:rPr lang="en-US" sz="4300" dirty="0">
                <a:solidFill>
                  <a:schemeClr val="bg1"/>
                </a:solidFill>
                <a:latin typeface="Book Antiqua" pitchFamily="18" charset="0"/>
                <a:cs typeface="+mn-cs"/>
              </a:rPr>
              <a:t>.</a:t>
            </a:r>
          </a:p>
          <a:p>
            <a:pPr marL="571500" indent="-571500" defTabSz="4389120" fontAlgn="auto">
              <a:spcBef>
                <a:spcPts val="0"/>
              </a:spcBef>
              <a:spcAft>
                <a:spcPts val="0"/>
              </a:spcAft>
              <a:buFont typeface="Arial" pitchFamily="34" charset="0"/>
              <a:buChar char="•"/>
              <a:defRPr/>
            </a:pPr>
            <a:endParaRPr lang="en-US" sz="3600" dirty="0">
              <a:latin typeface="+mn-lt"/>
              <a:cs typeface="+mn-cs"/>
            </a:endParaRPr>
          </a:p>
        </p:txBody>
      </p:sp>
      <p:sp>
        <p:nvSpPr>
          <p:cNvPr id="34" name="TextBox 33"/>
          <p:cNvSpPr txBox="1"/>
          <p:nvPr/>
        </p:nvSpPr>
        <p:spPr>
          <a:xfrm>
            <a:off x="22050375" y="5289550"/>
            <a:ext cx="6689725" cy="16835378"/>
          </a:xfrm>
          <a:prstGeom prst="rect">
            <a:avLst/>
          </a:prstGeom>
          <a:noFill/>
        </p:spPr>
        <p:txBody>
          <a:bodyPr>
            <a:spAutoFit/>
          </a:bodyPr>
          <a:lstStyle/>
          <a:p>
            <a:r>
              <a:rPr lang="en-US" sz="4400" b="1" dirty="0">
                <a:solidFill>
                  <a:srgbClr val="FBEBA7"/>
                </a:solidFill>
                <a:effectLst>
                  <a:outerShdw blurRad="38100" dist="38100" dir="2700000" algn="tl">
                    <a:srgbClr val="000000"/>
                  </a:outerShdw>
                </a:effectLst>
                <a:latin typeface="Constantia" pitchFamily="18" charset="0"/>
              </a:rPr>
              <a:t>Field Collection:</a:t>
            </a:r>
            <a:endParaRPr lang="en-US" sz="4800" dirty="0">
              <a:solidFill>
                <a:srgbClr val="FBEBA7"/>
              </a:solidFill>
              <a:latin typeface="Constantia" pitchFamily="18" charset="0"/>
            </a:endParaRPr>
          </a:p>
          <a:p>
            <a:r>
              <a:rPr lang="en-US" sz="3500" b="1" dirty="0">
                <a:solidFill>
                  <a:srgbClr val="FBEBA7"/>
                </a:solidFill>
                <a:latin typeface="Book Antiqua" pitchFamily="18" charset="0"/>
              </a:rPr>
              <a:t>Two summers, two aims</a:t>
            </a:r>
            <a:r>
              <a:rPr lang="en-US" sz="3500" dirty="0">
                <a:solidFill>
                  <a:schemeClr val="bg1"/>
                </a:solidFill>
                <a:latin typeface="Book Antiqua" pitchFamily="18" charset="0"/>
              </a:rPr>
              <a:t>:</a:t>
            </a:r>
          </a:p>
          <a:p>
            <a:r>
              <a:rPr lang="en-US" sz="3500" dirty="0">
                <a:solidFill>
                  <a:schemeClr val="bg1"/>
                </a:solidFill>
                <a:latin typeface="Book Antiqua" pitchFamily="18" charset="0"/>
              </a:rPr>
              <a:t>     The goal of summer 2012  was to collect data critical to relating airborne and field-based spectra,  whereas during summer 2013 efforts were focused on determining relationships between plant /environmental  conditions and ground based spectra.  </a:t>
            </a:r>
          </a:p>
          <a:p>
            <a:r>
              <a:rPr lang="en-US" sz="3500" b="1" dirty="0">
                <a:solidFill>
                  <a:srgbClr val="FBEBA7"/>
                </a:solidFill>
                <a:latin typeface="Book Antiqua" pitchFamily="18" charset="0"/>
              </a:rPr>
              <a:t>Data 2012</a:t>
            </a:r>
          </a:p>
          <a:p>
            <a:pPr>
              <a:buFont typeface="Arial" charset="0"/>
              <a:buChar char="•"/>
            </a:pPr>
            <a:r>
              <a:rPr lang="en-US" sz="3500" dirty="0">
                <a:solidFill>
                  <a:schemeClr val="bg1"/>
                </a:solidFill>
                <a:latin typeface="Book Antiqua" pitchFamily="18" charset="0"/>
              </a:rPr>
              <a:t>Airborne imagery: approx. 500km</a:t>
            </a:r>
            <a:r>
              <a:rPr lang="en-US" sz="3500" baseline="30000" dirty="0">
                <a:solidFill>
                  <a:schemeClr val="bg1"/>
                </a:solidFill>
                <a:latin typeface="Book Antiqua" pitchFamily="18" charset="0"/>
              </a:rPr>
              <a:t>2 </a:t>
            </a:r>
            <a:r>
              <a:rPr lang="en-US" sz="3500" dirty="0">
                <a:solidFill>
                  <a:schemeClr val="bg1"/>
                </a:solidFill>
                <a:latin typeface="Book Antiqua" pitchFamily="18" charset="0"/>
              </a:rPr>
              <a:t>, spatial resolution 5m</a:t>
            </a:r>
            <a:r>
              <a:rPr lang="en-US" sz="3500" baseline="30000" dirty="0">
                <a:solidFill>
                  <a:schemeClr val="bg1"/>
                </a:solidFill>
                <a:latin typeface="Book Antiqua" pitchFamily="18" charset="0"/>
              </a:rPr>
              <a:t>2</a:t>
            </a:r>
            <a:endParaRPr lang="en-US" sz="3500" dirty="0">
              <a:solidFill>
                <a:schemeClr val="bg1"/>
              </a:solidFill>
              <a:latin typeface="Book Antiqua" pitchFamily="18" charset="0"/>
            </a:endParaRPr>
          </a:p>
          <a:p>
            <a:pPr>
              <a:buFont typeface="Arial" charset="0"/>
              <a:buChar char="•"/>
            </a:pPr>
            <a:r>
              <a:rPr lang="en-US" sz="3500" dirty="0">
                <a:solidFill>
                  <a:schemeClr val="bg1"/>
                </a:solidFill>
                <a:latin typeface="Book Antiqua" pitchFamily="18" charset="0"/>
              </a:rPr>
              <a:t>Eighteen field sites established </a:t>
            </a:r>
          </a:p>
          <a:p>
            <a:pPr>
              <a:buFont typeface="Arial" charset="0"/>
              <a:buChar char="•"/>
            </a:pPr>
            <a:r>
              <a:rPr lang="en-US" sz="3500" dirty="0">
                <a:solidFill>
                  <a:schemeClr val="bg1"/>
                </a:solidFill>
                <a:latin typeface="Book Antiqua" pitchFamily="18" charset="0"/>
              </a:rPr>
              <a:t>Ground-based canopy reflectance</a:t>
            </a:r>
          </a:p>
          <a:p>
            <a:pPr>
              <a:buFont typeface="Arial" charset="0"/>
              <a:buChar char="•"/>
            </a:pPr>
            <a:r>
              <a:rPr lang="en-US" sz="3500" dirty="0">
                <a:solidFill>
                  <a:schemeClr val="bg1"/>
                </a:solidFill>
                <a:latin typeface="Book Antiqua" pitchFamily="18" charset="0"/>
              </a:rPr>
              <a:t>Canopy height</a:t>
            </a:r>
          </a:p>
          <a:p>
            <a:pPr>
              <a:buFont typeface="Arial" charset="0"/>
              <a:buChar char="•"/>
            </a:pPr>
            <a:r>
              <a:rPr lang="en-US" sz="3500" dirty="0">
                <a:solidFill>
                  <a:schemeClr val="bg1"/>
                </a:solidFill>
                <a:latin typeface="Book Antiqua" pitchFamily="18" charset="0"/>
              </a:rPr>
              <a:t>Foliar biomass and N content</a:t>
            </a:r>
          </a:p>
          <a:p>
            <a:r>
              <a:rPr lang="en-US" sz="3500" b="1" dirty="0">
                <a:solidFill>
                  <a:srgbClr val="FBEBA7"/>
                </a:solidFill>
                <a:latin typeface="Book Antiqua" pitchFamily="18" charset="0"/>
              </a:rPr>
              <a:t>Data 2013</a:t>
            </a:r>
          </a:p>
          <a:p>
            <a:pPr>
              <a:buFont typeface="Arial" charset="0"/>
              <a:buChar char="•"/>
            </a:pPr>
            <a:r>
              <a:rPr lang="en-US" sz="3500" dirty="0">
                <a:solidFill>
                  <a:schemeClr val="bg1"/>
                </a:solidFill>
                <a:latin typeface="Book Antiqua" pitchFamily="18" charset="0"/>
              </a:rPr>
              <a:t>Intensive ground based reflectance, sub-meter spatial resolution</a:t>
            </a:r>
          </a:p>
          <a:p>
            <a:pPr>
              <a:buFont typeface="Arial" charset="0"/>
              <a:buChar char="•"/>
            </a:pPr>
            <a:r>
              <a:rPr lang="en-US" sz="3500" dirty="0">
                <a:solidFill>
                  <a:schemeClr val="bg1"/>
                </a:solidFill>
                <a:latin typeface="Book Antiqua" pitchFamily="18" charset="0"/>
              </a:rPr>
              <a:t>Canopy height</a:t>
            </a:r>
          </a:p>
          <a:p>
            <a:pPr>
              <a:buFont typeface="Arial" charset="0"/>
              <a:buChar char="•"/>
            </a:pPr>
            <a:r>
              <a:rPr lang="en-US" sz="3500" dirty="0">
                <a:solidFill>
                  <a:schemeClr val="bg1"/>
                </a:solidFill>
                <a:latin typeface="Book Antiqua" pitchFamily="18" charset="0"/>
              </a:rPr>
              <a:t>Foliar biomass and N content</a:t>
            </a:r>
          </a:p>
          <a:p>
            <a:pPr>
              <a:buFont typeface="Arial" charset="0"/>
              <a:buChar char="•"/>
            </a:pPr>
            <a:r>
              <a:rPr lang="en-US" sz="3500" dirty="0">
                <a:solidFill>
                  <a:schemeClr val="bg1"/>
                </a:solidFill>
                <a:latin typeface="Book Antiqua" pitchFamily="18" charset="0"/>
              </a:rPr>
              <a:t>Leaf water content</a:t>
            </a:r>
          </a:p>
          <a:p>
            <a:pPr>
              <a:buFont typeface="Arial" charset="0"/>
              <a:buChar char="•"/>
            </a:pPr>
            <a:r>
              <a:rPr lang="en-US" sz="3500" dirty="0">
                <a:solidFill>
                  <a:schemeClr val="bg1"/>
                </a:solidFill>
                <a:latin typeface="Book Antiqua" pitchFamily="18" charset="0"/>
              </a:rPr>
              <a:t>Soil moisture</a:t>
            </a:r>
          </a:p>
          <a:p>
            <a:pPr>
              <a:buFont typeface="Arial" charset="0"/>
              <a:buChar char="•"/>
            </a:pPr>
            <a:r>
              <a:rPr lang="en-US" sz="3500" dirty="0">
                <a:solidFill>
                  <a:schemeClr val="bg1"/>
                </a:solidFill>
                <a:latin typeface="Book Antiqua" pitchFamily="18" charset="0"/>
              </a:rPr>
              <a:t>Leaf mass per area</a:t>
            </a:r>
          </a:p>
          <a:p>
            <a:pPr>
              <a:buFont typeface="Arial" charset="0"/>
              <a:buChar char="•"/>
            </a:pPr>
            <a:r>
              <a:rPr lang="en-US" sz="3500" dirty="0">
                <a:solidFill>
                  <a:schemeClr val="bg1"/>
                </a:solidFill>
                <a:latin typeface="Book Antiqua" pitchFamily="18" charset="0"/>
              </a:rPr>
              <a:t>Photosynthetic capacity </a:t>
            </a:r>
          </a:p>
          <a:p>
            <a:r>
              <a:rPr lang="en-US" sz="3200" dirty="0">
                <a:solidFill>
                  <a:schemeClr val="bg1"/>
                </a:solidFill>
                <a:latin typeface="Book Antiqua" pitchFamily="18" charset="0"/>
              </a:rPr>
              <a:t> </a:t>
            </a:r>
          </a:p>
          <a:p>
            <a:r>
              <a:rPr lang="en-US" sz="3200" dirty="0">
                <a:solidFill>
                  <a:schemeClr val="bg1"/>
                </a:solidFill>
                <a:latin typeface="Book Antiqua" pitchFamily="18" charset="0"/>
              </a:rPr>
              <a:t> </a:t>
            </a:r>
            <a:endParaRPr lang="en-US" sz="2400" dirty="0">
              <a:solidFill>
                <a:schemeClr val="bg1"/>
              </a:solidFill>
              <a:latin typeface="Constantia" pitchFamily="18" charset="0"/>
            </a:endParaRPr>
          </a:p>
        </p:txBody>
      </p:sp>
      <p:sp>
        <p:nvSpPr>
          <p:cNvPr id="13330" name="TextBox 34"/>
          <p:cNvSpPr>
            <a:spLocks noChangeArrowheads="1"/>
          </p:cNvSpPr>
          <p:nvPr/>
        </p:nvSpPr>
        <p:spPr bwMode="auto">
          <a:xfrm>
            <a:off x="29946600" y="5562600"/>
            <a:ext cx="13233400" cy="1323975"/>
          </a:xfrm>
          <a:custGeom>
            <a:avLst/>
            <a:gdLst>
              <a:gd name="T0" fmla="*/ 0 w 6858000"/>
              <a:gd name="T1" fmla="*/ 0 h 10587514"/>
              <a:gd name="T2" fmla="*/ 13233838 w 6858000"/>
              <a:gd name="T3" fmla="*/ 0 h 10587514"/>
              <a:gd name="T4" fmla="*/ 13233838 w 6858000"/>
              <a:gd name="T5" fmla="*/ 1323439 h 10587514"/>
              <a:gd name="T6" fmla="*/ 0 w 6858000"/>
              <a:gd name="T7" fmla="*/ 1323439 h 10587514"/>
              <a:gd name="T8" fmla="*/ 0 w 6858000"/>
              <a:gd name="T9" fmla="*/ 0 h 10587514"/>
              <a:gd name="T10" fmla="*/ 0 60000 65536"/>
              <a:gd name="T11" fmla="*/ 0 60000 65536"/>
              <a:gd name="T12" fmla="*/ 0 60000 65536"/>
              <a:gd name="T13" fmla="*/ 0 60000 65536"/>
              <a:gd name="T14" fmla="*/ 0 60000 65536"/>
              <a:gd name="T15" fmla="*/ 0 w 6858000"/>
              <a:gd name="T16" fmla="*/ 0 h 10587514"/>
              <a:gd name="T17" fmla="*/ 6858000 w 6858000"/>
              <a:gd name="T18" fmla="*/ 10587514 h 10587514"/>
            </a:gdLst>
            <a:ahLst/>
            <a:cxnLst>
              <a:cxn ang="T10">
                <a:pos x="T0" y="T1"/>
              </a:cxn>
              <a:cxn ang="T11">
                <a:pos x="T2" y="T3"/>
              </a:cxn>
              <a:cxn ang="T12">
                <a:pos x="T4" y="T5"/>
              </a:cxn>
              <a:cxn ang="T13">
                <a:pos x="T6" y="T7"/>
              </a:cxn>
              <a:cxn ang="T14">
                <a:pos x="T8" y="T9"/>
              </a:cxn>
            </a:cxnLst>
            <a:rect l="T15" t="T16" r="T17" b="T18"/>
            <a:pathLst>
              <a:path w="6858000" h="10587514">
                <a:moveTo>
                  <a:pt x="0" y="0"/>
                </a:moveTo>
                <a:lnTo>
                  <a:pt x="6858000" y="0"/>
                </a:lnTo>
                <a:lnTo>
                  <a:pt x="6858000" y="10587514"/>
                </a:lnTo>
                <a:lnTo>
                  <a:pt x="0" y="10587514"/>
                </a:lnTo>
                <a:lnTo>
                  <a:pt x="0" y="0"/>
                </a:lnTo>
                <a:close/>
              </a:path>
            </a:pathLst>
          </a:custGeom>
          <a:noFill/>
          <a:ln w="9525">
            <a:noFill/>
            <a:miter lim="800000"/>
            <a:headEnd/>
            <a:tailEnd/>
          </a:ln>
        </p:spPr>
        <p:txBody>
          <a:bodyPr>
            <a:spAutoFit/>
          </a:bodyPr>
          <a:lstStyle/>
          <a:p>
            <a:pPr algn="ctr" defTabSz="1371600"/>
            <a:r>
              <a:rPr lang="en-US" sz="4400" b="1" dirty="0">
                <a:solidFill>
                  <a:srgbClr val="FBEBA7"/>
                </a:solidFill>
                <a:latin typeface="Book Antiqua" pitchFamily="18" charset="0"/>
              </a:rPr>
              <a:t>Spectral Relationships:</a:t>
            </a:r>
          </a:p>
          <a:p>
            <a:pPr defTabSz="1371600"/>
            <a:r>
              <a:rPr lang="en-US" sz="3600" b="1" dirty="0">
                <a:solidFill>
                  <a:srgbClr val="FBEBA7"/>
                </a:solidFill>
                <a:latin typeface="Book Antiqua" pitchFamily="18" charset="0"/>
              </a:rPr>
              <a:t>Attribute 	Spectral Prediction             Important Regions</a:t>
            </a:r>
          </a:p>
        </p:txBody>
      </p:sp>
      <p:grpSp>
        <p:nvGrpSpPr>
          <p:cNvPr id="13331" name="Group 18"/>
          <p:cNvGrpSpPr>
            <a:grpSpLocks/>
          </p:cNvGrpSpPr>
          <p:nvPr/>
        </p:nvGrpSpPr>
        <p:grpSpPr bwMode="auto">
          <a:xfrm>
            <a:off x="8229600" y="22026564"/>
            <a:ext cx="5727700" cy="9291637"/>
            <a:chOff x="8229600" y="22026045"/>
            <a:chExt cx="5727341" cy="9292155"/>
          </a:xfrm>
        </p:grpSpPr>
        <p:grpSp>
          <p:nvGrpSpPr>
            <p:cNvPr id="13371" name="Group 26"/>
            <p:cNvGrpSpPr>
              <a:grpSpLocks/>
            </p:cNvGrpSpPr>
            <p:nvPr/>
          </p:nvGrpSpPr>
          <p:grpSpPr bwMode="auto">
            <a:xfrm>
              <a:off x="8229600" y="22026045"/>
              <a:ext cx="5727341" cy="9292155"/>
              <a:chOff x="24453369" y="7180773"/>
              <a:chExt cx="3498112" cy="6237137"/>
            </a:xfrm>
          </p:grpSpPr>
          <p:grpSp>
            <p:nvGrpSpPr>
              <p:cNvPr id="13376" name="Group 27"/>
              <p:cNvGrpSpPr>
                <a:grpSpLocks/>
              </p:cNvGrpSpPr>
              <p:nvPr/>
            </p:nvGrpSpPr>
            <p:grpSpPr bwMode="auto">
              <a:xfrm>
                <a:off x="24453369" y="7180773"/>
                <a:ext cx="3498112" cy="6237137"/>
                <a:chOff x="24453369" y="7162799"/>
                <a:chExt cx="3498112" cy="6237137"/>
              </a:xfrm>
            </p:grpSpPr>
            <p:pic>
              <p:nvPicPr>
                <p:cNvPr id="32" name="Picture 31" descr="NewHampshireMapUsgs2010Feb_2446.jpg"/>
                <p:cNvPicPr>
                  <a:picLocks noChangeAspect="1"/>
                </p:cNvPicPr>
                <p:nvPr/>
              </p:nvPicPr>
              <p:blipFill>
                <a:blip r:embed="rId3" cstate="print"/>
                <a:srcRect l="8333" t="8120" r="8333" b="4588"/>
                <a:stretch>
                  <a:fillRect/>
                </a:stretch>
              </p:blipFill>
              <p:spPr>
                <a:xfrm>
                  <a:off x="24453369" y="7162799"/>
                  <a:ext cx="3498112" cy="5715000"/>
                </a:xfrm>
                <a:prstGeom prst="roundRect">
                  <a:avLst>
                    <a:gd name="adj" fmla="val 9091"/>
                  </a:avLst>
                </a:prstGeom>
                <a:ln>
                  <a:noFill/>
                </a:ln>
                <a:effectLst/>
              </p:spPr>
            </p:pic>
            <p:sp>
              <p:nvSpPr>
                <p:cNvPr id="33" name="TextBox 32"/>
                <p:cNvSpPr txBox="1"/>
                <p:nvPr/>
              </p:nvSpPr>
              <p:spPr>
                <a:xfrm>
                  <a:off x="24473730" y="12874580"/>
                  <a:ext cx="2791315" cy="525356"/>
                </a:xfrm>
                <a:prstGeom prst="roundRect">
                  <a:avLst/>
                </a:prstGeom>
                <a:noFill/>
              </p:spPr>
              <p:txBody>
                <a:bodyPr>
                  <a:spAutoFit/>
                </a:bodyPr>
                <a:lstStyle/>
                <a:p>
                  <a:pPr defTabSz="4389120" fontAlgn="auto">
                    <a:spcBef>
                      <a:spcPts val="0"/>
                    </a:spcBef>
                    <a:spcAft>
                      <a:spcPts val="0"/>
                    </a:spcAft>
                    <a:defRPr/>
                  </a:pPr>
                  <a:r>
                    <a:rPr lang="en-US" sz="2000" b="1" dirty="0">
                      <a:solidFill>
                        <a:schemeClr val="bg1"/>
                      </a:solidFill>
                      <a:latin typeface="+mj-lt"/>
                      <a:cs typeface="+mn-cs"/>
                    </a:rPr>
                    <a:t>Figure </a:t>
                  </a:r>
                  <a:r>
                    <a:rPr lang="en-US" sz="2000" b="1" dirty="0" smtClean="0">
                      <a:solidFill>
                        <a:schemeClr val="bg1"/>
                      </a:solidFill>
                      <a:latin typeface="+mj-lt"/>
                      <a:cs typeface="+mn-cs"/>
                    </a:rPr>
                    <a:t>1: </a:t>
                  </a:r>
                  <a:r>
                    <a:rPr lang="en-US" sz="2000" dirty="0">
                      <a:solidFill>
                        <a:schemeClr val="bg1"/>
                      </a:solidFill>
                      <a:latin typeface="+mj-lt"/>
                      <a:cs typeface="+mn-cs"/>
                    </a:rPr>
                    <a:t>Site location within New Hampshire.</a:t>
                  </a:r>
                  <a:endParaRPr lang="en-US" sz="2000" dirty="0">
                    <a:solidFill>
                      <a:schemeClr val="bg1"/>
                    </a:solidFill>
                    <a:latin typeface="+mn-lt"/>
                    <a:cs typeface="+mn-cs"/>
                  </a:endParaRPr>
                </a:p>
              </p:txBody>
            </p:sp>
          </p:grpSp>
          <p:sp>
            <p:nvSpPr>
              <p:cNvPr id="13377" name="TextBox 30"/>
              <p:cNvSpPr>
                <a:spLocks noChangeArrowheads="1"/>
              </p:cNvSpPr>
              <p:nvPr/>
            </p:nvSpPr>
            <p:spPr bwMode="auto">
              <a:xfrm>
                <a:off x="24473371" y="8945188"/>
                <a:ext cx="1832344" cy="249984"/>
              </a:xfrm>
              <a:prstGeom prst="roundRect">
                <a:avLst>
                  <a:gd name="adj" fmla="val 16667"/>
                </a:avLst>
              </a:prstGeom>
              <a:noFill/>
              <a:ln w="9525">
                <a:noFill/>
                <a:round/>
                <a:headEnd/>
                <a:tailEnd/>
              </a:ln>
            </p:spPr>
            <p:txBody>
              <a:bodyPr>
                <a:spAutoFit/>
              </a:bodyPr>
              <a:lstStyle/>
              <a:p>
                <a:r>
                  <a:rPr lang="en-US" sz="1600">
                    <a:latin typeface="Constantia" pitchFamily="18" charset="0"/>
                  </a:rPr>
                  <a:t>Lamprey River Watershed</a:t>
                </a:r>
              </a:p>
            </p:txBody>
          </p:sp>
        </p:grpSp>
        <p:grpSp>
          <p:nvGrpSpPr>
            <p:cNvPr id="13372" name="Group 14"/>
            <p:cNvGrpSpPr>
              <a:grpSpLocks/>
            </p:cNvGrpSpPr>
            <p:nvPr/>
          </p:nvGrpSpPr>
          <p:grpSpPr bwMode="auto">
            <a:xfrm>
              <a:off x="8520095" y="25028174"/>
              <a:ext cx="4339124" cy="4353168"/>
              <a:chOff x="22735815" y="8732541"/>
              <a:chExt cx="4339124" cy="4353168"/>
            </a:xfrm>
          </p:grpSpPr>
          <p:sp>
            <p:nvSpPr>
              <p:cNvPr id="3" name="Oval 2"/>
              <p:cNvSpPr/>
              <p:nvPr/>
            </p:nvSpPr>
            <p:spPr>
              <a:xfrm>
                <a:off x="25954493" y="12268101"/>
                <a:ext cx="1120446" cy="817608"/>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cxnSp>
            <p:nvCxnSpPr>
              <p:cNvPr id="11" name="Straight Connector 10"/>
              <p:cNvCxnSpPr/>
              <p:nvPr/>
            </p:nvCxnSpPr>
            <p:spPr>
              <a:xfrm>
                <a:off x="22735815" y="8732541"/>
                <a:ext cx="2108068" cy="0"/>
              </a:xfrm>
              <a:prstGeom prst="line">
                <a:avLst/>
              </a:prstGeom>
              <a:ln>
                <a:solidFill>
                  <a:srgbClr val="FFC000"/>
                </a:solidFill>
              </a:ln>
            </p:spPr>
            <p:style>
              <a:lnRef idx="2">
                <a:schemeClr val="accent3"/>
              </a:lnRef>
              <a:fillRef idx="0">
                <a:schemeClr val="accent3"/>
              </a:fillRef>
              <a:effectRef idx="1">
                <a:schemeClr val="accent3"/>
              </a:effectRef>
              <a:fontRef idx="minor">
                <a:schemeClr val="tx1"/>
              </a:fontRef>
            </p:style>
          </p:cxnSp>
          <p:cxnSp>
            <p:nvCxnSpPr>
              <p:cNvPr id="13" name="Straight Arrow Connector 12"/>
              <p:cNvCxnSpPr/>
              <p:nvPr/>
            </p:nvCxnSpPr>
            <p:spPr>
              <a:xfrm>
                <a:off x="24843883" y="8732541"/>
                <a:ext cx="1295319" cy="3535560"/>
              </a:xfrm>
              <a:prstGeom prst="straightConnector1">
                <a:avLst/>
              </a:prstGeom>
              <a:ln>
                <a:solidFill>
                  <a:srgbClr val="FFC000"/>
                </a:solidFill>
                <a:tailEnd type="arrow"/>
              </a:ln>
            </p:spPr>
            <p:style>
              <a:lnRef idx="2">
                <a:schemeClr val="accent3"/>
              </a:lnRef>
              <a:fillRef idx="0">
                <a:schemeClr val="accent3"/>
              </a:fillRef>
              <a:effectRef idx="1">
                <a:schemeClr val="accent3"/>
              </a:effectRef>
              <a:fontRef idx="minor">
                <a:schemeClr val="tx1"/>
              </a:fontRef>
            </p:style>
          </p:cxnSp>
        </p:grpSp>
      </p:grpSp>
      <p:grpSp>
        <p:nvGrpSpPr>
          <p:cNvPr id="13332" name="Group 7"/>
          <p:cNvGrpSpPr>
            <a:grpSpLocks/>
          </p:cNvGrpSpPr>
          <p:nvPr/>
        </p:nvGrpSpPr>
        <p:grpSpPr bwMode="auto">
          <a:xfrm>
            <a:off x="15494000" y="6269038"/>
            <a:ext cx="6556375" cy="14266862"/>
            <a:chOff x="21704298" y="15592656"/>
            <a:chExt cx="6811632" cy="14823808"/>
          </a:xfrm>
        </p:grpSpPr>
        <p:sp>
          <p:nvSpPr>
            <p:cNvPr id="44" name="TextBox 43"/>
            <p:cNvSpPr txBox="1"/>
            <p:nvPr/>
          </p:nvSpPr>
          <p:spPr>
            <a:xfrm>
              <a:off x="21704298" y="20135303"/>
              <a:ext cx="6811632" cy="707623"/>
            </a:xfrm>
            <a:prstGeom prst="rect">
              <a:avLst/>
            </a:prstGeom>
            <a:noFill/>
          </p:spPr>
          <p:txBody>
            <a:bodyPr>
              <a:spAutoFit/>
            </a:bodyPr>
            <a:lstStyle/>
            <a:p>
              <a:pPr defTabSz="4389120" fontAlgn="auto">
                <a:spcBef>
                  <a:spcPts val="0"/>
                </a:spcBef>
                <a:spcAft>
                  <a:spcPts val="0"/>
                </a:spcAft>
                <a:defRPr/>
              </a:pPr>
              <a:r>
                <a:rPr lang="en-US" sz="2000" b="1" dirty="0">
                  <a:solidFill>
                    <a:schemeClr val="bg1"/>
                  </a:solidFill>
                  <a:latin typeface="+mj-lt"/>
                  <a:cs typeface="+mn-cs"/>
                </a:rPr>
                <a:t>Photo 1:</a:t>
              </a:r>
              <a:r>
                <a:rPr lang="en-US" sz="2000" dirty="0">
                  <a:solidFill>
                    <a:schemeClr val="bg1"/>
                  </a:solidFill>
                  <a:latin typeface="+mj-lt"/>
                  <a:cs typeface="+mn-cs"/>
                </a:rPr>
                <a:t> UNH wants to cut my grass?  Collecting biomass at one of our sites located in Deerfield, NH.  </a:t>
              </a:r>
              <a:r>
                <a:rPr lang="en-US" sz="1600" dirty="0">
                  <a:solidFill>
                    <a:schemeClr val="bg1"/>
                  </a:solidFill>
                  <a:latin typeface="+mj-lt"/>
                  <a:cs typeface="+mn-cs"/>
                </a:rPr>
                <a:t>(Photo by  L. Lepine)</a:t>
              </a:r>
              <a:endParaRPr lang="en-US" sz="1600" b="1" dirty="0">
                <a:solidFill>
                  <a:schemeClr val="bg1"/>
                </a:solidFill>
                <a:latin typeface="+mj-lt"/>
                <a:cs typeface="+mn-cs"/>
              </a:endParaRPr>
            </a:p>
          </p:txBody>
        </p:sp>
        <p:pic>
          <p:nvPicPr>
            <p:cNvPr id="13368" name="Picture 5"/>
            <p:cNvPicPr>
              <a:picLocks noChangeAspect="1"/>
            </p:cNvPicPr>
            <p:nvPr/>
          </p:nvPicPr>
          <p:blipFill>
            <a:blip r:embed="rId4"/>
            <a:srcRect/>
            <a:stretch>
              <a:fillRect/>
            </a:stretch>
          </p:blipFill>
          <p:spPr bwMode="auto">
            <a:xfrm>
              <a:off x="22255420" y="21249319"/>
              <a:ext cx="5176188" cy="7793361"/>
            </a:xfrm>
            <a:prstGeom prst="rect">
              <a:avLst/>
            </a:prstGeom>
            <a:noFill/>
            <a:ln w="9525">
              <a:noFill/>
              <a:miter lim="800000"/>
              <a:headEnd/>
              <a:tailEnd/>
            </a:ln>
          </p:spPr>
        </p:pic>
        <p:pic>
          <p:nvPicPr>
            <p:cNvPr id="13369" name="Picture 6"/>
            <p:cNvPicPr>
              <a:picLocks noChangeAspect="1"/>
            </p:cNvPicPr>
            <p:nvPr/>
          </p:nvPicPr>
          <p:blipFill>
            <a:blip r:embed="rId5"/>
            <a:srcRect/>
            <a:stretch>
              <a:fillRect/>
            </a:stretch>
          </p:blipFill>
          <p:spPr bwMode="auto">
            <a:xfrm>
              <a:off x="21704298" y="15592656"/>
              <a:ext cx="6811632" cy="4524144"/>
            </a:xfrm>
            <a:prstGeom prst="rect">
              <a:avLst/>
            </a:prstGeom>
            <a:noFill/>
            <a:ln w="9525">
              <a:noFill/>
              <a:miter lim="800000"/>
              <a:headEnd/>
              <a:tailEnd/>
            </a:ln>
          </p:spPr>
        </p:pic>
        <p:sp>
          <p:nvSpPr>
            <p:cNvPr id="38" name="TextBox 37"/>
            <p:cNvSpPr txBox="1"/>
            <p:nvPr/>
          </p:nvSpPr>
          <p:spPr>
            <a:xfrm>
              <a:off x="22326087" y="29054000"/>
              <a:ext cx="5177170" cy="1362464"/>
            </a:xfrm>
            <a:prstGeom prst="rect">
              <a:avLst/>
            </a:prstGeom>
            <a:noFill/>
          </p:spPr>
          <p:txBody>
            <a:bodyPr>
              <a:spAutoFit/>
            </a:bodyPr>
            <a:lstStyle/>
            <a:p>
              <a:r>
                <a:rPr lang="en-US" sz="2000" b="1" dirty="0">
                  <a:solidFill>
                    <a:schemeClr val="bg1"/>
                  </a:solidFill>
                  <a:latin typeface="Calibri" pitchFamily="34" charset="0"/>
                </a:rPr>
                <a:t>Photo 2:</a:t>
              </a:r>
              <a:r>
                <a:rPr lang="en-US" sz="2000" dirty="0">
                  <a:solidFill>
                    <a:schemeClr val="bg1"/>
                  </a:solidFill>
                  <a:latin typeface="Calibri" pitchFamily="34" charset="0"/>
                </a:rPr>
                <a:t> Collecting field measurements of hayfield canopy reflectance with a portable field spectrometer at the UNH Fairchild  Dairy, Durham, NH. </a:t>
              </a:r>
              <a:r>
                <a:rPr lang="en-US" sz="1600" dirty="0">
                  <a:solidFill>
                    <a:schemeClr val="bg1"/>
                  </a:solidFill>
                  <a:latin typeface="Calibri" pitchFamily="34" charset="0"/>
                </a:rPr>
                <a:t> (Photo by L. Lepine)</a:t>
              </a:r>
              <a:endParaRPr lang="en-US" sz="2000" b="1" dirty="0">
                <a:solidFill>
                  <a:schemeClr val="bg1"/>
                </a:solidFill>
                <a:latin typeface="Calibri" pitchFamily="34" charset="0"/>
              </a:endParaRPr>
            </a:p>
          </p:txBody>
        </p:sp>
      </p:grpSp>
      <p:pic>
        <p:nvPicPr>
          <p:cNvPr id="13333" name="Picture 8"/>
          <p:cNvPicPr>
            <a:picLocks noChangeAspect="1"/>
          </p:cNvPicPr>
          <p:nvPr/>
        </p:nvPicPr>
        <p:blipFill>
          <a:blip r:embed="rId6"/>
          <a:srcRect/>
          <a:stretch>
            <a:fillRect/>
          </a:stretch>
        </p:blipFill>
        <p:spPr bwMode="auto">
          <a:xfrm>
            <a:off x="35550475" y="1931988"/>
            <a:ext cx="2836863" cy="2838450"/>
          </a:xfrm>
          <a:prstGeom prst="rect">
            <a:avLst/>
          </a:prstGeom>
          <a:noFill/>
          <a:ln w="9525">
            <a:noFill/>
            <a:miter lim="800000"/>
            <a:headEnd/>
            <a:tailEnd/>
          </a:ln>
        </p:spPr>
      </p:pic>
      <p:pic>
        <p:nvPicPr>
          <p:cNvPr id="13334" name="Picture 9"/>
          <p:cNvPicPr>
            <a:picLocks noChangeAspect="1"/>
          </p:cNvPicPr>
          <p:nvPr/>
        </p:nvPicPr>
        <p:blipFill>
          <a:blip r:embed="rId7"/>
          <a:srcRect/>
          <a:stretch>
            <a:fillRect/>
          </a:stretch>
        </p:blipFill>
        <p:spPr bwMode="auto">
          <a:xfrm>
            <a:off x="30408563" y="2651125"/>
            <a:ext cx="4622800" cy="2119313"/>
          </a:xfrm>
          <a:prstGeom prst="rect">
            <a:avLst/>
          </a:prstGeom>
          <a:noFill/>
          <a:ln w="9525">
            <a:noFill/>
            <a:miter lim="800000"/>
            <a:headEnd/>
            <a:tailEnd/>
          </a:ln>
        </p:spPr>
      </p:pic>
      <p:sp>
        <p:nvSpPr>
          <p:cNvPr id="42" name="TextBox 41"/>
          <p:cNvSpPr txBox="1"/>
          <p:nvPr/>
        </p:nvSpPr>
        <p:spPr>
          <a:xfrm>
            <a:off x="29873575" y="27652663"/>
            <a:ext cx="13233400" cy="769937"/>
          </a:xfrm>
          <a:custGeom>
            <a:avLst/>
            <a:gdLst>
              <a:gd name="connsiteX0" fmla="*/ 0 w 6858000"/>
              <a:gd name="connsiteY0" fmla="*/ 0 h 10587514"/>
              <a:gd name="connsiteX1" fmla="*/ 6858000 w 6858000"/>
              <a:gd name="connsiteY1" fmla="*/ 0 h 10587514"/>
              <a:gd name="connsiteX2" fmla="*/ 6858000 w 6858000"/>
              <a:gd name="connsiteY2" fmla="*/ 10587514 h 10587514"/>
              <a:gd name="connsiteX3" fmla="*/ 0 w 6858000"/>
              <a:gd name="connsiteY3" fmla="*/ 10587514 h 10587514"/>
              <a:gd name="connsiteX4" fmla="*/ 0 w 6858000"/>
              <a:gd name="connsiteY4" fmla="*/ 0 h 10587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8000" h="10587514">
                <a:moveTo>
                  <a:pt x="0" y="0"/>
                </a:moveTo>
                <a:lnTo>
                  <a:pt x="6858000" y="0"/>
                </a:lnTo>
                <a:lnTo>
                  <a:pt x="6858000" y="10587514"/>
                </a:lnTo>
                <a:lnTo>
                  <a:pt x="0" y="10587514"/>
                </a:lnTo>
                <a:lnTo>
                  <a:pt x="0" y="0"/>
                </a:lnTo>
                <a:close/>
              </a:path>
            </a:pathLst>
          </a:custGeom>
          <a:noFill/>
        </p:spPr>
        <p:txBody>
          <a:bodyPr>
            <a:spAutoFit/>
          </a:bodyPr>
          <a:lstStyle/>
          <a:p>
            <a:pPr defTabSz="1371600" fontAlgn="auto">
              <a:spcBef>
                <a:spcPts val="0"/>
              </a:spcBef>
              <a:spcAft>
                <a:spcPts val="0"/>
              </a:spcAft>
              <a:defRPr/>
            </a:pPr>
            <a:r>
              <a:rPr lang="en-US" sz="4400" b="1" dirty="0">
                <a:solidFill>
                  <a:srgbClr val="FBEBA7"/>
                </a:solidFill>
                <a:effectLst>
                  <a:outerShdw blurRad="38100" dist="38100" dir="2700000" algn="tl">
                    <a:srgbClr val="000000">
                      <a:alpha val="43137"/>
                    </a:srgbClr>
                  </a:outerShdw>
                </a:effectLst>
                <a:latin typeface="+mn-lt"/>
                <a:cs typeface="+mn-cs"/>
              </a:rPr>
              <a:t>Looking Forward:</a:t>
            </a:r>
          </a:p>
        </p:txBody>
      </p:sp>
      <p:sp>
        <p:nvSpPr>
          <p:cNvPr id="49" name="TextBox 48"/>
          <p:cNvSpPr txBox="1"/>
          <p:nvPr/>
        </p:nvSpPr>
        <p:spPr>
          <a:xfrm>
            <a:off x="15584488" y="29689425"/>
            <a:ext cx="12793662" cy="1311275"/>
          </a:xfrm>
          <a:prstGeom prst="rect">
            <a:avLst/>
          </a:prstGeom>
          <a:noFill/>
        </p:spPr>
        <p:txBody>
          <a:bodyPr>
            <a:spAutoFit/>
          </a:bodyPr>
          <a:lstStyle/>
          <a:p>
            <a:r>
              <a:rPr lang="en-US" sz="2000" b="1" dirty="0">
                <a:solidFill>
                  <a:schemeClr val="bg1"/>
                </a:solidFill>
                <a:latin typeface="Calibri" pitchFamily="34" charset="0"/>
              </a:rPr>
              <a:t>Figure </a:t>
            </a:r>
            <a:r>
              <a:rPr lang="en-US" sz="2000" b="1" dirty="0" smtClean="0">
                <a:solidFill>
                  <a:schemeClr val="bg1"/>
                </a:solidFill>
                <a:latin typeface="Calibri" pitchFamily="34" charset="0"/>
              </a:rPr>
              <a:t>2:  </a:t>
            </a:r>
            <a:r>
              <a:rPr lang="en-US" sz="2000" dirty="0">
                <a:solidFill>
                  <a:schemeClr val="bg1"/>
                </a:solidFill>
                <a:latin typeface="Calibri" pitchFamily="34" charset="0"/>
              </a:rPr>
              <a:t>Averaged spectral reflectance curves of grass canopies by management regime.  Curves represent over 3500 individual spectra taken at 18 sites located within the Lamprey River watershed.  Average spectral reflectance differs significantly (P&lt;0.003) for several regions ( 750-920nm*, 920-1150nm, 1151-1350nm**)in the NIR plateau .  *Hay fields and pasture P=0.0165. **Hay field and pasture P=0.6933.</a:t>
            </a:r>
            <a:endParaRPr lang="en-US" sz="1600" b="1" dirty="0">
              <a:solidFill>
                <a:schemeClr val="bg1"/>
              </a:solidFill>
              <a:latin typeface="Calibri" pitchFamily="34" charset="0"/>
            </a:endParaRPr>
          </a:p>
        </p:txBody>
      </p:sp>
      <p:graphicFrame>
        <p:nvGraphicFramePr>
          <p:cNvPr id="47" name="Chart 46"/>
          <p:cNvGraphicFramePr>
            <a:graphicFrameLocks/>
          </p:cNvGraphicFramePr>
          <p:nvPr>
            <p:extLst>
              <p:ext uri="{D42A27DB-BD31-4B8C-83A1-F6EECF244321}">
                <p14:modId xmlns:p14="http://schemas.microsoft.com/office/powerpoint/2010/main" val="3380834503"/>
              </p:ext>
            </p:extLst>
          </p:nvPr>
        </p:nvGraphicFramePr>
        <p:xfrm>
          <a:off x="15422165" y="22219951"/>
          <a:ext cx="13076635" cy="7316089"/>
        </p:xfrm>
        <a:graphic>
          <a:graphicData uri="http://schemas.openxmlformats.org/drawingml/2006/chart">
            <c:chart xmlns:c="http://schemas.openxmlformats.org/drawingml/2006/chart" xmlns:r="http://schemas.openxmlformats.org/officeDocument/2006/relationships" r:id="rId8"/>
          </a:graphicData>
        </a:graphic>
      </p:graphicFrame>
      <p:grpSp>
        <p:nvGrpSpPr>
          <p:cNvPr id="13352" name="Group 78"/>
          <p:cNvGrpSpPr>
            <a:grpSpLocks/>
          </p:cNvGrpSpPr>
          <p:nvPr/>
        </p:nvGrpSpPr>
        <p:grpSpPr bwMode="auto">
          <a:xfrm>
            <a:off x="40233600" y="8158162"/>
            <a:ext cx="1295400" cy="3286125"/>
            <a:chOff x="40614600" y="17820620"/>
            <a:chExt cx="1295400" cy="3286780"/>
          </a:xfrm>
        </p:grpSpPr>
        <p:sp>
          <p:nvSpPr>
            <p:cNvPr id="80" name="Rectangle 79"/>
            <p:cNvSpPr/>
            <p:nvPr/>
          </p:nvSpPr>
          <p:spPr>
            <a:xfrm>
              <a:off x="40614600" y="18287438"/>
              <a:ext cx="228600" cy="28199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81" name="Rectangle 80"/>
            <p:cNvSpPr/>
            <p:nvPr/>
          </p:nvSpPr>
          <p:spPr>
            <a:xfrm>
              <a:off x="41529000" y="17820620"/>
              <a:ext cx="381000" cy="3286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grpSp>
      <p:grpSp>
        <p:nvGrpSpPr>
          <p:cNvPr id="13353" name="Group 82"/>
          <p:cNvGrpSpPr>
            <a:grpSpLocks/>
          </p:cNvGrpSpPr>
          <p:nvPr/>
        </p:nvGrpSpPr>
        <p:grpSpPr bwMode="auto">
          <a:xfrm>
            <a:off x="40614600" y="7924800"/>
            <a:ext cx="1295400" cy="3286125"/>
            <a:chOff x="40614600" y="17820620"/>
            <a:chExt cx="1295400" cy="3286780"/>
          </a:xfrm>
        </p:grpSpPr>
        <p:sp>
          <p:nvSpPr>
            <p:cNvPr id="84" name="Rectangle 83"/>
            <p:cNvSpPr/>
            <p:nvPr/>
          </p:nvSpPr>
          <p:spPr>
            <a:xfrm>
              <a:off x="40614600" y="18287438"/>
              <a:ext cx="228600" cy="28199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85" name="Rectangle 84"/>
            <p:cNvSpPr/>
            <p:nvPr/>
          </p:nvSpPr>
          <p:spPr>
            <a:xfrm>
              <a:off x="41529000" y="17820620"/>
              <a:ext cx="381000" cy="3286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grpSp>
      <p:sp>
        <p:nvSpPr>
          <p:cNvPr id="13358" name="TextBox 25"/>
          <p:cNvSpPr txBox="1">
            <a:spLocks noChangeArrowheads="1"/>
          </p:cNvSpPr>
          <p:nvPr/>
        </p:nvSpPr>
        <p:spPr bwMode="auto">
          <a:xfrm>
            <a:off x="29946600" y="28511500"/>
            <a:ext cx="12877800" cy="1739900"/>
          </a:xfrm>
          <a:prstGeom prst="rect">
            <a:avLst/>
          </a:prstGeom>
          <a:noFill/>
          <a:ln w="9525">
            <a:noFill/>
            <a:miter lim="800000"/>
            <a:headEnd/>
            <a:tailEnd/>
          </a:ln>
        </p:spPr>
        <p:txBody>
          <a:bodyPr>
            <a:spAutoFit/>
          </a:bodyPr>
          <a:lstStyle/>
          <a:p>
            <a:r>
              <a:rPr lang="en-US" sz="3600" dirty="0">
                <a:solidFill>
                  <a:schemeClr val="bg1"/>
                </a:solidFill>
                <a:latin typeface="Constantia" pitchFamily="18" charset="0"/>
              </a:rPr>
              <a:t>Future efforts  will focus using the relationships shown here to predict NPP, scaling  these predictions to the watershed scale, and interpreting any observed spatial patterns in NPP.</a:t>
            </a:r>
          </a:p>
        </p:txBody>
      </p:sp>
      <p:grpSp>
        <p:nvGrpSpPr>
          <p:cNvPr id="12" name="Group 11"/>
          <p:cNvGrpSpPr/>
          <p:nvPr/>
        </p:nvGrpSpPr>
        <p:grpSpPr>
          <a:xfrm>
            <a:off x="29794200" y="22699663"/>
            <a:ext cx="13182600" cy="4572000"/>
            <a:chOff x="29641800" y="22699663"/>
            <a:chExt cx="13182600" cy="4572000"/>
          </a:xfrm>
        </p:grpSpPr>
        <p:sp>
          <p:nvSpPr>
            <p:cNvPr id="13346" name="TextBox 67"/>
            <p:cNvSpPr txBox="1">
              <a:spLocks noChangeArrowheads="1"/>
            </p:cNvSpPr>
            <p:nvPr/>
          </p:nvSpPr>
          <p:spPr bwMode="auto">
            <a:xfrm>
              <a:off x="29641800" y="22707600"/>
              <a:ext cx="2581275" cy="954088"/>
            </a:xfrm>
            <a:prstGeom prst="rect">
              <a:avLst/>
            </a:prstGeom>
            <a:noFill/>
            <a:ln w="9525">
              <a:noFill/>
              <a:miter lim="800000"/>
              <a:headEnd/>
              <a:tailEnd/>
            </a:ln>
          </p:spPr>
          <p:txBody>
            <a:bodyPr wrap="square">
              <a:spAutoFit/>
            </a:bodyPr>
            <a:lstStyle/>
            <a:p>
              <a:r>
                <a:rPr lang="en-US" sz="2800" dirty="0">
                  <a:solidFill>
                    <a:srgbClr val="FBEBA7"/>
                  </a:solidFill>
                  <a:latin typeface="Constantia" pitchFamily="18" charset="0"/>
                </a:rPr>
                <a:t>Foliar Water Content</a:t>
              </a:r>
            </a:p>
          </p:txBody>
        </p:sp>
        <p:grpSp>
          <p:nvGrpSpPr>
            <p:cNvPr id="6" name="Group 5"/>
            <p:cNvGrpSpPr/>
            <p:nvPr/>
          </p:nvGrpSpPr>
          <p:grpSpPr>
            <a:xfrm>
              <a:off x="29652913" y="22699663"/>
              <a:ext cx="13171487" cy="4572000"/>
              <a:chOff x="29652913" y="12420600"/>
              <a:chExt cx="13171487" cy="4572000"/>
            </a:xfrm>
          </p:grpSpPr>
          <p:sp>
            <p:nvSpPr>
              <p:cNvPr id="93" name="TextBox 92"/>
              <p:cNvSpPr txBox="1"/>
              <p:nvPr/>
            </p:nvSpPr>
            <p:spPr>
              <a:xfrm>
                <a:off x="29652913" y="13411200"/>
                <a:ext cx="2790825" cy="2308225"/>
              </a:xfrm>
              <a:prstGeom prst="rect">
                <a:avLst/>
              </a:prstGeom>
              <a:noFill/>
            </p:spPr>
            <p:txBody>
              <a:bodyPr>
                <a:spAutoFit/>
              </a:bodyPr>
              <a:lstStyle/>
              <a:p>
                <a:pPr defTabSz="4389120" fontAlgn="auto">
                  <a:spcBef>
                    <a:spcPts val="0"/>
                  </a:spcBef>
                  <a:spcAft>
                    <a:spcPts val="0"/>
                  </a:spcAft>
                  <a:defRPr/>
                </a:pPr>
                <a:r>
                  <a:rPr lang="en-US" sz="1600" dirty="0">
                    <a:solidFill>
                      <a:schemeClr val="bg1"/>
                    </a:solidFill>
                    <a:latin typeface="+mj-lt"/>
                    <a:cs typeface="+mn-cs"/>
                  </a:rPr>
                  <a:t>Prediction and importance plots based on PLS regression  of 5</a:t>
                </a:r>
                <a:r>
                  <a:rPr lang="en-US" sz="1600" dirty="0" smtClean="0">
                    <a:solidFill>
                      <a:schemeClr val="bg1"/>
                    </a:solidFill>
                    <a:latin typeface="+mj-lt"/>
                    <a:cs typeface="+mn-cs"/>
                  </a:rPr>
                  <a:t> </a:t>
                </a:r>
                <a:r>
                  <a:rPr lang="en-US" sz="1600" dirty="0">
                    <a:solidFill>
                      <a:schemeClr val="bg1"/>
                    </a:solidFill>
                    <a:latin typeface="+mj-lt"/>
                    <a:cs typeface="+mn-cs"/>
                  </a:rPr>
                  <a:t>extracted factors . Sample size, </a:t>
                </a:r>
                <a:r>
                  <a:rPr lang="en-US" sz="1600" dirty="0" smtClean="0">
                    <a:solidFill>
                      <a:schemeClr val="bg1"/>
                    </a:solidFill>
                    <a:latin typeface="+mj-lt"/>
                    <a:cs typeface="+mn-cs"/>
                  </a:rPr>
                  <a:t>n=29;  </a:t>
                </a:r>
                <a:r>
                  <a:rPr lang="en-US" sz="1600" dirty="0">
                    <a:solidFill>
                      <a:schemeClr val="bg1"/>
                    </a:solidFill>
                    <a:latin typeface="+mj-lt"/>
                    <a:cs typeface="+mn-cs"/>
                  </a:rPr>
                  <a:t>Root mean </a:t>
                </a:r>
                <a:r>
                  <a:rPr lang="en-US" sz="1600" dirty="0" smtClean="0">
                    <a:solidFill>
                      <a:schemeClr val="bg1"/>
                    </a:solidFill>
                    <a:latin typeface="+mj-lt"/>
                    <a:cs typeface="+mn-cs"/>
                  </a:rPr>
                  <a:t>PRESS=1.02361. </a:t>
                </a:r>
                <a:r>
                  <a:rPr lang="en-US" sz="1600" dirty="0">
                    <a:solidFill>
                      <a:schemeClr val="bg1"/>
                    </a:solidFill>
                    <a:latin typeface="+mj-lt"/>
                    <a:cs typeface="+mn-cs"/>
                  </a:rPr>
                  <a:t>Regions of influence include the blue green transition zone, chlorophyll absorption well, red edge, and NIR plateau. </a:t>
                </a:r>
              </a:p>
            </p:txBody>
          </p:sp>
          <p:graphicFrame>
            <p:nvGraphicFramePr>
              <p:cNvPr id="79" name="Chart 78"/>
              <p:cNvGraphicFramePr/>
              <p:nvPr>
                <p:extLst>
                  <p:ext uri="{D42A27DB-BD31-4B8C-83A1-F6EECF244321}">
                    <p14:modId xmlns:p14="http://schemas.microsoft.com/office/powerpoint/2010/main" val="2784508383"/>
                  </p:ext>
                </p:extLst>
              </p:nvPr>
            </p:nvGraphicFramePr>
            <p:xfrm>
              <a:off x="32461200" y="12420600"/>
              <a:ext cx="5029200" cy="4572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82" name="Chart 81"/>
              <p:cNvGraphicFramePr/>
              <p:nvPr>
                <p:extLst>
                  <p:ext uri="{D42A27DB-BD31-4B8C-83A1-F6EECF244321}">
                    <p14:modId xmlns:p14="http://schemas.microsoft.com/office/powerpoint/2010/main" val="3183885650"/>
                  </p:ext>
                </p:extLst>
              </p:nvPr>
            </p:nvGraphicFramePr>
            <p:xfrm>
              <a:off x="37795200" y="12420600"/>
              <a:ext cx="5029200" cy="4572000"/>
            </p:xfrm>
            <a:graphic>
              <a:graphicData uri="http://schemas.openxmlformats.org/drawingml/2006/chart">
                <c:chart xmlns:c="http://schemas.openxmlformats.org/drawingml/2006/chart" xmlns:r="http://schemas.openxmlformats.org/officeDocument/2006/relationships" r:id="rId10"/>
              </a:graphicData>
            </a:graphic>
          </p:graphicFrame>
        </p:grpSp>
      </p:grpSp>
      <p:grpSp>
        <p:nvGrpSpPr>
          <p:cNvPr id="8" name="Group 7"/>
          <p:cNvGrpSpPr/>
          <p:nvPr/>
        </p:nvGrpSpPr>
        <p:grpSpPr>
          <a:xfrm>
            <a:off x="29816862" y="17418952"/>
            <a:ext cx="13159938" cy="4712385"/>
            <a:chOff x="29651324" y="17418952"/>
            <a:chExt cx="13159938" cy="4712385"/>
          </a:xfrm>
        </p:grpSpPr>
        <p:sp>
          <p:nvSpPr>
            <p:cNvPr id="13347" name="TextBox 68"/>
            <p:cNvSpPr txBox="1">
              <a:spLocks noChangeArrowheads="1"/>
            </p:cNvSpPr>
            <p:nvPr/>
          </p:nvSpPr>
          <p:spPr bwMode="auto">
            <a:xfrm>
              <a:off x="29676725" y="17418952"/>
              <a:ext cx="2311400" cy="523875"/>
            </a:xfrm>
            <a:prstGeom prst="rect">
              <a:avLst/>
            </a:prstGeom>
            <a:noFill/>
            <a:ln w="9525">
              <a:noFill/>
              <a:miter lim="800000"/>
              <a:headEnd/>
              <a:tailEnd/>
            </a:ln>
          </p:spPr>
          <p:txBody>
            <a:bodyPr>
              <a:spAutoFit/>
            </a:bodyPr>
            <a:lstStyle/>
            <a:p>
              <a:r>
                <a:rPr lang="en-US" sz="2800" dirty="0" smtClean="0">
                  <a:solidFill>
                    <a:srgbClr val="FBEBA7"/>
                  </a:solidFill>
                  <a:latin typeface="Constantia" pitchFamily="18" charset="0"/>
                </a:rPr>
                <a:t>Dry Biomass</a:t>
              </a:r>
              <a:endParaRPr lang="en-US" sz="2800" dirty="0">
                <a:solidFill>
                  <a:srgbClr val="FBEBA7"/>
                </a:solidFill>
                <a:latin typeface="Constantia" pitchFamily="18" charset="0"/>
              </a:endParaRPr>
            </a:p>
          </p:txBody>
        </p:sp>
        <p:sp>
          <p:nvSpPr>
            <p:cNvPr id="94" name="TextBox 93"/>
            <p:cNvSpPr txBox="1"/>
            <p:nvPr/>
          </p:nvSpPr>
          <p:spPr>
            <a:xfrm>
              <a:off x="29651324" y="17936586"/>
              <a:ext cx="2790825" cy="2554545"/>
            </a:xfrm>
            <a:prstGeom prst="rect">
              <a:avLst/>
            </a:prstGeom>
            <a:noFill/>
          </p:spPr>
          <p:txBody>
            <a:bodyPr>
              <a:spAutoFit/>
            </a:bodyPr>
            <a:lstStyle/>
            <a:p>
              <a:pPr defTabSz="4389120" fontAlgn="auto">
                <a:spcBef>
                  <a:spcPts val="0"/>
                </a:spcBef>
                <a:spcAft>
                  <a:spcPts val="0"/>
                </a:spcAft>
                <a:defRPr/>
              </a:pPr>
              <a:r>
                <a:rPr lang="en-US" sz="1600" dirty="0">
                  <a:solidFill>
                    <a:schemeClr val="bg1"/>
                  </a:solidFill>
                  <a:latin typeface="+mj-lt"/>
                  <a:cs typeface="+mn-cs"/>
                </a:rPr>
                <a:t>Prediction and importance plots based on PLS regression  of 4</a:t>
              </a:r>
              <a:r>
                <a:rPr lang="en-US" sz="1600" dirty="0" smtClean="0">
                  <a:solidFill>
                    <a:schemeClr val="bg1"/>
                  </a:solidFill>
                  <a:latin typeface="+mj-lt"/>
                  <a:cs typeface="+mn-cs"/>
                </a:rPr>
                <a:t> </a:t>
              </a:r>
              <a:r>
                <a:rPr lang="en-US" sz="1600" dirty="0">
                  <a:solidFill>
                    <a:schemeClr val="bg1"/>
                  </a:solidFill>
                  <a:latin typeface="+mj-lt"/>
                  <a:cs typeface="+mn-cs"/>
                </a:rPr>
                <a:t>extracted factors . Sample size, </a:t>
              </a:r>
              <a:r>
                <a:rPr lang="en-US" sz="1600" dirty="0" smtClean="0">
                  <a:solidFill>
                    <a:schemeClr val="bg1"/>
                  </a:solidFill>
                  <a:latin typeface="+mj-lt"/>
                  <a:cs typeface="+mn-cs"/>
                </a:rPr>
                <a:t>n=29;  </a:t>
              </a:r>
              <a:r>
                <a:rPr lang="en-US" sz="1600" dirty="0">
                  <a:solidFill>
                    <a:schemeClr val="bg1"/>
                  </a:solidFill>
                  <a:latin typeface="+mj-lt"/>
                  <a:cs typeface="+mn-cs"/>
                </a:rPr>
                <a:t>Root mean </a:t>
              </a:r>
              <a:r>
                <a:rPr lang="en-US" sz="1600" dirty="0" smtClean="0">
                  <a:solidFill>
                    <a:schemeClr val="bg1"/>
                  </a:solidFill>
                  <a:latin typeface="+mj-lt"/>
                  <a:cs typeface="+mn-cs"/>
                </a:rPr>
                <a:t>PRESS=0.93348. </a:t>
              </a:r>
              <a:r>
                <a:rPr lang="en-US" sz="1600" dirty="0">
                  <a:solidFill>
                    <a:schemeClr val="bg1"/>
                  </a:solidFill>
                  <a:latin typeface="+mj-lt"/>
                  <a:cs typeface="+mn-cs"/>
                </a:rPr>
                <a:t>Importance plot  shows  the heavy influence throughout the visible wavelengths including blue, green and red edge regions. </a:t>
              </a:r>
            </a:p>
          </p:txBody>
        </p:sp>
        <p:graphicFrame>
          <p:nvGraphicFramePr>
            <p:cNvPr id="83" name="Chart 82"/>
            <p:cNvGraphicFramePr/>
            <p:nvPr>
              <p:extLst>
                <p:ext uri="{D42A27DB-BD31-4B8C-83A1-F6EECF244321}">
                  <p14:modId xmlns:p14="http://schemas.microsoft.com/office/powerpoint/2010/main" val="2142947110"/>
                </p:ext>
              </p:extLst>
            </p:nvPr>
          </p:nvGraphicFramePr>
          <p:xfrm>
            <a:off x="32442150" y="17559337"/>
            <a:ext cx="5029200" cy="45720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6" name="Chart 85"/>
            <p:cNvGraphicFramePr/>
            <p:nvPr>
              <p:extLst>
                <p:ext uri="{D42A27DB-BD31-4B8C-83A1-F6EECF244321}">
                  <p14:modId xmlns:p14="http://schemas.microsoft.com/office/powerpoint/2010/main" val="484914228"/>
                </p:ext>
              </p:extLst>
            </p:nvPr>
          </p:nvGraphicFramePr>
          <p:xfrm>
            <a:off x="37782062" y="17559337"/>
            <a:ext cx="5029200" cy="4572000"/>
          </p:xfrm>
          <a:graphic>
            <a:graphicData uri="http://schemas.openxmlformats.org/drawingml/2006/chart">
              <c:chart xmlns:c="http://schemas.openxmlformats.org/drawingml/2006/chart" xmlns:r="http://schemas.openxmlformats.org/officeDocument/2006/relationships" r:id="rId12"/>
            </a:graphicData>
          </a:graphic>
        </p:graphicFrame>
      </p:grpSp>
      <p:grpSp>
        <p:nvGrpSpPr>
          <p:cNvPr id="7" name="Group 6"/>
          <p:cNvGrpSpPr/>
          <p:nvPr/>
        </p:nvGrpSpPr>
        <p:grpSpPr>
          <a:xfrm>
            <a:off x="29784675" y="7281862"/>
            <a:ext cx="13192125" cy="4572000"/>
            <a:chOff x="29670375" y="7281862"/>
            <a:chExt cx="13192125" cy="4572000"/>
          </a:xfrm>
        </p:grpSpPr>
        <p:grpSp>
          <p:nvGrpSpPr>
            <p:cNvPr id="5" name="Group 4"/>
            <p:cNvGrpSpPr/>
            <p:nvPr/>
          </p:nvGrpSpPr>
          <p:grpSpPr>
            <a:xfrm>
              <a:off x="29670375" y="7281862"/>
              <a:ext cx="13192125" cy="4572000"/>
              <a:chOff x="29670375" y="7281862"/>
              <a:chExt cx="13192125" cy="4572000"/>
            </a:xfrm>
          </p:grpSpPr>
          <p:sp>
            <p:nvSpPr>
              <p:cNvPr id="13342" name="TextBox 21"/>
              <p:cNvSpPr txBox="1">
                <a:spLocks noChangeArrowheads="1"/>
              </p:cNvSpPr>
              <p:nvPr/>
            </p:nvSpPr>
            <p:spPr bwMode="auto">
              <a:xfrm>
                <a:off x="29692600" y="7315200"/>
                <a:ext cx="2311400" cy="523220"/>
              </a:xfrm>
              <a:prstGeom prst="rect">
                <a:avLst/>
              </a:prstGeom>
              <a:noFill/>
              <a:ln w="9525">
                <a:noFill/>
                <a:miter lim="800000"/>
                <a:headEnd/>
                <a:tailEnd/>
              </a:ln>
            </p:spPr>
            <p:txBody>
              <a:bodyPr>
                <a:spAutoFit/>
              </a:bodyPr>
              <a:lstStyle/>
              <a:p>
                <a:r>
                  <a:rPr lang="en-US" sz="2800" dirty="0">
                    <a:solidFill>
                      <a:srgbClr val="FBEBA7"/>
                    </a:solidFill>
                    <a:latin typeface="Constantia" pitchFamily="18" charset="0"/>
                  </a:rPr>
                  <a:t>Foliar %N</a:t>
                </a:r>
              </a:p>
            </p:txBody>
          </p:sp>
          <p:sp>
            <p:nvSpPr>
              <p:cNvPr id="25" name="TextBox 24"/>
              <p:cNvSpPr txBox="1"/>
              <p:nvPr/>
            </p:nvSpPr>
            <p:spPr>
              <a:xfrm>
                <a:off x="29670375" y="7891463"/>
                <a:ext cx="2790825" cy="3538537"/>
              </a:xfrm>
              <a:prstGeom prst="rect">
                <a:avLst/>
              </a:prstGeom>
              <a:noFill/>
            </p:spPr>
            <p:txBody>
              <a:bodyPr>
                <a:spAutoFit/>
              </a:bodyPr>
              <a:lstStyle/>
              <a:p>
                <a:pPr defTabSz="4389120" fontAlgn="auto">
                  <a:spcBef>
                    <a:spcPts val="0"/>
                  </a:spcBef>
                  <a:spcAft>
                    <a:spcPts val="0"/>
                  </a:spcAft>
                  <a:defRPr/>
                </a:pPr>
                <a:r>
                  <a:rPr lang="en-US" sz="1600" dirty="0">
                    <a:solidFill>
                      <a:schemeClr val="bg1"/>
                    </a:solidFill>
                    <a:latin typeface="+mj-lt"/>
                    <a:cs typeface="+mn-cs"/>
                  </a:rPr>
                  <a:t>Prediction and importance plots based on Partial Least Squares (PLS) regression  of </a:t>
                </a:r>
                <a:r>
                  <a:rPr lang="en-US" sz="1600" dirty="0" smtClean="0">
                    <a:solidFill>
                      <a:schemeClr val="bg1"/>
                    </a:solidFill>
                    <a:latin typeface="+mj-lt"/>
                    <a:cs typeface="+mn-cs"/>
                  </a:rPr>
                  <a:t>11 </a:t>
                </a:r>
                <a:r>
                  <a:rPr lang="en-US" sz="1600" dirty="0">
                    <a:solidFill>
                      <a:schemeClr val="bg1"/>
                    </a:solidFill>
                    <a:latin typeface="+mj-lt"/>
                    <a:cs typeface="+mn-cs"/>
                  </a:rPr>
                  <a:t>extracted factors . Sample size, n=27.  Root mean PRESS= </a:t>
                </a:r>
                <a:r>
                  <a:rPr lang="en-US" sz="1600" dirty="0" smtClean="0">
                    <a:solidFill>
                      <a:schemeClr val="bg1"/>
                    </a:solidFill>
                    <a:latin typeface="+mj-lt"/>
                    <a:cs typeface="+mn-cs"/>
                  </a:rPr>
                  <a:t>0.73447. </a:t>
                </a:r>
                <a:r>
                  <a:rPr lang="en-US" sz="1600" dirty="0">
                    <a:solidFill>
                      <a:schemeClr val="bg1"/>
                    </a:solidFill>
                    <a:latin typeface="+mj-lt"/>
                    <a:cs typeface="+mn-cs"/>
                  </a:rPr>
                  <a:t>The Importance plot  shows  the heavy influence of chlorophyll absorption in the blue region and reflectance in the green region.  The PLS analysis also values the red edge, and a possible water absorption feature near 1300nm.      </a:t>
                </a:r>
              </a:p>
            </p:txBody>
          </p:sp>
          <p:graphicFrame>
            <p:nvGraphicFramePr>
              <p:cNvPr id="72" name="Chart 71"/>
              <p:cNvGraphicFramePr/>
              <p:nvPr>
                <p:extLst>
                  <p:ext uri="{D42A27DB-BD31-4B8C-83A1-F6EECF244321}">
                    <p14:modId xmlns:p14="http://schemas.microsoft.com/office/powerpoint/2010/main" val="1354937980"/>
                  </p:ext>
                </p:extLst>
              </p:nvPr>
            </p:nvGraphicFramePr>
            <p:xfrm>
              <a:off x="37833300" y="7281862"/>
              <a:ext cx="5029200" cy="4572000"/>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71" name="Chart 70"/>
              <p:cNvGraphicFramePr/>
              <p:nvPr>
                <p:extLst>
                  <p:ext uri="{D42A27DB-BD31-4B8C-83A1-F6EECF244321}">
                    <p14:modId xmlns:p14="http://schemas.microsoft.com/office/powerpoint/2010/main" val="3370090403"/>
                  </p:ext>
                </p:extLst>
              </p:nvPr>
            </p:nvGraphicFramePr>
            <p:xfrm>
              <a:off x="32477242" y="7281862"/>
              <a:ext cx="5029200" cy="4572000"/>
            </p:xfrm>
            <a:graphic>
              <a:graphicData uri="http://schemas.openxmlformats.org/drawingml/2006/chart">
                <c:chart xmlns:c="http://schemas.openxmlformats.org/drawingml/2006/chart" xmlns:r="http://schemas.openxmlformats.org/officeDocument/2006/relationships" r:id="rId14"/>
              </a:graphicData>
            </a:graphic>
          </p:graphicFrame>
        </p:grpSp>
        <p:grpSp>
          <p:nvGrpSpPr>
            <p:cNvPr id="13350" name="Group 23"/>
            <p:cNvGrpSpPr>
              <a:grpSpLocks/>
            </p:cNvGrpSpPr>
            <p:nvPr/>
          </p:nvGrpSpPr>
          <p:grpSpPr bwMode="auto">
            <a:xfrm>
              <a:off x="40614600" y="7696200"/>
              <a:ext cx="1409700" cy="3286125"/>
              <a:chOff x="40614600" y="17820620"/>
              <a:chExt cx="1295400" cy="3286780"/>
            </a:xfrm>
          </p:grpSpPr>
          <p:sp>
            <p:nvSpPr>
              <p:cNvPr id="23" name="Rectangle 22"/>
              <p:cNvSpPr/>
              <p:nvPr/>
            </p:nvSpPr>
            <p:spPr>
              <a:xfrm>
                <a:off x="40614600" y="18287438"/>
                <a:ext cx="350108" cy="28199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73" name="Rectangle 72"/>
              <p:cNvSpPr/>
              <p:nvPr/>
            </p:nvSpPr>
            <p:spPr>
              <a:xfrm>
                <a:off x="41454859" y="17820620"/>
                <a:ext cx="455141" cy="3286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grpSp>
      </p:grpSp>
      <p:grpSp>
        <p:nvGrpSpPr>
          <p:cNvPr id="9" name="Group 8"/>
          <p:cNvGrpSpPr/>
          <p:nvPr/>
        </p:nvGrpSpPr>
        <p:grpSpPr>
          <a:xfrm>
            <a:off x="29803723" y="12420600"/>
            <a:ext cx="13173077" cy="4583906"/>
            <a:chOff x="29651323" y="22699663"/>
            <a:chExt cx="13173077" cy="4583906"/>
          </a:xfrm>
        </p:grpSpPr>
        <p:sp>
          <p:nvSpPr>
            <p:cNvPr id="13348" name="TextBox 70"/>
            <p:cNvSpPr txBox="1">
              <a:spLocks noChangeArrowheads="1"/>
            </p:cNvSpPr>
            <p:nvPr/>
          </p:nvSpPr>
          <p:spPr bwMode="auto">
            <a:xfrm>
              <a:off x="29670375" y="22711569"/>
              <a:ext cx="2790825" cy="954088"/>
            </a:xfrm>
            <a:prstGeom prst="rect">
              <a:avLst/>
            </a:prstGeom>
            <a:noFill/>
            <a:ln w="9525">
              <a:noFill/>
              <a:miter lim="800000"/>
              <a:headEnd/>
              <a:tailEnd/>
            </a:ln>
          </p:spPr>
          <p:txBody>
            <a:bodyPr>
              <a:spAutoFit/>
            </a:bodyPr>
            <a:lstStyle/>
            <a:p>
              <a:r>
                <a:rPr lang="en-US" sz="2800" dirty="0">
                  <a:solidFill>
                    <a:srgbClr val="FBEBA7"/>
                  </a:solidFill>
                  <a:latin typeface="Constantia" pitchFamily="18" charset="0"/>
                </a:rPr>
                <a:t>Photosynthetic Capacity  </a:t>
              </a:r>
            </a:p>
          </p:txBody>
        </p:sp>
        <p:sp>
          <p:nvSpPr>
            <p:cNvPr id="95" name="TextBox 94"/>
            <p:cNvSpPr txBox="1"/>
            <p:nvPr/>
          </p:nvSpPr>
          <p:spPr>
            <a:xfrm>
              <a:off x="29651323" y="23606125"/>
              <a:ext cx="2790825" cy="3292475"/>
            </a:xfrm>
            <a:prstGeom prst="rect">
              <a:avLst/>
            </a:prstGeom>
            <a:noFill/>
          </p:spPr>
          <p:txBody>
            <a:bodyPr>
              <a:spAutoFit/>
            </a:bodyPr>
            <a:lstStyle/>
            <a:p>
              <a:pPr defTabSz="4389120" fontAlgn="auto">
                <a:spcBef>
                  <a:spcPts val="0"/>
                </a:spcBef>
                <a:spcAft>
                  <a:spcPts val="0"/>
                </a:spcAft>
                <a:defRPr/>
              </a:pPr>
              <a:r>
                <a:rPr lang="en-US" sz="1600" dirty="0">
                  <a:solidFill>
                    <a:schemeClr val="bg1"/>
                  </a:solidFill>
                  <a:latin typeface="+mj-lt"/>
                  <a:cs typeface="+mn-cs"/>
                </a:rPr>
                <a:t>Prediction and importance plots based on PLS regression  of 2 extracted factors. Root mean </a:t>
              </a:r>
              <a:r>
                <a:rPr lang="en-US" sz="1600" dirty="0" smtClean="0">
                  <a:solidFill>
                    <a:schemeClr val="bg1"/>
                  </a:solidFill>
                  <a:latin typeface="+mj-lt"/>
                  <a:cs typeface="+mn-cs"/>
                </a:rPr>
                <a:t>PRESS=0.589011</a:t>
              </a:r>
              <a:endParaRPr lang="en-US" sz="1600" dirty="0">
                <a:solidFill>
                  <a:schemeClr val="bg1"/>
                </a:solidFill>
                <a:latin typeface="+mj-lt"/>
                <a:cs typeface="+mn-cs"/>
              </a:endParaRPr>
            </a:p>
            <a:p>
              <a:pPr defTabSz="4389120" fontAlgn="auto">
                <a:spcBef>
                  <a:spcPts val="0"/>
                </a:spcBef>
                <a:spcAft>
                  <a:spcPts val="0"/>
                </a:spcAft>
                <a:defRPr/>
              </a:pPr>
              <a:r>
                <a:rPr lang="en-US" sz="1600" dirty="0">
                  <a:solidFill>
                    <a:schemeClr val="bg1"/>
                  </a:solidFill>
                  <a:latin typeface="+mj-lt"/>
                  <a:cs typeface="+mn-cs"/>
                </a:rPr>
                <a:t>PLS regression was preformed using 8 modeled light response curves incorporating  80 instantaneous photosynthetic assimilation readings (plotted)</a:t>
              </a:r>
            </a:p>
            <a:p>
              <a:pPr defTabSz="4389120" fontAlgn="auto">
                <a:spcBef>
                  <a:spcPts val="0"/>
                </a:spcBef>
                <a:spcAft>
                  <a:spcPts val="0"/>
                </a:spcAft>
                <a:defRPr/>
              </a:pPr>
              <a:r>
                <a:rPr lang="en-US" sz="1600" dirty="0">
                  <a:solidFill>
                    <a:schemeClr val="bg1"/>
                  </a:solidFill>
                  <a:latin typeface="+mj-lt"/>
                  <a:cs typeface="+mn-cs"/>
                </a:rPr>
                <a:t>Importance plot shows  importance of short wave infrared, red  edge, and green  regions  </a:t>
              </a:r>
            </a:p>
          </p:txBody>
        </p:sp>
        <p:graphicFrame>
          <p:nvGraphicFramePr>
            <p:cNvPr id="74" name="Chart 73"/>
            <p:cNvGraphicFramePr/>
            <p:nvPr>
              <p:extLst>
                <p:ext uri="{D42A27DB-BD31-4B8C-83A1-F6EECF244321}">
                  <p14:modId xmlns:p14="http://schemas.microsoft.com/office/powerpoint/2010/main" val="2521195225"/>
                </p:ext>
              </p:extLst>
            </p:nvPr>
          </p:nvGraphicFramePr>
          <p:xfrm>
            <a:off x="32442148" y="22711569"/>
            <a:ext cx="5029200" cy="4572000"/>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78" name="Chart 77"/>
            <p:cNvGraphicFramePr/>
            <p:nvPr>
              <p:extLst>
                <p:ext uri="{D42A27DB-BD31-4B8C-83A1-F6EECF244321}">
                  <p14:modId xmlns:p14="http://schemas.microsoft.com/office/powerpoint/2010/main" val="386833852"/>
                </p:ext>
              </p:extLst>
            </p:nvPr>
          </p:nvGraphicFramePr>
          <p:xfrm>
            <a:off x="37795200" y="22699663"/>
            <a:ext cx="5029200" cy="4572000"/>
          </p:xfrm>
          <a:graphic>
            <a:graphicData uri="http://schemas.openxmlformats.org/drawingml/2006/chart">
              <c:chart xmlns:c="http://schemas.openxmlformats.org/drawingml/2006/chart" xmlns:r="http://schemas.openxmlformats.org/officeDocument/2006/relationships" r:id="rId16"/>
            </a:graphicData>
          </a:graphic>
        </p:graphicFrame>
        <p:grpSp>
          <p:nvGrpSpPr>
            <p:cNvPr id="13351" name="Group 73"/>
            <p:cNvGrpSpPr>
              <a:grpSpLocks/>
            </p:cNvGrpSpPr>
            <p:nvPr/>
          </p:nvGrpSpPr>
          <p:grpSpPr bwMode="auto">
            <a:xfrm>
              <a:off x="40576508" y="23229888"/>
              <a:ext cx="1447811" cy="3287712"/>
              <a:chOff x="40500324" y="17839430"/>
              <a:chExt cx="1447371" cy="3286780"/>
            </a:xfrm>
          </p:grpSpPr>
          <p:sp>
            <p:nvSpPr>
              <p:cNvPr id="75" name="Rectangle 74"/>
              <p:cNvSpPr/>
              <p:nvPr/>
            </p:nvSpPr>
            <p:spPr>
              <a:xfrm>
                <a:off x="40500324" y="18288565"/>
                <a:ext cx="342807" cy="28186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sp>
            <p:nvSpPr>
              <p:cNvPr id="76" name="Rectangle 75"/>
              <p:cNvSpPr/>
              <p:nvPr/>
            </p:nvSpPr>
            <p:spPr>
              <a:xfrm>
                <a:off x="41449371" y="17839430"/>
                <a:ext cx="498324" cy="32867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9120" fontAlgn="auto">
                  <a:spcBef>
                    <a:spcPts val="0"/>
                  </a:spcBef>
                  <a:spcAft>
                    <a:spcPts val="0"/>
                  </a:spcAft>
                  <a:defRPr/>
                </a:pPr>
                <a:endParaRPr lang="en-US"/>
              </a:p>
            </p:txBody>
          </p:sp>
        </p:grpSp>
      </p:gr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ysClr val="window" lastClr="FFFFFF"/>
      </a:lt1>
      <a:dk2>
        <a:srgbClr val="5B6973"/>
      </a:dk2>
      <a:lt2>
        <a:srgbClr val="E7ECED"/>
      </a:lt2>
      <a:accent1>
        <a:srgbClr val="66FF33"/>
      </a:accent1>
      <a:accent2>
        <a:srgbClr val="FF0000"/>
      </a:accent2>
      <a:accent3>
        <a:srgbClr val="00FFFF"/>
      </a:accent3>
      <a:accent4>
        <a:srgbClr val="FF0000"/>
      </a:accent4>
      <a:accent5>
        <a:srgbClr val="FFFF00"/>
      </a:accent5>
      <a:accent6>
        <a:srgbClr val="39E500"/>
      </a:accent6>
      <a:hlink>
        <a:srgbClr val="26CBEC"/>
      </a:hlink>
      <a:folHlink>
        <a:srgbClr val="598C8C"/>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4025</TotalTime>
  <Words>809</Words>
  <Application>Microsoft Office PowerPoint</Application>
  <PresentationFormat>Custom</PresentationFormat>
  <Paragraphs>92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Flow</vt:lpstr>
      <vt:lpstr>Remotely Sensed Estimates of Aboveground Net Primary Production of Cultivated Grasslands in a Suburbanizing Landscape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Estimating Foliar N in Human Dominated Landscapes</dc:title>
  <dc:creator>Paul Pellissier</dc:creator>
  <cp:lastModifiedBy>Paul Pellissier</cp:lastModifiedBy>
  <cp:revision>125</cp:revision>
  <dcterms:created xsi:type="dcterms:W3CDTF">2012-04-04T00:06:56Z</dcterms:created>
  <dcterms:modified xsi:type="dcterms:W3CDTF">2013-10-30T18:46:59Z</dcterms:modified>
</cp:coreProperties>
</file>