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tiff" ContentType="image/tif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16" autoAdjust="0"/>
  </p:normalViewPr>
  <p:slideViewPr>
    <p:cSldViewPr>
      <p:cViewPr>
        <p:scale>
          <a:sx n="100" d="100"/>
          <a:sy n="100" d="100"/>
        </p:scale>
        <p:origin x="-516" y="117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600"/>
            </a:pPr>
            <a:r>
              <a:rPr lang="en-US" sz="600"/>
              <a:t>Figure</a:t>
            </a:r>
            <a:r>
              <a:rPr lang="en-US" sz="600" baseline="0"/>
              <a:t> 1. Spectral Reflectance Curves for Unaffected, Moderately Damaged, and Severely Damaged Beech Tree Leaves in College Woods, Durham, NH</a:t>
            </a:r>
            <a:endParaRPr lang="en-US" sz="600"/>
          </a:p>
        </c:rich>
      </c:tx>
      <c:layout>
        <c:manualLayout>
          <c:xMode val="edge"/>
          <c:yMode val="edge"/>
          <c:x val="8.112584611134134E-2"/>
          <c:y val="0.83990359378154655"/>
        </c:manualLayout>
      </c:layout>
      <c:overlay val="0"/>
    </c:title>
    <c:autoTitleDeleted val="0"/>
    <c:plotArea>
      <c:layout>
        <c:manualLayout>
          <c:layoutTarget val="inner"/>
          <c:xMode val="edge"/>
          <c:yMode val="edge"/>
          <c:x val="0.11368831705025635"/>
          <c:y val="4.3845223084213278E-2"/>
          <c:w val="0.56627882188883694"/>
          <c:h val="0.68344361243673013"/>
        </c:manualLayout>
      </c:layout>
      <c:scatterChart>
        <c:scatterStyle val="smoothMarker"/>
        <c:varyColors val="0"/>
        <c:ser>
          <c:idx val="0"/>
          <c:order val="0"/>
          <c:tx>
            <c:v>Unaffected (Sample 2)</c:v>
          </c:tx>
          <c:spPr>
            <a:ln w="25400">
              <a:solidFill>
                <a:schemeClr val="tx1"/>
              </a:solidFill>
              <a:prstDash val="sysDash"/>
            </a:ln>
          </c:spPr>
          <c:marker>
            <c:symbol val="none"/>
          </c:marker>
          <c:xVal>
            <c:numRef>
              <c:f>'Health2a-L3'!$A$4:$A$572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'Health2a-L3'!$B$4:$B$572</c:f>
              <c:numCache>
                <c:formatCode>General</c:formatCode>
                <c:ptCount val="569"/>
                <c:pt idx="0">
                  <c:v>55.67</c:v>
                </c:pt>
                <c:pt idx="1">
                  <c:v>60.33</c:v>
                </c:pt>
                <c:pt idx="2">
                  <c:v>70</c:v>
                </c:pt>
                <c:pt idx="3">
                  <c:v>45</c:v>
                </c:pt>
                <c:pt idx="4">
                  <c:v>38.22</c:v>
                </c:pt>
                <c:pt idx="5">
                  <c:v>27.34</c:v>
                </c:pt>
                <c:pt idx="6">
                  <c:v>31.25</c:v>
                </c:pt>
                <c:pt idx="7">
                  <c:v>42.95</c:v>
                </c:pt>
                <c:pt idx="8">
                  <c:v>49.17</c:v>
                </c:pt>
                <c:pt idx="9">
                  <c:v>46</c:v>
                </c:pt>
                <c:pt idx="10">
                  <c:v>47.83</c:v>
                </c:pt>
                <c:pt idx="11">
                  <c:v>33.020000000000003</c:v>
                </c:pt>
                <c:pt idx="12">
                  <c:v>40.020000000000003</c:v>
                </c:pt>
                <c:pt idx="13">
                  <c:v>46.47</c:v>
                </c:pt>
                <c:pt idx="14">
                  <c:v>35.08</c:v>
                </c:pt>
                <c:pt idx="15">
                  <c:v>54.16</c:v>
                </c:pt>
                <c:pt idx="16">
                  <c:v>41.87</c:v>
                </c:pt>
                <c:pt idx="17">
                  <c:v>40.06</c:v>
                </c:pt>
                <c:pt idx="18">
                  <c:v>43.75</c:v>
                </c:pt>
                <c:pt idx="19">
                  <c:v>60</c:v>
                </c:pt>
                <c:pt idx="20">
                  <c:v>40.19</c:v>
                </c:pt>
                <c:pt idx="21">
                  <c:v>56.97</c:v>
                </c:pt>
                <c:pt idx="22">
                  <c:v>47.91</c:v>
                </c:pt>
                <c:pt idx="23">
                  <c:v>41.17</c:v>
                </c:pt>
                <c:pt idx="24">
                  <c:v>38.9</c:v>
                </c:pt>
                <c:pt idx="25">
                  <c:v>32.18</c:v>
                </c:pt>
                <c:pt idx="26">
                  <c:v>42.31</c:v>
                </c:pt>
                <c:pt idx="27">
                  <c:v>39.450000000000003</c:v>
                </c:pt>
                <c:pt idx="28">
                  <c:v>31.06</c:v>
                </c:pt>
                <c:pt idx="29">
                  <c:v>43.19</c:v>
                </c:pt>
                <c:pt idx="30">
                  <c:v>42.3</c:v>
                </c:pt>
                <c:pt idx="31">
                  <c:v>49.3</c:v>
                </c:pt>
                <c:pt idx="32">
                  <c:v>39.86</c:v>
                </c:pt>
                <c:pt idx="33">
                  <c:v>34.31</c:v>
                </c:pt>
                <c:pt idx="34">
                  <c:v>32.880000000000003</c:v>
                </c:pt>
                <c:pt idx="35">
                  <c:v>28.16</c:v>
                </c:pt>
                <c:pt idx="36">
                  <c:v>32.83</c:v>
                </c:pt>
                <c:pt idx="37">
                  <c:v>33.53</c:v>
                </c:pt>
                <c:pt idx="38">
                  <c:v>44.51</c:v>
                </c:pt>
                <c:pt idx="39">
                  <c:v>39.479999999999997</c:v>
                </c:pt>
                <c:pt idx="40">
                  <c:v>32.44</c:v>
                </c:pt>
                <c:pt idx="41">
                  <c:v>31.33</c:v>
                </c:pt>
                <c:pt idx="42">
                  <c:v>28.43</c:v>
                </c:pt>
                <c:pt idx="43">
                  <c:v>17.75</c:v>
                </c:pt>
                <c:pt idx="44">
                  <c:v>16.12</c:v>
                </c:pt>
                <c:pt idx="45">
                  <c:v>19.79</c:v>
                </c:pt>
                <c:pt idx="46">
                  <c:v>23.02</c:v>
                </c:pt>
                <c:pt idx="47">
                  <c:v>23.93</c:v>
                </c:pt>
                <c:pt idx="48">
                  <c:v>24.41</c:v>
                </c:pt>
                <c:pt idx="49">
                  <c:v>21.63</c:v>
                </c:pt>
                <c:pt idx="50">
                  <c:v>17.38</c:v>
                </c:pt>
                <c:pt idx="51">
                  <c:v>15.43</c:v>
                </c:pt>
                <c:pt idx="52">
                  <c:v>12.94</c:v>
                </c:pt>
                <c:pt idx="53">
                  <c:v>12.69</c:v>
                </c:pt>
                <c:pt idx="54">
                  <c:v>18.12</c:v>
                </c:pt>
                <c:pt idx="55">
                  <c:v>13.59</c:v>
                </c:pt>
                <c:pt idx="56">
                  <c:v>13.4</c:v>
                </c:pt>
                <c:pt idx="57">
                  <c:v>16.7</c:v>
                </c:pt>
                <c:pt idx="58">
                  <c:v>14.39</c:v>
                </c:pt>
                <c:pt idx="59">
                  <c:v>15.18</c:v>
                </c:pt>
                <c:pt idx="60">
                  <c:v>14.16</c:v>
                </c:pt>
                <c:pt idx="61">
                  <c:v>10.6</c:v>
                </c:pt>
                <c:pt idx="62">
                  <c:v>11.41</c:v>
                </c:pt>
                <c:pt idx="63">
                  <c:v>10.76</c:v>
                </c:pt>
                <c:pt idx="64">
                  <c:v>11.78</c:v>
                </c:pt>
                <c:pt idx="65">
                  <c:v>10.01</c:v>
                </c:pt>
                <c:pt idx="66">
                  <c:v>11.85</c:v>
                </c:pt>
                <c:pt idx="67">
                  <c:v>11.09</c:v>
                </c:pt>
                <c:pt idx="68">
                  <c:v>11.73</c:v>
                </c:pt>
                <c:pt idx="69">
                  <c:v>9.8699999999999992</c:v>
                </c:pt>
                <c:pt idx="70">
                  <c:v>12.01</c:v>
                </c:pt>
                <c:pt idx="71">
                  <c:v>9.31</c:v>
                </c:pt>
                <c:pt idx="72">
                  <c:v>10.77</c:v>
                </c:pt>
                <c:pt idx="73">
                  <c:v>9.36</c:v>
                </c:pt>
                <c:pt idx="74">
                  <c:v>9.4600000000000009</c:v>
                </c:pt>
                <c:pt idx="75">
                  <c:v>10.18</c:v>
                </c:pt>
                <c:pt idx="76">
                  <c:v>9.32</c:v>
                </c:pt>
                <c:pt idx="77">
                  <c:v>8.89</c:v>
                </c:pt>
                <c:pt idx="78">
                  <c:v>8.8699999999999992</c:v>
                </c:pt>
                <c:pt idx="79">
                  <c:v>7.59</c:v>
                </c:pt>
                <c:pt idx="80">
                  <c:v>7.41</c:v>
                </c:pt>
                <c:pt idx="81">
                  <c:v>7.13</c:v>
                </c:pt>
                <c:pt idx="82">
                  <c:v>8.4700000000000006</c:v>
                </c:pt>
                <c:pt idx="83">
                  <c:v>8.4</c:v>
                </c:pt>
                <c:pt idx="84">
                  <c:v>7.32</c:v>
                </c:pt>
                <c:pt idx="85">
                  <c:v>8.1</c:v>
                </c:pt>
                <c:pt idx="86">
                  <c:v>6.98</c:v>
                </c:pt>
                <c:pt idx="87">
                  <c:v>7.12</c:v>
                </c:pt>
                <c:pt idx="88">
                  <c:v>6.86</c:v>
                </c:pt>
                <c:pt idx="89">
                  <c:v>7.91</c:v>
                </c:pt>
                <c:pt idx="90">
                  <c:v>6.94</c:v>
                </c:pt>
                <c:pt idx="91">
                  <c:v>6.94</c:v>
                </c:pt>
                <c:pt idx="92">
                  <c:v>6.89</c:v>
                </c:pt>
                <c:pt idx="93">
                  <c:v>7.05</c:v>
                </c:pt>
                <c:pt idx="94">
                  <c:v>6.4</c:v>
                </c:pt>
                <c:pt idx="95">
                  <c:v>6.71</c:v>
                </c:pt>
                <c:pt idx="96">
                  <c:v>6.42</c:v>
                </c:pt>
                <c:pt idx="97">
                  <c:v>6.32</c:v>
                </c:pt>
                <c:pt idx="98">
                  <c:v>6.62</c:v>
                </c:pt>
                <c:pt idx="99">
                  <c:v>7.11</c:v>
                </c:pt>
                <c:pt idx="100">
                  <c:v>7.09</c:v>
                </c:pt>
                <c:pt idx="101">
                  <c:v>6.58</c:v>
                </c:pt>
                <c:pt idx="102">
                  <c:v>5.84</c:v>
                </c:pt>
                <c:pt idx="103">
                  <c:v>6.44</c:v>
                </c:pt>
                <c:pt idx="104">
                  <c:v>6.21</c:v>
                </c:pt>
                <c:pt idx="105">
                  <c:v>5.77</c:v>
                </c:pt>
                <c:pt idx="106">
                  <c:v>5.87</c:v>
                </c:pt>
                <c:pt idx="107">
                  <c:v>6.04</c:v>
                </c:pt>
                <c:pt idx="108">
                  <c:v>6.01</c:v>
                </c:pt>
                <c:pt idx="109">
                  <c:v>6.07</c:v>
                </c:pt>
                <c:pt idx="110">
                  <c:v>5.9</c:v>
                </c:pt>
                <c:pt idx="111">
                  <c:v>5.97</c:v>
                </c:pt>
                <c:pt idx="112">
                  <c:v>5.65</c:v>
                </c:pt>
                <c:pt idx="113">
                  <c:v>5.98</c:v>
                </c:pt>
                <c:pt idx="114">
                  <c:v>6.15</c:v>
                </c:pt>
                <c:pt idx="115">
                  <c:v>6.05</c:v>
                </c:pt>
                <c:pt idx="116">
                  <c:v>5.98</c:v>
                </c:pt>
                <c:pt idx="117">
                  <c:v>5.65</c:v>
                </c:pt>
                <c:pt idx="118">
                  <c:v>5.61</c:v>
                </c:pt>
                <c:pt idx="119">
                  <c:v>5.66</c:v>
                </c:pt>
                <c:pt idx="120">
                  <c:v>5.61</c:v>
                </c:pt>
                <c:pt idx="121">
                  <c:v>5.64</c:v>
                </c:pt>
                <c:pt idx="122">
                  <c:v>5.62</c:v>
                </c:pt>
                <c:pt idx="123">
                  <c:v>5.95</c:v>
                </c:pt>
                <c:pt idx="124">
                  <c:v>5.8</c:v>
                </c:pt>
                <c:pt idx="125">
                  <c:v>5.57</c:v>
                </c:pt>
                <c:pt idx="126">
                  <c:v>5.6</c:v>
                </c:pt>
                <c:pt idx="127">
                  <c:v>5.47</c:v>
                </c:pt>
                <c:pt idx="128">
                  <c:v>6.01</c:v>
                </c:pt>
                <c:pt idx="129">
                  <c:v>6.16</c:v>
                </c:pt>
                <c:pt idx="130">
                  <c:v>5.98</c:v>
                </c:pt>
                <c:pt idx="131">
                  <c:v>6.48</c:v>
                </c:pt>
                <c:pt idx="132">
                  <c:v>6.77</c:v>
                </c:pt>
                <c:pt idx="133">
                  <c:v>6.64</c:v>
                </c:pt>
                <c:pt idx="134">
                  <c:v>6.72</c:v>
                </c:pt>
                <c:pt idx="135">
                  <c:v>6.81</c:v>
                </c:pt>
                <c:pt idx="136">
                  <c:v>7.13</c:v>
                </c:pt>
                <c:pt idx="137">
                  <c:v>7.53</c:v>
                </c:pt>
                <c:pt idx="138">
                  <c:v>8.11</c:v>
                </c:pt>
                <c:pt idx="139">
                  <c:v>8.4499999999999993</c:v>
                </c:pt>
                <c:pt idx="140">
                  <c:v>8.69</c:v>
                </c:pt>
                <c:pt idx="141">
                  <c:v>8.8000000000000007</c:v>
                </c:pt>
                <c:pt idx="142">
                  <c:v>9.5</c:v>
                </c:pt>
                <c:pt idx="143">
                  <c:v>9.73</c:v>
                </c:pt>
                <c:pt idx="144">
                  <c:v>10.199999999999999</c:v>
                </c:pt>
                <c:pt idx="145">
                  <c:v>10.47</c:v>
                </c:pt>
                <c:pt idx="146">
                  <c:v>10.93</c:v>
                </c:pt>
                <c:pt idx="147">
                  <c:v>11.19</c:v>
                </c:pt>
                <c:pt idx="148">
                  <c:v>11.28</c:v>
                </c:pt>
                <c:pt idx="149">
                  <c:v>11.3</c:v>
                </c:pt>
                <c:pt idx="150">
                  <c:v>11.57</c:v>
                </c:pt>
                <c:pt idx="151">
                  <c:v>11.52</c:v>
                </c:pt>
                <c:pt idx="152">
                  <c:v>11.66</c:v>
                </c:pt>
                <c:pt idx="153">
                  <c:v>11.88</c:v>
                </c:pt>
                <c:pt idx="154">
                  <c:v>11.9</c:v>
                </c:pt>
                <c:pt idx="155">
                  <c:v>11.95</c:v>
                </c:pt>
                <c:pt idx="156">
                  <c:v>12.04</c:v>
                </c:pt>
                <c:pt idx="157">
                  <c:v>12.04</c:v>
                </c:pt>
                <c:pt idx="158">
                  <c:v>11.93</c:v>
                </c:pt>
                <c:pt idx="159">
                  <c:v>12</c:v>
                </c:pt>
                <c:pt idx="160">
                  <c:v>12.09</c:v>
                </c:pt>
                <c:pt idx="161">
                  <c:v>12.05</c:v>
                </c:pt>
                <c:pt idx="162">
                  <c:v>12.2</c:v>
                </c:pt>
                <c:pt idx="163">
                  <c:v>12.07</c:v>
                </c:pt>
                <c:pt idx="164">
                  <c:v>11.9</c:v>
                </c:pt>
                <c:pt idx="165">
                  <c:v>11.64</c:v>
                </c:pt>
                <c:pt idx="166">
                  <c:v>11.44</c:v>
                </c:pt>
                <c:pt idx="167">
                  <c:v>11.22</c:v>
                </c:pt>
                <c:pt idx="168">
                  <c:v>11</c:v>
                </c:pt>
                <c:pt idx="169">
                  <c:v>10.8</c:v>
                </c:pt>
                <c:pt idx="170">
                  <c:v>10.56</c:v>
                </c:pt>
                <c:pt idx="171">
                  <c:v>10.31</c:v>
                </c:pt>
                <c:pt idx="172">
                  <c:v>10.039999999999999</c:v>
                </c:pt>
                <c:pt idx="173">
                  <c:v>9.52</c:v>
                </c:pt>
                <c:pt idx="174">
                  <c:v>9.23</c:v>
                </c:pt>
                <c:pt idx="175">
                  <c:v>9.11</c:v>
                </c:pt>
                <c:pt idx="176">
                  <c:v>8.8000000000000007</c:v>
                </c:pt>
                <c:pt idx="177">
                  <c:v>8.6</c:v>
                </c:pt>
                <c:pt idx="178">
                  <c:v>8.57</c:v>
                </c:pt>
                <c:pt idx="179">
                  <c:v>8.41</c:v>
                </c:pt>
                <c:pt idx="180">
                  <c:v>8.3000000000000007</c:v>
                </c:pt>
                <c:pt idx="181">
                  <c:v>8.07</c:v>
                </c:pt>
                <c:pt idx="182">
                  <c:v>7.85</c:v>
                </c:pt>
                <c:pt idx="183">
                  <c:v>7.81</c:v>
                </c:pt>
                <c:pt idx="184">
                  <c:v>7.73</c:v>
                </c:pt>
                <c:pt idx="185">
                  <c:v>7.64</c:v>
                </c:pt>
                <c:pt idx="186">
                  <c:v>7.61</c:v>
                </c:pt>
                <c:pt idx="187">
                  <c:v>7.56</c:v>
                </c:pt>
                <c:pt idx="188">
                  <c:v>7.51</c:v>
                </c:pt>
                <c:pt idx="189">
                  <c:v>7.38</c:v>
                </c:pt>
                <c:pt idx="190">
                  <c:v>7.39</c:v>
                </c:pt>
                <c:pt idx="191">
                  <c:v>7.25</c:v>
                </c:pt>
                <c:pt idx="192">
                  <c:v>7.28</c:v>
                </c:pt>
                <c:pt idx="193">
                  <c:v>7.26</c:v>
                </c:pt>
                <c:pt idx="194">
                  <c:v>7.21</c:v>
                </c:pt>
                <c:pt idx="195">
                  <c:v>7.1</c:v>
                </c:pt>
                <c:pt idx="196">
                  <c:v>7.06</c:v>
                </c:pt>
                <c:pt idx="197">
                  <c:v>6.99</c:v>
                </c:pt>
                <c:pt idx="198">
                  <c:v>6.86</c:v>
                </c:pt>
                <c:pt idx="199">
                  <c:v>6.82</c:v>
                </c:pt>
                <c:pt idx="200">
                  <c:v>6.65</c:v>
                </c:pt>
                <c:pt idx="201">
                  <c:v>6.63</c:v>
                </c:pt>
                <c:pt idx="202">
                  <c:v>6.62</c:v>
                </c:pt>
                <c:pt idx="203">
                  <c:v>6.59</c:v>
                </c:pt>
                <c:pt idx="204">
                  <c:v>6.57</c:v>
                </c:pt>
                <c:pt idx="205">
                  <c:v>6.5</c:v>
                </c:pt>
                <c:pt idx="206">
                  <c:v>6.46</c:v>
                </c:pt>
                <c:pt idx="207">
                  <c:v>6.35</c:v>
                </c:pt>
                <c:pt idx="208">
                  <c:v>6.37</c:v>
                </c:pt>
                <c:pt idx="209">
                  <c:v>6.39</c:v>
                </c:pt>
                <c:pt idx="210">
                  <c:v>6.32</c:v>
                </c:pt>
                <c:pt idx="211">
                  <c:v>6.39</c:v>
                </c:pt>
                <c:pt idx="212">
                  <c:v>6.4</c:v>
                </c:pt>
                <c:pt idx="213">
                  <c:v>6.29</c:v>
                </c:pt>
                <c:pt idx="214">
                  <c:v>6.26</c:v>
                </c:pt>
                <c:pt idx="215">
                  <c:v>6.18</c:v>
                </c:pt>
                <c:pt idx="216">
                  <c:v>6.14</c:v>
                </c:pt>
                <c:pt idx="217">
                  <c:v>6</c:v>
                </c:pt>
                <c:pt idx="218">
                  <c:v>6.1</c:v>
                </c:pt>
                <c:pt idx="219">
                  <c:v>6.07</c:v>
                </c:pt>
                <c:pt idx="220">
                  <c:v>5.94</c:v>
                </c:pt>
                <c:pt idx="221">
                  <c:v>5.84</c:v>
                </c:pt>
                <c:pt idx="222">
                  <c:v>5.8</c:v>
                </c:pt>
                <c:pt idx="223">
                  <c:v>5.65</c:v>
                </c:pt>
                <c:pt idx="224">
                  <c:v>5.56</c:v>
                </c:pt>
                <c:pt idx="225">
                  <c:v>5.61</c:v>
                </c:pt>
                <c:pt idx="226">
                  <c:v>5.6</c:v>
                </c:pt>
                <c:pt idx="227">
                  <c:v>5.73</c:v>
                </c:pt>
                <c:pt idx="228">
                  <c:v>5.62</c:v>
                </c:pt>
                <c:pt idx="229">
                  <c:v>5.59</c:v>
                </c:pt>
                <c:pt idx="230">
                  <c:v>5.56</c:v>
                </c:pt>
                <c:pt idx="231">
                  <c:v>5.55</c:v>
                </c:pt>
                <c:pt idx="232">
                  <c:v>5.45</c:v>
                </c:pt>
                <c:pt idx="233">
                  <c:v>5.56</c:v>
                </c:pt>
                <c:pt idx="234">
                  <c:v>5.56</c:v>
                </c:pt>
                <c:pt idx="235">
                  <c:v>5.68</c:v>
                </c:pt>
                <c:pt idx="236">
                  <c:v>5.75</c:v>
                </c:pt>
                <c:pt idx="237">
                  <c:v>5.75</c:v>
                </c:pt>
                <c:pt idx="238">
                  <c:v>5.67</c:v>
                </c:pt>
                <c:pt idx="239">
                  <c:v>5.74</c:v>
                </c:pt>
                <c:pt idx="240">
                  <c:v>5.73</c:v>
                </c:pt>
                <c:pt idx="241">
                  <c:v>5.8</c:v>
                </c:pt>
                <c:pt idx="242">
                  <c:v>5.98</c:v>
                </c:pt>
                <c:pt idx="243">
                  <c:v>6.06</c:v>
                </c:pt>
                <c:pt idx="244">
                  <c:v>6.27</c:v>
                </c:pt>
                <c:pt idx="245">
                  <c:v>6.34</c:v>
                </c:pt>
                <c:pt idx="246">
                  <c:v>6.36</c:v>
                </c:pt>
                <c:pt idx="247">
                  <c:v>6.41</c:v>
                </c:pt>
                <c:pt idx="248">
                  <c:v>6.56</c:v>
                </c:pt>
                <c:pt idx="249">
                  <c:v>6.8</c:v>
                </c:pt>
                <c:pt idx="250">
                  <c:v>7.16</c:v>
                </c:pt>
                <c:pt idx="251">
                  <c:v>7.74</c:v>
                </c:pt>
                <c:pt idx="252">
                  <c:v>8.2200000000000006</c:v>
                </c:pt>
                <c:pt idx="253">
                  <c:v>9.02</c:v>
                </c:pt>
                <c:pt idx="254">
                  <c:v>9.9</c:v>
                </c:pt>
                <c:pt idx="255">
                  <c:v>10.92</c:v>
                </c:pt>
                <c:pt idx="256">
                  <c:v>12.12</c:v>
                </c:pt>
                <c:pt idx="257">
                  <c:v>13.5</c:v>
                </c:pt>
                <c:pt idx="258">
                  <c:v>14.98</c:v>
                </c:pt>
                <c:pt idx="259">
                  <c:v>16.510000000000002</c:v>
                </c:pt>
                <c:pt idx="260">
                  <c:v>18.07</c:v>
                </c:pt>
                <c:pt idx="261">
                  <c:v>19.690000000000001</c:v>
                </c:pt>
                <c:pt idx="262">
                  <c:v>21.39</c:v>
                </c:pt>
                <c:pt idx="263">
                  <c:v>23.05</c:v>
                </c:pt>
                <c:pt idx="264">
                  <c:v>24.79</c:v>
                </c:pt>
                <c:pt idx="265">
                  <c:v>26.66</c:v>
                </c:pt>
                <c:pt idx="266">
                  <c:v>28.6</c:v>
                </c:pt>
                <c:pt idx="267">
                  <c:v>30.54</c:v>
                </c:pt>
                <c:pt idx="268">
                  <c:v>32.409999999999997</c:v>
                </c:pt>
                <c:pt idx="269">
                  <c:v>34.44</c:v>
                </c:pt>
                <c:pt idx="270">
                  <c:v>36.380000000000003</c:v>
                </c:pt>
                <c:pt idx="271">
                  <c:v>38.51</c:v>
                </c:pt>
                <c:pt idx="272">
                  <c:v>40.56</c:v>
                </c:pt>
                <c:pt idx="273">
                  <c:v>42.63</c:v>
                </c:pt>
                <c:pt idx="274">
                  <c:v>44.79</c:v>
                </c:pt>
                <c:pt idx="275">
                  <c:v>46.91</c:v>
                </c:pt>
                <c:pt idx="276">
                  <c:v>48.87</c:v>
                </c:pt>
                <c:pt idx="277">
                  <c:v>50.85</c:v>
                </c:pt>
                <c:pt idx="278">
                  <c:v>52.77</c:v>
                </c:pt>
                <c:pt idx="279">
                  <c:v>54.54</c:v>
                </c:pt>
                <c:pt idx="280">
                  <c:v>56.32</c:v>
                </c:pt>
                <c:pt idx="281">
                  <c:v>58.04</c:v>
                </c:pt>
                <c:pt idx="282">
                  <c:v>59.91</c:v>
                </c:pt>
                <c:pt idx="283">
                  <c:v>61.45</c:v>
                </c:pt>
                <c:pt idx="284">
                  <c:v>62.81</c:v>
                </c:pt>
                <c:pt idx="285">
                  <c:v>64.06</c:v>
                </c:pt>
                <c:pt idx="286">
                  <c:v>65.36</c:v>
                </c:pt>
                <c:pt idx="287">
                  <c:v>66.34</c:v>
                </c:pt>
                <c:pt idx="288">
                  <c:v>67.42</c:v>
                </c:pt>
                <c:pt idx="289">
                  <c:v>68.45</c:v>
                </c:pt>
                <c:pt idx="290">
                  <c:v>69.37</c:v>
                </c:pt>
                <c:pt idx="291">
                  <c:v>70.239999999999995</c:v>
                </c:pt>
                <c:pt idx="292">
                  <c:v>70.94</c:v>
                </c:pt>
                <c:pt idx="293">
                  <c:v>71.489999999999995</c:v>
                </c:pt>
                <c:pt idx="294">
                  <c:v>71.89</c:v>
                </c:pt>
                <c:pt idx="295">
                  <c:v>72.430000000000007</c:v>
                </c:pt>
                <c:pt idx="296">
                  <c:v>72.8</c:v>
                </c:pt>
                <c:pt idx="297">
                  <c:v>73.11</c:v>
                </c:pt>
                <c:pt idx="298">
                  <c:v>73.39</c:v>
                </c:pt>
                <c:pt idx="299">
                  <c:v>73.760000000000005</c:v>
                </c:pt>
                <c:pt idx="300">
                  <c:v>74.05</c:v>
                </c:pt>
                <c:pt idx="301">
                  <c:v>74.260000000000005</c:v>
                </c:pt>
                <c:pt idx="302">
                  <c:v>74.56</c:v>
                </c:pt>
                <c:pt idx="303">
                  <c:v>74.44</c:v>
                </c:pt>
                <c:pt idx="304">
                  <c:v>74.69</c:v>
                </c:pt>
                <c:pt idx="305">
                  <c:v>74.81</c:v>
                </c:pt>
                <c:pt idx="306">
                  <c:v>75.02</c:v>
                </c:pt>
                <c:pt idx="307">
                  <c:v>75.010000000000005</c:v>
                </c:pt>
                <c:pt idx="308">
                  <c:v>75.27</c:v>
                </c:pt>
                <c:pt idx="309">
                  <c:v>75.14</c:v>
                </c:pt>
                <c:pt idx="310">
                  <c:v>75.239999999999995</c:v>
                </c:pt>
                <c:pt idx="311">
                  <c:v>75.349999999999994</c:v>
                </c:pt>
                <c:pt idx="312">
                  <c:v>75.61</c:v>
                </c:pt>
                <c:pt idx="313">
                  <c:v>75.650000000000006</c:v>
                </c:pt>
                <c:pt idx="314">
                  <c:v>75.56</c:v>
                </c:pt>
                <c:pt idx="315">
                  <c:v>75.7</c:v>
                </c:pt>
                <c:pt idx="316">
                  <c:v>75.75</c:v>
                </c:pt>
                <c:pt idx="317">
                  <c:v>75.849999999999994</c:v>
                </c:pt>
                <c:pt idx="318">
                  <c:v>75.900000000000006</c:v>
                </c:pt>
                <c:pt idx="319">
                  <c:v>75.97</c:v>
                </c:pt>
                <c:pt idx="320">
                  <c:v>76.22</c:v>
                </c:pt>
                <c:pt idx="321">
                  <c:v>76.12</c:v>
                </c:pt>
                <c:pt idx="322">
                  <c:v>76.44</c:v>
                </c:pt>
                <c:pt idx="323">
                  <c:v>76.33</c:v>
                </c:pt>
                <c:pt idx="324">
                  <c:v>76.31</c:v>
                </c:pt>
                <c:pt idx="325">
                  <c:v>76.3</c:v>
                </c:pt>
                <c:pt idx="326">
                  <c:v>76.25</c:v>
                </c:pt>
                <c:pt idx="327">
                  <c:v>76.28</c:v>
                </c:pt>
                <c:pt idx="328">
                  <c:v>76.58</c:v>
                </c:pt>
                <c:pt idx="329">
                  <c:v>76.63</c:v>
                </c:pt>
                <c:pt idx="330">
                  <c:v>76.89</c:v>
                </c:pt>
                <c:pt idx="331">
                  <c:v>77.03</c:v>
                </c:pt>
                <c:pt idx="332">
                  <c:v>77.040000000000006</c:v>
                </c:pt>
                <c:pt idx="333">
                  <c:v>77.010000000000005</c:v>
                </c:pt>
                <c:pt idx="334">
                  <c:v>76.66</c:v>
                </c:pt>
                <c:pt idx="335">
                  <c:v>76.849999999999994</c:v>
                </c:pt>
                <c:pt idx="336">
                  <c:v>76.849999999999994</c:v>
                </c:pt>
                <c:pt idx="337">
                  <c:v>77.260000000000005</c:v>
                </c:pt>
                <c:pt idx="338">
                  <c:v>77.239999999999995</c:v>
                </c:pt>
                <c:pt idx="339">
                  <c:v>77.400000000000006</c:v>
                </c:pt>
                <c:pt idx="340">
                  <c:v>77.5</c:v>
                </c:pt>
                <c:pt idx="341">
                  <c:v>77.63</c:v>
                </c:pt>
                <c:pt idx="342">
                  <c:v>77.44</c:v>
                </c:pt>
                <c:pt idx="343">
                  <c:v>77.319999999999993</c:v>
                </c:pt>
                <c:pt idx="344">
                  <c:v>77.36</c:v>
                </c:pt>
                <c:pt idx="345">
                  <c:v>77.42</c:v>
                </c:pt>
                <c:pt idx="346">
                  <c:v>77.8</c:v>
                </c:pt>
                <c:pt idx="347">
                  <c:v>77.739999999999995</c:v>
                </c:pt>
                <c:pt idx="348">
                  <c:v>77.88</c:v>
                </c:pt>
                <c:pt idx="349">
                  <c:v>77.959999999999994</c:v>
                </c:pt>
                <c:pt idx="350">
                  <c:v>78.03</c:v>
                </c:pt>
                <c:pt idx="351">
                  <c:v>77.989999999999995</c:v>
                </c:pt>
                <c:pt idx="352">
                  <c:v>77.989999999999995</c:v>
                </c:pt>
                <c:pt idx="353">
                  <c:v>77.75</c:v>
                </c:pt>
                <c:pt idx="354">
                  <c:v>78.03</c:v>
                </c:pt>
                <c:pt idx="355">
                  <c:v>78.13</c:v>
                </c:pt>
                <c:pt idx="356">
                  <c:v>77.95</c:v>
                </c:pt>
                <c:pt idx="357">
                  <c:v>78.040000000000006</c:v>
                </c:pt>
                <c:pt idx="358">
                  <c:v>78.430000000000007</c:v>
                </c:pt>
                <c:pt idx="359">
                  <c:v>78.42</c:v>
                </c:pt>
                <c:pt idx="360">
                  <c:v>78.430000000000007</c:v>
                </c:pt>
                <c:pt idx="361">
                  <c:v>78.239999999999995</c:v>
                </c:pt>
                <c:pt idx="362">
                  <c:v>78.05</c:v>
                </c:pt>
                <c:pt idx="363">
                  <c:v>78.209999999999994</c:v>
                </c:pt>
                <c:pt idx="364">
                  <c:v>78.209999999999994</c:v>
                </c:pt>
                <c:pt idx="365">
                  <c:v>78.5</c:v>
                </c:pt>
                <c:pt idx="366">
                  <c:v>78.8</c:v>
                </c:pt>
                <c:pt idx="367">
                  <c:v>78.709999999999994</c:v>
                </c:pt>
                <c:pt idx="368">
                  <c:v>78.67</c:v>
                </c:pt>
                <c:pt idx="369">
                  <c:v>78.849999999999994</c:v>
                </c:pt>
                <c:pt idx="370">
                  <c:v>78.73</c:v>
                </c:pt>
                <c:pt idx="371">
                  <c:v>78.31</c:v>
                </c:pt>
                <c:pt idx="372">
                  <c:v>78.28</c:v>
                </c:pt>
                <c:pt idx="373">
                  <c:v>78.540000000000006</c:v>
                </c:pt>
                <c:pt idx="374">
                  <c:v>79.05</c:v>
                </c:pt>
                <c:pt idx="375">
                  <c:v>79.05</c:v>
                </c:pt>
                <c:pt idx="376">
                  <c:v>79.150000000000006</c:v>
                </c:pt>
                <c:pt idx="377">
                  <c:v>78.88</c:v>
                </c:pt>
                <c:pt idx="378">
                  <c:v>78.91</c:v>
                </c:pt>
                <c:pt idx="379">
                  <c:v>78.849999999999994</c:v>
                </c:pt>
                <c:pt idx="380">
                  <c:v>78.849999999999994</c:v>
                </c:pt>
                <c:pt idx="381">
                  <c:v>78.91</c:v>
                </c:pt>
                <c:pt idx="382">
                  <c:v>79.150000000000006</c:v>
                </c:pt>
                <c:pt idx="383">
                  <c:v>78.88</c:v>
                </c:pt>
                <c:pt idx="384">
                  <c:v>79.25</c:v>
                </c:pt>
                <c:pt idx="385">
                  <c:v>79.2</c:v>
                </c:pt>
                <c:pt idx="386">
                  <c:v>78.86</c:v>
                </c:pt>
                <c:pt idx="387">
                  <c:v>79.150000000000006</c:v>
                </c:pt>
                <c:pt idx="388">
                  <c:v>79.260000000000005</c:v>
                </c:pt>
                <c:pt idx="389">
                  <c:v>79.52</c:v>
                </c:pt>
                <c:pt idx="390">
                  <c:v>78.98</c:v>
                </c:pt>
                <c:pt idx="391">
                  <c:v>79.06</c:v>
                </c:pt>
                <c:pt idx="392">
                  <c:v>79.12</c:v>
                </c:pt>
                <c:pt idx="393">
                  <c:v>79.09</c:v>
                </c:pt>
                <c:pt idx="394">
                  <c:v>79.239999999999995</c:v>
                </c:pt>
                <c:pt idx="395">
                  <c:v>79.09</c:v>
                </c:pt>
                <c:pt idx="396">
                  <c:v>79.349999999999994</c:v>
                </c:pt>
                <c:pt idx="397">
                  <c:v>79.52</c:v>
                </c:pt>
                <c:pt idx="398">
                  <c:v>79.28</c:v>
                </c:pt>
                <c:pt idx="399">
                  <c:v>78.94</c:v>
                </c:pt>
                <c:pt idx="400">
                  <c:v>79.23</c:v>
                </c:pt>
                <c:pt idx="401">
                  <c:v>78.239999999999995</c:v>
                </c:pt>
                <c:pt idx="402">
                  <c:v>78.67</c:v>
                </c:pt>
                <c:pt idx="403">
                  <c:v>78.790000000000006</c:v>
                </c:pt>
                <c:pt idx="404">
                  <c:v>79.069999999999993</c:v>
                </c:pt>
                <c:pt idx="405">
                  <c:v>79.069999999999993</c:v>
                </c:pt>
                <c:pt idx="406">
                  <c:v>79.45</c:v>
                </c:pt>
                <c:pt idx="407">
                  <c:v>79.08</c:v>
                </c:pt>
                <c:pt idx="408">
                  <c:v>78.73</c:v>
                </c:pt>
                <c:pt idx="409">
                  <c:v>78.900000000000006</c:v>
                </c:pt>
                <c:pt idx="410">
                  <c:v>78.430000000000007</c:v>
                </c:pt>
                <c:pt idx="411">
                  <c:v>78.45</c:v>
                </c:pt>
                <c:pt idx="412">
                  <c:v>78.67</c:v>
                </c:pt>
                <c:pt idx="413">
                  <c:v>79.03</c:v>
                </c:pt>
                <c:pt idx="414">
                  <c:v>79.19</c:v>
                </c:pt>
                <c:pt idx="415">
                  <c:v>79.540000000000006</c:v>
                </c:pt>
                <c:pt idx="416">
                  <c:v>78.760000000000005</c:v>
                </c:pt>
                <c:pt idx="417">
                  <c:v>77.83</c:v>
                </c:pt>
                <c:pt idx="418">
                  <c:v>77.5</c:v>
                </c:pt>
                <c:pt idx="419">
                  <c:v>77.73</c:v>
                </c:pt>
                <c:pt idx="420">
                  <c:v>78.290000000000006</c:v>
                </c:pt>
                <c:pt idx="421">
                  <c:v>78.86</c:v>
                </c:pt>
                <c:pt idx="422">
                  <c:v>77.91</c:v>
                </c:pt>
                <c:pt idx="423">
                  <c:v>78.81</c:v>
                </c:pt>
                <c:pt idx="424">
                  <c:v>78.290000000000006</c:v>
                </c:pt>
                <c:pt idx="425">
                  <c:v>78.08</c:v>
                </c:pt>
                <c:pt idx="426">
                  <c:v>77</c:v>
                </c:pt>
                <c:pt idx="427">
                  <c:v>78.08</c:v>
                </c:pt>
                <c:pt idx="428">
                  <c:v>77.5</c:v>
                </c:pt>
                <c:pt idx="429">
                  <c:v>78.5</c:v>
                </c:pt>
                <c:pt idx="430">
                  <c:v>76.760000000000005</c:v>
                </c:pt>
                <c:pt idx="431">
                  <c:v>76.91</c:v>
                </c:pt>
                <c:pt idx="432">
                  <c:v>76.959999999999994</c:v>
                </c:pt>
                <c:pt idx="433">
                  <c:v>76.680000000000007</c:v>
                </c:pt>
                <c:pt idx="434">
                  <c:v>77.8</c:v>
                </c:pt>
                <c:pt idx="435">
                  <c:v>76.97</c:v>
                </c:pt>
                <c:pt idx="436">
                  <c:v>78.510000000000005</c:v>
                </c:pt>
                <c:pt idx="437">
                  <c:v>76.83</c:v>
                </c:pt>
                <c:pt idx="438">
                  <c:v>78.31</c:v>
                </c:pt>
                <c:pt idx="439">
                  <c:v>76.92</c:v>
                </c:pt>
                <c:pt idx="440">
                  <c:v>75.8</c:v>
                </c:pt>
                <c:pt idx="441">
                  <c:v>77.41</c:v>
                </c:pt>
                <c:pt idx="442">
                  <c:v>78.099999999999994</c:v>
                </c:pt>
                <c:pt idx="443">
                  <c:v>78.36</c:v>
                </c:pt>
                <c:pt idx="444">
                  <c:v>78.19</c:v>
                </c:pt>
                <c:pt idx="445">
                  <c:v>79.86</c:v>
                </c:pt>
                <c:pt idx="446">
                  <c:v>78.5</c:v>
                </c:pt>
                <c:pt idx="447">
                  <c:v>77.91</c:v>
                </c:pt>
                <c:pt idx="448">
                  <c:v>78.260000000000005</c:v>
                </c:pt>
                <c:pt idx="449">
                  <c:v>78.33</c:v>
                </c:pt>
                <c:pt idx="450">
                  <c:v>79.23</c:v>
                </c:pt>
                <c:pt idx="451">
                  <c:v>79.41</c:v>
                </c:pt>
                <c:pt idx="452">
                  <c:v>80.11</c:v>
                </c:pt>
                <c:pt idx="453">
                  <c:v>80.7</c:v>
                </c:pt>
                <c:pt idx="454">
                  <c:v>80.67</c:v>
                </c:pt>
                <c:pt idx="455">
                  <c:v>80.22</c:v>
                </c:pt>
                <c:pt idx="456">
                  <c:v>79.069999999999993</c:v>
                </c:pt>
                <c:pt idx="457">
                  <c:v>78.03</c:v>
                </c:pt>
                <c:pt idx="458">
                  <c:v>77.05</c:v>
                </c:pt>
                <c:pt idx="459">
                  <c:v>76.67</c:v>
                </c:pt>
                <c:pt idx="460">
                  <c:v>76.709999999999994</c:v>
                </c:pt>
                <c:pt idx="461">
                  <c:v>76.680000000000007</c:v>
                </c:pt>
                <c:pt idx="462">
                  <c:v>76.92</c:v>
                </c:pt>
                <c:pt idx="463">
                  <c:v>77.209999999999994</c:v>
                </c:pt>
                <c:pt idx="464">
                  <c:v>77.349999999999994</c:v>
                </c:pt>
                <c:pt idx="465">
                  <c:v>77.33</c:v>
                </c:pt>
                <c:pt idx="466">
                  <c:v>77.05</c:v>
                </c:pt>
                <c:pt idx="467">
                  <c:v>76.22</c:v>
                </c:pt>
                <c:pt idx="468">
                  <c:v>75.040000000000006</c:v>
                </c:pt>
                <c:pt idx="469">
                  <c:v>73.209999999999994</c:v>
                </c:pt>
                <c:pt idx="470">
                  <c:v>71.2</c:v>
                </c:pt>
                <c:pt idx="471">
                  <c:v>68.760000000000005</c:v>
                </c:pt>
                <c:pt idx="472">
                  <c:v>64.66</c:v>
                </c:pt>
                <c:pt idx="473">
                  <c:v>58.46</c:v>
                </c:pt>
                <c:pt idx="474">
                  <c:v>50.96</c:v>
                </c:pt>
                <c:pt idx="475">
                  <c:v>45.17</c:v>
                </c:pt>
                <c:pt idx="476">
                  <c:v>41.94</c:v>
                </c:pt>
                <c:pt idx="477">
                  <c:v>40.659999999999997</c:v>
                </c:pt>
                <c:pt idx="478">
                  <c:v>40.479999999999997</c:v>
                </c:pt>
                <c:pt idx="479">
                  <c:v>41.58</c:v>
                </c:pt>
                <c:pt idx="480">
                  <c:v>43.32</c:v>
                </c:pt>
                <c:pt idx="481">
                  <c:v>45.55</c:v>
                </c:pt>
                <c:pt idx="482">
                  <c:v>47.72</c:v>
                </c:pt>
                <c:pt idx="483">
                  <c:v>49.95</c:v>
                </c:pt>
                <c:pt idx="484">
                  <c:v>52.12</c:v>
                </c:pt>
                <c:pt idx="485">
                  <c:v>54.03</c:v>
                </c:pt>
                <c:pt idx="486">
                  <c:v>55.65</c:v>
                </c:pt>
                <c:pt idx="487">
                  <c:v>57.03</c:v>
                </c:pt>
                <c:pt idx="488">
                  <c:v>58.05</c:v>
                </c:pt>
                <c:pt idx="489">
                  <c:v>59.28</c:v>
                </c:pt>
                <c:pt idx="490">
                  <c:v>60.2</c:v>
                </c:pt>
                <c:pt idx="491">
                  <c:v>60.82</c:v>
                </c:pt>
                <c:pt idx="492">
                  <c:v>61.32</c:v>
                </c:pt>
                <c:pt idx="493">
                  <c:v>61.55</c:v>
                </c:pt>
                <c:pt idx="494">
                  <c:v>61.61</c:v>
                </c:pt>
                <c:pt idx="495">
                  <c:v>61.44</c:v>
                </c:pt>
                <c:pt idx="496">
                  <c:v>61.01</c:v>
                </c:pt>
                <c:pt idx="497">
                  <c:v>60.49</c:v>
                </c:pt>
                <c:pt idx="498">
                  <c:v>59.99</c:v>
                </c:pt>
                <c:pt idx="499">
                  <c:v>59.25</c:v>
                </c:pt>
                <c:pt idx="500">
                  <c:v>58.56</c:v>
                </c:pt>
                <c:pt idx="501">
                  <c:v>57.71</c:v>
                </c:pt>
                <c:pt idx="502">
                  <c:v>57.29</c:v>
                </c:pt>
                <c:pt idx="503">
                  <c:v>57.2</c:v>
                </c:pt>
                <c:pt idx="504">
                  <c:v>56.85</c:v>
                </c:pt>
                <c:pt idx="505">
                  <c:v>56.65</c:v>
                </c:pt>
                <c:pt idx="506">
                  <c:v>56.08</c:v>
                </c:pt>
                <c:pt idx="507">
                  <c:v>54.59</c:v>
                </c:pt>
                <c:pt idx="508">
                  <c:v>51.79</c:v>
                </c:pt>
                <c:pt idx="509">
                  <c:v>46.01</c:v>
                </c:pt>
                <c:pt idx="510">
                  <c:v>38.46</c:v>
                </c:pt>
                <c:pt idx="511">
                  <c:v>31.29</c:v>
                </c:pt>
                <c:pt idx="512">
                  <c:v>26.32</c:v>
                </c:pt>
                <c:pt idx="513">
                  <c:v>23.86</c:v>
                </c:pt>
                <c:pt idx="514">
                  <c:v>23.23</c:v>
                </c:pt>
                <c:pt idx="515">
                  <c:v>23.29</c:v>
                </c:pt>
                <c:pt idx="516">
                  <c:v>24.05</c:v>
                </c:pt>
                <c:pt idx="517">
                  <c:v>25.16</c:v>
                </c:pt>
                <c:pt idx="518">
                  <c:v>26.54</c:v>
                </c:pt>
                <c:pt idx="519">
                  <c:v>28.17</c:v>
                </c:pt>
                <c:pt idx="520">
                  <c:v>29.49</c:v>
                </c:pt>
                <c:pt idx="521">
                  <c:v>31.51</c:v>
                </c:pt>
                <c:pt idx="522">
                  <c:v>32.79</c:v>
                </c:pt>
                <c:pt idx="523">
                  <c:v>33.72</c:v>
                </c:pt>
                <c:pt idx="524">
                  <c:v>35.119999999999997</c:v>
                </c:pt>
                <c:pt idx="525">
                  <c:v>36.1</c:v>
                </c:pt>
                <c:pt idx="526">
                  <c:v>37.5</c:v>
                </c:pt>
                <c:pt idx="527">
                  <c:v>38.21</c:v>
                </c:pt>
                <c:pt idx="528">
                  <c:v>39.39</c:v>
                </c:pt>
                <c:pt idx="529">
                  <c:v>40.33</c:v>
                </c:pt>
                <c:pt idx="530">
                  <c:v>41.37</c:v>
                </c:pt>
                <c:pt idx="531">
                  <c:v>41.78</c:v>
                </c:pt>
                <c:pt idx="532">
                  <c:v>42.33</c:v>
                </c:pt>
                <c:pt idx="533">
                  <c:v>42.7</c:v>
                </c:pt>
                <c:pt idx="534">
                  <c:v>42.59</c:v>
                </c:pt>
                <c:pt idx="535">
                  <c:v>43.12</c:v>
                </c:pt>
                <c:pt idx="536">
                  <c:v>43.34</c:v>
                </c:pt>
                <c:pt idx="537">
                  <c:v>43.51</c:v>
                </c:pt>
                <c:pt idx="538">
                  <c:v>43.2</c:v>
                </c:pt>
                <c:pt idx="539">
                  <c:v>42.2</c:v>
                </c:pt>
                <c:pt idx="540">
                  <c:v>41.89</c:v>
                </c:pt>
                <c:pt idx="541">
                  <c:v>41</c:v>
                </c:pt>
                <c:pt idx="542">
                  <c:v>40.270000000000003</c:v>
                </c:pt>
                <c:pt idx="543">
                  <c:v>39.229999999999997</c:v>
                </c:pt>
                <c:pt idx="544">
                  <c:v>38.200000000000003</c:v>
                </c:pt>
                <c:pt idx="545">
                  <c:v>37.549999999999997</c:v>
                </c:pt>
                <c:pt idx="546">
                  <c:v>37.43</c:v>
                </c:pt>
                <c:pt idx="547">
                  <c:v>36.36</c:v>
                </c:pt>
                <c:pt idx="548">
                  <c:v>35.71</c:v>
                </c:pt>
                <c:pt idx="549">
                  <c:v>34.630000000000003</c:v>
                </c:pt>
                <c:pt idx="550">
                  <c:v>33.799999999999997</c:v>
                </c:pt>
                <c:pt idx="551">
                  <c:v>32.99</c:v>
                </c:pt>
                <c:pt idx="552">
                  <c:v>31.15</c:v>
                </c:pt>
                <c:pt idx="553">
                  <c:v>32.31</c:v>
                </c:pt>
                <c:pt idx="554">
                  <c:v>30.48</c:v>
                </c:pt>
                <c:pt idx="555">
                  <c:v>29.67</c:v>
                </c:pt>
                <c:pt idx="556">
                  <c:v>26.7</c:v>
                </c:pt>
                <c:pt idx="557">
                  <c:v>27.84</c:v>
                </c:pt>
                <c:pt idx="558">
                  <c:v>27.29</c:v>
                </c:pt>
                <c:pt idx="559">
                  <c:v>25.42</c:v>
                </c:pt>
                <c:pt idx="560">
                  <c:v>25.28</c:v>
                </c:pt>
                <c:pt idx="561">
                  <c:v>25.3</c:v>
                </c:pt>
                <c:pt idx="562">
                  <c:v>25.3</c:v>
                </c:pt>
                <c:pt idx="563">
                  <c:v>25.66</c:v>
                </c:pt>
                <c:pt idx="564">
                  <c:v>28.49</c:v>
                </c:pt>
                <c:pt idx="565">
                  <c:v>27.14</c:v>
                </c:pt>
                <c:pt idx="566">
                  <c:v>29.5</c:v>
                </c:pt>
                <c:pt idx="567">
                  <c:v>30</c:v>
                </c:pt>
                <c:pt idx="568">
                  <c:v>26.5</c:v>
                </c:pt>
              </c:numCache>
            </c:numRef>
          </c:yVal>
          <c:smooth val="1"/>
        </c:ser>
        <c:ser>
          <c:idx val="1"/>
          <c:order val="1"/>
          <c:tx>
            <c:v>Unaffected (Sample 3)</c:v>
          </c:tx>
          <c:spPr>
            <a:ln w="25400">
              <a:prstDash val="sysDash"/>
            </a:ln>
          </c:spPr>
          <c:marker>
            <c:symbol val="none"/>
          </c:marker>
          <c:xVal>
            <c:numRef>
              <c:f>'Health2a-L3'!$A$4:$A$572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'Health2a-L3'!$C$4:$C$572</c:f>
              <c:numCache>
                <c:formatCode>General</c:formatCode>
                <c:ptCount val="569"/>
                <c:pt idx="0">
                  <c:v>42.33</c:v>
                </c:pt>
                <c:pt idx="1">
                  <c:v>48.67</c:v>
                </c:pt>
                <c:pt idx="2">
                  <c:v>80</c:v>
                </c:pt>
                <c:pt idx="3">
                  <c:v>57.83</c:v>
                </c:pt>
                <c:pt idx="4">
                  <c:v>36.78</c:v>
                </c:pt>
                <c:pt idx="5">
                  <c:v>38.78</c:v>
                </c:pt>
                <c:pt idx="6">
                  <c:v>33.83</c:v>
                </c:pt>
                <c:pt idx="7">
                  <c:v>39.950000000000003</c:v>
                </c:pt>
                <c:pt idx="8">
                  <c:v>32.97</c:v>
                </c:pt>
                <c:pt idx="9">
                  <c:v>42.31</c:v>
                </c:pt>
                <c:pt idx="10">
                  <c:v>55.55</c:v>
                </c:pt>
                <c:pt idx="11">
                  <c:v>40.020000000000003</c:v>
                </c:pt>
                <c:pt idx="12">
                  <c:v>55.62</c:v>
                </c:pt>
                <c:pt idx="13">
                  <c:v>49.68</c:v>
                </c:pt>
                <c:pt idx="14">
                  <c:v>24</c:v>
                </c:pt>
                <c:pt idx="15">
                  <c:v>38.369999999999997</c:v>
                </c:pt>
                <c:pt idx="16">
                  <c:v>29.54</c:v>
                </c:pt>
                <c:pt idx="17">
                  <c:v>48.07</c:v>
                </c:pt>
                <c:pt idx="18">
                  <c:v>49.45</c:v>
                </c:pt>
                <c:pt idx="19">
                  <c:v>68.569999999999993</c:v>
                </c:pt>
                <c:pt idx="20">
                  <c:v>55.55</c:v>
                </c:pt>
                <c:pt idx="21">
                  <c:v>50.39</c:v>
                </c:pt>
                <c:pt idx="22">
                  <c:v>38.380000000000003</c:v>
                </c:pt>
                <c:pt idx="23">
                  <c:v>41.17</c:v>
                </c:pt>
                <c:pt idx="24">
                  <c:v>32.65</c:v>
                </c:pt>
                <c:pt idx="25">
                  <c:v>41.21</c:v>
                </c:pt>
                <c:pt idx="26">
                  <c:v>50.61</c:v>
                </c:pt>
                <c:pt idx="27">
                  <c:v>31.64</c:v>
                </c:pt>
                <c:pt idx="28">
                  <c:v>43.31</c:v>
                </c:pt>
                <c:pt idx="29">
                  <c:v>34.99</c:v>
                </c:pt>
                <c:pt idx="30">
                  <c:v>35.82</c:v>
                </c:pt>
                <c:pt idx="31">
                  <c:v>43.41</c:v>
                </c:pt>
                <c:pt idx="32">
                  <c:v>46.21</c:v>
                </c:pt>
                <c:pt idx="33">
                  <c:v>36.32</c:v>
                </c:pt>
                <c:pt idx="34">
                  <c:v>33.86</c:v>
                </c:pt>
                <c:pt idx="35">
                  <c:v>29.53</c:v>
                </c:pt>
                <c:pt idx="36">
                  <c:v>26.33</c:v>
                </c:pt>
                <c:pt idx="37">
                  <c:v>29.26</c:v>
                </c:pt>
                <c:pt idx="38">
                  <c:v>35.380000000000003</c:v>
                </c:pt>
                <c:pt idx="39">
                  <c:v>28.12</c:v>
                </c:pt>
                <c:pt idx="40">
                  <c:v>32.29</c:v>
                </c:pt>
                <c:pt idx="41">
                  <c:v>32.340000000000003</c:v>
                </c:pt>
                <c:pt idx="42">
                  <c:v>23.25</c:v>
                </c:pt>
                <c:pt idx="43">
                  <c:v>19.940000000000001</c:v>
                </c:pt>
                <c:pt idx="44">
                  <c:v>20.68</c:v>
                </c:pt>
                <c:pt idx="45">
                  <c:v>16.71</c:v>
                </c:pt>
                <c:pt idx="46">
                  <c:v>22.59</c:v>
                </c:pt>
                <c:pt idx="47">
                  <c:v>23.61</c:v>
                </c:pt>
                <c:pt idx="48">
                  <c:v>26.06</c:v>
                </c:pt>
                <c:pt idx="49">
                  <c:v>22.04</c:v>
                </c:pt>
                <c:pt idx="50">
                  <c:v>21.6</c:v>
                </c:pt>
                <c:pt idx="51">
                  <c:v>16.829999999999998</c:v>
                </c:pt>
                <c:pt idx="52">
                  <c:v>12.08</c:v>
                </c:pt>
                <c:pt idx="53">
                  <c:v>15.37</c:v>
                </c:pt>
                <c:pt idx="54">
                  <c:v>13.89</c:v>
                </c:pt>
                <c:pt idx="55">
                  <c:v>17.02</c:v>
                </c:pt>
                <c:pt idx="56">
                  <c:v>15.05</c:v>
                </c:pt>
                <c:pt idx="57">
                  <c:v>16.059999999999999</c:v>
                </c:pt>
                <c:pt idx="58">
                  <c:v>13.69</c:v>
                </c:pt>
                <c:pt idx="59">
                  <c:v>14.31</c:v>
                </c:pt>
                <c:pt idx="60">
                  <c:v>12.92</c:v>
                </c:pt>
                <c:pt idx="61">
                  <c:v>11.62</c:v>
                </c:pt>
                <c:pt idx="62">
                  <c:v>11.93</c:v>
                </c:pt>
                <c:pt idx="63">
                  <c:v>13.39</c:v>
                </c:pt>
                <c:pt idx="64">
                  <c:v>14.27</c:v>
                </c:pt>
                <c:pt idx="65">
                  <c:v>13.33</c:v>
                </c:pt>
                <c:pt idx="66">
                  <c:v>10.82</c:v>
                </c:pt>
                <c:pt idx="67">
                  <c:v>9.0299999999999994</c:v>
                </c:pt>
                <c:pt idx="68">
                  <c:v>9.9</c:v>
                </c:pt>
                <c:pt idx="69">
                  <c:v>9.4600000000000009</c:v>
                </c:pt>
                <c:pt idx="70">
                  <c:v>11.21</c:v>
                </c:pt>
                <c:pt idx="71">
                  <c:v>11.44</c:v>
                </c:pt>
                <c:pt idx="72">
                  <c:v>10.91</c:v>
                </c:pt>
                <c:pt idx="73">
                  <c:v>9.59</c:v>
                </c:pt>
                <c:pt idx="74">
                  <c:v>9.2899999999999991</c:v>
                </c:pt>
                <c:pt idx="75">
                  <c:v>9.3000000000000007</c:v>
                </c:pt>
                <c:pt idx="76">
                  <c:v>9.1</c:v>
                </c:pt>
                <c:pt idx="77">
                  <c:v>10.06</c:v>
                </c:pt>
                <c:pt idx="78">
                  <c:v>8.43</c:v>
                </c:pt>
                <c:pt idx="79">
                  <c:v>8.82</c:v>
                </c:pt>
                <c:pt idx="80">
                  <c:v>9.42</c:v>
                </c:pt>
                <c:pt idx="81">
                  <c:v>7.85</c:v>
                </c:pt>
                <c:pt idx="82">
                  <c:v>7.1</c:v>
                </c:pt>
                <c:pt idx="83">
                  <c:v>7.15</c:v>
                </c:pt>
                <c:pt idx="84">
                  <c:v>7.64</c:v>
                </c:pt>
                <c:pt idx="85">
                  <c:v>7.49</c:v>
                </c:pt>
                <c:pt idx="86">
                  <c:v>7.54</c:v>
                </c:pt>
                <c:pt idx="87">
                  <c:v>7.34</c:v>
                </c:pt>
                <c:pt idx="88">
                  <c:v>7.9</c:v>
                </c:pt>
                <c:pt idx="89">
                  <c:v>7.79</c:v>
                </c:pt>
                <c:pt idx="90">
                  <c:v>6.87</c:v>
                </c:pt>
                <c:pt idx="91">
                  <c:v>6.7</c:v>
                </c:pt>
                <c:pt idx="92">
                  <c:v>6.6</c:v>
                </c:pt>
                <c:pt idx="93">
                  <c:v>7.4</c:v>
                </c:pt>
                <c:pt idx="94">
                  <c:v>6.8</c:v>
                </c:pt>
                <c:pt idx="95">
                  <c:v>7.12</c:v>
                </c:pt>
                <c:pt idx="96">
                  <c:v>7.31</c:v>
                </c:pt>
                <c:pt idx="97">
                  <c:v>6.68</c:v>
                </c:pt>
                <c:pt idx="98">
                  <c:v>6.01</c:v>
                </c:pt>
                <c:pt idx="99">
                  <c:v>6.57</c:v>
                </c:pt>
                <c:pt idx="100">
                  <c:v>7.04</c:v>
                </c:pt>
                <c:pt idx="101">
                  <c:v>6.61</c:v>
                </c:pt>
                <c:pt idx="102">
                  <c:v>6.62</c:v>
                </c:pt>
                <c:pt idx="103">
                  <c:v>6.48</c:v>
                </c:pt>
                <c:pt idx="104">
                  <c:v>6.29</c:v>
                </c:pt>
                <c:pt idx="105">
                  <c:v>6.19</c:v>
                </c:pt>
                <c:pt idx="106">
                  <c:v>5.89</c:v>
                </c:pt>
                <c:pt idx="107">
                  <c:v>5.97</c:v>
                </c:pt>
                <c:pt idx="108">
                  <c:v>5.96</c:v>
                </c:pt>
                <c:pt idx="109">
                  <c:v>6.15</c:v>
                </c:pt>
                <c:pt idx="110">
                  <c:v>6.29</c:v>
                </c:pt>
                <c:pt idx="111">
                  <c:v>6.24</c:v>
                </c:pt>
                <c:pt idx="112">
                  <c:v>6.27</c:v>
                </c:pt>
                <c:pt idx="113">
                  <c:v>5.91</c:v>
                </c:pt>
                <c:pt idx="114">
                  <c:v>6.26</c:v>
                </c:pt>
                <c:pt idx="115">
                  <c:v>6.33</c:v>
                </c:pt>
                <c:pt idx="116">
                  <c:v>5.94</c:v>
                </c:pt>
                <c:pt idx="117">
                  <c:v>6.25</c:v>
                </c:pt>
                <c:pt idx="118">
                  <c:v>6.05</c:v>
                </c:pt>
                <c:pt idx="119">
                  <c:v>5.98</c:v>
                </c:pt>
                <c:pt idx="120">
                  <c:v>6.06</c:v>
                </c:pt>
                <c:pt idx="121">
                  <c:v>5.84</c:v>
                </c:pt>
                <c:pt idx="122">
                  <c:v>5.73</c:v>
                </c:pt>
                <c:pt idx="123">
                  <c:v>5.95</c:v>
                </c:pt>
                <c:pt idx="124">
                  <c:v>6.06</c:v>
                </c:pt>
                <c:pt idx="125">
                  <c:v>6.22</c:v>
                </c:pt>
                <c:pt idx="126">
                  <c:v>6.28</c:v>
                </c:pt>
                <c:pt idx="127">
                  <c:v>6.19</c:v>
                </c:pt>
                <c:pt idx="128">
                  <c:v>5.91</c:v>
                </c:pt>
                <c:pt idx="129">
                  <c:v>6.17</c:v>
                </c:pt>
                <c:pt idx="130">
                  <c:v>6.22</c:v>
                </c:pt>
                <c:pt idx="131">
                  <c:v>6.55</c:v>
                </c:pt>
                <c:pt idx="132">
                  <c:v>6.56</c:v>
                </c:pt>
                <c:pt idx="133">
                  <c:v>6.78</c:v>
                </c:pt>
                <c:pt idx="134">
                  <c:v>6.71</c:v>
                </c:pt>
                <c:pt idx="135">
                  <c:v>7.16</c:v>
                </c:pt>
                <c:pt idx="136">
                  <c:v>7.27</c:v>
                </c:pt>
                <c:pt idx="137">
                  <c:v>7.64</c:v>
                </c:pt>
                <c:pt idx="138">
                  <c:v>7.9</c:v>
                </c:pt>
                <c:pt idx="139">
                  <c:v>8.33</c:v>
                </c:pt>
                <c:pt idx="140">
                  <c:v>8.66</c:v>
                </c:pt>
                <c:pt idx="141">
                  <c:v>9.2100000000000009</c:v>
                </c:pt>
                <c:pt idx="142">
                  <c:v>9.42</c:v>
                </c:pt>
                <c:pt idx="143">
                  <c:v>9.7200000000000006</c:v>
                </c:pt>
                <c:pt idx="144">
                  <c:v>10.06</c:v>
                </c:pt>
                <c:pt idx="145">
                  <c:v>10.32</c:v>
                </c:pt>
                <c:pt idx="146">
                  <c:v>10.81</c:v>
                </c:pt>
                <c:pt idx="147">
                  <c:v>11.04</c:v>
                </c:pt>
                <c:pt idx="148">
                  <c:v>11.21</c:v>
                </c:pt>
                <c:pt idx="149">
                  <c:v>11.44</c:v>
                </c:pt>
                <c:pt idx="150">
                  <c:v>11.58</c:v>
                </c:pt>
                <c:pt idx="151">
                  <c:v>11.85</c:v>
                </c:pt>
                <c:pt idx="152">
                  <c:v>11.9</c:v>
                </c:pt>
                <c:pt idx="153">
                  <c:v>11.83</c:v>
                </c:pt>
                <c:pt idx="154">
                  <c:v>11.91</c:v>
                </c:pt>
                <c:pt idx="155">
                  <c:v>12.1</c:v>
                </c:pt>
                <c:pt idx="156">
                  <c:v>12.07</c:v>
                </c:pt>
                <c:pt idx="157">
                  <c:v>12.12</c:v>
                </c:pt>
                <c:pt idx="158">
                  <c:v>12.11</c:v>
                </c:pt>
                <c:pt idx="159">
                  <c:v>12.29</c:v>
                </c:pt>
                <c:pt idx="160">
                  <c:v>12.39</c:v>
                </c:pt>
                <c:pt idx="161">
                  <c:v>12.38</c:v>
                </c:pt>
                <c:pt idx="162">
                  <c:v>12.24</c:v>
                </c:pt>
                <c:pt idx="163">
                  <c:v>12.18</c:v>
                </c:pt>
                <c:pt idx="164">
                  <c:v>12.05</c:v>
                </c:pt>
                <c:pt idx="165">
                  <c:v>11.92</c:v>
                </c:pt>
                <c:pt idx="166">
                  <c:v>11.84</c:v>
                </c:pt>
                <c:pt idx="167">
                  <c:v>11.45</c:v>
                </c:pt>
                <c:pt idx="168">
                  <c:v>11.29</c:v>
                </c:pt>
                <c:pt idx="169">
                  <c:v>10.87</c:v>
                </c:pt>
                <c:pt idx="170">
                  <c:v>10.92</c:v>
                </c:pt>
                <c:pt idx="171">
                  <c:v>10.55</c:v>
                </c:pt>
                <c:pt idx="172">
                  <c:v>10.34</c:v>
                </c:pt>
                <c:pt idx="173">
                  <c:v>10</c:v>
                </c:pt>
                <c:pt idx="174">
                  <c:v>9.8699999999999992</c:v>
                </c:pt>
                <c:pt idx="175">
                  <c:v>9.35</c:v>
                </c:pt>
                <c:pt idx="176">
                  <c:v>9.26</c:v>
                </c:pt>
                <c:pt idx="177">
                  <c:v>9.09</c:v>
                </c:pt>
                <c:pt idx="178">
                  <c:v>8.9499999999999993</c:v>
                </c:pt>
                <c:pt idx="179">
                  <c:v>8.8000000000000007</c:v>
                </c:pt>
                <c:pt idx="180">
                  <c:v>8.6300000000000008</c:v>
                </c:pt>
                <c:pt idx="181">
                  <c:v>8.4600000000000009</c:v>
                </c:pt>
                <c:pt idx="182">
                  <c:v>8.3699999999999992</c:v>
                </c:pt>
                <c:pt idx="183">
                  <c:v>8.2100000000000009</c:v>
                </c:pt>
                <c:pt idx="184">
                  <c:v>8.14</c:v>
                </c:pt>
                <c:pt idx="185">
                  <c:v>7.95</c:v>
                </c:pt>
                <c:pt idx="186">
                  <c:v>7.88</c:v>
                </c:pt>
                <c:pt idx="187">
                  <c:v>7.83</c:v>
                </c:pt>
                <c:pt idx="188">
                  <c:v>7.94</c:v>
                </c:pt>
                <c:pt idx="189">
                  <c:v>7.66</c:v>
                </c:pt>
                <c:pt idx="190">
                  <c:v>7.76</c:v>
                </c:pt>
                <c:pt idx="191">
                  <c:v>7.62</c:v>
                </c:pt>
                <c:pt idx="192">
                  <c:v>7.57</c:v>
                </c:pt>
                <c:pt idx="193">
                  <c:v>7.65</c:v>
                </c:pt>
                <c:pt idx="194">
                  <c:v>7.54</c:v>
                </c:pt>
                <c:pt idx="195">
                  <c:v>7.54</c:v>
                </c:pt>
                <c:pt idx="196">
                  <c:v>7.54</c:v>
                </c:pt>
                <c:pt idx="197">
                  <c:v>7.47</c:v>
                </c:pt>
                <c:pt idx="198">
                  <c:v>7.32</c:v>
                </c:pt>
                <c:pt idx="199">
                  <c:v>7.29</c:v>
                </c:pt>
                <c:pt idx="200">
                  <c:v>7.25</c:v>
                </c:pt>
                <c:pt idx="201">
                  <c:v>7.19</c:v>
                </c:pt>
                <c:pt idx="202">
                  <c:v>7.14</c:v>
                </c:pt>
                <c:pt idx="203">
                  <c:v>7.05</c:v>
                </c:pt>
                <c:pt idx="204">
                  <c:v>7</c:v>
                </c:pt>
                <c:pt idx="205">
                  <c:v>6.92</c:v>
                </c:pt>
                <c:pt idx="206">
                  <c:v>6.86</c:v>
                </c:pt>
                <c:pt idx="207">
                  <c:v>6.87</c:v>
                </c:pt>
                <c:pt idx="208">
                  <c:v>6.77</c:v>
                </c:pt>
                <c:pt idx="209">
                  <c:v>6.76</c:v>
                </c:pt>
                <c:pt idx="210">
                  <c:v>6.84</c:v>
                </c:pt>
                <c:pt idx="211">
                  <c:v>6.8</c:v>
                </c:pt>
                <c:pt idx="212">
                  <c:v>6.85</c:v>
                </c:pt>
                <c:pt idx="213">
                  <c:v>6.68</c:v>
                </c:pt>
                <c:pt idx="214">
                  <c:v>6.65</c:v>
                </c:pt>
                <c:pt idx="215">
                  <c:v>6.55</c:v>
                </c:pt>
                <c:pt idx="216">
                  <c:v>6.5</c:v>
                </c:pt>
                <c:pt idx="217">
                  <c:v>6.48</c:v>
                </c:pt>
                <c:pt idx="218">
                  <c:v>6.43</c:v>
                </c:pt>
                <c:pt idx="219">
                  <c:v>6.29</c:v>
                </c:pt>
                <c:pt idx="220">
                  <c:v>6.35</c:v>
                </c:pt>
                <c:pt idx="221">
                  <c:v>6.18</c:v>
                </c:pt>
                <c:pt idx="222">
                  <c:v>6.09</c:v>
                </c:pt>
                <c:pt idx="223">
                  <c:v>6.06</c:v>
                </c:pt>
                <c:pt idx="224">
                  <c:v>6.08</c:v>
                </c:pt>
                <c:pt idx="225">
                  <c:v>6.12</c:v>
                </c:pt>
                <c:pt idx="226">
                  <c:v>6.07</c:v>
                </c:pt>
                <c:pt idx="227">
                  <c:v>6.1</c:v>
                </c:pt>
                <c:pt idx="228">
                  <c:v>6.13</c:v>
                </c:pt>
                <c:pt idx="229">
                  <c:v>6.04</c:v>
                </c:pt>
                <c:pt idx="230">
                  <c:v>6.12</c:v>
                </c:pt>
                <c:pt idx="231">
                  <c:v>6.13</c:v>
                </c:pt>
                <c:pt idx="232">
                  <c:v>6.07</c:v>
                </c:pt>
                <c:pt idx="233">
                  <c:v>6.15</c:v>
                </c:pt>
                <c:pt idx="234">
                  <c:v>6.21</c:v>
                </c:pt>
                <c:pt idx="235">
                  <c:v>6.15</c:v>
                </c:pt>
                <c:pt idx="236">
                  <c:v>6.18</c:v>
                </c:pt>
                <c:pt idx="237">
                  <c:v>6.14</c:v>
                </c:pt>
                <c:pt idx="238">
                  <c:v>6.21</c:v>
                </c:pt>
                <c:pt idx="239">
                  <c:v>6.26</c:v>
                </c:pt>
                <c:pt idx="240">
                  <c:v>6.4</c:v>
                </c:pt>
                <c:pt idx="241">
                  <c:v>6.49</c:v>
                </c:pt>
                <c:pt idx="242">
                  <c:v>6.44</c:v>
                </c:pt>
                <c:pt idx="243">
                  <c:v>6.51</c:v>
                </c:pt>
                <c:pt idx="244">
                  <c:v>6.56</c:v>
                </c:pt>
                <c:pt idx="245">
                  <c:v>6.61</c:v>
                </c:pt>
                <c:pt idx="246">
                  <c:v>6.74</c:v>
                </c:pt>
                <c:pt idx="247">
                  <c:v>6.87</c:v>
                </c:pt>
                <c:pt idx="248">
                  <c:v>7.02</c:v>
                </c:pt>
                <c:pt idx="249">
                  <c:v>7.35</c:v>
                </c:pt>
                <c:pt idx="250">
                  <c:v>7.63</c:v>
                </c:pt>
                <c:pt idx="251">
                  <c:v>7.96</c:v>
                </c:pt>
                <c:pt idx="252">
                  <c:v>8.51</c:v>
                </c:pt>
                <c:pt idx="253">
                  <c:v>9.34</c:v>
                </c:pt>
                <c:pt idx="254">
                  <c:v>10.26</c:v>
                </c:pt>
                <c:pt idx="255">
                  <c:v>11.36</c:v>
                </c:pt>
                <c:pt idx="256">
                  <c:v>12.6</c:v>
                </c:pt>
                <c:pt idx="257">
                  <c:v>14.08</c:v>
                </c:pt>
                <c:pt idx="258">
                  <c:v>15.5</c:v>
                </c:pt>
                <c:pt idx="259">
                  <c:v>17.03</c:v>
                </c:pt>
                <c:pt idx="260">
                  <c:v>18.64</c:v>
                </c:pt>
                <c:pt idx="261">
                  <c:v>20.27</c:v>
                </c:pt>
                <c:pt idx="262">
                  <c:v>22.05</c:v>
                </c:pt>
                <c:pt idx="263">
                  <c:v>23.9</c:v>
                </c:pt>
                <c:pt idx="264">
                  <c:v>25.65</c:v>
                </c:pt>
                <c:pt idx="265">
                  <c:v>27.48</c:v>
                </c:pt>
                <c:pt idx="266">
                  <c:v>29.42</c:v>
                </c:pt>
                <c:pt idx="267">
                  <c:v>31.3</c:v>
                </c:pt>
                <c:pt idx="268">
                  <c:v>33.22</c:v>
                </c:pt>
                <c:pt idx="269">
                  <c:v>35.26</c:v>
                </c:pt>
                <c:pt idx="270">
                  <c:v>37.340000000000003</c:v>
                </c:pt>
                <c:pt idx="271">
                  <c:v>39.35</c:v>
                </c:pt>
                <c:pt idx="272">
                  <c:v>41.55</c:v>
                </c:pt>
                <c:pt idx="273">
                  <c:v>43.5</c:v>
                </c:pt>
                <c:pt idx="274">
                  <c:v>45.64</c:v>
                </c:pt>
                <c:pt idx="275">
                  <c:v>47.64</c:v>
                </c:pt>
                <c:pt idx="276">
                  <c:v>49.63</c:v>
                </c:pt>
                <c:pt idx="277">
                  <c:v>51.65</c:v>
                </c:pt>
                <c:pt idx="278">
                  <c:v>53.49</c:v>
                </c:pt>
                <c:pt idx="279">
                  <c:v>55.28</c:v>
                </c:pt>
                <c:pt idx="280">
                  <c:v>56.95</c:v>
                </c:pt>
                <c:pt idx="281">
                  <c:v>58.74</c:v>
                </c:pt>
                <c:pt idx="282">
                  <c:v>60.44</c:v>
                </c:pt>
                <c:pt idx="283">
                  <c:v>61.78</c:v>
                </c:pt>
                <c:pt idx="284">
                  <c:v>63.13</c:v>
                </c:pt>
                <c:pt idx="285">
                  <c:v>64.31</c:v>
                </c:pt>
                <c:pt idx="286">
                  <c:v>65.64</c:v>
                </c:pt>
                <c:pt idx="287">
                  <c:v>66.58</c:v>
                </c:pt>
                <c:pt idx="288">
                  <c:v>67.540000000000006</c:v>
                </c:pt>
                <c:pt idx="289">
                  <c:v>68.52</c:v>
                </c:pt>
                <c:pt idx="290">
                  <c:v>69.209999999999994</c:v>
                </c:pt>
                <c:pt idx="291">
                  <c:v>70.02</c:v>
                </c:pt>
                <c:pt idx="292">
                  <c:v>70.55</c:v>
                </c:pt>
                <c:pt idx="293">
                  <c:v>71.33</c:v>
                </c:pt>
                <c:pt idx="294">
                  <c:v>71.69</c:v>
                </c:pt>
                <c:pt idx="295">
                  <c:v>72.239999999999995</c:v>
                </c:pt>
                <c:pt idx="296">
                  <c:v>72.489999999999995</c:v>
                </c:pt>
                <c:pt idx="297">
                  <c:v>72.83</c:v>
                </c:pt>
                <c:pt idx="298">
                  <c:v>73.12</c:v>
                </c:pt>
                <c:pt idx="299">
                  <c:v>73.27</c:v>
                </c:pt>
                <c:pt idx="300">
                  <c:v>73.64</c:v>
                </c:pt>
                <c:pt idx="301">
                  <c:v>73.91</c:v>
                </c:pt>
                <c:pt idx="302">
                  <c:v>74.17</c:v>
                </c:pt>
                <c:pt idx="303">
                  <c:v>74.16</c:v>
                </c:pt>
                <c:pt idx="304">
                  <c:v>74.319999999999993</c:v>
                </c:pt>
                <c:pt idx="305">
                  <c:v>74.36</c:v>
                </c:pt>
                <c:pt idx="306">
                  <c:v>74.48</c:v>
                </c:pt>
                <c:pt idx="307">
                  <c:v>74.53</c:v>
                </c:pt>
                <c:pt idx="308">
                  <c:v>74.760000000000005</c:v>
                </c:pt>
                <c:pt idx="309">
                  <c:v>74.709999999999994</c:v>
                </c:pt>
                <c:pt idx="310">
                  <c:v>74.84</c:v>
                </c:pt>
                <c:pt idx="311">
                  <c:v>74.92</c:v>
                </c:pt>
                <c:pt idx="312">
                  <c:v>74.97</c:v>
                </c:pt>
                <c:pt idx="313">
                  <c:v>74.92</c:v>
                </c:pt>
                <c:pt idx="314">
                  <c:v>74.91</c:v>
                </c:pt>
                <c:pt idx="315">
                  <c:v>75.03</c:v>
                </c:pt>
                <c:pt idx="316">
                  <c:v>75.040000000000006</c:v>
                </c:pt>
                <c:pt idx="317">
                  <c:v>75.27</c:v>
                </c:pt>
                <c:pt idx="318">
                  <c:v>75.349999999999994</c:v>
                </c:pt>
                <c:pt idx="319">
                  <c:v>75.47</c:v>
                </c:pt>
                <c:pt idx="320">
                  <c:v>75.72</c:v>
                </c:pt>
                <c:pt idx="321">
                  <c:v>75.66</c:v>
                </c:pt>
                <c:pt idx="322">
                  <c:v>75.8</c:v>
                </c:pt>
                <c:pt idx="323">
                  <c:v>75.900000000000006</c:v>
                </c:pt>
                <c:pt idx="324">
                  <c:v>75.75</c:v>
                </c:pt>
                <c:pt idx="325">
                  <c:v>75.760000000000005</c:v>
                </c:pt>
                <c:pt idx="326">
                  <c:v>75.83</c:v>
                </c:pt>
                <c:pt idx="327">
                  <c:v>75.81</c:v>
                </c:pt>
                <c:pt idx="328">
                  <c:v>76.12</c:v>
                </c:pt>
                <c:pt idx="329">
                  <c:v>76.349999999999994</c:v>
                </c:pt>
                <c:pt idx="330">
                  <c:v>76.37</c:v>
                </c:pt>
                <c:pt idx="331">
                  <c:v>76.63</c:v>
                </c:pt>
                <c:pt idx="332">
                  <c:v>76.59</c:v>
                </c:pt>
                <c:pt idx="333">
                  <c:v>76.52</c:v>
                </c:pt>
                <c:pt idx="334">
                  <c:v>76.400000000000006</c:v>
                </c:pt>
                <c:pt idx="335">
                  <c:v>76.52</c:v>
                </c:pt>
                <c:pt idx="336">
                  <c:v>76.45</c:v>
                </c:pt>
                <c:pt idx="337">
                  <c:v>76.819999999999993</c:v>
                </c:pt>
                <c:pt idx="338">
                  <c:v>76.83</c:v>
                </c:pt>
                <c:pt idx="339">
                  <c:v>77.11</c:v>
                </c:pt>
                <c:pt idx="340">
                  <c:v>77.17</c:v>
                </c:pt>
                <c:pt idx="341">
                  <c:v>77.180000000000007</c:v>
                </c:pt>
                <c:pt idx="342">
                  <c:v>77.010000000000005</c:v>
                </c:pt>
                <c:pt idx="343">
                  <c:v>77.010000000000005</c:v>
                </c:pt>
                <c:pt idx="344">
                  <c:v>77.010000000000005</c:v>
                </c:pt>
                <c:pt idx="345">
                  <c:v>77.05</c:v>
                </c:pt>
                <c:pt idx="346">
                  <c:v>77.44</c:v>
                </c:pt>
                <c:pt idx="347">
                  <c:v>77.37</c:v>
                </c:pt>
                <c:pt idx="348">
                  <c:v>77.58</c:v>
                </c:pt>
                <c:pt idx="349">
                  <c:v>77.66</c:v>
                </c:pt>
                <c:pt idx="350">
                  <c:v>77.540000000000006</c:v>
                </c:pt>
                <c:pt idx="351">
                  <c:v>77.64</c:v>
                </c:pt>
                <c:pt idx="352">
                  <c:v>77.62</c:v>
                </c:pt>
                <c:pt idx="353">
                  <c:v>77.55</c:v>
                </c:pt>
                <c:pt idx="354">
                  <c:v>77.62</c:v>
                </c:pt>
                <c:pt idx="355">
                  <c:v>78</c:v>
                </c:pt>
                <c:pt idx="356">
                  <c:v>77.7</c:v>
                </c:pt>
                <c:pt idx="357">
                  <c:v>77.760000000000005</c:v>
                </c:pt>
                <c:pt idx="358">
                  <c:v>78</c:v>
                </c:pt>
                <c:pt idx="359">
                  <c:v>78.09</c:v>
                </c:pt>
                <c:pt idx="360">
                  <c:v>78.23</c:v>
                </c:pt>
                <c:pt idx="361">
                  <c:v>78.02</c:v>
                </c:pt>
                <c:pt idx="362">
                  <c:v>77.94</c:v>
                </c:pt>
                <c:pt idx="363">
                  <c:v>78.09</c:v>
                </c:pt>
                <c:pt idx="364">
                  <c:v>78.010000000000005</c:v>
                </c:pt>
                <c:pt idx="365">
                  <c:v>78.27</c:v>
                </c:pt>
                <c:pt idx="366">
                  <c:v>78.349999999999994</c:v>
                </c:pt>
                <c:pt idx="367">
                  <c:v>78.430000000000007</c:v>
                </c:pt>
                <c:pt idx="368">
                  <c:v>78.37</c:v>
                </c:pt>
                <c:pt idx="369">
                  <c:v>78.61</c:v>
                </c:pt>
                <c:pt idx="370">
                  <c:v>78.510000000000005</c:v>
                </c:pt>
                <c:pt idx="371">
                  <c:v>78.22</c:v>
                </c:pt>
                <c:pt idx="372">
                  <c:v>78.2</c:v>
                </c:pt>
                <c:pt idx="373">
                  <c:v>78.42</c:v>
                </c:pt>
                <c:pt idx="374">
                  <c:v>78.66</c:v>
                </c:pt>
                <c:pt idx="375">
                  <c:v>78.8</c:v>
                </c:pt>
                <c:pt idx="376">
                  <c:v>78.89</c:v>
                </c:pt>
                <c:pt idx="377">
                  <c:v>78.92</c:v>
                </c:pt>
                <c:pt idx="378">
                  <c:v>78.989999999999995</c:v>
                </c:pt>
                <c:pt idx="379">
                  <c:v>78.88</c:v>
                </c:pt>
                <c:pt idx="380">
                  <c:v>78.760000000000005</c:v>
                </c:pt>
                <c:pt idx="381">
                  <c:v>78.75</c:v>
                </c:pt>
                <c:pt idx="382">
                  <c:v>78.7</c:v>
                </c:pt>
                <c:pt idx="383">
                  <c:v>78.69</c:v>
                </c:pt>
                <c:pt idx="384">
                  <c:v>79.25</c:v>
                </c:pt>
                <c:pt idx="385">
                  <c:v>79.099999999999994</c:v>
                </c:pt>
                <c:pt idx="386">
                  <c:v>79.08</c:v>
                </c:pt>
                <c:pt idx="387">
                  <c:v>79.22</c:v>
                </c:pt>
                <c:pt idx="388">
                  <c:v>79.31</c:v>
                </c:pt>
                <c:pt idx="389">
                  <c:v>79.13</c:v>
                </c:pt>
                <c:pt idx="390">
                  <c:v>78.86</c:v>
                </c:pt>
                <c:pt idx="391">
                  <c:v>78.83</c:v>
                </c:pt>
                <c:pt idx="392">
                  <c:v>79.08</c:v>
                </c:pt>
                <c:pt idx="393">
                  <c:v>79.349999999999994</c:v>
                </c:pt>
                <c:pt idx="394">
                  <c:v>79.44</c:v>
                </c:pt>
                <c:pt idx="395">
                  <c:v>79.12</c:v>
                </c:pt>
                <c:pt idx="396">
                  <c:v>79.37</c:v>
                </c:pt>
                <c:pt idx="397">
                  <c:v>79.47</c:v>
                </c:pt>
                <c:pt idx="398">
                  <c:v>79.16</c:v>
                </c:pt>
                <c:pt idx="399">
                  <c:v>78.83</c:v>
                </c:pt>
                <c:pt idx="400">
                  <c:v>78.900000000000006</c:v>
                </c:pt>
                <c:pt idx="401">
                  <c:v>78.75</c:v>
                </c:pt>
                <c:pt idx="402">
                  <c:v>79.069999999999993</c:v>
                </c:pt>
                <c:pt idx="403">
                  <c:v>79.400000000000006</c:v>
                </c:pt>
                <c:pt idx="404">
                  <c:v>79.34</c:v>
                </c:pt>
                <c:pt idx="405">
                  <c:v>78.44</c:v>
                </c:pt>
                <c:pt idx="406">
                  <c:v>79.209999999999994</c:v>
                </c:pt>
                <c:pt idx="407">
                  <c:v>78.97</c:v>
                </c:pt>
                <c:pt idx="408">
                  <c:v>78.84</c:v>
                </c:pt>
                <c:pt idx="409">
                  <c:v>79.150000000000006</c:v>
                </c:pt>
                <c:pt idx="410">
                  <c:v>78.75</c:v>
                </c:pt>
                <c:pt idx="411">
                  <c:v>79</c:v>
                </c:pt>
                <c:pt idx="412">
                  <c:v>79.099999999999994</c:v>
                </c:pt>
                <c:pt idx="413">
                  <c:v>78.959999999999994</c:v>
                </c:pt>
                <c:pt idx="414">
                  <c:v>79</c:v>
                </c:pt>
                <c:pt idx="415">
                  <c:v>79.63</c:v>
                </c:pt>
                <c:pt idx="416">
                  <c:v>78.77</c:v>
                </c:pt>
                <c:pt idx="417">
                  <c:v>78.42</c:v>
                </c:pt>
                <c:pt idx="418">
                  <c:v>78.400000000000006</c:v>
                </c:pt>
                <c:pt idx="419">
                  <c:v>78.349999999999994</c:v>
                </c:pt>
                <c:pt idx="420">
                  <c:v>78.599999999999994</c:v>
                </c:pt>
                <c:pt idx="421">
                  <c:v>78.349999999999994</c:v>
                </c:pt>
                <c:pt idx="422">
                  <c:v>77.599999999999994</c:v>
                </c:pt>
                <c:pt idx="423">
                  <c:v>78.94</c:v>
                </c:pt>
                <c:pt idx="424">
                  <c:v>78.22</c:v>
                </c:pt>
                <c:pt idx="425">
                  <c:v>78.819999999999993</c:v>
                </c:pt>
                <c:pt idx="426">
                  <c:v>78.83</c:v>
                </c:pt>
                <c:pt idx="427">
                  <c:v>78.66</c:v>
                </c:pt>
                <c:pt idx="428">
                  <c:v>77.819999999999993</c:v>
                </c:pt>
                <c:pt idx="429">
                  <c:v>78.44</c:v>
                </c:pt>
                <c:pt idx="430">
                  <c:v>77.2</c:v>
                </c:pt>
                <c:pt idx="431">
                  <c:v>77.19</c:v>
                </c:pt>
                <c:pt idx="432">
                  <c:v>78.19</c:v>
                </c:pt>
                <c:pt idx="433">
                  <c:v>77.959999999999994</c:v>
                </c:pt>
                <c:pt idx="434">
                  <c:v>79.52</c:v>
                </c:pt>
                <c:pt idx="435">
                  <c:v>78.099999999999994</c:v>
                </c:pt>
                <c:pt idx="436">
                  <c:v>78.349999999999994</c:v>
                </c:pt>
                <c:pt idx="437">
                  <c:v>76.989999999999995</c:v>
                </c:pt>
                <c:pt idx="438">
                  <c:v>78.05</c:v>
                </c:pt>
                <c:pt idx="439">
                  <c:v>77.099999999999994</c:v>
                </c:pt>
                <c:pt idx="440">
                  <c:v>76.97</c:v>
                </c:pt>
                <c:pt idx="441">
                  <c:v>79.03</c:v>
                </c:pt>
                <c:pt idx="442">
                  <c:v>79.72</c:v>
                </c:pt>
                <c:pt idx="443">
                  <c:v>79.83</c:v>
                </c:pt>
                <c:pt idx="444">
                  <c:v>79.34</c:v>
                </c:pt>
                <c:pt idx="445">
                  <c:v>78.760000000000005</c:v>
                </c:pt>
                <c:pt idx="446">
                  <c:v>77.510000000000005</c:v>
                </c:pt>
                <c:pt idx="447">
                  <c:v>78.34</c:v>
                </c:pt>
                <c:pt idx="448">
                  <c:v>79.3</c:v>
                </c:pt>
                <c:pt idx="449">
                  <c:v>78.59</c:v>
                </c:pt>
                <c:pt idx="450">
                  <c:v>79.92</c:v>
                </c:pt>
                <c:pt idx="451">
                  <c:v>80</c:v>
                </c:pt>
                <c:pt idx="452">
                  <c:v>80.099999999999994</c:v>
                </c:pt>
                <c:pt idx="453">
                  <c:v>80.58</c:v>
                </c:pt>
                <c:pt idx="454">
                  <c:v>80.7</c:v>
                </c:pt>
                <c:pt idx="455">
                  <c:v>80.22</c:v>
                </c:pt>
                <c:pt idx="456">
                  <c:v>79.37</c:v>
                </c:pt>
                <c:pt idx="457">
                  <c:v>78.34</c:v>
                </c:pt>
                <c:pt idx="458">
                  <c:v>77.47</c:v>
                </c:pt>
                <c:pt idx="459">
                  <c:v>77.099999999999994</c:v>
                </c:pt>
                <c:pt idx="460">
                  <c:v>77.09</c:v>
                </c:pt>
                <c:pt idx="461">
                  <c:v>77.150000000000006</c:v>
                </c:pt>
                <c:pt idx="462">
                  <c:v>77.27</c:v>
                </c:pt>
                <c:pt idx="463">
                  <c:v>77.599999999999994</c:v>
                </c:pt>
                <c:pt idx="464">
                  <c:v>77.680000000000007</c:v>
                </c:pt>
                <c:pt idx="465">
                  <c:v>77.569999999999993</c:v>
                </c:pt>
                <c:pt idx="466">
                  <c:v>77.17</c:v>
                </c:pt>
                <c:pt idx="467">
                  <c:v>76.44</c:v>
                </c:pt>
                <c:pt idx="468">
                  <c:v>75.23</c:v>
                </c:pt>
                <c:pt idx="469">
                  <c:v>73.52</c:v>
                </c:pt>
                <c:pt idx="470">
                  <c:v>71.599999999999994</c:v>
                </c:pt>
                <c:pt idx="471">
                  <c:v>69.17</c:v>
                </c:pt>
                <c:pt idx="472">
                  <c:v>65.14</c:v>
                </c:pt>
                <c:pt idx="473">
                  <c:v>58.68</c:v>
                </c:pt>
                <c:pt idx="474">
                  <c:v>51.2</c:v>
                </c:pt>
                <c:pt idx="475">
                  <c:v>45.33</c:v>
                </c:pt>
                <c:pt idx="476">
                  <c:v>42.13</c:v>
                </c:pt>
                <c:pt idx="477">
                  <c:v>40.840000000000003</c:v>
                </c:pt>
                <c:pt idx="478">
                  <c:v>40.82</c:v>
                </c:pt>
                <c:pt idx="479">
                  <c:v>41.78</c:v>
                </c:pt>
                <c:pt idx="480">
                  <c:v>43.57</c:v>
                </c:pt>
                <c:pt idx="481">
                  <c:v>45.62</c:v>
                </c:pt>
                <c:pt idx="482">
                  <c:v>47.81</c:v>
                </c:pt>
                <c:pt idx="483">
                  <c:v>49.89</c:v>
                </c:pt>
                <c:pt idx="484">
                  <c:v>51.96</c:v>
                </c:pt>
                <c:pt idx="485">
                  <c:v>53.62</c:v>
                </c:pt>
                <c:pt idx="486">
                  <c:v>55.17</c:v>
                </c:pt>
                <c:pt idx="487">
                  <c:v>56.3</c:v>
                </c:pt>
                <c:pt idx="488">
                  <c:v>57.44</c:v>
                </c:pt>
                <c:pt idx="489">
                  <c:v>58.43</c:v>
                </c:pt>
                <c:pt idx="490">
                  <c:v>59.11</c:v>
                </c:pt>
                <c:pt idx="491">
                  <c:v>59.85</c:v>
                </c:pt>
                <c:pt idx="492">
                  <c:v>60.67</c:v>
                </c:pt>
                <c:pt idx="493">
                  <c:v>61.09</c:v>
                </c:pt>
                <c:pt idx="494">
                  <c:v>61.69</c:v>
                </c:pt>
                <c:pt idx="495">
                  <c:v>61.84</c:v>
                </c:pt>
                <c:pt idx="496">
                  <c:v>61.69</c:v>
                </c:pt>
                <c:pt idx="497">
                  <c:v>61.32</c:v>
                </c:pt>
                <c:pt idx="498">
                  <c:v>60.88</c:v>
                </c:pt>
                <c:pt idx="499">
                  <c:v>60.23</c:v>
                </c:pt>
                <c:pt idx="500">
                  <c:v>59.43</c:v>
                </c:pt>
                <c:pt idx="501">
                  <c:v>58.63</c:v>
                </c:pt>
                <c:pt idx="502">
                  <c:v>57.98</c:v>
                </c:pt>
                <c:pt idx="503">
                  <c:v>57.74</c:v>
                </c:pt>
                <c:pt idx="504">
                  <c:v>57.55</c:v>
                </c:pt>
                <c:pt idx="505">
                  <c:v>57.22</c:v>
                </c:pt>
                <c:pt idx="506">
                  <c:v>56.51</c:v>
                </c:pt>
                <c:pt idx="507">
                  <c:v>54.98</c:v>
                </c:pt>
                <c:pt idx="508">
                  <c:v>52.04</c:v>
                </c:pt>
                <c:pt idx="509">
                  <c:v>46.46</c:v>
                </c:pt>
                <c:pt idx="510">
                  <c:v>38.799999999999997</c:v>
                </c:pt>
                <c:pt idx="511">
                  <c:v>31.78</c:v>
                </c:pt>
                <c:pt idx="512">
                  <c:v>27.06</c:v>
                </c:pt>
                <c:pt idx="513">
                  <c:v>24.56</c:v>
                </c:pt>
                <c:pt idx="514">
                  <c:v>23.69</c:v>
                </c:pt>
                <c:pt idx="515">
                  <c:v>24.07</c:v>
                </c:pt>
                <c:pt idx="516">
                  <c:v>24.95</c:v>
                </c:pt>
                <c:pt idx="517">
                  <c:v>25.97</c:v>
                </c:pt>
                <c:pt idx="518">
                  <c:v>27.5</c:v>
                </c:pt>
                <c:pt idx="519">
                  <c:v>29.06</c:v>
                </c:pt>
                <c:pt idx="520">
                  <c:v>30.66</c:v>
                </c:pt>
                <c:pt idx="521">
                  <c:v>31.99</c:v>
                </c:pt>
                <c:pt idx="522">
                  <c:v>33.54</c:v>
                </c:pt>
                <c:pt idx="523">
                  <c:v>34.5</c:v>
                </c:pt>
                <c:pt idx="524">
                  <c:v>35.200000000000003</c:v>
                </c:pt>
                <c:pt idx="525">
                  <c:v>36.619999999999997</c:v>
                </c:pt>
                <c:pt idx="526">
                  <c:v>38.04</c:v>
                </c:pt>
                <c:pt idx="527">
                  <c:v>38.770000000000003</c:v>
                </c:pt>
                <c:pt idx="528">
                  <c:v>39.81</c:v>
                </c:pt>
                <c:pt idx="529">
                  <c:v>40.83</c:v>
                </c:pt>
                <c:pt idx="530">
                  <c:v>41.87</c:v>
                </c:pt>
                <c:pt idx="531">
                  <c:v>42.02</c:v>
                </c:pt>
                <c:pt idx="532">
                  <c:v>42.73</c:v>
                </c:pt>
                <c:pt idx="533">
                  <c:v>42.83</c:v>
                </c:pt>
                <c:pt idx="534">
                  <c:v>41.77</c:v>
                </c:pt>
                <c:pt idx="535">
                  <c:v>43.11</c:v>
                </c:pt>
                <c:pt idx="536">
                  <c:v>43.47</c:v>
                </c:pt>
                <c:pt idx="537">
                  <c:v>43.73</c:v>
                </c:pt>
                <c:pt idx="538">
                  <c:v>43.52</c:v>
                </c:pt>
                <c:pt idx="539">
                  <c:v>42.58</c:v>
                </c:pt>
                <c:pt idx="540">
                  <c:v>41.75</c:v>
                </c:pt>
                <c:pt idx="541">
                  <c:v>40.86</c:v>
                </c:pt>
                <c:pt idx="542">
                  <c:v>40.51</c:v>
                </c:pt>
                <c:pt idx="543">
                  <c:v>39.31</c:v>
                </c:pt>
                <c:pt idx="544">
                  <c:v>38.54</c:v>
                </c:pt>
                <c:pt idx="545">
                  <c:v>38.21</c:v>
                </c:pt>
                <c:pt idx="546">
                  <c:v>36.770000000000003</c:v>
                </c:pt>
                <c:pt idx="547">
                  <c:v>36.07</c:v>
                </c:pt>
                <c:pt idx="548">
                  <c:v>35.58</c:v>
                </c:pt>
                <c:pt idx="549">
                  <c:v>35.049999999999997</c:v>
                </c:pt>
                <c:pt idx="550">
                  <c:v>33.94</c:v>
                </c:pt>
                <c:pt idx="551">
                  <c:v>33.39</c:v>
                </c:pt>
                <c:pt idx="552">
                  <c:v>32.75</c:v>
                </c:pt>
                <c:pt idx="553">
                  <c:v>32.299999999999997</c:v>
                </c:pt>
                <c:pt idx="554">
                  <c:v>31.23</c:v>
                </c:pt>
                <c:pt idx="555">
                  <c:v>30.23</c:v>
                </c:pt>
                <c:pt idx="556">
                  <c:v>28.97</c:v>
                </c:pt>
                <c:pt idx="557">
                  <c:v>28.26</c:v>
                </c:pt>
                <c:pt idx="558">
                  <c:v>27.64</c:v>
                </c:pt>
                <c:pt idx="559">
                  <c:v>26.29</c:v>
                </c:pt>
                <c:pt idx="560">
                  <c:v>26</c:v>
                </c:pt>
                <c:pt idx="561">
                  <c:v>25.79</c:v>
                </c:pt>
                <c:pt idx="562">
                  <c:v>25.48</c:v>
                </c:pt>
                <c:pt idx="563">
                  <c:v>25.14</c:v>
                </c:pt>
                <c:pt idx="564">
                  <c:v>26.69</c:v>
                </c:pt>
                <c:pt idx="565">
                  <c:v>26.64</c:v>
                </c:pt>
                <c:pt idx="566">
                  <c:v>24.29</c:v>
                </c:pt>
                <c:pt idx="567">
                  <c:v>26.66</c:v>
                </c:pt>
                <c:pt idx="568">
                  <c:v>29.13</c:v>
                </c:pt>
              </c:numCache>
            </c:numRef>
          </c:yVal>
          <c:smooth val="1"/>
        </c:ser>
        <c:ser>
          <c:idx val="2"/>
          <c:order val="2"/>
          <c:tx>
            <c:v>Moderate (Sample 1)</c:v>
          </c:tx>
          <c:spPr>
            <a:ln w="25400">
              <a:solidFill>
                <a:srgbClr val="FFC000"/>
              </a:solidFill>
              <a:prstDash val="sysDot"/>
            </a:ln>
          </c:spPr>
          <c:marker>
            <c:symbol val="none"/>
          </c:marker>
          <c:xVal>
            <c:numRef>
              <c:f>'Health2a-L3'!$A$4:$A$572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'Health2a-L3'!$D$4:$D$572</c:f>
              <c:numCache>
                <c:formatCode>General</c:formatCode>
                <c:ptCount val="569"/>
                <c:pt idx="0">
                  <c:v>44</c:v>
                </c:pt>
                <c:pt idx="1">
                  <c:v>59</c:v>
                </c:pt>
                <c:pt idx="2">
                  <c:v>63</c:v>
                </c:pt>
                <c:pt idx="3">
                  <c:v>46.33</c:v>
                </c:pt>
                <c:pt idx="4">
                  <c:v>27.33</c:v>
                </c:pt>
                <c:pt idx="5">
                  <c:v>34.33</c:v>
                </c:pt>
                <c:pt idx="6">
                  <c:v>24.5</c:v>
                </c:pt>
                <c:pt idx="7">
                  <c:v>30.72</c:v>
                </c:pt>
                <c:pt idx="8">
                  <c:v>32.57</c:v>
                </c:pt>
                <c:pt idx="9">
                  <c:v>39.97</c:v>
                </c:pt>
                <c:pt idx="10">
                  <c:v>48.29</c:v>
                </c:pt>
                <c:pt idx="11">
                  <c:v>46.61</c:v>
                </c:pt>
                <c:pt idx="12">
                  <c:v>48.83</c:v>
                </c:pt>
                <c:pt idx="13">
                  <c:v>40.58</c:v>
                </c:pt>
                <c:pt idx="14">
                  <c:v>35.89</c:v>
                </c:pt>
                <c:pt idx="15">
                  <c:v>35.43</c:v>
                </c:pt>
                <c:pt idx="16">
                  <c:v>35.03</c:v>
                </c:pt>
                <c:pt idx="17">
                  <c:v>31.18</c:v>
                </c:pt>
                <c:pt idx="18">
                  <c:v>39.22</c:v>
                </c:pt>
                <c:pt idx="19">
                  <c:v>64.44</c:v>
                </c:pt>
                <c:pt idx="20">
                  <c:v>55.04</c:v>
                </c:pt>
                <c:pt idx="21">
                  <c:v>46.38</c:v>
                </c:pt>
                <c:pt idx="22">
                  <c:v>37.340000000000003</c:v>
                </c:pt>
                <c:pt idx="23">
                  <c:v>40.96</c:v>
                </c:pt>
                <c:pt idx="24">
                  <c:v>19.62</c:v>
                </c:pt>
                <c:pt idx="25">
                  <c:v>23.9</c:v>
                </c:pt>
                <c:pt idx="26">
                  <c:v>36.51</c:v>
                </c:pt>
                <c:pt idx="27">
                  <c:v>40.51</c:v>
                </c:pt>
                <c:pt idx="28">
                  <c:v>47.16</c:v>
                </c:pt>
                <c:pt idx="29">
                  <c:v>48.74</c:v>
                </c:pt>
                <c:pt idx="30">
                  <c:v>42.07</c:v>
                </c:pt>
                <c:pt idx="31">
                  <c:v>28.8</c:v>
                </c:pt>
                <c:pt idx="32">
                  <c:v>27.17</c:v>
                </c:pt>
                <c:pt idx="33">
                  <c:v>24.77</c:v>
                </c:pt>
                <c:pt idx="34">
                  <c:v>22.3</c:v>
                </c:pt>
                <c:pt idx="35">
                  <c:v>22.07</c:v>
                </c:pt>
                <c:pt idx="36">
                  <c:v>29.5</c:v>
                </c:pt>
                <c:pt idx="37">
                  <c:v>33.200000000000003</c:v>
                </c:pt>
                <c:pt idx="38">
                  <c:v>39.67</c:v>
                </c:pt>
                <c:pt idx="39">
                  <c:v>30.46</c:v>
                </c:pt>
                <c:pt idx="40">
                  <c:v>29.71</c:v>
                </c:pt>
                <c:pt idx="41">
                  <c:v>24.22</c:v>
                </c:pt>
                <c:pt idx="42">
                  <c:v>19.579999999999998</c:v>
                </c:pt>
                <c:pt idx="43">
                  <c:v>16.78</c:v>
                </c:pt>
                <c:pt idx="44">
                  <c:v>18.899999999999999</c:v>
                </c:pt>
                <c:pt idx="45">
                  <c:v>17.95</c:v>
                </c:pt>
                <c:pt idx="46">
                  <c:v>22.38</c:v>
                </c:pt>
                <c:pt idx="47">
                  <c:v>20.96</c:v>
                </c:pt>
                <c:pt idx="48">
                  <c:v>23.09</c:v>
                </c:pt>
                <c:pt idx="49">
                  <c:v>17.079999999999998</c:v>
                </c:pt>
                <c:pt idx="50">
                  <c:v>17.28</c:v>
                </c:pt>
                <c:pt idx="51">
                  <c:v>13.2</c:v>
                </c:pt>
                <c:pt idx="52">
                  <c:v>15.77</c:v>
                </c:pt>
                <c:pt idx="53">
                  <c:v>13.4</c:v>
                </c:pt>
                <c:pt idx="54">
                  <c:v>15.69</c:v>
                </c:pt>
                <c:pt idx="55">
                  <c:v>14.35</c:v>
                </c:pt>
                <c:pt idx="56">
                  <c:v>17.29</c:v>
                </c:pt>
                <c:pt idx="57">
                  <c:v>13.03</c:v>
                </c:pt>
                <c:pt idx="58">
                  <c:v>12.09</c:v>
                </c:pt>
                <c:pt idx="59">
                  <c:v>10.34</c:v>
                </c:pt>
                <c:pt idx="60">
                  <c:v>11.04</c:v>
                </c:pt>
                <c:pt idx="61">
                  <c:v>10</c:v>
                </c:pt>
                <c:pt idx="62">
                  <c:v>10.94</c:v>
                </c:pt>
                <c:pt idx="63">
                  <c:v>10.02</c:v>
                </c:pt>
                <c:pt idx="64">
                  <c:v>10.49</c:v>
                </c:pt>
                <c:pt idx="65">
                  <c:v>11.58</c:v>
                </c:pt>
                <c:pt idx="66">
                  <c:v>11.55</c:v>
                </c:pt>
                <c:pt idx="67">
                  <c:v>8.5399999999999991</c:v>
                </c:pt>
                <c:pt idx="68">
                  <c:v>8.52</c:v>
                </c:pt>
                <c:pt idx="69">
                  <c:v>9.64</c:v>
                </c:pt>
                <c:pt idx="70">
                  <c:v>9.9600000000000009</c:v>
                </c:pt>
                <c:pt idx="71">
                  <c:v>8.02</c:v>
                </c:pt>
                <c:pt idx="72">
                  <c:v>8.93</c:v>
                </c:pt>
                <c:pt idx="73">
                  <c:v>9.25</c:v>
                </c:pt>
                <c:pt idx="74">
                  <c:v>9.99</c:v>
                </c:pt>
                <c:pt idx="75">
                  <c:v>9.08</c:v>
                </c:pt>
                <c:pt idx="76">
                  <c:v>9.17</c:v>
                </c:pt>
                <c:pt idx="77">
                  <c:v>8.27</c:v>
                </c:pt>
                <c:pt idx="78">
                  <c:v>7.8</c:v>
                </c:pt>
                <c:pt idx="79">
                  <c:v>7.27</c:v>
                </c:pt>
                <c:pt idx="80">
                  <c:v>8.06</c:v>
                </c:pt>
                <c:pt idx="81">
                  <c:v>7.11</c:v>
                </c:pt>
                <c:pt idx="82">
                  <c:v>7.78</c:v>
                </c:pt>
                <c:pt idx="83">
                  <c:v>6.94</c:v>
                </c:pt>
                <c:pt idx="84">
                  <c:v>6.87</c:v>
                </c:pt>
                <c:pt idx="85">
                  <c:v>6.88</c:v>
                </c:pt>
                <c:pt idx="86">
                  <c:v>6.62</c:v>
                </c:pt>
                <c:pt idx="87">
                  <c:v>7.26</c:v>
                </c:pt>
                <c:pt idx="88">
                  <c:v>6.18</c:v>
                </c:pt>
                <c:pt idx="89">
                  <c:v>6.24</c:v>
                </c:pt>
                <c:pt idx="90">
                  <c:v>6.29</c:v>
                </c:pt>
                <c:pt idx="91">
                  <c:v>5.88</c:v>
                </c:pt>
                <c:pt idx="92">
                  <c:v>5.59</c:v>
                </c:pt>
                <c:pt idx="93">
                  <c:v>6</c:v>
                </c:pt>
                <c:pt idx="94">
                  <c:v>6.05</c:v>
                </c:pt>
                <c:pt idx="95">
                  <c:v>6.05</c:v>
                </c:pt>
                <c:pt idx="96">
                  <c:v>5.73</c:v>
                </c:pt>
                <c:pt idx="97">
                  <c:v>6.32</c:v>
                </c:pt>
                <c:pt idx="98">
                  <c:v>6.24</c:v>
                </c:pt>
                <c:pt idx="99">
                  <c:v>6.1</c:v>
                </c:pt>
                <c:pt idx="100">
                  <c:v>5.5</c:v>
                </c:pt>
                <c:pt idx="101">
                  <c:v>5.5</c:v>
                </c:pt>
                <c:pt idx="102">
                  <c:v>5.58</c:v>
                </c:pt>
                <c:pt idx="103">
                  <c:v>5.6</c:v>
                </c:pt>
                <c:pt idx="104">
                  <c:v>5.35</c:v>
                </c:pt>
                <c:pt idx="105">
                  <c:v>5.6</c:v>
                </c:pt>
                <c:pt idx="106">
                  <c:v>5.64</c:v>
                </c:pt>
                <c:pt idx="107">
                  <c:v>5.13</c:v>
                </c:pt>
                <c:pt idx="108">
                  <c:v>5.12</c:v>
                </c:pt>
                <c:pt idx="109">
                  <c:v>4.66</c:v>
                </c:pt>
                <c:pt idx="110">
                  <c:v>5.26</c:v>
                </c:pt>
                <c:pt idx="111">
                  <c:v>5.1100000000000003</c:v>
                </c:pt>
                <c:pt idx="112">
                  <c:v>5.62</c:v>
                </c:pt>
                <c:pt idx="113">
                  <c:v>5.38</c:v>
                </c:pt>
                <c:pt idx="114">
                  <c:v>5.57</c:v>
                </c:pt>
                <c:pt idx="115">
                  <c:v>5.3</c:v>
                </c:pt>
                <c:pt idx="116">
                  <c:v>5.2</c:v>
                </c:pt>
                <c:pt idx="117">
                  <c:v>5.0199999999999996</c:v>
                </c:pt>
                <c:pt idx="118">
                  <c:v>5.01</c:v>
                </c:pt>
                <c:pt idx="119">
                  <c:v>5.35</c:v>
                </c:pt>
                <c:pt idx="120">
                  <c:v>5.0999999999999996</c:v>
                </c:pt>
                <c:pt idx="121">
                  <c:v>5.19</c:v>
                </c:pt>
                <c:pt idx="122">
                  <c:v>5.27</c:v>
                </c:pt>
                <c:pt idx="123">
                  <c:v>5.18</c:v>
                </c:pt>
                <c:pt idx="124">
                  <c:v>5.34</c:v>
                </c:pt>
                <c:pt idx="125">
                  <c:v>4.79</c:v>
                </c:pt>
                <c:pt idx="126">
                  <c:v>4.8499999999999996</c:v>
                </c:pt>
                <c:pt idx="127">
                  <c:v>5.01</c:v>
                </c:pt>
                <c:pt idx="128">
                  <c:v>5.37</c:v>
                </c:pt>
                <c:pt idx="129">
                  <c:v>5.32</c:v>
                </c:pt>
                <c:pt idx="130">
                  <c:v>5.63</c:v>
                </c:pt>
                <c:pt idx="131">
                  <c:v>5.47</c:v>
                </c:pt>
                <c:pt idx="132">
                  <c:v>5.57</c:v>
                </c:pt>
                <c:pt idx="133">
                  <c:v>5.84</c:v>
                </c:pt>
                <c:pt idx="134">
                  <c:v>5.57</c:v>
                </c:pt>
                <c:pt idx="135">
                  <c:v>5.77</c:v>
                </c:pt>
                <c:pt idx="136">
                  <c:v>5.93</c:v>
                </c:pt>
                <c:pt idx="137">
                  <c:v>6.32</c:v>
                </c:pt>
                <c:pt idx="138">
                  <c:v>6.7</c:v>
                </c:pt>
                <c:pt idx="139">
                  <c:v>6.89</c:v>
                </c:pt>
                <c:pt idx="140">
                  <c:v>7.31</c:v>
                </c:pt>
                <c:pt idx="141">
                  <c:v>7.43</c:v>
                </c:pt>
                <c:pt idx="142">
                  <c:v>7.76</c:v>
                </c:pt>
                <c:pt idx="143">
                  <c:v>7.94</c:v>
                </c:pt>
                <c:pt idx="144">
                  <c:v>8.1</c:v>
                </c:pt>
                <c:pt idx="145">
                  <c:v>8.36</c:v>
                </c:pt>
                <c:pt idx="146">
                  <c:v>8.67</c:v>
                </c:pt>
                <c:pt idx="147">
                  <c:v>9.09</c:v>
                </c:pt>
                <c:pt idx="148">
                  <c:v>9.18</c:v>
                </c:pt>
                <c:pt idx="149">
                  <c:v>9.2799999999999994</c:v>
                </c:pt>
                <c:pt idx="150">
                  <c:v>9.51</c:v>
                </c:pt>
                <c:pt idx="151">
                  <c:v>9.4499999999999993</c:v>
                </c:pt>
                <c:pt idx="152">
                  <c:v>9.35</c:v>
                </c:pt>
                <c:pt idx="153">
                  <c:v>9.42</c:v>
                </c:pt>
                <c:pt idx="154">
                  <c:v>9.56</c:v>
                </c:pt>
                <c:pt idx="155">
                  <c:v>9.74</c:v>
                </c:pt>
                <c:pt idx="156">
                  <c:v>9.6999999999999993</c:v>
                </c:pt>
                <c:pt idx="157">
                  <c:v>9.94</c:v>
                </c:pt>
                <c:pt idx="158">
                  <c:v>9.89</c:v>
                </c:pt>
                <c:pt idx="159">
                  <c:v>9.98</c:v>
                </c:pt>
                <c:pt idx="160">
                  <c:v>9.9700000000000006</c:v>
                </c:pt>
                <c:pt idx="161">
                  <c:v>9.74</c:v>
                </c:pt>
                <c:pt idx="162">
                  <c:v>9.69</c:v>
                </c:pt>
                <c:pt idx="163">
                  <c:v>9.76</c:v>
                </c:pt>
                <c:pt idx="164">
                  <c:v>9.73</c:v>
                </c:pt>
                <c:pt idx="165">
                  <c:v>9.4700000000000006</c:v>
                </c:pt>
                <c:pt idx="166">
                  <c:v>9.4600000000000009</c:v>
                </c:pt>
                <c:pt idx="167">
                  <c:v>9.31</c:v>
                </c:pt>
                <c:pt idx="168">
                  <c:v>9.2200000000000006</c:v>
                </c:pt>
                <c:pt idx="169">
                  <c:v>8.6999999999999993</c:v>
                </c:pt>
                <c:pt idx="170">
                  <c:v>8.49</c:v>
                </c:pt>
                <c:pt idx="171">
                  <c:v>8.24</c:v>
                </c:pt>
                <c:pt idx="172">
                  <c:v>8.07</c:v>
                </c:pt>
                <c:pt idx="173">
                  <c:v>7.72</c:v>
                </c:pt>
                <c:pt idx="174">
                  <c:v>7.55</c:v>
                </c:pt>
                <c:pt idx="175">
                  <c:v>7.46</c:v>
                </c:pt>
                <c:pt idx="176">
                  <c:v>7.44</c:v>
                </c:pt>
                <c:pt idx="177">
                  <c:v>7.17</c:v>
                </c:pt>
                <c:pt idx="178">
                  <c:v>6.98</c:v>
                </c:pt>
                <c:pt idx="179">
                  <c:v>6.83</c:v>
                </c:pt>
                <c:pt idx="180">
                  <c:v>6.69</c:v>
                </c:pt>
                <c:pt idx="181">
                  <c:v>6.48</c:v>
                </c:pt>
                <c:pt idx="182">
                  <c:v>6.45</c:v>
                </c:pt>
                <c:pt idx="183">
                  <c:v>6.45</c:v>
                </c:pt>
                <c:pt idx="184">
                  <c:v>6.32</c:v>
                </c:pt>
                <c:pt idx="185">
                  <c:v>6.3</c:v>
                </c:pt>
                <c:pt idx="186">
                  <c:v>6.26</c:v>
                </c:pt>
                <c:pt idx="187">
                  <c:v>6.21</c:v>
                </c:pt>
                <c:pt idx="188">
                  <c:v>6.08</c:v>
                </c:pt>
                <c:pt idx="189">
                  <c:v>6.1</c:v>
                </c:pt>
                <c:pt idx="190">
                  <c:v>5.93</c:v>
                </c:pt>
                <c:pt idx="191">
                  <c:v>5.95</c:v>
                </c:pt>
                <c:pt idx="192">
                  <c:v>6.01</c:v>
                </c:pt>
                <c:pt idx="193">
                  <c:v>6.02</c:v>
                </c:pt>
                <c:pt idx="194">
                  <c:v>5.96</c:v>
                </c:pt>
                <c:pt idx="195">
                  <c:v>5.96</c:v>
                </c:pt>
                <c:pt idx="196">
                  <c:v>5.86</c:v>
                </c:pt>
                <c:pt idx="197">
                  <c:v>5.78</c:v>
                </c:pt>
                <c:pt idx="198">
                  <c:v>5.71</c:v>
                </c:pt>
                <c:pt idx="199">
                  <c:v>5.58</c:v>
                </c:pt>
                <c:pt idx="200">
                  <c:v>5.6</c:v>
                </c:pt>
                <c:pt idx="201">
                  <c:v>5.57</c:v>
                </c:pt>
                <c:pt idx="202">
                  <c:v>5.54</c:v>
                </c:pt>
                <c:pt idx="203">
                  <c:v>5.71</c:v>
                </c:pt>
                <c:pt idx="204">
                  <c:v>5.55</c:v>
                </c:pt>
                <c:pt idx="205">
                  <c:v>5.51</c:v>
                </c:pt>
                <c:pt idx="206">
                  <c:v>5.49</c:v>
                </c:pt>
                <c:pt idx="207">
                  <c:v>5.26</c:v>
                </c:pt>
                <c:pt idx="208">
                  <c:v>5.28</c:v>
                </c:pt>
                <c:pt idx="209">
                  <c:v>5.33</c:v>
                </c:pt>
                <c:pt idx="210">
                  <c:v>5.3</c:v>
                </c:pt>
                <c:pt idx="211">
                  <c:v>5.37</c:v>
                </c:pt>
                <c:pt idx="212">
                  <c:v>5.32</c:v>
                </c:pt>
                <c:pt idx="213">
                  <c:v>5.44</c:v>
                </c:pt>
                <c:pt idx="214">
                  <c:v>5.39</c:v>
                </c:pt>
                <c:pt idx="215">
                  <c:v>5.25</c:v>
                </c:pt>
                <c:pt idx="216">
                  <c:v>5.36</c:v>
                </c:pt>
                <c:pt idx="217">
                  <c:v>5.15</c:v>
                </c:pt>
                <c:pt idx="218">
                  <c:v>5.08</c:v>
                </c:pt>
                <c:pt idx="219">
                  <c:v>5.12</c:v>
                </c:pt>
                <c:pt idx="220">
                  <c:v>5.08</c:v>
                </c:pt>
                <c:pt idx="221">
                  <c:v>5.13</c:v>
                </c:pt>
                <c:pt idx="222">
                  <c:v>5.07</c:v>
                </c:pt>
                <c:pt idx="223">
                  <c:v>5.03</c:v>
                </c:pt>
                <c:pt idx="224">
                  <c:v>4.93</c:v>
                </c:pt>
                <c:pt idx="225">
                  <c:v>4.88</c:v>
                </c:pt>
                <c:pt idx="226">
                  <c:v>4.76</c:v>
                </c:pt>
                <c:pt idx="227">
                  <c:v>4.84</c:v>
                </c:pt>
                <c:pt idx="228">
                  <c:v>4.9000000000000004</c:v>
                </c:pt>
                <c:pt idx="229">
                  <c:v>4.8899999999999997</c:v>
                </c:pt>
                <c:pt idx="230">
                  <c:v>5.04</c:v>
                </c:pt>
                <c:pt idx="231">
                  <c:v>5.03</c:v>
                </c:pt>
                <c:pt idx="232">
                  <c:v>4.95</c:v>
                </c:pt>
                <c:pt idx="233">
                  <c:v>4.9800000000000004</c:v>
                </c:pt>
                <c:pt idx="234">
                  <c:v>4.87</c:v>
                </c:pt>
                <c:pt idx="235">
                  <c:v>4.8899999999999997</c:v>
                </c:pt>
                <c:pt idx="236">
                  <c:v>4.87</c:v>
                </c:pt>
                <c:pt idx="237">
                  <c:v>5</c:v>
                </c:pt>
                <c:pt idx="238">
                  <c:v>5.16</c:v>
                </c:pt>
                <c:pt idx="239">
                  <c:v>5.25</c:v>
                </c:pt>
                <c:pt idx="240">
                  <c:v>5.25</c:v>
                </c:pt>
                <c:pt idx="241">
                  <c:v>5.31</c:v>
                </c:pt>
                <c:pt idx="242">
                  <c:v>5.27</c:v>
                </c:pt>
                <c:pt idx="243">
                  <c:v>5.24</c:v>
                </c:pt>
                <c:pt idx="244">
                  <c:v>5.25</c:v>
                </c:pt>
                <c:pt idx="245">
                  <c:v>5.5</c:v>
                </c:pt>
                <c:pt idx="246">
                  <c:v>5.6</c:v>
                </c:pt>
                <c:pt idx="247">
                  <c:v>5.73</c:v>
                </c:pt>
                <c:pt idx="248">
                  <c:v>5.96</c:v>
                </c:pt>
                <c:pt idx="249">
                  <c:v>6.13</c:v>
                </c:pt>
                <c:pt idx="250">
                  <c:v>6.37</c:v>
                </c:pt>
                <c:pt idx="251">
                  <c:v>6.6</c:v>
                </c:pt>
                <c:pt idx="252">
                  <c:v>7</c:v>
                </c:pt>
                <c:pt idx="253">
                  <c:v>7.61</c:v>
                </c:pt>
                <c:pt idx="254">
                  <c:v>8.4</c:v>
                </c:pt>
                <c:pt idx="255">
                  <c:v>9.43</c:v>
                </c:pt>
                <c:pt idx="256">
                  <c:v>10.54</c:v>
                </c:pt>
                <c:pt idx="257">
                  <c:v>11.64</c:v>
                </c:pt>
                <c:pt idx="258">
                  <c:v>12.94</c:v>
                </c:pt>
                <c:pt idx="259">
                  <c:v>14.22</c:v>
                </c:pt>
                <c:pt idx="260">
                  <c:v>15.57</c:v>
                </c:pt>
                <c:pt idx="261">
                  <c:v>17.04</c:v>
                </c:pt>
                <c:pt idx="262">
                  <c:v>18.5</c:v>
                </c:pt>
                <c:pt idx="263">
                  <c:v>20.100000000000001</c:v>
                </c:pt>
                <c:pt idx="264">
                  <c:v>21.8</c:v>
                </c:pt>
                <c:pt idx="265">
                  <c:v>23.49</c:v>
                </c:pt>
                <c:pt idx="266">
                  <c:v>25.3</c:v>
                </c:pt>
                <c:pt idx="267">
                  <c:v>27.02</c:v>
                </c:pt>
                <c:pt idx="268">
                  <c:v>28.74</c:v>
                </c:pt>
                <c:pt idx="269">
                  <c:v>30.6</c:v>
                </c:pt>
                <c:pt idx="270">
                  <c:v>32.5</c:v>
                </c:pt>
                <c:pt idx="271">
                  <c:v>34.51</c:v>
                </c:pt>
                <c:pt idx="272">
                  <c:v>36.5</c:v>
                </c:pt>
                <c:pt idx="273">
                  <c:v>38.590000000000003</c:v>
                </c:pt>
                <c:pt idx="274">
                  <c:v>40.56</c:v>
                </c:pt>
                <c:pt idx="275">
                  <c:v>42.63</c:v>
                </c:pt>
                <c:pt idx="276">
                  <c:v>44.47</c:v>
                </c:pt>
                <c:pt idx="277">
                  <c:v>46.41</c:v>
                </c:pt>
                <c:pt idx="278">
                  <c:v>48.28</c:v>
                </c:pt>
                <c:pt idx="279">
                  <c:v>50.04</c:v>
                </c:pt>
                <c:pt idx="280">
                  <c:v>51.81</c:v>
                </c:pt>
                <c:pt idx="281">
                  <c:v>53.41</c:v>
                </c:pt>
                <c:pt idx="282">
                  <c:v>55.1</c:v>
                </c:pt>
                <c:pt idx="283">
                  <c:v>56.52</c:v>
                </c:pt>
                <c:pt idx="284">
                  <c:v>58</c:v>
                </c:pt>
                <c:pt idx="285">
                  <c:v>59.18</c:v>
                </c:pt>
                <c:pt idx="286">
                  <c:v>60.49</c:v>
                </c:pt>
                <c:pt idx="287">
                  <c:v>61.43</c:v>
                </c:pt>
                <c:pt idx="288">
                  <c:v>62.57</c:v>
                </c:pt>
                <c:pt idx="289">
                  <c:v>63.46</c:v>
                </c:pt>
                <c:pt idx="290">
                  <c:v>64.19</c:v>
                </c:pt>
                <c:pt idx="291">
                  <c:v>65.02</c:v>
                </c:pt>
                <c:pt idx="292">
                  <c:v>65.73</c:v>
                </c:pt>
                <c:pt idx="293">
                  <c:v>66.31</c:v>
                </c:pt>
                <c:pt idx="294">
                  <c:v>66.77</c:v>
                </c:pt>
                <c:pt idx="295">
                  <c:v>67.25</c:v>
                </c:pt>
                <c:pt idx="296">
                  <c:v>67.66</c:v>
                </c:pt>
                <c:pt idx="297">
                  <c:v>67.95</c:v>
                </c:pt>
                <c:pt idx="298">
                  <c:v>68.22</c:v>
                </c:pt>
                <c:pt idx="299">
                  <c:v>68.44</c:v>
                </c:pt>
                <c:pt idx="300">
                  <c:v>68.67</c:v>
                </c:pt>
                <c:pt idx="301">
                  <c:v>68.87</c:v>
                </c:pt>
                <c:pt idx="302">
                  <c:v>69.27</c:v>
                </c:pt>
                <c:pt idx="303">
                  <c:v>69.13</c:v>
                </c:pt>
                <c:pt idx="304">
                  <c:v>69.319999999999993</c:v>
                </c:pt>
                <c:pt idx="305">
                  <c:v>69.540000000000006</c:v>
                </c:pt>
                <c:pt idx="306">
                  <c:v>69.66</c:v>
                </c:pt>
                <c:pt idx="307">
                  <c:v>69.599999999999994</c:v>
                </c:pt>
                <c:pt idx="308">
                  <c:v>69.86</c:v>
                </c:pt>
                <c:pt idx="309">
                  <c:v>69.84</c:v>
                </c:pt>
                <c:pt idx="310">
                  <c:v>69.92</c:v>
                </c:pt>
                <c:pt idx="311">
                  <c:v>70.02</c:v>
                </c:pt>
                <c:pt idx="312">
                  <c:v>70.28</c:v>
                </c:pt>
                <c:pt idx="313">
                  <c:v>70.28</c:v>
                </c:pt>
                <c:pt idx="314">
                  <c:v>70.27</c:v>
                </c:pt>
                <c:pt idx="315">
                  <c:v>70.41</c:v>
                </c:pt>
                <c:pt idx="316">
                  <c:v>70.349999999999994</c:v>
                </c:pt>
                <c:pt idx="317">
                  <c:v>70.569999999999993</c:v>
                </c:pt>
                <c:pt idx="318">
                  <c:v>70.48</c:v>
                </c:pt>
                <c:pt idx="319">
                  <c:v>70.540000000000006</c:v>
                </c:pt>
                <c:pt idx="320">
                  <c:v>70.709999999999994</c:v>
                </c:pt>
                <c:pt idx="321">
                  <c:v>70.75</c:v>
                </c:pt>
                <c:pt idx="322">
                  <c:v>70.900000000000006</c:v>
                </c:pt>
                <c:pt idx="323">
                  <c:v>70.87</c:v>
                </c:pt>
                <c:pt idx="324">
                  <c:v>70.87</c:v>
                </c:pt>
                <c:pt idx="325">
                  <c:v>70.69</c:v>
                </c:pt>
                <c:pt idx="326">
                  <c:v>70.69</c:v>
                </c:pt>
                <c:pt idx="327">
                  <c:v>70.64</c:v>
                </c:pt>
                <c:pt idx="328">
                  <c:v>70.86</c:v>
                </c:pt>
                <c:pt idx="329">
                  <c:v>71.010000000000005</c:v>
                </c:pt>
                <c:pt idx="330">
                  <c:v>71.14</c:v>
                </c:pt>
                <c:pt idx="331">
                  <c:v>71.349999999999994</c:v>
                </c:pt>
                <c:pt idx="332">
                  <c:v>71.31</c:v>
                </c:pt>
                <c:pt idx="333">
                  <c:v>71.28</c:v>
                </c:pt>
                <c:pt idx="334">
                  <c:v>71.040000000000006</c:v>
                </c:pt>
                <c:pt idx="335">
                  <c:v>71.19</c:v>
                </c:pt>
                <c:pt idx="336">
                  <c:v>70.86</c:v>
                </c:pt>
                <c:pt idx="337">
                  <c:v>71.37</c:v>
                </c:pt>
                <c:pt idx="338">
                  <c:v>71.28</c:v>
                </c:pt>
                <c:pt idx="339">
                  <c:v>71.61</c:v>
                </c:pt>
                <c:pt idx="340">
                  <c:v>71.739999999999995</c:v>
                </c:pt>
                <c:pt idx="341">
                  <c:v>71.78</c:v>
                </c:pt>
                <c:pt idx="342">
                  <c:v>71.64</c:v>
                </c:pt>
                <c:pt idx="343">
                  <c:v>71.59</c:v>
                </c:pt>
                <c:pt idx="344">
                  <c:v>71.62</c:v>
                </c:pt>
                <c:pt idx="345">
                  <c:v>71.45</c:v>
                </c:pt>
                <c:pt idx="346">
                  <c:v>71.86</c:v>
                </c:pt>
                <c:pt idx="347">
                  <c:v>71.88</c:v>
                </c:pt>
                <c:pt idx="348">
                  <c:v>71.94</c:v>
                </c:pt>
                <c:pt idx="349">
                  <c:v>72.16</c:v>
                </c:pt>
                <c:pt idx="350">
                  <c:v>72.099999999999994</c:v>
                </c:pt>
                <c:pt idx="351">
                  <c:v>72.209999999999994</c:v>
                </c:pt>
                <c:pt idx="352">
                  <c:v>72.03</c:v>
                </c:pt>
                <c:pt idx="353">
                  <c:v>71.89</c:v>
                </c:pt>
                <c:pt idx="354">
                  <c:v>71.84</c:v>
                </c:pt>
                <c:pt idx="355">
                  <c:v>72.13</c:v>
                </c:pt>
                <c:pt idx="356">
                  <c:v>71.900000000000006</c:v>
                </c:pt>
                <c:pt idx="357">
                  <c:v>72.05</c:v>
                </c:pt>
                <c:pt idx="358">
                  <c:v>72.239999999999995</c:v>
                </c:pt>
                <c:pt idx="359">
                  <c:v>72.459999999999994</c:v>
                </c:pt>
                <c:pt idx="360">
                  <c:v>72.349999999999994</c:v>
                </c:pt>
                <c:pt idx="361">
                  <c:v>72.180000000000007</c:v>
                </c:pt>
                <c:pt idx="362">
                  <c:v>71.86</c:v>
                </c:pt>
                <c:pt idx="363">
                  <c:v>72.099999999999994</c:v>
                </c:pt>
                <c:pt idx="364">
                  <c:v>72.05</c:v>
                </c:pt>
                <c:pt idx="365">
                  <c:v>72.209999999999994</c:v>
                </c:pt>
                <c:pt idx="366">
                  <c:v>72.56</c:v>
                </c:pt>
                <c:pt idx="367">
                  <c:v>72.41</c:v>
                </c:pt>
                <c:pt idx="368">
                  <c:v>72.59</c:v>
                </c:pt>
                <c:pt idx="369">
                  <c:v>72.7</c:v>
                </c:pt>
                <c:pt idx="370">
                  <c:v>72.45</c:v>
                </c:pt>
                <c:pt idx="371">
                  <c:v>72.14</c:v>
                </c:pt>
                <c:pt idx="372">
                  <c:v>72.13</c:v>
                </c:pt>
                <c:pt idx="373">
                  <c:v>72.31</c:v>
                </c:pt>
                <c:pt idx="374">
                  <c:v>72.510000000000005</c:v>
                </c:pt>
                <c:pt idx="375">
                  <c:v>72.61</c:v>
                </c:pt>
                <c:pt idx="376">
                  <c:v>72.75</c:v>
                </c:pt>
                <c:pt idx="377">
                  <c:v>72.709999999999994</c:v>
                </c:pt>
                <c:pt idx="378">
                  <c:v>72.75</c:v>
                </c:pt>
                <c:pt idx="379">
                  <c:v>72.73</c:v>
                </c:pt>
                <c:pt idx="380">
                  <c:v>72.42</c:v>
                </c:pt>
                <c:pt idx="381">
                  <c:v>72.64</c:v>
                </c:pt>
                <c:pt idx="382">
                  <c:v>72.83</c:v>
                </c:pt>
                <c:pt idx="383">
                  <c:v>72.5</c:v>
                </c:pt>
                <c:pt idx="384">
                  <c:v>73.069999999999993</c:v>
                </c:pt>
                <c:pt idx="385">
                  <c:v>72.87</c:v>
                </c:pt>
                <c:pt idx="386">
                  <c:v>72.650000000000006</c:v>
                </c:pt>
                <c:pt idx="387">
                  <c:v>72.86</c:v>
                </c:pt>
                <c:pt idx="388">
                  <c:v>72.94</c:v>
                </c:pt>
                <c:pt idx="389">
                  <c:v>73.040000000000006</c:v>
                </c:pt>
                <c:pt idx="390">
                  <c:v>72.489999999999995</c:v>
                </c:pt>
                <c:pt idx="391">
                  <c:v>72.67</c:v>
                </c:pt>
                <c:pt idx="392">
                  <c:v>72.87</c:v>
                </c:pt>
                <c:pt idx="393">
                  <c:v>72.67</c:v>
                </c:pt>
                <c:pt idx="394">
                  <c:v>72.84</c:v>
                </c:pt>
                <c:pt idx="395">
                  <c:v>72.78</c:v>
                </c:pt>
                <c:pt idx="396">
                  <c:v>72.92</c:v>
                </c:pt>
                <c:pt idx="397">
                  <c:v>72.87</c:v>
                </c:pt>
                <c:pt idx="398">
                  <c:v>72.67</c:v>
                </c:pt>
                <c:pt idx="399">
                  <c:v>72.39</c:v>
                </c:pt>
                <c:pt idx="400">
                  <c:v>72.5</c:v>
                </c:pt>
                <c:pt idx="401">
                  <c:v>72.22</c:v>
                </c:pt>
                <c:pt idx="402">
                  <c:v>72.47</c:v>
                </c:pt>
                <c:pt idx="403">
                  <c:v>72.290000000000006</c:v>
                </c:pt>
                <c:pt idx="404">
                  <c:v>72.38</c:v>
                </c:pt>
                <c:pt idx="405">
                  <c:v>72.290000000000006</c:v>
                </c:pt>
                <c:pt idx="406">
                  <c:v>72.95</c:v>
                </c:pt>
                <c:pt idx="407">
                  <c:v>72.58</c:v>
                </c:pt>
                <c:pt idx="408">
                  <c:v>72.5</c:v>
                </c:pt>
                <c:pt idx="409">
                  <c:v>72.430000000000007</c:v>
                </c:pt>
                <c:pt idx="410">
                  <c:v>71.78</c:v>
                </c:pt>
                <c:pt idx="411">
                  <c:v>72.069999999999993</c:v>
                </c:pt>
                <c:pt idx="412">
                  <c:v>72.040000000000006</c:v>
                </c:pt>
                <c:pt idx="413">
                  <c:v>71.98</c:v>
                </c:pt>
                <c:pt idx="414">
                  <c:v>72.569999999999993</c:v>
                </c:pt>
                <c:pt idx="415">
                  <c:v>73.25</c:v>
                </c:pt>
                <c:pt idx="416">
                  <c:v>72.64</c:v>
                </c:pt>
                <c:pt idx="417">
                  <c:v>71.819999999999993</c:v>
                </c:pt>
                <c:pt idx="418">
                  <c:v>71.47</c:v>
                </c:pt>
                <c:pt idx="419">
                  <c:v>71.87</c:v>
                </c:pt>
                <c:pt idx="420">
                  <c:v>71.44</c:v>
                </c:pt>
                <c:pt idx="421">
                  <c:v>71.09</c:v>
                </c:pt>
                <c:pt idx="422">
                  <c:v>71.08</c:v>
                </c:pt>
                <c:pt idx="423">
                  <c:v>72.760000000000005</c:v>
                </c:pt>
                <c:pt idx="424">
                  <c:v>72.77</c:v>
                </c:pt>
                <c:pt idx="425">
                  <c:v>72.12</c:v>
                </c:pt>
                <c:pt idx="426">
                  <c:v>71.78</c:v>
                </c:pt>
                <c:pt idx="427">
                  <c:v>71.86</c:v>
                </c:pt>
                <c:pt idx="428">
                  <c:v>70.55</c:v>
                </c:pt>
                <c:pt idx="429">
                  <c:v>70.41</c:v>
                </c:pt>
                <c:pt idx="430">
                  <c:v>70.17</c:v>
                </c:pt>
                <c:pt idx="431">
                  <c:v>70.260000000000005</c:v>
                </c:pt>
                <c:pt idx="432">
                  <c:v>71.28</c:v>
                </c:pt>
                <c:pt idx="433">
                  <c:v>71.540000000000006</c:v>
                </c:pt>
                <c:pt idx="434">
                  <c:v>72.209999999999994</c:v>
                </c:pt>
                <c:pt idx="435">
                  <c:v>71.569999999999993</c:v>
                </c:pt>
                <c:pt idx="436">
                  <c:v>71.2</c:v>
                </c:pt>
                <c:pt idx="437">
                  <c:v>70.150000000000006</c:v>
                </c:pt>
                <c:pt idx="438">
                  <c:v>69.739999999999995</c:v>
                </c:pt>
                <c:pt idx="439">
                  <c:v>70.430000000000007</c:v>
                </c:pt>
                <c:pt idx="440">
                  <c:v>69.42</c:v>
                </c:pt>
                <c:pt idx="441">
                  <c:v>72.37</c:v>
                </c:pt>
                <c:pt idx="442">
                  <c:v>72.63</c:v>
                </c:pt>
                <c:pt idx="443">
                  <c:v>72.78</c:v>
                </c:pt>
                <c:pt idx="444">
                  <c:v>72.2</c:v>
                </c:pt>
                <c:pt idx="445">
                  <c:v>71.81</c:v>
                </c:pt>
                <c:pt idx="446">
                  <c:v>69.97</c:v>
                </c:pt>
                <c:pt idx="447">
                  <c:v>71.45</c:v>
                </c:pt>
                <c:pt idx="448">
                  <c:v>71.739999999999995</c:v>
                </c:pt>
                <c:pt idx="449">
                  <c:v>71.61</c:v>
                </c:pt>
                <c:pt idx="450">
                  <c:v>72.75</c:v>
                </c:pt>
                <c:pt idx="451">
                  <c:v>73.12</c:v>
                </c:pt>
                <c:pt idx="452">
                  <c:v>73.55</c:v>
                </c:pt>
                <c:pt idx="453">
                  <c:v>73.989999999999995</c:v>
                </c:pt>
                <c:pt idx="454">
                  <c:v>73.78</c:v>
                </c:pt>
                <c:pt idx="455">
                  <c:v>73.239999999999995</c:v>
                </c:pt>
                <c:pt idx="456">
                  <c:v>72.31</c:v>
                </c:pt>
                <c:pt idx="457">
                  <c:v>71.11</c:v>
                </c:pt>
                <c:pt idx="458">
                  <c:v>70.2</c:v>
                </c:pt>
                <c:pt idx="459">
                  <c:v>69.819999999999993</c:v>
                </c:pt>
                <c:pt idx="460">
                  <c:v>69.88</c:v>
                </c:pt>
                <c:pt idx="461">
                  <c:v>69.91</c:v>
                </c:pt>
                <c:pt idx="462">
                  <c:v>70.11</c:v>
                </c:pt>
                <c:pt idx="463">
                  <c:v>70.290000000000006</c:v>
                </c:pt>
                <c:pt idx="464">
                  <c:v>70.37</c:v>
                </c:pt>
                <c:pt idx="465">
                  <c:v>70.44</c:v>
                </c:pt>
                <c:pt idx="466">
                  <c:v>70.23</c:v>
                </c:pt>
                <c:pt idx="467">
                  <c:v>69.5</c:v>
                </c:pt>
                <c:pt idx="468">
                  <c:v>68.47</c:v>
                </c:pt>
                <c:pt idx="469">
                  <c:v>66.77</c:v>
                </c:pt>
                <c:pt idx="470">
                  <c:v>64.89</c:v>
                </c:pt>
                <c:pt idx="471">
                  <c:v>62.61</c:v>
                </c:pt>
                <c:pt idx="472">
                  <c:v>58.83</c:v>
                </c:pt>
                <c:pt idx="473">
                  <c:v>52.99</c:v>
                </c:pt>
                <c:pt idx="474">
                  <c:v>46.16</c:v>
                </c:pt>
                <c:pt idx="475">
                  <c:v>40.79</c:v>
                </c:pt>
                <c:pt idx="476">
                  <c:v>37.729999999999997</c:v>
                </c:pt>
                <c:pt idx="477">
                  <c:v>36.33</c:v>
                </c:pt>
                <c:pt idx="478">
                  <c:v>36.119999999999997</c:v>
                </c:pt>
                <c:pt idx="479">
                  <c:v>37.1</c:v>
                </c:pt>
                <c:pt idx="480">
                  <c:v>38.700000000000003</c:v>
                </c:pt>
                <c:pt idx="481">
                  <c:v>40.71</c:v>
                </c:pt>
                <c:pt idx="482">
                  <c:v>42.93</c:v>
                </c:pt>
                <c:pt idx="483">
                  <c:v>44.95</c:v>
                </c:pt>
                <c:pt idx="484">
                  <c:v>47.09</c:v>
                </c:pt>
                <c:pt idx="485">
                  <c:v>48.87</c:v>
                </c:pt>
                <c:pt idx="486">
                  <c:v>50.57</c:v>
                </c:pt>
                <c:pt idx="487">
                  <c:v>51.93</c:v>
                </c:pt>
                <c:pt idx="488">
                  <c:v>53.1</c:v>
                </c:pt>
                <c:pt idx="489">
                  <c:v>54.12</c:v>
                </c:pt>
                <c:pt idx="490">
                  <c:v>55.07</c:v>
                </c:pt>
                <c:pt idx="491">
                  <c:v>55.56</c:v>
                </c:pt>
                <c:pt idx="492">
                  <c:v>56.04</c:v>
                </c:pt>
                <c:pt idx="493">
                  <c:v>56</c:v>
                </c:pt>
                <c:pt idx="494">
                  <c:v>56.01</c:v>
                </c:pt>
                <c:pt idx="495">
                  <c:v>55.77</c:v>
                </c:pt>
                <c:pt idx="496">
                  <c:v>55.4</c:v>
                </c:pt>
                <c:pt idx="497">
                  <c:v>54.98</c:v>
                </c:pt>
                <c:pt idx="498">
                  <c:v>54.41</c:v>
                </c:pt>
                <c:pt idx="499">
                  <c:v>53.79</c:v>
                </c:pt>
                <c:pt idx="500">
                  <c:v>53.1</c:v>
                </c:pt>
                <c:pt idx="501">
                  <c:v>52.4</c:v>
                </c:pt>
                <c:pt idx="502">
                  <c:v>51.98</c:v>
                </c:pt>
                <c:pt idx="503">
                  <c:v>51.83</c:v>
                </c:pt>
                <c:pt idx="504">
                  <c:v>51.64</c:v>
                </c:pt>
                <c:pt idx="505">
                  <c:v>51.31</c:v>
                </c:pt>
                <c:pt idx="506">
                  <c:v>50.92</c:v>
                </c:pt>
                <c:pt idx="507">
                  <c:v>49.55</c:v>
                </c:pt>
                <c:pt idx="508">
                  <c:v>46.91</c:v>
                </c:pt>
                <c:pt idx="509">
                  <c:v>41.73</c:v>
                </c:pt>
                <c:pt idx="510">
                  <c:v>34.82</c:v>
                </c:pt>
                <c:pt idx="511">
                  <c:v>28.3</c:v>
                </c:pt>
                <c:pt idx="512">
                  <c:v>23.93</c:v>
                </c:pt>
                <c:pt idx="513">
                  <c:v>21.53</c:v>
                </c:pt>
                <c:pt idx="514">
                  <c:v>20.88</c:v>
                </c:pt>
                <c:pt idx="515">
                  <c:v>20.98</c:v>
                </c:pt>
                <c:pt idx="516">
                  <c:v>21.41</c:v>
                </c:pt>
                <c:pt idx="517">
                  <c:v>22.22</c:v>
                </c:pt>
                <c:pt idx="518">
                  <c:v>23.64</c:v>
                </c:pt>
                <c:pt idx="519">
                  <c:v>24.9</c:v>
                </c:pt>
                <c:pt idx="520">
                  <c:v>26.28</c:v>
                </c:pt>
                <c:pt idx="521">
                  <c:v>27.76</c:v>
                </c:pt>
                <c:pt idx="522">
                  <c:v>29.27</c:v>
                </c:pt>
                <c:pt idx="523">
                  <c:v>29.83</c:v>
                </c:pt>
                <c:pt idx="524">
                  <c:v>30.98</c:v>
                </c:pt>
                <c:pt idx="525">
                  <c:v>31.83</c:v>
                </c:pt>
                <c:pt idx="526">
                  <c:v>33.22</c:v>
                </c:pt>
                <c:pt idx="527">
                  <c:v>34.24</c:v>
                </c:pt>
                <c:pt idx="528">
                  <c:v>35.369999999999997</c:v>
                </c:pt>
                <c:pt idx="529">
                  <c:v>36.130000000000003</c:v>
                </c:pt>
                <c:pt idx="530">
                  <c:v>37.01</c:v>
                </c:pt>
                <c:pt idx="531">
                  <c:v>37.270000000000003</c:v>
                </c:pt>
                <c:pt idx="532">
                  <c:v>38.15</c:v>
                </c:pt>
                <c:pt idx="533">
                  <c:v>38.270000000000003</c:v>
                </c:pt>
                <c:pt idx="534">
                  <c:v>37.96</c:v>
                </c:pt>
                <c:pt idx="535">
                  <c:v>38.76</c:v>
                </c:pt>
                <c:pt idx="536">
                  <c:v>38.89</c:v>
                </c:pt>
                <c:pt idx="537">
                  <c:v>38.69</c:v>
                </c:pt>
                <c:pt idx="538">
                  <c:v>38.97</c:v>
                </c:pt>
                <c:pt idx="539">
                  <c:v>37.86</c:v>
                </c:pt>
                <c:pt idx="540">
                  <c:v>38.01</c:v>
                </c:pt>
                <c:pt idx="541">
                  <c:v>37.19</c:v>
                </c:pt>
                <c:pt idx="542">
                  <c:v>36.33</c:v>
                </c:pt>
                <c:pt idx="543">
                  <c:v>35.049999999999997</c:v>
                </c:pt>
                <c:pt idx="544">
                  <c:v>34.21</c:v>
                </c:pt>
                <c:pt idx="545">
                  <c:v>33.520000000000003</c:v>
                </c:pt>
                <c:pt idx="546">
                  <c:v>33.299999999999997</c:v>
                </c:pt>
                <c:pt idx="547">
                  <c:v>32.82</c:v>
                </c:pt>
                <c:pt idx="548">
                  <c:v>32.14</c:v>
                </c:pt>
                <c:pt idx="549">
                  <c:v>30.79</c:v>
                </c:pt>
                <c:pt idx="550">
                  <c:v>30.14</c:v>
                </c:pt>
                <c:pt idx="551">
                  <c:v>29.3</c:v>
                </c:pt>
                <c:pt idx="552">
                  <c:v>28.96</c:v>
                </c:pt>
                <c:pt idx="553">
                  <c:v>28.22</c:v>
                </c:pt>
                <c:pt idx="554">
                  <c:v>27.46</c:v>
                </c:pt>
                <c:pt idx="555">
                  <c:v>26.66</c:v>
                </c:pt>
                <c:pt idx="556">
                  <c:v>26.31</c:v>
                </c:pt>
                <c:pt idx="557">
                  <c:v>24.62</c:v>
                </c:pt>
                <c:pt idx="558">
                  <c:v>24.21</c:v>
                </c:pt>
                <c:pt idx="559">
                  <c:v>23.49</c:v>
                </c:pt>
                <c:pt idx="560">
                  <c:v>23.69</c:v>
                </c:pt>
                <c:pt idx="561">
                  <c:v>22.96</c:v>
                </c:pt>
                <c:pt idx="562">
                  <c:v>22.84</c:v>
                </c:pt>
                <c:pt idx="563">
                  <c:v>23.5</c:v>
                </c:pt>
                <c:pt idx="564">
                  <c:v>25.86</c:v>
                </c:pt>
                <c:pt idx="565">
                  <c:v>23.39</c:v>
                </c:pt>
                <c:pt idx="566">
                  <c:v>25.7</c:v>
                </c:pt>
                <c:pt idx="567">
                  <c:v>26.51</c:v>
                </c:pt>
                <c:pt idx="568">
                  <c:v>28.41</c:v>
                </c:pt>
              </c:numCache>
            </c:numRef>
          </c:yVal>
          <c:smooth val="1"/>
        </c:ser>
        <c:ser>
          <c:idx val="3"/>
          <c:order val="3"/>
          <c:tx>
            <c:v>Moderate (Sample 4)</c:v>
          </c:tx>
          <c:spPr>
            <a:ln w="25400">
              <a:solidFill>
                <a:schemeClr val="accent3">
                  <a:lumMod val="50000"/>
                </a:schemeClr>
              </a:solidFill>
              <a:prstDash val="sysDot"/>
            </a:ln>
          </c:spPr>
          <c:marker>
            <c:symbol val="none"/>
          </c:marker>
          <c:xVal>
            <c:numRef>
              <c:f>'Health2a-L3'!$A$4:$A$572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'Health2a-L3'!$E$4:$E$572</c:f>
              <c:numCache>
                <c:formatCode>General</c:formatCode>
                <c:ptCount val="569"/>
                <c:pt idx="0">
                  <c:v>42.33</c:v>
                </c:pt>
                <c:pt idx="1">
                  <c:v>50</c:v>
                </c:pt>
                <c:pt idx="2">
                  <c:v>52.33</c:v>
                </c:pt>
                <c:pt idx="3">
                  <c:v>33.17</c:v>
                </c:pt>
                <c:pt idx="4">
                  <c:v>32.22</c:v>
                </c:pt>
                <c:pt idx="5">
                  <c:v>34.89</c:v>
                </c:pt>
                <c:pt idx="6">
                  <c:v>41.42</c:v>
                </c:pt>
                <c:pt idx="7">
                  <c:v>42.57</c:v>
                </c:pt>
                <c:pt idx="8">
                  <c:v>39.07</c:v>
                </c:pt>
                <c:pt idx="9">
                  <c:v>31.81</c:v>
                </c:pt>
                <c:pt idx="10">
                  <c:v>43</c:v>
                </c:pt>
                <c:pt idx="11">
                  <c:v>36.44</c:v>
                </c:pt>
                <c:pt idx="12">
                  <c:v>62.98</c:v>
                </c:pt>
                <c:pt idx="13">
                  <c:v>52.4</c:v>
                </c:pt>
                <c:pt idx="14">
                  <c:v>41.45</c:v>
                </c:pt>
                <c:pt idx="15">
                  <c:v>45.36</c:v>
                </c:pt>
                <c:pt idx="16">
                  <c:v>33.26</c:v>
                </c:pt>
                <c:pt idx="17">
                  <c:v>34.86</c:v>
                </c:pt>
                <c:pt idx="18">
                  <c:v>47.78</c:v>
                </c:pt>
                <c:pt idx="19">
                  <c:v>61.59</c:v>
                </c:pt>
                <c:pt idx="20">
                  <c:v>48.64</c:v>
                </c:pt>
                <c:pt idx="21">
                  <c:v>60.12</c:v>
                </c:pt>
                <c:pt idx="22">
                  <c:v>45.33</c:v>
                </c:pt>
                <c:pt idx="23">
                  <c:v>40.96</c:v>
                </c:pt>
                <c:pt idx="24">
                  <c:v>21.82</c:v>
                </c:pt>
                <c:pt idx="25">
                  <c:v>34.06</c:v>
                </c:pt>
                <c:pt idx="26">
                  <c:v>35.68</c:v>
                </c:pt>
                <c:pt idx="27">
                  <c:v>44.52</c:v>
                </c:pt>
                <c:pt idx="28">
                  <c:v>48.52</c:v>
                </c:pt>
                <c:pt idx="29">
                  <c:v>43.92</c:v>
                </c:pt>
                <c:pt idx="30">
                  <c:v>34.67</c:v>
                </c:pt>
                <c:pt idx="31">
                  <c:v>27.7</c:v>
                </c:pt>
                <c:pt idx="32">
                  <c:v>30.34</c:v>
                </c:pt>
                <c:pt idx="33">
                  <c:v>26.78</c:v>
                </c:pt>
                <c:pt idx="34">
                  <c:v>33.21</c:v>
                </c:pt>
                <c:pt idx="35">
                  <c:v>27.86</c:v>
                </c:pt>
                <c:pt idx="36">
                  <c:v>30.5</c:v>
                </c:pt>
                <c:pt idx="37">
                  <c:v>33.369999999999997</c:v>
                </c:pt>
                <c:pt idx="38">
                  <c:v>28.49</c:v>
                </c:pt>
                <c:pt idx="39">
                  <c:v>34.61</c:v>
                </c:pt>
                <c:pt idx="40">
                  <c:v>25.9</c:v>
                </c:pt>
                <c:pt idx="41">
                  <c:v>27.84</c:v>
                </c:pt>
                <c:pt idx="42">
                  <c:v>23.37</c:v>
                </c:pt>
                <c:pt idx="43">
                  <c:v>22.13</c:v>
                </c:pt>
                <c:pt idx="44">
                  <c:v>17.12</c:v>
                </c:pt>
                <c:pt idx="45">
                  <c:v>16.41</c:v>
                </c:pt>
                <c:pt idx="46">
                  <c:v>21.74</c:v>
                </c:pt>
                <c:pt idx="47">
                  <c:v>18.21</c:v>
                </c:pt>
                <c:pt idx="48">
                  <c:v>22.1</c:v>
                </c:pt>
                <c:pt idx="49">
                  <c:v>19</c:v>
                </c:pt>
                <c:pt idx="50">
                  <c:v>16.440000000000001</c:v>
                </c:pt>
                <c:pt idx="51">
                  <c:v>15.85</c:v>
                </c:pt>
                <c:pt idx="52">
                  <c:v>16.09</c:v>
                </c:pt>
                <c:pt idx="53">
                  <c:v>13.26</c:v>
                </c:pt>
                <c:pt idx="54">
                  <c:v>16.18</c:v>
                </c:pt>
                <c:pt idx="55">
                  <c:v>14.41</c:v>
                </c:pt>
                <c:pt idx="56">
                  <c:v>14.12</c:v>
                </c:pt>
                <c:pt idx="57">
                  <c:v>14.48</c:v>
                </c:pt>
                <c:pt idx="58">
                  <c:v>14.27</c:v>
                </c:pt>
                <c:pt idx="59">
                  <c:v>10.34</c:v>
                </c:pt>
                <c:pt idx="60">
                  <c:v>11.09</c:v>
                </c:pt>
                <c:pt idx="61">
                  <c:v>13.43</c:v>
                </c:pt>
                <c:pt idx="62">
                  <c:v>10.94</c:v>
                </c:pt>
                <c:pt idx="63">
                  <c:v>12</c:v>
                </c:pt>
                <c:pt idx="64">
                  <c:v>12.24</c:v>
                </c:pt>
                <c:pt idx="65">
                  <c:v>9.65</c:v>
                </c:pt>
                <c:pt idx="66">
                  <c:v>9.84</c:v>
                </c:pt>
                <c:pt idx="67">
                  <c:v>9.1999999999999993</c:v>
                </c:pt>
                <c:pt idx="68">
                  <c:v>9.9499999999999993</c:v>
                </c:pt>
                <c:pt idx="69">
                  <c:v>9.64</c:v>
                </c:pt>
                <c:pt idx="70">
                  <c:v>10.61</c:v>
                </c:pt>
                <c:pt idx="71">
                  <c:v>8.82</c:v>
                </c:pt>
                <c:pt idx="72">
                  <c:v>9.5500000000000007</c:v>
                </c:pt>
                <c:pt idx="73">
                  <c:v>7.94</c:v>
                </c:pt>
                <c:pt idx="74">
                  <c:v>8.3800000000000008</c:v>
                </c:pt>
                <c:pt idx="75">
                  <c:v>8.1999999999999993</c:v>
                </c:pt>
                <c:pt idx="76">
                  <c:v>10.47</c:v>
                </c:pt>
                <c:pt idx="77">
                  <c:v>9.66</c:v>
                </c:pt>
                <c:pt idx="78">
                  <c:v>7.97</c:v>
                </c:pt>
                <c:pt idx="79">
                  <c:v>8.1300000000000008</c:v>
                </c:pt>
                <c:pt idx="80">
                  <c:v>6.93</c:v>
                </c:pt>
                <c:pt idx="81">
                  <c:v>6.63</c:v>
                </c:pt>
                <c:pt idx="82">
                  <c:v>6.3</c:v>
                </c:pt>
                <c:pt idx="83">
                  <c:v>8.09</c:v>
                </c:pt>
                <c:pt idx="84">
                  <c:v>8.23</c:v>
                </c:pt>
                <c:pt idx="85">
                  <c:v>7.34</c:v>
                </c:pt>
                <c:pt idx="86">
                  <c:v>7.54</c:v>
                </c:pt>
                <c:pt idx="87">
                  <c:v>5.79</c:v>
                </c:pt>
                <c:pt idx="88">
                  <c:v>5.26</c:v>
                </c:pt>
                <c:pt idx="89">
                  <c:v>5.62</c:v>
                </c:pt>
                <c:pt idx="90">
                  <c:v>6.51</c:v>
                </c:pt>
                <c:pt idx="91">
                  <c:v>7.1</c:v>
                </c:pt>
                <c:pt idx="92">
                  <c:v>6.78</c:v>
                </c:pt>
                <c:pt idx="93">
                  <c:v>6.43</c:v>
                </c:pt>
                <c:pt idx="94">
                  <c:v>5.33</c:v>
                </c:pt>
                <c:pt idx="95">
                  <c:v>5.51</c:v>
                </c:pt>
                <c:pt idx="96">
                  <c:v>5.73</c:v>
                </c:pt>
                <c:pt idx="97">
                  <c:v>5.74</c:v>
                </c:pt>
                <c:pt idx="98">
                  <c:v>6.52</c:v>
                </c:pt>
                <c:pt idx="99">
                  <c:v>7.21</c:v>
                </c:pt>
                <c:pt idx="100">
                  <c:v>6.65</c:v>
                </c:pt>
                <c:pt idx="101">
                  <c:v>5.74</c:v>
                </c:pt>
                <c:pt idx="102">
                  <c:v>5.45</c:v>
                </c:pt>
                <c:pt idx="103">
                  <c:v>4.9400000000000004</c:v>
                </c:pt>
                <c:pt idx="104">
                  <c:v>5.56</c:v>
                </c:pt>
                <c:pt idx="105">
                  <c:v>5.91</c:v>
                </c:pt>
                <c:pt idx="106">
                  <c:v>5.92</c:v>
                </c:pt>
                <c:pt idx="107">
                  <c:v>5.7</c:v>
                </c:pt>
                <c:pt idx="108">
                  <c:v>5.37</c:v>
                </c:pt>
                <c:pt idx="109">
                  <c:v>5.39</c:v>
                </c:pt>
                <c:pt idx="110">
                  <c:v>5</c:v>
                </c:pt>
                <c:pt idx="111">
                  <c:v>4.79</c:v>
                </c:pt>
                <c:pt idx="112">
                  <c:v>5.42</c:v>
                </c:pt>
                <c:pt idx="113">
                  <c:v>5.79</c:v>
                </c:pt>
                <c:pt idx="114">
                  <c:v>6.26</c:v>
                </c:pt>
                <c:pt idx="115">
                  <c:v>5.43</c:v>
                </c:pt>
                <c:pt idx="116">
                  <c:v>5.14</c:v>
                </c:pt>
                <c:pt idx="117">
                  <c:v>4.9400000000000004</c:v>
                </c:pt>
                <c:pt idx="118">
                  <c:v>4.76</c:v>
                </c:pt>
                <c:pt idx="119">
                  <c:v>5.13</c:v>
                </c:pt>
                <c:pt idx="120">
                  <c:v>5.71</c:v>
                </c:pt>
                <c:pt idx="121">
                  <c:v>5.5</c:v>
                </c:pt>
                <c:pt idx="122">
                  <c:v>5.3</c:v>
                </c:pt>
                <c:pt idx="123">
                  <c:v>4.99</c:v>
                </c:pt>
                <c:pt idx="124">
                  <c:v>5.08</c:v>
                </c:pt>
                <c:pt idx="125">
                  <c:v>4.78</c:v>
                </c:pt>
                <c:pt idx="126">
                  <c:v>5.14</c:v>
                </c:pt>
                <c:pt idx="127">
                  <c:v>5.44</c:v>
                </c:pt>
                <c:pt idx="128">
                  <c:v>5.74</c:v>
                </c:pt>
                <c:pt idx="129">
                  <c:v>6.22</c:v>
                </c:pt>
                <c:pt idx="130">
                  <c:v>6.14</c:v>
                </c:pt>
                <c:pt idx="131">
                  <c:v>6</c:v>
                </c:pt>
                <c:pt idx="132">
                  <c:v>6.02</c:v>
                </c:pt>
                <c:pt idx="133">
                  <c:v>6.18</c:v>
                </c:pt>
                <c:pt idx="134">
                  <c:v>6.67</c:v>
                </c:pt>
                <c:pt idx="135">
                  <c:v>7.13</c:v>
                </c:pt>
                <c:pt idx="136">
                  <c:v>7.42</c:v>
                </c:pt>
                <c:pt idx="137">
                  <c:v>7.76</c:v>
                </c:pt>
                <c:pt idx="138">
                  <c:v>7.84</c:v>
                </c:pt>
                <c:pt idx="139">
                  <c:v>8.2899999999999991</c:v>
                </c:pt>
                <c:pt idx="140">
                  <c:v>8.51</c:v>
                </c:pt>
                <c:pt idx="141">
                  <c:v>9.2799999999999994</c:v>
                </c:pt>
                <c:pt idx="142">
                  <c:v>9.59</c:v>
                </c:pt>
                <c:pt idx="143">
                  <c:v>10.09</c:v>
                </c:pt>
                <c:pt idx="144">
                  <c:v>10.46</c:v>
                </c:pt>
                <c:pt idx="145">
                  <c:v>10.7</c:v>
                </c:pt>
                <c:pt idx="146">
                  <c:v>10.96</c:v>
                </c:pt>
                <c:pt idx="147">
                  <c:v>11.09</c:v>
                </c:pt>
                <c:pt idx="148">
                  <c:v>11.29</c:v>
                </c:pt>
                <c:pt idx="149">
                  <c:v>11.65</c:v>
                </c:pt>
                <c:pt idx="150">
                  <c:v>11.92</c:v>
                </c:pt>
                <c:pt idx="151">
                  <c:v>12.15</c:v>
                </c:pt>
                <c:pt idx="152">
                  <c:v>12</c:v>
                </c:pt>
                <c:pt idx="153">
                  <c:v>12.02</c:v>
                </c:pt>
                <c:pt idx="154">
                  <c:v>11.92</c:v>
                </c:pt>
                <c:pt idx="155">
                  <c:v>12.04</c:v>
                </c:pt>
                <c:pt idx="156">
                  <c:v>12.2</c:v>
                </c:pt>
                <c:pt idx="157">
                  <c:v>12.31</c:v>
                </c:pt>
                <c:pt idx="158">
                  <c:v>12.54</c:v>
                </c:pt>
                <c:pt idx="159">
                  <c:v>12.4</c:v>
                </c:pt>
                <c:pt idx="160">
                  <c:v>12.38</c:v>
                </c:pt>
                <c:pt idx="161">
                  <c:v>12.32</c:v>
                </c:pt>
                <c:pt idx="162">
                  <c:v>12.2</c:v>
                </c:pt>
                <c:pt idx="163">
                  <c:v>12.31</c:v>
                </c:pt>
                <c:pt idx="164">
                  <c:v>12.29</c:v>
                </c:pt>
                <c:pt idx="165">
                  <c:v>12.09</c:v>
                </c:pt>
                <c:pt idx="166">
                  <c:v>11.82</c:v>
                </c:pt>
                <c:pt idx="167">
                  <c:v>11.65</c:v>
                </c:pt>
                <c:pt idx="168">
                  <c:v>11.46</c:v>
                </c:pt>
                <c:pt idx="169">
                  <c:v>11.08</c:v>
                </c:pt>
                <c:pt idx="170">
                  <c:v>10.77</c:v>
                </c:pt>
                <c:pt idx="171">
                  <c:v>10.61</c:v>
                </c:pt>
                <c:pt idx="172">
                  <c:v>10.210000000000001</c:v>
                </c:pt>
                <c:pt idx="173">
                  <c:v>9.9</c:v>
                </c:pt>
                <c:pt idx="174">
                  <c:v>9.48</c:v>
                </c:pt>
                <c:pt idx="175">
                  <c:v>9.32</c:v>
                </c:pt>
                <c:pt idx="176">
                  <c:v>8.86</c:v>
                </c:pt>
                <c:pt idx="177">
                  <c:v>8.73</c:v>
                </c:pt>
                <c:pt idx="178">
                  <c:v>8.6</c:v>
                </c:pt>
                <c:pt idx="179">
                  <c:v>8.4700000000000006</c:v>
                </c:pt>
                <c:pt idx="180">
                  <c:v>8.3000000000000007</c:v>
                </c:pt>
                <c:pt idx="181">
                  <c:v>8.25</c:v>
                </c:pt>
                <c:pt idx="182">
                  <c:v>7.87</c:v>
                </c:pt>
                <c:pt idx="183">
                  <c:v>7.81</c:v>
                </c:pt>
                <c:pt idx="184">
                  <c:v>7.8</c:v>
                </c:pt>
                <c:pt idx="185">
                  <c:v>7.68</c:v>
                </c:pt>
                <c:pt idx="186">
                  <c:v>7.67</c:v>
                </c:pt>
                <c:pt idx="187">
                  <c:v>7.65</c:v>
                </c:pt>
                <c:pt idx="188">
                  <c:v>7.52</c:v>
                </c:pt>
                <c:pt idx="189">
                  <c:v>7.45</c:v>
                </c:pt>
                <c:pt idx="190">
                  <c:v>7.33</c:v>
                </c:pt>
                <c:pt idx="191">
                  <c:v>7.27</c:v>
                </c:pt>
                <c:pt idx="192">
                  <c:v>7.32</c:v>
                </c:pt>
                <c:pt idx="193">
                  <c:v>7.33</c:v>
                </c:pt>
                <c:pt idx="194">
                  <c:v>7.16</c:v>
                </c:pt>
                <c:pt idx="195">
                  <c:v>7.07</c:v>
                </c:pt>
                <c:pt idx="196">
                  <c:v>6.98</c:v>
                </c:pt>
                <c:pt idx="197">
                  <c:v>6.78</c:v>
                </c:pt>
                <c:pt idx="198">
                  <c:v>6.65</c:v>
                </c:pt>
                <c:pt idx="199">
                  <c:v>6.7</c:v>
                </c:pt>
                <c:pt idx="200">
                  <c:v>6.57</c:v>
                </c:pt>
                <c:pt idx="201">
                  <c:v>6.49</c:v>
                </c:pt>
                <c:pt idx="202">
                  <c:v>6.35</c:v>
                </c:pt>
                <c:pt idx="203">
                  <c:v>6.25</c:v>
                </c:pt>
                <c:pt idx="204">
                  <c:v>6.24</c:v>
                </c:pt>
                <c:pt idx="205">
                  <c:v>6.2</c:v>
                </c:pt>
                <c:pt idx="206">
                  <c:v>6.13</c:v>
                </c:pt>
                <c:pt idx="207">
                  <c:v>6.15</c:v>
                </c:pt>
                <c:pt idx="208">
                  <c:v>6.15</c:v>
                </c:pt>
                <c:pt idx="209">
                  <c:v>6.18</c:v>
                </c:pt>
                <c:pt idx="210">
                  <c:v>6.1</c:v>
                </c:pt>
                <c:pt idx="211">
                  <c:v>6.08</c:v>
                </c:pt>
                <c:pt idx="212">
                  <c:v>6.06</c:v>
                </c:pt>
                <c:pt idx="213">
                  <c:v>6.08</c:v>
                </c:pt>
                <c:pt idx="214">
                  <c:v>6.03</c:v>
                </c:pt>
                <c:pt idx="215">
                  <c:v>6.11</c:v>
                </c:pt>
                <c:pt idx="216">
                  <c:v>5.96</c:v>
                </c:pt>
                <c:pt idx="217">
                  <c:v>5.82</c:v>
                </c:pt>
                <c:pt idx="218">
                  <c:v>5.73</c:v>
                </c:pt>
                <c:pt idx="219">
                  <c:v>5.57</c:v>
                </c:pt>
                <c:pt idx="220">
                  <c:v>5.56</c:v>
                </c:pt>
                <c:pt idx="221">
                  <c:v>5.47</c:v>
                </c:pt>
                <c:pt idx="222">
                  <c:v>5.37</c:v>
                </c:pt>
                <c:pt idx="223">
                  <c:v>5.36</c:v>
                </c:pt>
                <c:pt idx="224">
                  <c:v>5.25</c:v>
                </c:pt>
                <c:pt idx="225">
                  <c:v>5.15</c:v>
                </c:pt>
                <c:pt idx="226">
                  <c:v>5.12</c:v>
                </c:pt>
                <c:pt idx="227">
                  <c:v>5.01</c:v>
                </c:pt>
                <c:pt idx="228">
                  <c:v>5.0599999999999996</c:v>
                </c:pt>
                <c:pt idx="229">
                  <c:v>5</c:v>
                </c:pt>
                <c:pt idx="230">
                  <c:v>4.9400000000000004</c:v>
                </c:pt>
                <c:pt idx="231">
                  <c:v>4.84</c:v>
                </c:pt>
                <c:pt idx="232">
                  <c:v>4.8099999999999996</c:v>
                </c:pt>
                <c:pt idx="233">
                  <c:v>4.74</c:v>
                </c:pt>
                <c:pt idx="234">
                  <c:v>4.7699999999999996</c:v>
                </c:pt>
                <c:pt idx="235">
                  <c:v>4.8</c:v>
                </c:pt>
                <c:pt idx="236">
                  <c:v>4.83</c:v>
                </c:pt>
                <c:pt idx="237">
                  <c:v>4.8099999999999996</c:v>
                </c:pt>
                <c:pt idx="238">
                  <c:v>4.91</c:v>
                </c:pt>
                <c:pt idx="239">
                  <c:v>4.8899999999999997</c:v>
                </c:pt>
                <c:pt idx="240">
                  <c:v>5.05</c:v>
                </c:pt>
                <c:pt idx="241">
                  <c:v>5.05</c:v>
                </c:pt>
                <c:pt idx="242">
                  <c:v>5.27</c:v>
                </c:pt>
                <c:pt idx="243">
                  <c:v>5.45</c:v>
                </c:pt>
                <c:pt idx="244">
                  <c:v>5.57</c:v>
                </c:pt>
                <c:pt idx="245">
                  <c:v>5.62</c:v>
                </c:pt>
                <c:pt idx="246">
                  <c:v>5.74</c:v>
                </c:pt>
                <c:pt idx="247">
                  <c:v>6</c:v>
                </c:pt>
                <c:pt idx="248">
                  <c:v>6.16</c:v>
                </c:pt>
                <c:pt idx="249">
                  <c:v>6.6</c:v>
                </c:pt>
                <c:pt idx="250">
                  <c:v>7.07</c:v>
                </c:pt>
                <c:pt idx="251">
                  <c:v>7.62</c:v>
                </c:pt>
                <c:pt idx="252">
                  <c:v>8.41</c:v>
                </c:pt>
                <c:pt idx="253">
                  <c:v>9.26</c:v>
                </c:pt>
                <c:pt idx="254">
                  <c:v>10.25</c:v>
                </c:pt>
                <c:pt idx="255">
                  <c:v>11.52</c:v>
                </c:pt>
                <c:pt idx="256">
                  <c:v>12.94</c:v>
                </c:pt>
                <c:pt idx="257">
                  <c:v>14.4</c:v>
                </c:pt>
                <c:pt idx="258">
                  <c:v>15.87</c:v>
                </c:pt>
                <c:pt idx="259">
                  <c:v>17.39</c:v>
                </c:pt>
                <c:pt idx="260">
                  <c:v>18.86</c:v>
                </c:pt>
                <c:pt idx="261">
                  <c:v>20.49</c:v>
                </c:pt>
                <c:pt idx="262">
                  <c:v>22.08</c:v>
                </c:pt>
                <c:pt idx="263">
                  <c:v>23.71</c:v>
                </c:pt>
                <c:pt idx="264">
                  <c:v>25.45</c:v>
                </c:pt>
                <c:pt idx="265">
                  <c:v>27.25</c:v>
                </c:pt>
                <c:pt idx="266">
                  <c:v>29.04</c:v>
                </c:pt>
                <c:pt idx="267">
                  <c:v>30.74</c:v>
                </c:pt>
                <c:pt idx="268">
                  <c:v>32.479999999999997</c:v>
                </c:pt>
                <c:pt idx="269">
                  <c:v>34.270000000000003</c:v>
                </c:pt>
                <c:pt idx="270">
                  <c:v>36.14</c:v>
                </c:pt>
                <c:pt idx="271">
                  <c:v>38.01</c:v>
                </c:pt>
                <c:pt idx="272">
                  <c:v>39.9</c:v>
                </c:pt>
                <c:pt idx="273">
                  <c:v>41.81</c:v>
                </c:pt>
                <c:pt idx="274">
                  <c:v>43.66</c:v>
                </c:pt>
                <c:pt idx="275">
                  <c:v>45.45</c:v>
                </c:pt>
                <c:pt idx="276">
                  <c:v>47.1</c:v>
                </c:pt>
                <c:pt idx="277">
                  <c:v>48.83</c:v>
                </c:pt>
                <c:pt idx="278">
                  <c:v>50.57</c:v>
                </c:pt>
                <c:pt idx="279">
                  <c:v>52.16</c:v>
                </c:pt>
                <c:pt idx="280">
                  <c:v>53.77</c:v>
                </c:pt>
                <c:pt idx="281">
                  <c:v>55.2</c:v>
                </c:pt>
                <c:pt idx="282">
                  <c:v>56.7</c:v>
                </c:pt>
                <c:pt idx="283">
                  <c:v>57.93</c:v>
                </c:pt>
                <c:pt idx="284">
                  <c:v>59.02</c:v>
                </c:pt>
                <c:pt idx="285">
                  <c:v>60.16</c:v>
                </c:pt>
                <c:pt idx="286">
                  <c:v>61.35</c:v>
                </c:pt>
                <c:pt idx="287">
                  <c:v>62.29</c:v>
                </c:pt>
                <c:pt idx="288">
                  <c:v>63.17</c:v>
                </c:pt>
                <c:pt idx="289">
                  <c:v>63.95</c:v>
                </c:pt>
                <c:pt idx="290">
                  <c:v>64.59</c:v>
                </c:pt>
                <c:pt idx="291">
                  <c:v>65.180000000000007</c:v>
                </c:pt>
                <c:pt idx="292">
                  <c:v>65.84</c:v>
                </c:pt>
                <c:pt idx="293">
                  <c:v>66.27</c:v>
                </c:pt>
                <c:pt idx="294">
                  <c:v>66.790000000000006</c:v>
                </c:pt>
                <c:pt idx="295">
                  <c:v>67.22</c:v>
                </c:pt>
                <c:pt idx="296">
                  <c:v>67.52</c:v>
                </c:pt>
                <c:pt idx="297">
                  <c:v>67.73</c:v>
                </c:pt>
                <c:pt idx="298">
                  <c:v>67.87</c:v>
                </c:pt>
                <c:pt idx="299">
                  <c:v>68</c:v>
                </c:pt>
                <c:pt idx="300">
                  <c:v>68.239999999999995</c:v>
                </c:pt>
                <c:pt idx="301">
                  <c:v>68.569999999999993</c:v>
                </c:pt>
                <c:pt idx="302">
                  <c:v>68.819999999999993</c:v>
                </c:pt>
                <c:pt idx="303">
                  <c:v>68.849999999999994</c:v>
                </c:pt>
                <c:pt idx="304">
                  <c:v>68.959999999999994</c:v>
                </c:pt>
                <c:pt idx="305">
                  <c:v>69.03</c:v>
                </c:pt>
                <c:pt idx="306">
                  <c:v>69.05</c:v>
                </c:pt>
                <c:pt idx="307">
                  <c:v>69.150000000000006</c:v>
                </c:pt>
                <c:pt idx="308">
                  <c:v>69.37</c:v>
                </c:pt>
                <c:pt idx="309">
                  <c:v>69.510000000000005</c:v>
                </c:pt>
                <c:pt idx="310">
                  <c:v>69.650000000000006</c:v>
                </c:pt>
                <c:pt idx="311">
                  <c:v>69.7</c:v>
                </c:pt>
                <c:pt idx="312">
                  <c:v>70.02</c:v>
                </c:pt>
                <c:pt idx="313">
                  <c:v>69.78</c:v>
                </c:pt>
                <c:pt idx="314">
                  <c:v>69.849999999999994</c:v>
                </c:pt>
                <c:pt idx="315">
                  <c:v>70.069999999999993</c:v>
                </c:pt>
                <c:pt idx="316">
                  <c:v>70.03</c:v>
                </c:pt>
                <c:pt idx="317">
                  <c:v>70.22</c:v>
                </c:pt>
                <c:pt idx="318">
                  <c:v>70.209999999999994</c:v>
                </c:pt>
                <c:pt idx="319">
                  <c:v>70.349999999999994</c:v>
                </c:pt>
                <c:pt idx="320">
                  <c:v>70.48</c:v>
                </c:pt>
                <c:pt idx="321">
                  <c:v>70.52</c:v>
                </c:pt>
                <c:pt idx="322">
                  <c:v>70.69</c:v>
                </c:pt>
                <c:pt idx="323">
                  <c:v>70.62</c:v>
                </c:pt>
                <c:pt idx="324">
                  <c:v>70.62</c:v>
                </c:pt>
                <c:pt idx="325">
                  <c:v>70.59</c:v>
                </c:pt>
                <c:pt idx="326">
                  <c:v>70.42</c:v>
                </c:pt>
                <c:pt idx="327">
                  <c:v>70.5</c:v>
                </c:pt>
                <c:pt idx="328">
                  <c:v>70.77</c:v>
                </c:pt>
                <c:pt idx="329">
                  <c:v>70.81</c:v>
                </c:pt>
                <c:pt idx="330">
                  <c:v>71.069999999999993</c:v>
                </c:pt>
                <c:pt idx="331">
                  <c:v>71.17</c:v>
                </c:pt>
                <c:pt idx="332">
                  <c:v>71.180000000000007</c:v>
                </c:pt>
                <c:pt idx="333">
                  <c:v>71</c:v>
                </c:pt>
                <c:pt idx="334">
                  <c:v>70.94</c:v>
                </c:pt>
                <c:pt idx="335">
                  <c:v>70.88</c:v>
                </c:pt>
                <c:pt idx="336">
                  <c:v>71.03</c:v>
                </c:pt>
                <c:pt idx="337">
                  <c:v>71.44</c:v>
                </c:pt>
                <c:pt idx="338">
                  <c:v>71.19</c:v>
                </c:pt>
                <c:pt idx="339">
                  <c:v>71.52</c:v>
                </c:pt>
                <c:pt idx="340">
                  <c:v>71.69</c:v>
                </c:pt>
                <c:pt idx="341">
                  <c:v>71.599999999999994</c:v>
                </c:pt>
                <c:pt idx="342">
                  <c:v>71.53</c:v>
                </c:pt>
                <c:pt idx="343">
                  <c:v>71.510000000000005</c:v>
                </c:pt>
                <c:pt idx="344">
                  <c:v>71.53</c:v>
                </c:pt>
                <c:pt idx="345">
                  <c:v>71.569999999999993</c:v>
                </c:pt>
                <c:pt idx="346">
                  <c:v>71.83</c:v>
                </c:pt>
                <c:pt idx="347">
                  <c:v>71.92</c:v>
                </c:pt>
                <c:pt idx="348">
                  <c:v>71.86</c:v>
                </c:pt>
                <c:pt idx="349">
                  <c:v>71.86</c:v>
                </c:pt>
                <c:pt idx="350">
                  <c:v>71.95</c:v>
                </c:pt>
                <c:pt idx="351">
                  <c:v>71.88</c:v>
                </c:pt>
                <c:pt idx="352">
                  <c:v>71.94</c:v>
                </c:pt>
                <c:pt idx="353">
                  <c:v>71.67</c:v>
                </c:pt>
                <c:pt idx="354">
                  <c:v>71.790000000000006</c:v>
                </c:pt>
                <c:pt idx="355">
                  <c:v>71.87</c:v>
                </c:pt>
                <c:pt idx="356">
                  <c:v>71.8</c:v>
                </c:pt>
                <c:pt idx="357">
                  <c:v>71.98</c:v>
                </c:pt>
                <c:pt idx="358">
                  <c:v>72.03</c:v>
                </c:pt>
                <c:pt idx="359">
                  <c:v>72.28</c:v>
                </c:pt>
                <c:pt idx="360">
                  <c:v>72.27</c:v>
                </c:pt>
                <c:pt idx="361">
                  <c:v>72</c:v>
                </c:pt>
                <c:pt idx="362">
                  <c:v>71.930000000000007</c:v>
                </c:pt>
                <c:pt idx="363">
                  <c:v>71.8</c:v>
                </c:pt>
                <c:pt idx="364">
                  <c:v>71.98</c:v>
                </c:pt>
                <c:pt idx="365">
                  <c:v>72.16</c:v>
                </c:pt>
                <c:pt idx="366">
                  <c:v>72.44</c:v>
                </c:pt>
                <c:pt idx="367">
                  <c:v>72.47</c:v>
                </c:pt>
                <c:pt idx="368">
                  <c:v>72.39</c:v>
                </c:pt>
                <c:pt idx="369">
                  <c:v>72.52</c:v>
                </c:pt>
                <c:pt idx="370">
                  <c:v>72.41</c:v>
                </c:pt>
                <c:pt idx="371">
                  <c:v>71.97</c:v>
                </c:pt>
                <c:pt idx="372">
                  <c:v>72.099999999999994</c:v>
                </c:pt>
                <c:pt idx="373">
                  <c:v>72.19</c:v>
                </c:pt>
                <c:pt idx="374">
                  <c:v>72.62</c:v>
                </c:pt>
                <c:pt idx="375">
                  <c:v>72.650000000000006</c:v>
                </c:pt>
                <c:pt idx="376">
                  <c:v>72.75</c:v>
                </c:pt>
                <c:pt idx="377">
                  <c:v>72.64</c:v>
                </c:pt>
                <c:pt idx="378">
                  <c:v>72.62</c:v>
                </c:pt>
                <c:pt idx="379">
                  <c:v>72.63</c:v>
                </c:pt>
                <c:pt idx="380">
                  <c:v>72.55</c:v>
                </c:pt>
                <c:pt idx="381">
                  <c:v>72.66</c:v>
                </c:pt>
                <c:pt idx="382">
                  <c:v>72.709999999999994</c:v>
                </c:pt>
                <c:pt idx="383">
                  <c:v>72.47</c:v>
                </c:pt>
                <c:pt idx="384">
                  <c:v>72.92</c:v>
                </c:pt>
                <c:pt idx="385">
                  <c:v>72.83</c:v>
                </c:pt>
                <c:pt idx="386">
                  <c:v>72.63</c:v>
                </c:pt>
                <c:pt idx="387">
                  <c:v>72.67</c:v>
                </c:pt>
                <c:pt idx="388">
                  <c:v>72.87</c:v>
                </c:pt>
                <c:pt idx="389">
                  <c:v>72.89</c:v>
                </c:pt>
                <c:pt idx="390">
                  <c:v>72.48</c:v>
                </c:pt>
                <c:pt idx="391">
                  <c:v>72.400000000000006</c:v>
                </c:pt>
                <c:pt idx="392">
                  <c:v>72.62</c:v>
                </c:pt>
                <c:pt idx="393">
                  <c:v>72.5</c:v>
                </c:pt>
                <c:pt idx="394">
                  <c:v>72.849999999999994</c:v>
                </c:pt>
                <c:pt idx="395">
                  <c:v>72.7</c:v>
                </c:pt>
                <c:pt idx="396">
                  <c:v>72.64</c:v>
                </c:pt>
                <c:pt idx="397">
                  <c:v>72.75</c:v>
                </c:pt>
                <c:pt idx="398">
                  <c:v>72.459999999999994</c:v>
                </c:pt>
                <c:pt idx="399">
                  <c:v>72.2</c:v>
                </c:pt>
                <c:pt idx="400">
                  <c:v>72.150000000000006</c:v>
                </c:pt>
                <c:pt idx="401">
                  <c:v>71.86</c:v>
                </c:pt>
                <c:pt idx="402">
                  <c:v>72.260000000000005</c:v>
                </c:pt>
                <c:pt idx="403">
                  <c:v>72.52</c:v>
                </c:pt>
                <c:pt idx="404">
                  <c:v>72.349999999999994</c:v>
                </c:pt>
                <c:pt idx="405">
                  <c:v>72.05</c:v>
                </c:pt>
                <c:pt idx="406">
                  <c:v>72.290000000000006</c:v>
                </c:pt>
                <c:pt idx="407">
                  <c:v>72</c:v>
                </c:pt>
                <c:pt idx="408">
                  <c:v>71.930000000000007</c:v>
                </c:pt>
                <c:pt idx="409">
                  <c:v>72.59</c:v>
                </c:pt>
                <c:pt idx="410">
                  <c:v>72.05</c:v>
                </c:pt>
                <c:pt idx="411">
                  <c:v>72.37</c:v>
                </c:pt>
                <c:pt idx="412">
                  <c:v>72.11</c:v>
                </c:pt>
                <c:pt idx="413">
                  <c:v>71.73</c:v>
                </c:pt>
                <c:pt idx="414">
                  <c:v>71.86</c:v>
                </c:pt>
                <c:pt idx="415">
                  <c:v>72.349999999999994</c:v>
                </c:pt>
                <c:pt idx="416">
                  <c:v>72.06</c:v>
                </c:pt>
                <c:pt idx="417">
                  <c:v>71.52</c:v>
                </c:pt>
                <c:pt idx="418">
                  <c:v>71.27</c:v>
                </c:pt>
                <c:pt idx="419">
                  <c:v>71.59</c:v>
                </c:pt>
                <c:pt idx="420">
                  <c:v>71.03</c:v>
                </c:pt>
                <c:pt idx="421">
                  <c:v>71.260000000000005</c:v>
                </c:pt>
                <c:pt idx="422">
                  <c:v>70.63</c:v>
                </c:pt>
                <c:pt idx="423">
                  <c:v>71.86</c:v>
                </c:pt>
                <c:pt idx="424">
                  <c:v>71.39</c:v>
                </c:pt>
                <c:pt idx="425">
                  <c:v>71.81</c:v>
                </c:pt>
                <c:pt idx="426">
                  <c:v>71.73</c:v>
                </c:pt>
                <c:pt idx="427">
                  <c:v>71.47</c:v>
                </c:pt>
                <c:pt idx="428">
                  <c:v>69.8</c:v>
                </c:pt>
                <c:pt idx="429">
                  <c:v>70.900000000000006</c:v>
                </c:pt>
                <c:pt idx="430">
                  <c:v>69.760000000000005</c:v>
                </c:pt>
                <c:pt idx="431">
                  <c:v>69.73</c:v>
                </c:pt>
                <c:pt idx="432">
                  <c:v>71.22</c:v>
                </c:pt>
                <c:pt idx="433">
                  <c:v>70.83</c:v>
                </c:pt>
                <c:pt idx="434">
                  <c:v>71.709999999999994</c:v>
                </c:pt>
                <c:pt idx="435">
                  <c:v>70.7</c:v>
                </c:pt>
                <c:pt idx="436">
                  <c:v>70.819999999999993</c:v>
                </c:pt>
                <c:pt idx="437">
                  <c:v>69.739999999999995</c:v>
                </c:pt>
                <c:pt idx="438">
                  <c:v>71.510000000000005</c:v>
                </c:pt>
                <c:pt idx="439">
                  <c:v>70.37</c:v>
                </c:pt>
                <c:pt idx="440">
                  <c:v>69.98</c:v>
                </c:pt>
                <c:pt idx="441">
                  <c:v>71.06</c:v>
                </c:pt>
                <c:pt idx="442">
                  <c:v>71.88</c:v>
                </c:pt>
                <c:pt idx="443">
                  <c:v>71.260000000000005</c:v>
                </c:pt>
                <c:pt idx="444">
                  <c:v>70.97</c:v>
                </c:pt>
                <c:pt idx="445">
                  <c:v>71.790000000000006</c:v>
                </c:pt>
                <c:pt idx="446">
                  <c:v>71.38</c:v>
                </c:pt>
                <c:pt idx="447">
                  <c:v>70.77</c:v>
                </c:pt>
                <c:pt idx="448">
                  <c:v>72.239999999999995</c:v>
                </c:pt>
                <c:pt idx="449">
                  <c:v>72.23</c:v>
                </c:pt>
                <c:pt idx="450">
                  <c:v>73.209999999999994</c:v>
                </c:pt>
                <c:pt idx="451">
                  <c:v>73.540000000000006</c:v>
                </c:pt>
                <c:pt idx="452">
                  <c:v>74.14</c:v>
                </c:pt>
                <c:pt idx="453">
                  <c:v>74.88</c:v>
                </c:pt>
                <c:pt idx="454">
                  <c:v>74.69</c:v>
                </c:pt>
                <c:pt idx="455">
                  <c:v>73.98</c:v>
                </c:pt>
                <c:pt idx="456">
                  <c:v>72.959999999999994</c:v>
                </c:pt>
                <c:pt idx="457">
                  <c:v>71.760000000000005</c:v>
                </c:pt>
                <c:pt idx="458">
                  <c:v>70.98</c:v>
                </c:pt>
                <c:pt idx="459">
                  <c:v>70.739999999999995</c:v>
                </c:pt>
                <c:pt idx="460">
                  <c:v>70.83</c:v>
                </c:pt>
                <c:pt idx="461">
                  <c:v>70.89</c:v>
                </c:pt>
                <c:pt idx="462">
                  <c:v>71.099999999999994</c:v>
                </c:pt>
                <c:pt idx="463">
                  <c:v>71.540000000000006</c:v>
                </c:pt>
                <c:pt idx="464">
                  <c:v>71.760000000000005</c:v>
                </c:pt>
                <c:pt idx="465">
                  <c:v>71.8</c:v>
                </c:pt>
                <c:pt idx="466">
                  <c:v>71.58</c:v>
                </c:pt>
                <c:pt idx="467">
                  <c:v>70.8</c:v>
                </c:pt>
                <c:pt idx="468">
                  <c:v>69.55</c:v>
                </c:pt>
                <c:pt idx="469">
                  <c:v>67.709999999999994</c:v>
                </c:pt>
                <c:pt idx="470">
                  <c:v>65.459999999999994</c:v>
                </c:pt>
                <c:pt idx="471">
                  <c:v>62.93</c:v>
                </c:pt>
                <c:pt idx="472">
                  <c:v>58.82</c:v>
                </c:pt>
                <c:pt idx="473">
                  <c:v>52.8</c:v>
                </c:pt>
                <c:pt idx="474">
                  <c:v>45.79</c:v>
                </c:pt>
                <c:pt idx="475">
                  <c:v>40.51</c:v>
                </c:pt>
                <c:pt idx="476">
                  <c:v>37.6</c:v>
                </c:pt>
                <c:pt idx="477">
                  <c:v>36.42</c:v>
                </c:pt>
                <c:pt idx="478">
                  <c:v>36.520000000000003</c:v>
                </c:pt>
                <c:pt idx="479">
                  <c:v>37.700000000000003</c:v>
                </c:pt>
                <c:pt idx="480">
                  <c:v>39.549999999999997</c:v>
                </c:pt>
                <c:pt idx="481">
                  <c:v>41.76</c:v>
                </c:pt>
                <c:pt idx="482">
                  <c:v>44</c:v>
                </c:pt>
                <c:pt idx="483">
                  <c:v>46.31</c:v>
                </c:pt>
                <c:pt idx="484">
                  <c:v>48.54</c:v>
                </c:pt>
                <c:pt idx="485">
                  <c:v>50.63</c:v>
                </c:pt>
                <c:pt idx="486">
                  <c:v>52.47</c:v>
                </c:pt>
                <c:pt idx="487">
                  <c:v>53.96</c:v>
                </c:pt>
                <c:pt idx="488">
                  <c:v>55.49</c:v>
                </c:pt>
                <c:pt idx="489">
                  <c:v>56.85</c:v>
                </c:pt>
                <c:pt idx="490">
                  <c:v>57.84</c:v>
                </c:pt>
                <c:pt idx="491">
                  <c:v>58.67</c:v>
                </c:pt>
                <c:pt idx="492">
                  <c:v>58.86</c:v>
                </c:pt>
                <c:pt idx="493">
                  <c:v>58.34</c:v>
                </c:pt>
                <c:pt idx="494">
                  <c:v>57.62</c:v>
                </c:pt>
                <c:pt idx="495">
                  <c:v>56.98</c:v>
                </c:pt>
                <c:pt idx="496">
                  <c:v>56.41</c:v>
                </c:pt>
                <c:pt idx="497">
                  <c:v>55.83</c:v>
                </c:pt>
                <c:pt idx="498">
                  <c:v>55.03</c:v>
                </c:pt>
                <c:pt idx="499">
                  <c:v>54.19</c:v>
                </c:pt>
                <c:pt idx="500">
                  <c:v>53.33</c:v>
                </c:pt>
                <c:pt idx="501">
                  <c:v>52.46</c:v>
                </c:pt>
                <c:pt idx="502">
                  <c:v>51.91</c:v>
                </c:pt>
                <c:pt idx="503">
                  <c:v>51.78</c:v>
                </c:pt>
                <c:pt idx="504">
                  <c:v>51.74</c:v>
                </c:pt>
                <c:pt idx="505">
                  <c:v>51.58</c:v>
                </c:pt>
                <c:pt idx="506">
                  <c:v>51.2</c:v>
                </c:pt>
                <c:pt idx="507">
                  <c:v>49.8</c:v>
                </c:pt>
                <c:pt idx="508">
                  <c:v>47.08</c:v>
                </c:pt>
                <c:pt idx="509">
                  <c:v>41.63</c:v>
                </c:pt>
                <c:pt idx="510">
                  <c:v>34.450000000000003</c:v>
                </c:pt>
                <c:pt idx="511">
                  <c:v>27.78</c:v>
                </c:pt>
                <c:pt idx="512">
                  <c:v>23.32</c:v>
                </c:pt>
                <c:pt idx="513">
                  <c:v>21.12</c:v>
                </c:pt>
                <c:pt idx="514">
                  <c:v>20.39</c:v>
                </c:pt>
                <c:pt idx="515">
                  <c:v>20.55</c:v>
                </c:pt>
                <c:pt idx="516">
                  <c:v>21.11</c:v>
                </c:pt>
                <c:pt idx="517">
                  <c:v>22.12</c:v>
                </c:pt>
                <c:pt idx="518">
                  <c:v>23.77</c:v>
                </c:pt>
                <c:pt idx="519">
                  <c:v>25.07</c:v>
                </c:pt>
                <c:pt idx="520">
                  <c:v>26.3</c:v>
                </c:pt>
                <c:pt idx="521">
                  <c:v>27.72</c:v>
                </c:pt>
                <c:pt idx="522">
                  <c:v>29.39</c:v>
                </c:pt>
                <c:pt idx="523">
                  <c:v>30.03</c:v>
                </c:pt>
                <c:pt idx="524">
                  <c:v>31.27</c:v>
                </c:pt>
                <c:pt idx="525">
                  <c:v>32.24</c:v>
                </c:pt>
                <c:pt idx="526">
                  <c:v>33.51</c:v>
                </c:pt>
                <c:pt idx="527">
                  <c:v>34.39</c:v>
                </c:pt>
                <c:pt idx="528">
                  <c:v>35.619999999999997</c:v>
                </c:pt>
                <c:pt idx="529">
                  <c:v>36.57</c:v>
                </c:pt>
                <c:pt idx="530">
                  <c:v>37.46</c:v>
                </c:pt>
                <c:pt idx="531">
                  <c:v>37.82</c:v>
                </c:pt>
                <c:pt idx="532">
                  <c:v>38.4</c:v>
                </c:pt>
                <c:pt idx="533">
                  <c:v>38.74</c:v>
                </c:pt>
                <c:pt idx="534">
                  <c:v>40.17</c:v>
                </c:pt>
                <c:pt idx="535">
                  <c:v>39.33</c:v>
                </c:pt>
                <c:pt idx="536">
                  <c:v>40.159999999999997</c:v>
                </c:pt>
                <c:pt idx="537">
                  <c:v>40.31</c:v>
                </c:pt>
                <c:pt idx="538">
                  <c:v>39.770000000000003</c:v>
                </c:pt>
                <c:pt idx="539">
                  <c:v>38.94</c:v>
                </c:pt>
                <c:pt idx="540">
                  <c:v>38.69</c:v>
                </c:pt>
                <c:pt idx="541">
                  <c:v>38.54</c:v>
                </c:pt>
                <c:pt idx="542">
                  <c:v>36.6</c:v>
                </c:pt>
                <c:pt idx="543">
                  <c:v>35.79</c:v>
                </c:pt>
                <c:pt idx="544">
                  <c:v>34.950000000000003</c:v>
                </c:pt>
                <c:pt idx="545">
                  <c:v>34.54</c:v>
                </c:pt>
                <c:pt idx="546">
                  <c:v>33.840000000000003</c:v>
                </c:pt>
                <c:pt idx="547">
                  <c:v>33.18</c:v>
                </c:pt>
                <c:pt idx="548">
                  <c:v>32.369999999999997</c:v>
                </c:pt>
                <c:pt idx="549">
                  <c:v>32.28</c:v>
                </c:pt>
                <c:pt idx="550">
                  <c:v>31.18</c:v>
                </c:pt>
                <c:pt idx="551">
                  <c:v>30.88</c:v>
                </c:pt>
                <c:pt idx="552">
                  <c:v>30.43</c:v>
                </c:pt>
                <c:pt idx="553">
                  <c:v>30.06</c:v>
                </c:pt>
                <c:pt idx="554">
                  <c:v>28.74</c:v>
                </c:pt>
                <c:pt idx="555">
                  <c:v>27.68</c:v>
                </c:pt>
                <c:pt idx="556">
                  <c:v>25.99</c:v>
                </c:pt>
                <c:pt idx="557">
                  <c:v>26.34</c:v>
                </c:pt>
                <c:pt idx="558">
                  <c:v>26.17</c:v>
                </c:pt>
                <c:pt idx="559">
                  <c:v>25.25</c:v>
                </c:pt>
                <c:pt idx="560">
                  <c:v>24.75</c:v>
                </c:pt>
                <c:pt idx="561">
                  <c:v>24.04</c:v>
                </c:pt>
                <c:pt idx="562">
                  <c:v>23.99</c:v>
                </c:pt>
                <c:pt idx="563">
                  <c:v>24.77</c:v>
                </c:pt>
                <c:pt idx="564">
                  <c:v>25.8</c:v>
                </c:pt>
                <c:pt idx="565">
                  <c:v>26.58</c:v>
                </c:pt>
                <c:pt idx="566">
                  <c:v>27.32</c:v>
                </c:pt>
                <c:pt idx="567">
                  <c:v>29.15</c:v>
                </c:pt>
                <c:pt idx="568">
                  <c:v>34.19</c:v>
                </c:pt>
              </c:numCache>
            </c:numRef>
          </c:yVal>
          <c:smooth val="1"/>
        </c:ser>
        <c:ser>
          <c:idx val="4"/>
          <c:order val="4"/>
          <c:tx>
            <c:v>Severe (Sample 5)</c:v>
          </c:tx>
          <c:spPr>
            <a:ln w="25400"/>
          </c:spPr>
          <c:marker>
            <c:symbol val="none"/>
          </c:marker>
          <c:xVal>
            <c:numRef>
              <c:f>'Health2a-L3'!$A$4:$A$572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'Health2a-L3'!$F$4:$F$572</c:f>
              <c:numCache>
                <c:formatCode>General</c:formatCode>
                <c:ptCount val="569"/>
                <c:pt idx="0">
                  <c:v>39.67</c:v>
                </c:pt>
                <c:pt idx="1">
                  <c:v>55.67</c:v>
                </c:pt>
                <c:pt idx="2">
                  <c:v>80</c:v>
                </c:pt>
                <c:pt idx="3">
                  <c:v>48.17</c:v>
                </c:pt>
                <c:pt idx="4">
                  <c:v>34.450000000000003</c:v>
                </c:pt>
                <c:pt idx="5">
                  <c:v>39.549999999999997</c:v>
                </c:pt>
                <c:pt idx="6">
                  <c:v>33.17</c:v>
                </c:pt>
                <c:pt idx="7">
                  <c:v>38.24</c:v>
                </c:pt>
                <c:pt idx="8">
                  <c:v>46.03</c:v>
                </c:pt>
                <c:pt idx="9">
                  <c:v>48.11</c:v>
                </c:pt>
                <c:pt idx="10">
                  <c:v>52.64</c:v>
                </c:pt>
                <c:pt idx="11">
                  <c:v>42.96</c:v>
                </c:pt>
                <c:pt idx="12">
                  <c:v>71.81</c:v>
                </c:pt>
                <c:pt idx="13">
                  <c:v>45.76</c:v>
                </c:pt>
                <c:pt idx="14">
                  <c:v>37.53</c:v>
                </c:pt>
                <c:pt idx="15">
                  <c:v>48.74</c:v>
                </c:pt>
                <c:pt idx="16">
                  <c:v>38.549999999999997</c:v>
                </c:pt>
                <c:pt idx="17">
                  <c:v>37.67</c:v>
                </c:pt>
                <c:pt idx="18">
                  <c:v>37.090000000000003</c:v>
                </c:pt>
                <c:pt idx="19">
                  <c:v>57.46</c:v>
                </c:pt>
                <c:pt idx="20">
                  <c:v>40.96</c:v>
                </c:pt>
                <c:pt idx="21">
                  <c:v>59.55</c:v>
                </c:pt>
                <c:pt idx="22">
                  <c:v>57.69</c:v>
                </c:pt>
                <c:pt idx="23">
                  <c:v>45.01</c:v>
                </c:pt>
                <c:pt idx="24">
                  <c:v>30.79</c:v>
                </c:pt>
                <c:pt idx="25">
                  <c:v>36.880000000000003</c:v>
                </c:pt>
                <c:pt idx="26">
                  <c:v>39</c:v>
                </c:pt>
                <c:pt idx="27">
                  <c:v>40.51</c:v>
                </c:pt>
                <c:pt idx="28">
                  <c:v>46.48</c:v>
                </c:pt>
                <c:pt idx="29">
                  <c:v>39.57</c:v>
                </c:pt>
                <c:pt idx="30">
                  <c:v>52.93</c:v>
                </c:pt>
                <c:pt idx="31">
                  <c:v>43.41</c:v>
                </c:pt>
                <c:pt idx="32">
                  <c:v>37.880000000000003</c:v>
                </c:pt>
                <c:pt idx="33">
                  <c:v>27.78</c:v>
                </c:pt>
                <c:pt idx="34">
                  <c:v>26.7</c:v>
                </c:pt>
                <c:pt idx="35">
                  <c:v>27.55</c:v>
                </c:pt>
                <c:pt idx="36">
                  <c:v>34</c:v>
                </c:pt>
                <c:pt idx="37">
                  <c:v>37.81</c:v>
                </c:pt>
                <c:pt idx="38">
                  <c:v>37.24</c:v>
                </c:pt>
                <c:pt idx="39">
                  <c:v>27.94</c:v>
                </c:pt>
                <c:pt idx="40">
                  <c:v>31.38</c:v>
                </c:pt>
                <c:pt idx="41">
                  <c:v>23.2</c:v>
                </c:pt>
                <c:pt idx="42">
                  <c:v>30.95</c:v>
                </c:pt>
                <c:pt idx="43">
                  <c:v>31.49</c:v>
                </c:pt>
                <c:pt idx="44">
                  <c:v>25.69</c:v>
                </c:pt>
                <c:pt idx="45">
                  <c:v>23.38</c:v>
                </c:pt>
                <c:pt idx="46">
                  <c:v>21.95</c:v>
                </c:pt>
                <c:pt idx="47">
                  <c:v>13.24</c:v>
                </c:pt>
                <c:pt idx="48">
                  <c:v>25.4</c:v>
                </c:pt>
                <c:pt idx="49">
                  <c:v>23.85</c:v>
                </c:pt>
                <c:pt idx="50">
                  <c:v>24.7</c:v>
                </c:pt>
                <c:pt idx="51">
                  <c:v>22.45</c:v>
                </c:pt>
                <c:pt idx="52">
                  <c:v>17.18</c:v>
                </c:pt>
                <c:pt idx="53">
                  <c:v>12.97</c:v>
                </c:pt>
                <c:pt idx="54">
                  <c:v>15.21</c:v>
                </c:pt>
                <c:pt idx="55">
                  <c:v>13.08</c:v>
                </c:pt>
                <c:pt idx="56">
                  <c:v>15.64</c:v>
                </c:pt>
                <c:pt idx="57">
                  <c:v>18.34</c:v>
                </c:pt>
                <c:pt idx="58">
                  <c:v>14.97</c:v>
                </c:pt>
                <c:pt idx="59">
                  <c:v>14.3</c:v>
                </c:pt>
                <c:pt idx="60">
                  <c:v>10.33</c:v>
                </c:pt>
                <c:pt idx="61">
                  <c:v>11.11</c:v>
                </c:pt>
                <c:pt idx="62">
                  <c:v>11.27</c:v>
                </c:pt>
                <c:pt idx="63">
                  <c:v>14.78</c:v>
                </c:pt>
                <c:pt idx="64">
                  <c:v>14.54</c:v>
                </c:pt>
                <c:pt idx="65">
                  <c:v>13.91</c:v>
                </c:pt>
                <c:pt idx="66">
                  <c:v>11.47</c:v>
                </c:pt>
                <c:pt idx="67">
                  <c:v>10.59</c:v>
                </c:pt>
                <c:pt idx="68">
                  <c:v>8.93</c:v>
                </c:pt>
                <c:pt idx="69">
                  <c:v>10.16</c:v>
                </c:pt>
                <c:pt idx="70">
                  <c:v>10.53</c:v>
                </c:pt>
                <c:pt idx="71">
                  <c:v>11.44</c:v>
                </c:pt>
                <c:pt idx="72">
                  <c:v>10.81</c:v>
                </c:pt>
                <c:pt idx="73">
                  <c:v>11.08</c:v>
                </c:pt>
                <c:pt idx="74">
                  <c:v>8.41</c:v>
                </c:pt>
                <c:pt idx="75">
                  <c:v>8.3800000000000008</c:v>
                </c:pt>
                <c:pt idx="76">
                  <c:v>10.61</c:v>
                </c:pt>
                <c:pt idx="77">
                  <c:v>10.49</c:v>
                </c:pt>
                <c:pt idx="78">
                  <c:v>8.61</c:v>
                </c:pt>
                <c:pt idx="79">
                  <c:v>9.58</c:v>
                </c:pt>
                <c:pt idx="80">
                  <c:v>9.67</c:v>
                </c:pt>
                <c:pt idx="81">
                  <c:v>7.97</c:v>
                </c:pt>
                <c:pt idx="82">
                  <c:v>6.99</c:v>
                </c:pt>
                <c:pt idx="83">
                  <c:v>7.72</c:v>
                </c:pt>
                <c:pt idx="84">
                  <c:v>7.64</c:v>
                </c:pt>
                <c:pt idx="85">
                  <c:v>9.2100000000000009</c:v>
                </c:pt>
                <c:pt idx="86">
                  <c:v>7.76</c:v>
                </c:pt>
                <c:pt idx="87">
                  <c:v>8.3000000000000007</c:v>
                </c:pt>
                <c:pt idx="88">
                  <c:v>8.3699999999999992</c:v>
                </c:pt>
                <c:pt idx="89">
                  <c:v>7.38</c:v>
                </c:pt>
                <c:pt idx="90">
                  <c:v>7.38</c:v>
                </c:pt>
                <c:pt idx="91">
                  <c:v>6.61</c:v>
                </c:pt>
                <c:pt idx="92">
                  <c:v>7.1</c:v>
                </c:pt>
                <c:pt idx="93">
                  <c:v>8.49</c:v>
                </c:pt>
                <c:pt idx="94">
                  <c:v>7.38</c:v>
                </c:pt>
                <c:pt idx="95">
                  <c:v>7.37</c:v>
                </c:pt>
                <c:pt idx="96">
                  <c:v>6.55</c:v>
                </c:pt>
                <c:pt idx="97">
                  <c:v>5.96</c:v>
                </c:pt>
                <c:pt idx="98">
                  <c:v>6.53</c:v>
                </c:pt>
                <c:pt idx="99">
                  <c:v>7.64</c:v>
                </c:pt>
                <c:pt idx="100">
                  <c:v>8.68</c:v>
                </c:pt>
                <c:pt idx="101">
                  <c:v>7.65</c:v>
                </c:pt>
                <c:pt idx="102">
                  <c:v>6.9</c:v>
                </c:pt>
                <c:pt idx="103">
                  <c:v>6.72</c:v>
                </c:pt>
                <c:pt idx="104">
                  <c:v>6.16</c:v>
                </c:pt>
                <c:pt idx="105">
                  <c:v>6.29</c:v>
                </c:pt>
                <c:pt idx="106">
                  <c:v>6.32</c:v>
                </c:pt>
                <c:pt idx="107">
                  <c:v>6.8</c:v>
                </c:pt>
                <c:pt idx="108">
                  <c:v>6.86</c:v>
                </c:pt>
                <c:pt idx="109">
                  <c:v>6.6</c:v>
                </c:pt>
                <c:pt idx="110">
                  <c:v>6.06</c:v>
                </c:pt>
                <c:pt idx="111">
                  <c:v>6.23</c:v>
                </c:pt>
                <c:pt idx="112">
                  <c:v>5.89</c:v>
                </c:pt>
                <c:pt idx="113">
                  <c:v>6.44</c:v>
                </c:pt>
                <c:pt idx="114">
                  <c:v>6.74</c:v>
                </c:pt>
                <c:pt idx="115">
                  <c:v>6.81</c:v>
                </c:pt>
                <c:pt idx="116">
                  <c:v>6.26</c:v>
                </c:pt>
                <c:pt idx="117">
                  <c:v>6.23</c:v>
                </c:pt>
                <c:pt idx="118">
                  <c:v>5.67</c:v>
                </c:pt>
                <c:pt idx="119">
                  <c:v>5.97</c:v>
                </c:pt>
                <c:pt idx="120">
                  <c:v>6.12</c:v>
                </c:pt>
                <c:pt idx="121">
                  <c:v>6.34</c:v>
                </c:pt>
                <c:pt idx="122">
                  <c:v>6.37</c:v>
                </c:pt>
                <c:pt idx="123">
                  <c:v>6.38</c:v>
                </c:pt>
                <c:pt idx="124">
                  <c:v>6.22</c:v>
                </c:pt>
                <c:pt idx="125">
                  <c:v>5.81</c:v>
                </c:pt>
                <c:pt idx="126">
                  <c:v>6.08</c:v>
                </c:pt>
                <c:pt idx="127">
                  <c:v>6.01</c:v>
                </c:pt>
                <c:pt idx="128">
                  <c:v>6.66</c:v>
                </c:pt>
                <c:pt idx="129">
                  <c:v>6.72</c:v>
                </c:pt>
                <c:pt idx="130">
                  <c:v>7.29</c:v>
                </c:pt>
                <c:pt idx="131">
                  <c:v>7.27</c:v>
                </c:pt>
                <c:pt idx="132">
                  <c:v>6.94</c:v>
                </c:pt>
                <c:pt idx="133">
                  <c:v>7.15</c:v>
                </c:pt>
                <c:pt idx="134">
                  <c:v>7.66</c:v>
                </c:pt>
                <c:pt idx="135">
                  <c:v>7.93</c:v>
                </c:pt>
                <c:pt idx="136">
                  <c:v>8.56</c:v>
                </c:pt>
                <c:pt idx="137">
                  <c:v>8.8000000000000007</c:v>
                </c:pt>
                <c:pt idx="138">
                  <c:v>9.09</c:v>
                </c:pt>
                <c:pt idx="139">
                  <c:v>9.34</c:v>
                </c:pt>
                <c:pt idx="140">
                  <c:v>9.76</c:v>
                </c:pt>
                <c:pt idx="141">
                  <c:v>10.3</c:v>
                </c:pt>
                <c:pt idx="142">
                  <c:v>10.6</c:v>
                </c:pt>
                <c:pt idx="143">
                  <c:v>11.42</c:v>
                </c:pt>
                <c:pt idx="144">
                  <c:v>11.71</c:v>
                </c:pt>
                <c:pt idx="145">
                  <c:v>12.08</c:v>
                </c:pt>
                <c:pt idx="146">
                  <c:v>12.23</c:v>
                </c:pt>
                <c:pt idx="147">
                  <c:v>12.41</c:v>
                </c:pt>
                <c:pt idx="148">
                  <c:v>12.66</c:v>
                </c:pt>
                <c:pt idx="149">
                  <c:v>12.88</c:v>
                </c:pt>
                <c:pt idx="150">
                  <c:v>13.19</c:v>
                </c:pt>
                <c:pt idx="151">
                  <c:v>13.41</c:v>
                </c:pt>
                <c:pt idx="152">
                  <c:v>13.56</c:v>
                </c:pt>
                <c:pt idx="153">
                  <c:v>13.38</c:v>
                </c:pt>
                <c:pt idx="154">
                  <c:v>13.34</c:v>
                </c:pt>
                <c:pt idx="155">
                  <c:v>13.4</c:v>
                </c:pt>
                <c:pt idx="156">
                  <c:v>13.4</c:v>
                </c:pt>
                <c:pt idx="157">
                  <c:v>13.38</c:v>
                </c:pt>
                <c:pt idx="158">
                  <c:v>13.66</c:v>
                </c:pt>
                <c:pt idx="159">
                  <c:v>13.54</c:v>
                </c:pt>
                <c:pt idx="160">
                  <c:v>13.64</c:v>
                </c:pt>
                <c:pt idx="161">
                  <c:v>13.53</c:v>
                </c:pt>
                <c:pt idx="162">
                  <c:v>13.47</c:v>
                </c:pt>
                <c:pt idx="163">
                  <c:v>13.56</c:v>
                </c:pt>
                <c:pt idx="164">
                  <c:v>13.34</c:v>
                </c:pt>
                <c:pt idx="165">
                  <c:v>13.23</c:v>
                </c:pt>
                <c:pt idx="166">
                  <c:v>12.94</c:v>
                </c:pt>
                <c:pt idx="167">
                  <c:v>12.76</c:v>
                </c:pt>
                <c:pt idx="168">
                  <c:v>12.43</c:v>
                </c:pt>
                <c:pt idx="169">
                  <c:v>12.02</c:v>
                </c:pt>
                <c:pt idx="170">
                  <c:v>11.97</c:v>
                </c:pt>
                <c:pt idx="171">
                  <c:v>11.56</c:v>
                </c:pt>
                <c:pt idx="172">
                  <c:v>11.27</c:v>
                </c:pt>
                <c:pt idx="173">
                  <c:v>10.92</c:v>
                </c:pt>
                <c:pt idx="174">
                  <c:v>10.54</c:v>
                </c:pt>
                <c:pt idx="175">
                  <c:v>10.210000000000001</c:v>
                </c:pt>
                <c:pt idx="176">
                  <c:v>9.98</c:v>
                </c:pt>
                <c:pt idx="177">
                  <c:v>9.7799999999999994</c:v>
                </c:pt>
                <c:pt idx="178">
                  <c:v>9.6300000000000008</c:v>
                </c:pt>
                <c:pt idx="179">
                  <c:v>9.43</c:v>
                </c:pt>
                <c:pt idx="180">
                  <c:v>9.32</c:v>
                </c:pt>
                <c:pt idx="181">
                  <c:v>9.17</c:v>
                </c:pt>
                <c:pt idx="182">
                  <c:v>8.85</c:v>
                </c:pt>
                <c:pt idx="183">
                  <c:v>8.75</c:v>
                </c:pt>
                <c:pt idx="184">
                  <c:v>8.68</c:v>
                </c:pt>
                <c:pt idx="185">
                  <c:v>8.61</c:v>
                </c:pt>
                <c:pt idx="186">
                  <c:v>8.44</c:v>
                </c:pt>
                <c:pt idx="187">
                  <c:v>8.4</c:v>
                </c:pt>
                <c:pt idx="188">
                  <c:v>8.2899999999999991</c:v>
                </c:pt>
                <c:pt idx="189">
                  <c:v>8.2899999999999991</c:v>
                </c:pt>
                <c:pt idx="190">
                  <c:v>8.23</c:v>
                </c:pt>
                <c:pt idx="191">
                  <c:v>8.1999999999999993</c:v>
                </c:pt>
                <c:pt idx="192">
                  <c:v>8.17</c:v>
                </c:pt>
                <c:pt idx="193">
                  <c:v>8.0500000000000007</c:v>
                </c:pt>
                <c:pt idx="194">
                  <c:v>7.92</c:v>
                </c:pt>
                <c:pt idx="195">
                  <c:v>7.87</c:v>
                </c:pt>
                <c:pt idx="196">
                  <c:v>7.77</c:v>
                </c:pt>
                <c:pt idx="197">
                  <c:v>7.66</c:v>
                </c:pt>
                <c:pt idx="198">
                  <c:v>7.68</c:v>
                </c:pt>
                <c:pt idx="199">
                  <c:v>7.63</c:v>
                </c:pt>
                <c:pt idx="200">
                  <c:v>7.57</c:v>
                </c:pt>
                <c:pt idx="201">
                  <c:v>7.48</c:v>
                </c:pt>
                <c:pt idx="202">
                  <c:v>7.28</c:v>
                </c:pt>
                <c:pt idx="203">
                  <c:v>7.19</c:v>
                </c:pt>
                <c:pt idx="204">
                  <c:v>7.15</c:v>
                </c:pt>
                <c:pt idx="205">
                  <c:v>7.17</c:v>
                </c:pt>
                <c:pt idx="206">
                  <c:v>7.13</c:v>
                </c:pt>
                <c:pt idx="207">
                  <c:v>7.14</c:v>
                </c:pt>
                <c:pt idx="208">
                  <c:v>6.97</c:v>
                </c:pt>
                <c:pt idx="209">
                  <c:v>6.95</c:v>
                </c:pt>
                <c:pt idx="210">
                  <c:v>6.96</c:v>
                </c:pt>
                <c:pt idx="211">
                  <c:v>6.93</c:v>
                </c:pt>
                <c:pt idx="212">
                  <c:v>6.97</c:v>
                </c:pt>
                <c:pt idx="213">
                  <c:v>6.93</c:v>
                </c:pt>
                <c:pt idx="214">
                  <c:v>6.9</c:v>
                </c:pt>
                <c:pt idx="215">
                  <c:v>6.8</c:v>
                </c:pt>
                <c:pt idx="216">
                  <c:v>6.71</c:v>
                </c:pt>
                <c:pt idx="217">
                  <c:v>6.66</c:v>
                </c:pt>
                <c:pt idx="218">
                  <c:v>6.58</c:v>
                </c:pt>
                <c:pt idx="219">
                  <c:v>6.46</c:v>
                </c:pt>
                <c:pt idx="220">
                  <c:v>6.4</c:v>
                </c:pt>
                <c:pt idx="221">
                  <c:v>6.37</c:v>
                </c:pt>
                <c:pt idx="222">
                  <c:v>6.17</c:v>
                </c:pt>
                <c:pt idx="223">
                  <c:v>6.06</c:v>
                </c:pt>
                <c:pt idx="224">
                  <c:v>5.99</c:v>
                </c:pt>
                <c:pt idx="225">
                  <c:v>5.99</c:v>
                </c:pt>
                <c:pt idx="226">
                  <c:v>6.09</c:v>
                </c:pt>
                <c:pt idx="227">
                  <c:v>6.1</c:v>
                </c:pt>
                <c:pt idx="228">
                  <c:v>6.03</c:v>
                </c:pt>
                <c:pt idx="229">
                  <c:v>5.92</c:v>
                </c:pt>
                <c:pt idx="230">
                  <c:v>5.9</c:v>
                </c:pt>
                <c:pt idx="231">
                  <c:v>5.81</c:v>
                </c:pt>
                <c:pt idx="232">
                  <c:v>5.81</c:v>
                </c:pt>
                <c:pt idx="233">
                  <c:v>5.95</c:v>
                </c:pt>
                <c:pt idx="234">
                  <c:v>5.92</c:v>
                </c:pt>
                <c:pt idx="235">
                  <c:v>5.97</c:v>
                </c:pt>
                <c:pt idx="236">
                  <c:v>6.01</c:v>
                </c:pt>
                <c:pt idx="237">
                  <c:v>5.99</c:v>
                </c:pt>
                <c:pt idx="238">
                  <c:v>5.95</c:v>
                </c:pt>
                <c:pt idx="239">
                  <c:v>6.09</c:v>
                </c:pt>
                <c:pt idx="240">
                  <c:v>6.17</c:v>
                </c:pt>
                <c:pt idx="241">
                  <c:v>6.31</c:v>
                </c:pt>
                <c:pt idx="242">
                  <c:v>6.53</c:v>
                </c:pt>
                <c:pt idx="243">
                  <c:v>6.58</c:v>
                </c:pt>
                <c:pt idx="244">
                  <c:v>6.67</c:v>
                </c:pt>
                <c:pt idx="245">
                  <c:v>6.72</c:v>
                </c:pt>
                <c:pt idx="246">
                  <c:v>6.85</c:v>
                </c:pt>
                <c:pt idx="247">
                  <c:v>7.08</c:v>
                </c:pt>
                <c:pt idx="248">
                  <c:v>7.37</c:v>
                </c:pt>
                <c:pt idx="249">
                  <c:v>7.62</c:v>
                </c:pt>
                <c:pt idx="250">
                  <c:v>8.07</c:v>
                </c:pt>
                <c:pt idx="251">
                  <c:v>8.61</c:v>
                </c:pt>
                <c:pt idx="252">
                  <c:v>9.18</c:v>
                </c:pt>
                <c:pt idx="253">
                  <c:v>10.15</c:v>
                </c:pt>
                <c:pt idx="254">
                  <c:v>11.14</c:v>
                </c:pt>
                <c:pt idx="255">
                  <c:v>12.49</c:v>
                </c:pt>
                <c:pt idx="256">
                  <c:v>13.92</c:v>
                </c:pt>
                <c:pt idx="257">
                  <c:v>15.52</c:v>
                </c:pt>
                <c:pt idx="258">
                  <c:v>17.03</c:v>
                </c:pt>
                <c:pt idx="259">
                  <c:v>18.54</c:v>
                </c:pt>
                <c:pt idx="260">
                  <c:v>20.170000000000002</c:v>
                </c:pt>
                <c:pt idx="261">
                  <c:v>21.94</c:v>
                </c:pt>
                <c:pt idx="262">
                  <c:v>23.74</c:v>
                </c:pt>
                <c:pt idx="263">
                  <c:v>25.68</c:v>
                </c:pt>
                <c:pt idx="264">
                  <c:v>27.5</c:v>
                </c:pt>
                <c:pt idx="265">
                  <c:v>29.35</c:v>
                </c:pt>
                <c:pt idx="266">
                  <c:v>31.25</c:v>
                </c:pt>
                <c:pt idx="267">
                  <c:v>33.130000000000003</c:v>
                </c:pt>
                <c:pt idx="268">
                  <c:v>35.11</c:v>
                </c:pt>
                <c:pt idx="269">
                  <c:v>37.200000000000003</c:v>
                </c:pt>
                <c:pt idx="270">
                  <c:v>39.26</c:v>
                </c:pt>
                <c:pt idx="271">
                  <c:v>41.44</c:v>
                </c:pt>
                <c:pt idx="272">
                  <c:v>43.56</c:v>
                </c:pt>
                <c:pt idx="273">
                  <c:v>45.52</c:v>
                </c:pt>
                <c:pt idx="274">
                  <c:v>47.52</c:v>
                </c:pt>
                <c:pt idx="275">
                  <c:v>49.54</c:v>
                </c:pt>
                <c:pt idx="276">
                  <c:v>51.49</c:v>
                </c:pt>
                <c:pt idx="277">
                  <c:v>53.58</c:v>
                </c:pt>
                <c:pt idx="278">
                  <c:v>55.48</c:v>
                </c:pt>
                <c:pt idx="279">
                  <c:v>57.28</c:v>
                </c:pt>
                <c:pt idx="280">
                  <c:v>58.99</c:v>
                </c:pt>
                <c:pt idx="281">
                  <c:v>60.6</c:v>
                </c:pt>
                <c:pt idx="282">
                  <c:v>62.18</c:v>
                </c:pt>
                <c:pt idx="283">
                  <c:v>63.75</c:v>
                </c:pt>
                <c:pt idx="284">
                  <c:v>65.040000000000006</c:v>
                </c:pt>
                <c:pt idx="285">
                  <c:v>66.260000000000005</c:v>
                </c:pt>
                <c:pt idx="286">
                  <c:v>67.569999999999993</c:v>
                </c:pt>
                <c:pt idx="287">
                  <c:v>68.540000000000006</c:v>
                </c:pt>
                <c:pt idx="288">
                  <c:v>69.430000000000007</c:v>
                </c:pt>
                <c:pt idx="289">
                  <c:v>70.22</c:v>
                </c:pt>
                <c:pt idx="290">
                  <c:v>71.03</c:v>
                </c:pt>
                <c:pt idx="291">
                  <c:v>71.84</c:v>
                </c:pt>
                <c:pt idx="292">
                  <c:v>72.540000000000006</c:v>
                </c:pt>
                <c:pt idx="293">
                  <c:v>73.09</c:v>
                </c:pt>
                <c:pt idx="294">
                  <c:v>73.400000000000006</c:v>
                </c:pt>
                <c:pt idx="295">
                  <c:v>73.84</c:v>
                </c:pt>
                <c:pt idx="296">
                  <c:v>74.14</c:v>
                </c:pt>
                <c:pt idx="297">
                  <c:v>74.430000000000007</c:v>
                </c:pt>
                <c:pt idx="298">
                  <c:v>74.72</c:v>
                </c:pt>
                <c:pt idx="299">
                  <c:v>74.849999999999994</c:v>
                </c:pt>
                <c:pt idx="300">
                  <c:v>75.16</c:v>
                </c:pt>
                <c:pt idx="301">
                  <c:v>75.459999999999994</c:v>
                </c:pt>
                <c:pt idx="302">
                  <c:v>75.64</c:v>
                </c:pt>
                <c:pt idx="303">
                  <c:v>75.47</c:v>
                </c:pt>
                <c:pt idx="304">
                  <c:v>75.7</c:v>
                </c:pt>
                <c:pt idx="305">
                  <c:v>75.72</c:v>
                </c:pt>
                <c:pt idx="306">
                  <c:v>75.930000000000007</c:v>
                </c:pt>
                <c:pt idx="307">
                  <c:v>75.95</c:v>
                </c:pt>
                <c:pt idx="308">
                  <c:v>76.150000000000006</c:v>
                </c:pt>
                <c:pt idx="309">
                  <c:v>76.099999999999994</c:v>
                </c:pt>
                <c:pt idx="310">
                  <c:v>76.099999999999994</c:v>
                </c:pt>
                <c:pt idx="311">
                  <c:v>76.23</c:v>
                </c:pt>
                <c:pt idx="312">
                  <c:v>76.37</c:v>
                </c:pt>
                <c:pt idx="313">
                  <c:v>76.53</c:v>
                </c:pt>
                <c:pt idx="314">
                  <c:v>76.39</c:v>
                </c:pt>
                <c:pt idx="315">
                  <c:v>76.63</c:v>
                </c:pt>
                <c:pt idx="316">
                  <c:v>76.510000000000005</c:v>
                </c:pt>
                <c:pt idx="317">
                  <c:v>76.66</c:v>
                </c:pt>
                <c:pt idx="318">
                  <c:v>76.63</c:v>
                </c:pt>
                <c:pt idx="319">
                  <c:v>76.930000000000007</c:v>
                </c:pt>
                <c:pt idx="320">
                  <c:v>77.08</c:v>
                </c:pt>
                <c:pt idx="321">
                  <c:v>77.12</c:v>
                </c:pt>
                <c:pt idx="322">
                  <c:v>77.27</c:v>
                </c:pt>
                <c:pt idx="323">
                  <c:v>77.099999999999994</c:v>
                </c:pt>
                <c:pt idx="324">
                  <c:v>77.16</c:v>
                </c:pt>
                <c:pt idx="325">
                  <c:v>76.92</c:v>
                </c:pt>
                <c:pt idx="326">
                  <c:v>77.09</c:v>
                </c:pt>
                <c:pt idx="327">
                  <c:v>77.16</c:v>
                </c:pt>
                <c:pt idx="328">
                  <c:v>77.42</c:v>
                </c:pt>
                <c:pt idx="329">
                  <c:v>77.5</c:v>
                </c:pt>
                <c:pt idx="330">
                  <c:v>77.599999999999994</c:v>
                </c:pt>
                <c:pt idx="331">
                  <c:v>77.66</c:v>
                </c:pt>
                <c:pt idx="332">
                  <c:v>77.760000000000005</c:v>
                </c:pt>
                <c:pt idx="333">
                  <c:v>77.62</c:v>
                </c:pt>
                <c:pt idx="334">
                  <c:v>77.540000000000006</c:v>
                </c:pt>
                <c:pt idx="335">
                  <c:v>77.69</c:v>
                </c:pt>
                <c:pt idx="336">
                  <c:v>77.58</c:v>
                </c:pt>
                <c:pt idx="337">
                  <c:v>77.94</c:v>
                </c:pt>
                <c:pt idx="338">
                  <c:v>77.739999999999995</c:v>
                </c:pt>
                <c:pt idx="339">
                  <c:v>77.98</c:v>
                </c:pt>
                <c:pt idx="340">
                  <c:v>78.14</c:v>
                </c:pt>
                <c:pt idx="341">
                  <c:v>78.14</c:v>
                </c:pt>
                <c:pt idx="342">
                  <c:v>78.13</c:v>
                </c:pt>
                <c:pt idx="343">
                  <c:v>78.040000000000006</c:v>
                </c:pt>
                <c:pt idx="344">
                  <c:v>78</c:v>
                </c:pt>
                <c:pt idx="345">
                  <c:v>77.989999999999995</c:v>
                </c:pt>
                <c:pt idx="346">
                  <c:v>78.28</c:v>
                </c:pt>
                <c:pt idx="347">
                  <c:v>78.34</c:v>
                </c:pt>
                <c:pt idx="348">
                  <c:v>78.53</c:v>
                </c:pt>
                <c:pt idx="349">
                  <c:v>78.540000000000006</c:v>
                </c:pt>
                <c:pt idx="350">
                  <c:v>78.430000000000007</c:v>
                </c:pt>
                <c:pt idx="351">
                  <c:v>78.510000000000005</c:v>
                </c:pt>
                <c:pt idx="352">
                  <c:v>78.459999999999994</c:v>
                </c:pt>
                <c:pt idx="353">
                  <c:v>78.23</c:v>
                </c:pt>
                <c:pt idx="354">
                  <c:v>78.41</c:v>
                </c:pt>
                <c:pt idx="355">
                  <c:v>78.77</c:v>
                </c:pt>
                <c:pt idx="356">
                  <c:v>78.41</c:v>
                </c:pt>
                <c:pt idx="357">
                  <c:v>78.510000000000005</c:v>
                </c:pt>
                <c:pt idx="358">
                  <c:v>78.790000000000006</c:v>
                </c:pt>
                <c:pt idx="359">
                  <c:v>78.81</c:v>
                </c:pt>
                <c:pt idx="360">
                  <c:v>78.739999999999995</c:v>
                </c:pt>
                <c:pt idx="361">
                  <c:v>78.83</c:v>
                </c:pt>
                <c:pt idx="362">
                  <c:v>78.62</c:v>
                </c:pt>
                <c:pt idx="363">
                  <c:v>78.78</c:v>
                </c:pt>
                <c:pt idx="364">
                  <c:v>78.59</c:v>
                </c:pt>
                <c:pt idx="365">
                  <c:v>78.87</c:v>
                </c:pt>
                <c:pt idx="366">
                  <c:v>78.92</c:v>
                </c:pt>
                <c:pt idx="367">
                  <c:v>79.02</c:v>
                </c:pt>
                <c:pt idx="368">
                  <c:v>79.010000000000005</c:v>
                </c:pt>
                <c:pt idx="369">
                  <c:v>79.23</c:v>
                </c:pt>
                <c:pt idx="370">
                  <c:v>79.12</c:v>
                </c:pt>
                <c:pt idx="371">
                  <c:v>78.98</c:v>
                </c:pt>
                <c:pt idx="372">
                  <c:v>78.73</c:v>
                </c:pt>
                <c:pt idx="373">
                  <c:v>78.739999999999995</c:v>
                </c:pt>
                <c:pt idx="374">
                  <c:v>79.23</c:v>
                </c:pt>
                <c:pt idx="375">
                  <c:v>79.180000000000007</c:v>
                </c:pt>
                <c:pt idx="376">
                  <c:v>79.59</c:v>
                </c:pt>
                <c:pt idx="377">
                  <c:v>79.41</c:v>
                </c:pt>
                <c:pt idx="378">
                  <c:v>79.510000000000005</c:v>
                </c:pt>
                <c:pt idx="379">
                  <c:v>79.459999999999994</c:v>
                </c:pt>
                <c:pt idx="380">
                  <c:v>79.150000000000006</c:v>
                </c:pt>
                <c:pt idx="381">
                  <c:v>79.209999999999994</c:v>
                </c:pt>
                <c:pt idx="382">
                  <c:v>79.38</c:v>
                </c:pt>
                <c:pt idx="383">
                  <c:v>79.239999999999995</c:v>
                </c:pt>
                <c:pt idx="384">
                  <c:v>79.87</c:v>
                </c:pt>
                <c:pt idx="385">
                  <c:v>79.75</c:v>
                </c:pt>
                <c:pt idx="386">
                  <c:v>79.510000000000005</c:v>
                </c:pt>
                <c:pt idx="387">
                  <c:v>79.569999999999993</c:v>
                </c:pt>
                <c:pt idx="388">
                  <c:v>79.58</c:v>
                </c:pt>
                <c:pt idx="389">
                  <c:v>79.58</c:v>
                </c:pt>
                <c:pt idx="390">
                  <c:v>79.3</c:v>
                </c:pt>
                <c:pt idx="391">
                  <c:v>79.39</c:v>
                </c:pt>
                <c:pt idx="392">
                  <c:v>79.7</c:v>
                </c:pt>
                <c:pt idx="393">
                  <c:v>79.77</c:v>
                </c:pt>
                <c:pt idx="394">
                  <c:v>79.61</c:v>
                </c:pt>
                <c:pt idx="395">
                  <c:v>79.180000000000007</c:v>
                </c:pt>
                <c:pt idx="396">
                  <c:v>79.63</c:v>
                </c:pt>
                <c:pt idx="397">
                  <c:v>79.709999999999994</c:v>
                </c:pt>
                <c:pt idx="398">
                  <c:v>79.41</c:v>
                </c:pt>
                <c:pt idx="399">
                  <c:v>79.2</c:v>
                </c:pt>
                <c:pt idx="400">
                  <c:v>79.31</c:v>
                </c:pt>
                <c:pt idx="401">
                  <c:v>78.78</c:v>
                </c:pt>
                <c:pt idx="402">
                  <c:v>79.02</c:v>
                </c:pt>
                <c:pt idx="403">
                  <c:v>79.38</c:v>
                </c:pt>
                <c:pt idx="404">
                  <c:v>79.56</c:v>
                </c:pt>
                <c:pt idx="405">
                  <c:v>79.17</c:v>
                </c:pt>
                <c:pt idx="406">
                  <c:v>79.8</c:v>
                </c:pt>
                <c:pt idx="407">
                  <c:v>79.400000000000006</c:v>
                </c:pt>
                <c:pt idx="408">
                  <c:v>78.53</c:v>
                </c:pt>
                <c:pt idx="409">
                  <c:v>78.89</c:v>
                </c:pt>
                <c:pt idx="410">
                  <c:v>78.38</c:v>
                </c:pt>
                <c:pt idx="411">
                  <c:v>79.16</c:v>
                </c:pt>
                <c:pt idx="412">
                  <c:v>79.2</c:v>
                </c:pt>
                <c:pt idx="413">
                  <c:v>79.41</c:v>
                </c:pt>
                <c:pt idx="414">
                  <c:v>79.3</c:v>
                </c:pt>
                <c:pt idx="415">
                  <c:v>79.5</c:v>
                </c:pt>
                <c:pt idx="416">
                  <c:v>78.709999999999994</c:v>
                </c:pt>
                <c:pt idx="417">
                  <c:v>77.95</c:v>
                </c:pt>
                <c:pt idx="418">
                  <c:v>78.39</c:v>
                </c:pt>
                <c:pt idx="419">
                  <c:v>78.63</c:v>
                </c:pt>
                <c:pt idx="420">
                  <c:v>78.67</c:v>
                </c:pt>
                <c:pt idx="421">
                  <c:v>78.650000000000006</c:v>
                </c:pt>
                <c:pt idx="422">
                  <c:v>77.959999999999994</c:v>
                </c:pt>
                <c:pt idx="423">
                  <c:v>79.05</c:v>
                </c:pt>
                <c:pt idx="424">
                  <c:v>78.260000000000005</c:v>
                </c:pt>
                <c:pt idx="425">
                  <c:v>78.87</c:v>
                </c:pt>
                <c:pt idx="426">
                  <c:v>78.319999999999993</c:v>
                </c:pt>
                <c:pt idx="427">
                  <c:v>79.09</c:v>
                </c:pt>
                <c:pt idx="428">
                  <c:v>77.89</c:v>
                </c:pt>
                <c:pt idx="429">
                  <c:v>78.12</c:v>
                </c:pt>
                <c:pt idx="430">
                  <c:v>76.63</c:v>
                </c:pt>
                <c:pt idx="431">
                  <c:v>77.13</c:v>
                </c:pt>
                <c:pt idx="432">
                  <c:v>77.14</c:v>
                </c:pt>
                <c:pt idx="433">
                  <c:v>77.760000000000005</c:v>
                </c:pt>
                <c:pt idx="434">
                  <c:v>79.31</c:v>
                </c:pt>
                <c:pt idx="435">
                  <c:v>78.819999999999993</c:v>
                </c:pt>
                <c:pt idx="436">
                  <c:v>79.08</c:v>
                </c:pt>
                <c:pt idx="437">
                  <c:v>77.069999999999993</c:v>
                </c:pt>
                <c:pt idx="438">
                  <c:v>77.930000000000007</c:v>
                </c:pt>
                <c:pt idx="439">
                  <c:v>77.55</c:v>
                </c:pt>
                <c:pt idx="440">
                  <c:v>75.62</c:v>
                </c:pt>
                <c:pt idx="441">
                  <c:v>78.45</c:v>
                </c:pt>
                <c:pt idx="442">
                  <c:v>79.489999999999995</c:v>
                </c:pt>
                <c:pt idx="443">
                  <c:v>79.77</c:v>
                </c:pt>
                <c:pt idx="444">
                  <c:v>78.62</c:v>
                </c:pt>
                <c:pt idx="445">
                  <c:v>79.180000000000007</c:v>
                </c:pt>
                <c:pt idx="446">
                  <c:v>77.400000000000006</c:v>
                </c:pt>
                <c:pt idx="447">
                  <c:v>78.010000000000005</c:v>
                </c:pt>
                <c:pt idx="448">
                  <c:v>79.040000000000006</c:v>
                </c:pt>
                <c:pt idx="449">
                  <c:v>78.290000000000006</c:v>
                </c:pt>
                <c:pt idx="450">
                  <c:v>80.28</c:v>
                </c:pt>
                <c:pt idx="451">
                  <c:v>79.7</c:v>
                </c:pt>
                <c:pt idx="452">
                  <c:v>80.36</c:v>
                </c:pt>
                <c:pt idx="453">
                  <c:v>80.760000000000005</c:v>
                </c:pt>
                <c:pt idx="454">
                  <c:v>80.94</c:v>
                </c:pt>
                <c:pt idx="455">
                  <c:v>80.25</c:v>
                </c:pt>
                <c:pt idx="456">
                  <c:v>79.42</c:v>
                </c:pt>
                <c:pt idx="457">
                  <c:v>78.400000000000006</c:v>
                </c:pt>
                <c:pt idx="458">
                  <c:v>77.67</c:v>
                </c:pt>
                <c:pt idx="459">
                  <c:v>77.319999999999993</c:v>
                </c:pt>
                <c:pt idx="460">
                  <c:v>77.34</c:v>
                </c:pt>
                <c:pt idx="461">
                  <c:v>77.430000000000007</c:v>
                </c:pt>
                <c:pt idx="462">
                  <c:v>77.64</c:v>
                </c:pt>
                <c:pt idx="463">
                  <c:v>77.930000000000007</c:v>
                </c:pt>
                <c:pt idx="464">
                  <c:v>78.099999999999994</c:v>
                </c:pt>
                <c:pt idx="465">
                  <c:v>77.97</c:v>
                </c:pt>
                <c:pt idx="466">
                  <c:v>77.58</c:v>
                </c:pt>
                <c:pt idx="467">
                  <c:v>76.8</c:v>
                </c:pt>
                <c:pt idx="468">
                  <c:v>75.66</c:v>
                </c:pt>
                <c:pt idx="469">
                  <c:v>73.91</c:v>
                </c:pt>
                <c:pt idx="470">
                  <c:v>71.900000000000006</c:v>
                </c:pt>
                <c:pt idx="471">
                  <c:v>69.430000000000007</c:v>
                </c:pt>
                <c:pt idx="472">
                  <c:v>65.37</c:v>
                </c:pt>
                <c:pt idx="473">
                  <c:v>58.94</c:v>
                </c:pt>
                <c:pt idx="474">
                  <c:v>51.53</c:v>
                </c:pt>
                <c:pt idx="475">
                  <c:v>45.88</c:v>
                </c:pt>
                <c:pt idx="476">
                  <c:v>42.81</c:v>
                </c:pt>
                <c:pt idx="477">
                  <c:v>41.63</c:v>
                </c:pt>
                <c:pt idx="478">
                  <c:v>41.6</c:v>
                </c:pt>
                <c:pt idx="479">
                  <c:v>42.8</c:v>
                </c:pt>
                <c:pt idx="480">
                  <c:v>44.62</c:v>
                </c:pt>
                <c:pt idx="481">
                  <c:v>46.85</c:v>
                </c:pt>
                <c:pt idx="482">
                  <c:v>49.16</c:v>
                </c:pt>
                <c:pt idx="483">
                  <c:v>51.42</c:v>
                </c:pt>
                <c:pt idx="484">
                  <c:v>53.57</c:v>
                </c:pt>
                <c:pt idx="485">
                  <c:v>55.52</c:v>
                </c:pt>
                <c:pt idx="486">
                  <c:v>57.12</c:v>
                </c:pt>
                <c:pt idx="487">
                  <c:v>58.46</c:v>
                </c:pt>
                <c:pt idx="488">
                  <c:v>59.65</c:v>
                </c:pt>
                <c:pt idx="489">
                  <c:v>60.71</c:v>
                </c:pt>
                <c:pt idx="490">
                  <c:v>61.65</c:v>
                </c:pt>
                <c:pt idx="491">
                  <c:v>62.19</c:v>
                </c:pt>
                <c:pt idx="492">
                  <c:v>62.76</c:v>
                </c:pt>
                <c:pt idx="493">
                  <c:v>62.93</c:v>
                </c:pt>
                <c:pt idx="494">
                  <c:v>63.12</c:v>
                </c:pt>
                <c:pt idx="495">
                  <c:v>63.12</c:v>
                </c:pt>
                <c:pt idx="496">
                  <c:v>62.79</c:v>
                </c:pt>
                <c:pt idx="497">
                  <c:v>62.28</c:v>
                </c:pt>
                <c:pt idx="498">
                  <c:v>61.47</c:v>
                </c:pt>
                <c:pt idx="499">
                  <c:v>60.56</c:v>
                </c:pt>
                <c:pt idx="500">
                  <c:v>59.74</c:v>
                </c:pt>
                <c:pt idx="501">
                  <c:v>59.03</c:v>
                </c:pt>
                <c:pt idx="502">
                  <c:v>58.34</c:v>
                </c:pt>
                <c:pt idx="503">
                  <c:v>58.07</c:v>
                </c:pt>
                <c:pt idx="504">
                  <c:v>57.99</c:v>
                </c:pt>
                <c:pt idx="505">
                  <c:v>57.69</c:v>
                </c:pt>
                <c:pt idx="506">
                  <c:v>56.97</c:v>
                </c:pt>
                <c:pt idx="507">
                  <c:v>55.36</c:v>
                </c:pt>
                <c:pt idx="508">
                  <c:v>52.47</c:v>
                </c:pt>
                <c:pt idx="509">
                  <c:v>46.67</c:v>
                </c:pt>
                <c:pt idx="510">
                  <c:v>39.1</c:v>
                </c:pt>
                <c:pt idx="511">
                  <c:v>32.24</c:v>
                </c:pt>
                <c:pt idx="512">
                  <c:v>27.27</c:v>
                </c:pt>
                <c:pt idx="513">
                  <c:v>24.97</c:v>
                </c:pt>
                <c:pt idx="514">
                  <c:v>24.43</c:v>
                </c:pt>
                <c:pt idx="515">
                  <c:v>24.26</c:v>
                </c:pt>
                <c:pt idx="516">
                  <c:v>25.39</c:v>
                </c:pt>
                <c:pt idx="517">
                  <c:v>26.4</c:v>
                </c:pt>
                <c:pt idx="518">
                  <c:v>27.81</c:v>
                </c:pt>
                <c:pt idx="519">
                  <c:v>29.29</c:v>
                </c:pt>
                <c:pt idx="520">
                  <c:v>31.04</c:v>
                </c:pt>
                <c:pt idx="521">
                  <c:v>32.31</c:v>
                </c:pt>
                <c:pt idx="522">
                  <c:v>33.96</c:v>
                </c:pt>
                <c:pt idx="523">
                  <c:v>35.04</c:v>
                </c:pt>
                <c:pt idx="524">
                  <c:v>36.409999999999997</c:v>
                </c:pt>
                <c:pt idx="525">
                  <c:v>37.03</c:v>
                </c:pt>
                <c:pt idx="526">
                  <c:v>38.47</c:v>
                </c:pt>
                <c:pt idx="527">
                  <c:v>39.61</c:v>
                </c:pt>
                <c:pt idx="528">
                  <c:v>40.54</c:v>
                </c:pt>
                <c:pt idx="529">
                  <c:v>41.78</c:v>
                </c:pt>
                <c:pt idx="530">
                  <c:v>42.58</c:v>
                </c:pt>
                <c:pt idx="531">
                  <c:v>42.88</c:v>
                </c:pt>
                <c:pt idx="532">
                  <c:v>43.79</c:v>
                </c:pt>
                <c:pt idx="533">
                  <c:v>43.97</c:v>
                </c:pt>
                <c:pt idx="534">
                  <c:v>44.75</c:v>
                </c:pt>
                <c:pt idx="535">
                  <c:v>44.76</c:v>
                </c:pt>
                <c:pt idx="536">
                  <c:v>44.95</c:v>
                </c:pt>
                <c:pt idx="537">
                  <c:v>43.99</c:v>
                </c:pt>
                <c:pt idx="538">
                  <c:v>44.8</c:v>
                </c:pt>
                <c:pt idx="539">
                  <c:v>43.35</c:v>
                </c:pt>
                <c:pt idx="540">
                  <c:v>43.17</c:v>
                </c:pt>
                <c:pt idx="541">
                  <c:v>41.84</c:v>
                </c:pt>
                <c:pt idx="542">
                  <c:v>41.91</c:v>
                </c:pt>
                <c:pt idx="543">
                  <c:v>39.78</c:v>
                </c:pt>
                <c:pt idx="544">
                  <c:v>39.700000000000003</c:v>
                </c:pt>
                <c:pt idx="545">
                  <c:v>38.909999999999997</c:v>
                </c:pt>
                <c:pt idx="546">
                  <c:v>38.880000000000003</c:v>
                </c:pt>
                <c:pt idx="547">
                  <c:v>37.630000000000003</c:v>
                </c:pt>
                <c:pt idx="548">
                  <c:v>36.71</c:v>
                </c:pt>
                <c:pt idx="549">
                  <c:v>35.729999999999997</c:v>
                </c:pt>
                <c:pt idx="550">
                  <c:v>35.14</c:v>
                </c:pt>
                <c:pt idx="551">
                  <c:v>34.17</c:v>
                </c:pt>
                <c:pt idx="552">
                  <c:v>34.28</c:v>
                </c:pt>
                <c:pt idx="553">
                  <c:v>33.520000000000003</c:v>
                </c:pt>
                <c:pt idx="554">
                  <c:v>32.36</c:v>
                </c:pt>
                <c:pt idx="555">
                  <c:v>31.87</c:v>
                </c:pt>
                <c:pt idx="556">
                  <c:v>29.68</c:v>
                </c:pt>
                <c:pt idx="557">
                  <c:v>29.18</c:v>
                </c:pt>
                <c:pt idx="558">
                  <c:v>28.96</c:v>
                </c:pt>
                <c:pt idx="559">
                  <c:v>27.74</c:v>
                </c:pt>
                <c:pt idx="560">
                  <c:v>29.12</c:v>
                </c:pt>
                <c:pt idx="561">
                  <c:v>27.72</c:v>
                </c:pt>
                <c:pt idx="562">
                  <c:v>27.59</c:v>
                </c:pt>
                <c:pt idx="563">
                  <c:v>26.97</c:v>
                </c:pt>
                <c:pt idx="564">
                  <c:v>27.09</c:v>
                </c:pt>
                <c:pt idx="565">
                  <c:v>29.12</c:v>
                </c:pt>
                <c:pt idx="566">
                  <c:v>27.26</c:v>
                </c:pt>
                <c:pt idx="567">
                  <c:v>29.35</c:v>
                </c:pt>
                <c:pt idx="568">
                  <c:v>31.71</c:v>
                </c:pt>
              </c:numCache>
            </c:numRef>
          </c:yVal>
          <c:smooth val="1"/>
        </c:ser>
        <c:ser>
          <c:idx val="5"/>
          <c:order val="5"/>
          <c:tx>
            <c:v>Severe (Sample 6)</c:v>
          </c:tx>
          <c:spPr>
            <a:ln w="25400">
              <a:solidFill>
                <a:schemeClr val="tx2">
                  <a:lumMod val="75000"/>
                </a:schemeClr>
              </a:solidFill>
            </a:ln>
          </c:spPr>
          <c:marker>
            <c:symbol val="none"/>
          </c:marker>
          <c:xVal>
            <c:numRef>
              <c:f>'Health2a-L3'!$A$4:$A$572</c:f>
              <c:numCache>
                <c:formatCode>General</c:formatCode>
                <c:ptCount val="569"/>
                <c:pt idx="0">
                  <c:v>285.5</c:v>
                </c:pt>
                <c:pt idx="1">
                  <c:v>287.98</c:v>
                </c:pt>
                <c:pt idx="2">
                  <c:v>290.43</c:v>
                </c:pt>
                <c:pt idx="3">
                  <c:v>292.86</c:v>
                </c:pt>
                <c:pt idx="4">
                  <c:v>295.25</c:v>
                </c:pt>
                <c:pt idx="5">
                  <c:v>297.63</c:v>
                </c:pt>
                <c:pt idx="6">
                  <c:v>299.97000000000003</c:v>
                </c:pt>
                <c:pt idx="7">
                  <c:v>302.3</c:v>
                </c:pt>
                <c:pt idx="8">
                  <c:v>304.58999999999997</c:v>
                </c:pt>
                <c:pt idx="9">
                  <c:v>306.87</c:v>
                </c:pt>
                <c:pt idx="10">
                  <c:v>309.12</c:v>
                </c:pt>
                <c:pt idx="11">
                  <c:v>311.33999999999997</c:v>
                </c:pt>
                <c:pt idx="12">
                  <c:v>313.55</c:v>
                </c:pt>
                <c:pt idx="13">
                  <c:v>315.73</c:v>
                </c:pt>
                <c:pt idx="14">
                  <c:v>317.89</c:v>
                </c:pt>
                <c:pt idx="15">
                  <c:v>320.02999999999997</c:v>
                </c:pt>
                <c:pt idx="16">
                  <c:v>322.14999999999998</c:v>
                </c:pt>
                <c:pt idx="17">
                  <c:v>324.25</c:v>
                </c:pt>
                <c:pt idx="18">
                  <c:v>326.33</c:v>
                </c:pt>
                <c:pt idx="19">
                  <c:v>328.39</c:v>
                </c:pt>
                <c:pt idx="20">
                  <c:v>330.43</c:v>
                </c:pt>
                <c:pt idx="21">
                  <c:v>332.46</c:v>
                </c:pt>
                <c:pt idx="22">
                  <c:v>334.46</c:v>
                </c:pt>
                <c:pt idx="23">
                  <c:v>336.45</c:v>
                </c:pt>
                <c:pt idx="24">
                  <c:v>338.42</c:v>
                </c:pt>
                <c:pt idx="25">
                  <c:v>340.38</c:v>
                </c:pt>
                <c:pt idx="26">
                  <c:v>342.31</c:v>
                </c:pt>
                <c:pt idx="27">
                  <c:v>344.24</c:v>
                </c:pt>
                <c:pt idx="28">
                  <c:v>346.14</c:v>
                </c:pt>
                <c:pt idx="29">
                  <c:v>348.04</c:v>
                </c:pt>
                <c:pt idx="30">
                  <c:v>349.91</c:v>
                </c:pt>
                <c:pt idx="31">
                  <c:v>351.78</c:v>
                </c:pt>
                <c:pt idx="32">
                  <c:v>353.63</c:v>
                </c:pt>
                <c:pt idx="33">
                  <c:v>355.46</c:v>
                </c:pt>
                <c:pt idx="34">
                  <c:v>357.29</c:v>
                </c:pt>
                <c:pt idx="35">
                  <c:v>359.1</c:v>
                </c:pt>
                <c:pt idx="36">
                  <c:v>360.89</c:v>
                </c:pt>
                <c:pt idx="37">
                  <c:v>362.68</c:v>
                </c:pt>
                <c:pt idx="38">
                  <c:v>364.45</c:v>
                </c:pt>
                <c:pt idx="39">
                  <c:v>366.21</c:v>
                </c:pt>
                <c:pt idx="40">
                  <c:v>367.97</c:v>
                </c:pt>
                <c:pt idx="41">
                  <c:v>369.71</c:v>
                </c:pt>
                <c:pt idx="42">
                  <c:v>371.44</c:v>
                </c:pt>
                <c:pt idx="43">
                  <c:v>373.15</c:v>
                </c:pt>
                <c:pt idx="44">
                  <c:v>374.86</c:v>
                </c:pt>
                <c:pt idx="45">
                  <c:v>376.56</c:v>
                </c:pt>
                <c:pt idx="46">
                  <c:v>378.25</c:v>
                </c:pt>
                <c:pt idx="47">
                  <c:v>379.94</c:v>
                </c:pt>
                <c:pt idx="48">
                  <c:v>381.61</c:v>
                </c:pt>
                <c:pt idx="49">
                  <c:v>383.27</c:v>
                </c:pt>
                <c:pt idx="50">
                  <c:v>384.93</c:v>
                </c:pt>
                <c:pt idx="51">
                  <c:v>386.57</c:v>
                </c:pt>
                <c:pt idx="52">
                  <c:v>388.21</c:v>
                </c:pt>
                <c:pt idx="53">
                  <c:v>389.85</c:v>
                </c:pt>
                <c:pt idx="54">
                  <c:v>391.47</c:v>
                </c:pt>
                <c:pt idx="55">
                  <c:v>393.09</c:v>
                </c:pt>
                <c:pt idx="56">
                  <c:v>394.7</c:v>
                </c:pt>
                <c:pt idx="57">
                  <c:v>396.31</c:v>
                </c:pt>
                <c:pt idx="58">
                  <c:v>397.91</c:v>
                </c:pt>
                <c:pt idx="59">
                  <c:v>399.5</c:v>
                </c:pt>
                <c:pt idx="60">
                  <c:v>401.08</c:v>
                </c:pt>
                <c:pt idx="61">
                  <c:v>402.67</c:v>
                </c:pt>
                <c:pt idx="62">
                  <c:v>404.24</c:v>
                </c:pt>
                <c:pt idx="63">
                  <c:v>405.81</c:v>
                </c:pt>
                <c:pt idx="64">
                  <c:v>407.38</c:v>
                </c:pt>
                <c:pt idx="65">
                  <c:v>408.94</c:v>
                </c:pt>
                <c:pt idx="66">
                  <c:v>410.49</c:v>
                </c:pt>
                <c:pt idx="67">
                  <c:v>412.04</c:v>
                </c:pt>
                <c:pt idx="68">
                  <c:v>413.59</c:v>
                </c:pt>
                <c:pt idx="69">
                  <c:v>415.13</c:v>
                </c:pt>
                <c:pt idx="70">
                  <c:v>416.67</c:v>
                </c:pt>
                <c:pt idx="71">
                  <c:v>418.21</c:v>
                </c:pt>
                <c:pt idx="72">
                  <c:v>419.74</c:v>
                </c:pt>
                <c:pt idx="73">
                  <c:v>421.27</c:v>
                </c:pt>
                <c:pt idx="74">
                  <c:v>422.79</c:v>
                </c:pt>
                <c:pt idx="75">
                  <c:v>424.32</c:v>
                </c:pt>
                <c:pt idx="76">
                  <c:v>425.83</c:v>
                </c:pt>
                <c:pt idx="77">
                  <c:v>427.35</c:v>
                </c:pt>
                <c:pt idx="78">
                  <c:v>428.86</c:v>
                </c:pt>
                <c:pt idx="79">
                  <c:v>430.37</c:v>
                </c:pt>
                <c:pt idx="80">
                  <c:v>431.88</c:v>
                </c:pt>
                <c:pt idx="81">
                  <c:v>433.39</c:v>
                </c:pt>
                <c:pt idx="82">
                  <c:v>434.89</c:v>
                </c:pt>
                <c:pt idx="83">
                  <c:v>436.4</c:v>
                </c:pt>
                <c:pt idx="84">
                  <c:v>437.9</c:v>
                </c:pt>
                <c:pt idx="85">
                  <c:v>439.39</c:v>
                </c:pt>
                <c:pt idx="86">
                  <c:v>440.89</c:v>
                </c:pt>
                <c:pt idx="87">
                  <c:v>442.39</c:v>
                </c:pt>
                <c:pt idx="88">
                  <c:v>443.88</c:v>
                </c:pt>
                <c:pt idx="89">
                  <c:v>445.37</c:v>
                </c:pt>
                <c:pt idx="90">
                  <c:v>446.87</c:v>
                </c:pt>
                <c:pt idx="91">
                  <c:v>448.36</c:v>
                </c:pt>
                <c:pt idx="92">
                  <c:v>449.85</c:v>
                </c:pt>
                <c:pt idx="93">
                  <c:v>451.33</c:v>
                </c:pt>
                <c:pt idx="94">
                  <c:v>452.82</c:v>
                </c:pt>
                <c:pt idx="95">
                  <c:v>454.31</c:v>
                </c:pt>
                <c:pt idx="96">
                  <c:v>455.8</c:v>
                </c:pt>
                <c:pt idx="97">
                  <c:v>457.28</c:v>
                </c:pt>
                <c:pt idx="98">
                  <c:v>458.77</c:v>
                </c:pt>
                <c:pt idx="99">
                  <c:v>460.25</c:v>
                </c:pt>
                <c:pt idx="100">
                  <c:v>461.74</c:v>
                </c:pt>
                <c:pt idx="101">
                  <c:v>463.22</c:v>
                </c:pt>
                <c:pt idx="102">
                  <c:v>464.71</c:v>
                </c:pt>
                <c:pt idx="103">
                  <c:v>466.19</c:v>
                </c:pt>
                <c:pt idx="104">
                  <c:v>467.67</c:v>
                </c:pt>
                <c:pt idx="105">
                  <c:v>469.16</c:v>
                </c:pt>
                <c:pt idx="106">
                  <c:v>470.64</c:v>
                </c:pt>
                <c:pt idx="107">
                  <c:v>472.13</c:v>
                </c:pt>
                <c:pt idx="108">
                  <c:v>473.61</c:v>
                </c:pt>
                <c:pt idx="109">
                  <c:v>475.1</c:v>
                </c:pt>
                <c:pt idx="110">
                  <c:v>476.58</c:v>
                </c:pt>
                <c:pt idx="111">
                  <c:v>478.07</c:v>
                </c:pt>
                <c:pt idx="112">
                  <c:v>479.56</c:v>
                </c:pt>
                <c:pt idx="113">
                  <c:v>481.04</c:v>
                </c:pt>
                <c:pt idx="114">
                  <c:v>482.53</c:v>
                </c:pt>
                <c:pt idx="115">
                  <c:v>484.02</c:v>
                </c:pt>
                <c:pt idx="116">
                  <c:v>485.51</c:v>
                </c:pt>
                <c:pt idx="117">
                  <c:v>487</c:v>
                </c:pt>
                <c:pt idx="118">
                  <c:v>488.49</c:v>
                </c:pt>
                <c:pt idx="119">
                  <c:v>489.98</c:v>
                </c:pt>
                <c:pt idx="120">
                  <c:v>491.47</c:v>
                </c:pt>
                <c:pt idx="121">
                  <c:v>492.96</c:v>
                </c:pt>
                <c:pt idx="122">
                  <c:v>494.45</c:v>
                </c:pt>
                <c:pt idx="123">
                  <c:v>495.95</c:v>
                </c:pt>
                <c:pt idx="124">
                  <c:v>497.44</c:v>
                </c:pt>
                <c:pt idx="125">
                  <c:v>498.94</c:v>
                </c:pt>
                <c:pt idx="126">
                  <c:v>500.43</c:v>
                </c:pt>
                <c:pt idx="127">
                  <c:v>501.93</c:v>
                </c:pt>
                <c:pt idx="128">
                  <c:v>503.43</c:v>
                </c:pt>
                <c:pt idx="129">
                  <c:v>504.93</c:v>
                </c:pt>
                <c:pt idx="130">
                  <c:v>506.43</c:v>
                </c:pt>
                <c:pt idx="131">
                  <c:v>507.93</c:v>
                </c:pt>
                <c:pt idx="132">
                  <c:v>509.43</c:v>
                </c:pt>
                <c:pt idx="133">
                  <c:v>510.94</c:v>
                </c:pt>
                <c:pt idx="134">
                  <c:v>512.44000000000005</c:v>
                </c:pt>
                <c:pt idx="135">
                  <c:v>513.95000000000005</c:v>
                </c:pt>
                <c:pt idx="136">
                  <c:v>515.45000000000005</c:v>
                </c:pt>
                <c:pt idx="137">
                  <c:v>516.96</c:v>
                </c:pt>
                <c:pt idx="138">
                  <c:v>518.47</c:v>
                </c:pt>
                <c:pt idx="139">
                  <c:v>519.98</c:v>
                </c:pt>
                <c:pt idx="140">
                  <c:v>521.49</c:v>
                </c:pt>
                <c:pt idx="141">
                  <c:v>523</c:v>
                </c:pt>
                <c:pt idx="142">
                  <c:v>524.51</c:v>
                </c:pt>
                <c:pt idx="143">
                  <c:v>526.03</c:v>
                </c:pt>
                <c:pt idx="144">
                  <c:v>527.54</c:v>
                </c:pt>
                <c:pt idx="145">
                  <c:v>529.05999999999995</c:v>
                </c:pt>
                <c:pt idx="146">
                  <c:v>530.58000000000004</c:v>
                </c:pt>
                <c:pt idx="147">
                  <c:v>532.1</c:v>
                </c:pt>
                <c:pt idx="148">
                  <c:v>533.62</c:v>
                </c:pt>
                <c:pt idx="149">
                  <c:v>535.14</c:v>
                </c:pt>
                <c:pt idx="150">
                  <c:v>536.66</c:v>
                </c:pt>
                <c:pt idx="151">
                  <c:v>538.17999999999995</c:v>
                </c:pt>
                <c:pt idx="152">
                  <c:v>539.70000000000005</c:v>
                </c:pt>
                <c:pt idx="153">
                  <c:v>541.23</c:v>
                </c:pt>
                <c:pt idx="154">
                  <c:v>542.75</c:v>
                </c:pt>
                <c:pt idx="155">
                  <c:v>544.28</c:v>
                </c:pt>
                <c:pt idx="156">
                  <c:v>545.80999999999995</c:v>
                </c:pt>
                <c:pt idx="157">
                  <c:v>547.34</c:v>
                </c:pt>
                <c:pt idx="158">
                  <c:v>548.87</c:v>
                </c:pt>
                <c:pt idx="159">
                  <c:v>550.4</c:v>
                </c:pt>
                <c:pt idx="160">
                  <c:v>551.92999999999995</c:v>
                </c:pt>
                <c:pt idx="161">
                  <c:v>553.46</c:v>
                </c:pt>
                <c:pt idx="162">
                  <c:v>555</c:v>
                </c:pt>
                <c:pt idx="163">
                  <c:v>556.53</c:v>
                </c:pt>
                <c:pt idx="164">
                  <c:v>558.07000000000005</c:v>
                </c:pt>
                <c:pt idx="165">
                  <c:v>559.6</c:v>
                </c:pt>
                <c:pt idx="166">
                  <c:v>561.14</c:v>
                </c:pt>
                <c:pt idx="167">
                  <c:v>562.67999999999995</c:v>
                </c:pt>
                <c:pt idx="168">
                  <c:v>564.22</c:v>
                </c:pt>
                <c:pt idx="169">
                  <c:v>565.76</c:v>
                </c:pt>
                <c:pt idx="170">
                  <c:v>567.29999999999995</c:v>
                </c:pt>
                <c:pt idx="171">
                  <c:v>568.84</c:v>
                </c:pt>
                <c:pt idx="172">
                  <c:v>570.38</c:v>
                </c:pt>
                <c:pt idx="173">
                  <c:v>571.91999999999996</c:v>
                </c:pt>
                <c:pt idx="174">
                  <c:v>573.47</c:v>
                </c:pt>
                <c:pt idx="175">
                  <c:v>575.01</c:v>
                </c:pt>
                <c:pt idx="176">
                  <c:v>576.55999999999995</c:v>
                </c:pt>
                <c:pt idx="177">
                  <c:v>578.1</c:v>
                </c:pt>
                <c:pt idx="178">
                  <c:v>579.65</c:v>
                </c:pt>
                <c:pt idx="179">
                  <c:v>581.19000000000005</c:v>
                </c:pt>
                <c:pt idx="180">
                  <c:v>582.74</c:v>
                </c:pt>
                <c:pt idx="181">
                  <c:v>584.29</c:v>
                </c:pt>
                <c:pt idx="182">
                  <c:v>585.84</c:v>
                </c:pt>
                <c:pt idx="183">
                  <c:v>587.39</c:v>
                </c:pt>
                <c:pt idx="184">
                  <c:v>588.94000000000005</c:v>
                </c:pt>
                <c:pt idx="185">
                  <c:v>590.49</c:v>
                </c:pt>
                <c:pt idx="186">
                  <c:v>592.04</c:v>
                </c:pt>
                <c:pt idx="187">
                  <c:v>593.59</c:v>
                </c:pt>
                <c:pt idx="188">
                  <c:v>595.14</c:v>
                </c:pt>
                <c:pt idx="189">
                  <c:v>596.69000000000005</c:v>
                </c:pt>
                <c:pt idx="190">
                  <c:v>598.24</c:v>
                </c:pt>
                <c:pt idx="191">
                  <c:v>599.79999999999995</c:v>
                </c:pt>
                <c:pt idx="192">
                  <c:v>601.35</c:v>
                </c:pt>
                <c:pt idx="193">
                  <c:v>602.9</c:v>
                </c:pt>
                <c:pt idx="194">
                  <c:v>604.46</c:v>
                </c:pt>
                <c:pt idx="195">
                  <c:v>606.01</c:v>
                </c:pt>
                <c:pt idx="196">
                  <c:v>607.55999999999995</c:v>
                </c:pt>
                <c:pt idx="197">
                  <c:v>609.12</c:v>
                </c:pt>
                <c:pt idx="198">
                  <c:v>610.66999999999996</c:v>
                </c:pt>
                <c:pt idx="199">
                  <c:v>612.23</c:v>
                </c:pt>
                <c:pt idx="200">
                  <c:v>613.78</c:v>
                </c:pt>
                <c:pt idx="201">
                  <c:v>615.34</c:v>
                </c:pt>
                <c:pt idx="202">
                  <c:v>616.89</c:v>
                </c:pt>
                <c:pt idx="203">
                  <c:v>618.45000000000005</c:v>
                </c:pt>
                <c:pt idx="204">
                  <c:v>620</c:v>
                </c:pt>
                <c:pt idx="205">
                  <c:v>621.55999999999995</c:v>
                </c:pt>
                <c:pt idx="206">
                  <c:v>623.12</c:v>
                </c:pt>
                <c:pt idx="207">
                  <c:v>624.66999999999996</c:v>
                </c:pt>
                <c:pt idx="208">
                  <c:v>626.23</c:v>
                </c:pt>
                <c:pt idx="209">
                  <c:v>627.78</c:v>
                </c:pt>
                <c:pt idx="210">
                  <c:v>629.34</c:v>
                </c:pt>
                <c:pt idx="211">
                  <c:v>630.9</c:v>
                </c:pt>
                <c:pt idx="212">
                  <c:v>632.45000000000005</c:v>
                </c:pt>
                <c:pt idx="213">
                  <c:v>634.01</c:v>
                </c:pt>
                <c:pt idx="214">
                  <c:v>635.55999999999995</c:v>
                </c:pt>
                <c:pt idx="215">
                  <c:v>637.12</c:v>
                </c:pt>
                <c:pt idx="216">
                  <c:v>638.67999999999995</c:v>
                </c:pt>
                <c:pt idx="217">
                  <c:v>640.23</c:v>
                </c:pt>
                <c:pt idx="218">
                  <c:v>641.79</c:v>
                </c:pt>
                <c:pt idx="219">
                  <c:v>643.34</c:v>
                </c:pt>
                <c:pt idx="220">
                  <c:v>644.9</c:v>
                </c:pt>
                <c:pt idx="221">
                  <c:v>646.45000000000005</c:v>
                </c:pt>
                <c:pt idx="222">
                  <c:v>648.01</c:v>
                </c:pt>
                <c:pt idx="223">
                  <c:v>649.55999999999995</c:v>
                </c:pt>
                <c:pt idx="224">
                  <c:v>651.12</c:v>
                </c:pt>
                <c:pt idx="225">
                  <c:v>652.66999999999996</c:v>
                </c:pt>
                <c:pt idx="226">
                  <c:v>654.23</c:v>
                </c:pt>
                <c:pt idx="227">
                  <c:v>655.78</c:v>
                </c:pt>
                <c:pt idx="228">
                  <c:v>657.33</c:v>
                </c:pt>
                <c:pt idx="229">
                  <c:v>658.89</c:v>
                </c:pt>
                <c:pt idx="230">
                  <c:v>660.44</c:v>
                </c:pt>
                <c:pt idx="231">
                  <c:v>662</c:v>
                </c:pt>
                <c:pt idx="232">
                  <c:v>663.55</c:v>
                </c:pt>
                <c:pt idx="233">
                  <c:v>665.1</c:v>
                </c:pt>
                <c:pt idx="234">
                  <c:v>666.65</c:v>
                </c:pt>
                <c:pt idx="235">
                  <c:v>668.21</c:v>
                </c:pt>
                <c:pt idx="236">
                  <c:v>669.76</c:v>
                </c:pt>
                <c:pt idx="237">
                  <c:v>671.31</c:v>
                </c:pt>
                <c:pt idx="238">
                  <c:v>672.86</c:v>
                </c:pt>
                <c:pt idx="239">
                  <c:v>674.41</c:v>
                </c:pt>
                <c:pt idx="240">
                  <c:v>675.96</c:v>
                </c:pt>
                <c:pt idx="241">
                  <c:v>677.51</c:v>
                </c:pt>
                <c:pt idx="242">
                  <c:v>679.06</c:v>
                </c:pt>
                <c:pt idx="243">
                  <c:v>680.61</c:v>
                </c:pt>
                <c:pt idx="244">
                  <c:v>682.16</c:v>
                </c:pt>
                <c:pt idx="245">
                  <c:v>683.71</c:v>
                </c:pt>
                <c:pt idx="246">
                  <c:v>685.26</c:v>
                </c:pt>
                <c:pt idx="247">
                  <c:v>686.81</c:v>
                </c:pt>
                <c:pt idx="248">
                  <c:v>688.36</c:v>
                </c:pt>
                <c:pt idx="249">
                  <c:v>689.91</c:v>
                </c:pt>
                <c:pt idx="250">
                  <c:v>691.45</c:v>
                </c:pt>
                <c:pt idx="251">
                  <c:v>693</c:v>
                </c:pt>
                <c:pt idx="252">
                  <c:v>694.55</c:v>
                </c:pt>
                <c:pt idx="253">
                  <c:v>696.1</c:v>
                </c:pt>
                <c:pt idx="254">
                  <c:v>697.64</c:v>
                </c:pt>
                <c:pt idx="255">
                  <c:v>699.19</c:v>
                </c:pt>
                <c:pt idx="256">
                  <c:v>700.74</c:v>
                </c:pt>
                <c:pt idx="257">
                  <c:v>702.28</c:v>
                </c:pt>
                <c:pt idx="258">
                  <c:v>703.83</c:v>
                </c:pt>
                <c:pt idx="259">
                  <c:v>705.37</c:v>
                </c:pt>
                <c:pt idx="260">
                  <c:v>706.92</c:v>
                </c:pt>
                <c:pt idx="261">
                  <c:v>708.46</c:v>
                </c:pt>
                <c:pt idx="262">
                  <c:v>710.01</c:v>
                </c:pt>
                <c:pt idx="263">
                  <c:v>711.55</c:v>
                </c:pt>
                <c:pt idx="264">
                  <c:v>713.1</c:v>
                </c:pt>
                <c:pt idx="265">
                  <c:v>714.64</c:v>
                </c:pt>
                <c:pt idx="266">
                  <c:v>716.18</c:v>
                </c:pt>
                <c:pt idx="267">
                  <c:v>717.73</c:v>
                </c:pt>
                <c:pt idx="268">
                  <c:v>719.27</c:v>
                </c:pt>
                <c:pt idx="269">
                  <c:v>720.82</c:v>
                </c:pt>
                <c:pt idx="270">
                  <c:v>722.36</c:v>
                </c:pt>
                <c:pt idx="271">
                  <c:v>723.9</c:v>
                </c:pt>
                <c:pt idx="272">
                  <c:v>725.44</c:v>
                </c:pt>
                <c:pt idx="273">
                  <c:v>726.99</c:v>
                </c:pt>
                <c:pt idx="274">
                  <c:v>728.53</c:v>
                </c:pt>
                <c:pt idx="275">
                  <c:v>730.07</c:v>
                </c:pt>
                <c:pt idx="276">
                  <c:v>731.62</c:v>
                </c:pt>
                <c:pt idx="277">
                  <c:v>733.16</c:v>
                </c:pt>
                <c:pt idx="278">
                  <c:v>734.7</c:v>
                </c:pt>
                <c:pt idx="279">
                  <c:v>736.24</c:v>
                </c:pt>
                <c:pt idx="280">
                  <c:v>737.79</c:v>
                </c:pt>
                <c:pt idx="281">
                  <c:v>739.33</c:v>
                </c:pt>
                <c:pt idx="282">
                  <c:v>740.87</c:v>
                </c:pt>
                <c:pt idx="283">
                  <c:v>742.41</c:v>
                </c:pt>
                <c:pt idx="284">
                  <c:v>743.96</c:v>
                </c:pt>
                <c:pt idx="285">
                  <c:v>745.5</c:v>
                </c:pt>
                <c:pt idx="286">
                  <c:v>747.04</c:v>
                </c:pt>
                <c:pt idx="287">
                  <c:v>748.58</c:v>
                </c:pt>
                <c:pt idx="288">
                  <c:v>750.13</c:v>
                </c:pt>
                <c:pt idx="289">
                  <c:v>751.67</c:v>
                </c:pt>
                <c:pt idx="290">
                  <c:v>753.21</c:v>
                </c:pt>
                <c:pt idx="291">
                  <c:v>754.76</c:v>
                </c:pt>
                <c:pt idx="292">
                  <c:v>756.3</c:v>
                </c:pt>
                <c:pt idx="293">
                  <c:v>757.85</c:v>
                </c:pt>
                <c:pt idx="294">
                  <c:v>759.39</c:v>
                </c:pt>
                <c:pt idx="295">
                  <c:v>760.93</c:v>
                </c:pt>
                <c:pt idx="296">
                  <c:v>762.48</c:v>
                </c:pt>
                <c:pt idx="297">
                  <c:v>764.02</c:v>
                </c:pt>
                <c:pt idx="298">
                  <c:v>765.57</c:v>
                </c:pt>
                <c:pt idx="299">
                  <c:v>767.12</c:v>
                </c:pt>
                <c:pt idx="300">
                  <c:v>768.66</c:v>
                </c:pt>
                <c:pt idx="301">
                  <c:v>770.21</c:v>
                </c:pt>
                <c:pt idx="302">
                  <c:v>771.76</c:v>
                </c:pt>
                <c:pt idx="303">
                  <c:v>773.3</c:v>
                </c:pt>
                <c:pt idx="304">
                  <c:v>774.85</c:v>
                </c:pt>
                <c:pt idx="305">
                  <c:v>776.4</c:v>
                </c:pt>
                <c:pt idx="306">
                  <c:v>777.95</c:v>
                </c:pt>
                <c:pt idx="307">
                  <c:v>779.5</c:v>
                </c:pt>
                <c:pt idx="308">
                  <c:v>781.05</c:v>
                </c:pt>
                <c:pt idx="309">
                  <c:v>782.6</c:v>
                </c:pt>
                <c:pt idx="310">
                  <c:v>784.15</c:v>
                </c:pt>
                <c:pt idx="311">
                  <c:v>785.7</c:v>
                </c:pt>
                <c:pt idx="312">
                  <c:v>787.25</c:v>
                </c:pt>
                <c:pt idx="313">
                  <c:v>788.81</c:v>
                </c:pt>
                <c:pt idx="314">
                  <c:v>790.36</c:v>
                </c:pt>
                <c:pt idx="315">
                  <c:v>791.91</c:v>
                </c:pt>
                <c:pt idx="316">
                  <c:v>793.47</c:v>
                </c:pt>
                <c:pt idx="317">
                  <c:v>795.02</c:v>
                </c:pt>
                <c:pt idx="318">
                  <c:v>796.58</c:v>
                </c:pt>
                <c:pt idx="319">
                  <c:v>798.14</c:v>
                </c:pt>
                <c:pt idx="320">
                  <c:v>799.7</c:v>
                </c:pt>
                <c:pt idx="321">
                  <c:v>801.26</c:v>
                </c:pt>
                <c:pt idx="322">
                  <c:v>802.82</c:v>
                </c:pt>
                <c:pt idx="323">
                  <c:v>804.38</c:v>
                </c:pt>
                <c:pt idx="324">
                  <c:v>805.94</c:v>
                </c:pt>
                <c:pt idx="325">
                  <c:v>807.5</c:v>
                </c:pt>
                <c:pt idx="326">
                  <c:v>809.06</c:v>
                </c:pt>
                <c:pt idx="327">
                  <c:v>810.63</c:v>
                </c:pt>
                <c:pt idx="328">
                  <c:v>812.19</c:v>
                </c:pt>
                <c:pt idx="329">
                  <c:v>813.76</c:v>
                </c:pt>
                <c:pt idx="330">
                  <c:v>815.33</c:v>
                </c:pt>
                <c:pt idx="331">
                  <c:v>816.89</c:v>
                </c:pt>
                <c:pt idx="332">
                  <c:v>818.46</c:v>
                </c:pt>
                <c:pt idx="333">
                  <c:v>820.03</c:v>
                </c:pt>
                <c:pt idx="334">
                  <c:v>821.61</c:v>
                </c:pt>
                <c:pt idx="335">
                  <c:v>823.18</c:v>
                </c:pt>
                <c:pt idx="336">
                  <c:v>824.75</c:v>
                </c:pt>
                <c:pt idx="337">
                  <c:v>826.33</c:v>
                </c:pt>
                <c:pt idx="338">
                  <c:v>827.9</c:v>
                </c:pt>
                <c:pt idx="339">
                  <c:v>829.48</c:v>
                </c:pt>
                <c:pt idx="340">
                  <c:v>831.06</c:v>
                </c:pt>
                <c:pt idx="341">
                  <c:v>832.63</c:v>
                </c:pt>
                <c:pt idx="342">
                  <c:v>834.21</c:v>
                </c:pt>
                <c:pt idx="343">
                  <c:v>835.8</c:v>
                </c:pt>
                <c:pt idx="344">
                  <c:v>837.38</c:v>
                </c:pt>
                <c:pt idx="345">
                  <c:v>838.96</c:v>
                </c:pt>
                <c:pt idx="346">
                  <c:v>840.55</c:v>
                </c:pt>
                <c:pt idx="347">
                  <c:v>842.13</c:v>
                </c:pt>
                <c:pt idx="348">
                  <c:v>843.72</c:v>
                </c:pt>
                <c:pt idx="349">
                  <c:v>845.31</c:v>
                </c:pt>
                <c:pt idx="350">
                  <c:v>846.9</c:v>
                </c:pt>
                <c:pt idx="351">
                  <c:v>848.49</c:v>
                </c:pt>
                <c:pt idx="352">
                  <c:v>850.08</c:v>
                </c:pt>
                <c:pt idx="353">
                  <c:v>851.67</c:v>
                </c:pt>
                <c:pt idx="354">
                  <c:v>853.26</c:v>
                </c:pt>
                <c:pt idx="355">
                  <c:v>854.86</c:v>
                </c:pt>
                <c:pt idx="356">
                  <c:v>856.46</c:v>
                </c:pt>
                <c:pt idx="357">
                  <c:v>858.05</c:v>
                </c:pt>
                <c:pt idx="358">
                  <c:v>859.65</c:v>
                </c:pt>
                <c:pt idx="359">
                  <c:v>861.25</c:v>
                </c:pt>
                <c:pt idx="360">
                  <c:v>862.85</c:v>
                </c:pt>
                <c:pt idx="361">
                  <c:v>864.45</c:v>
                </c:pt>
                <c:pt idx="362">
                  <c:v>866.06</c:v>
                </c:pt>
                <c:pt idx="363">
                  <c:v>867.66</c:v>
                </c:pt>
                <c:pt idx="364">
                  <c:v>869.27</c:v>
                </c:pt>
                <c:pt idx="365">
                  <c:v>870.87</c:v>
                </c:pt>
                <c:pt idx="366">
                  <c:v>872.48</c:v>
                </c:pt>
                <c:pt idx="367">
                  <c:v>874.09</c:v>
                </c:pt>
                <c:pt idx="368">
                  <c:v>875.7</c:v>
                </c:pt>
                <c:pt idx="369">
                  <c:v>877.31</c:v>
                </c:pt>
                <c:pt idx="370">
                  <c:v>878.92</c:v>
                </c:pt>
                <c:pt idx="371">
                  <c:v>880.53</c:v>
                </c:pt>
                <c:pt idx="372">
                  <c:v>882.15</c:v>
                </c:pt>
                <c:pt idx="373">
                  <c:v>883.76</c:v>
                </c:pt>
                <c:pt idx="374">
                  <c:v>885.38</c:v>
                </c:pt>
                <c:pt idx="375">
                  <c:v>886.99</c:v>
                </c:pt>
                <c:pt idx="376">
                  <c:v>888.61</c:v>
                </c:pt>
                <c:pt idx="377">
                  <c:v>890.23</c:v>
                </c:pt>
                <c:pt idx="378">
                  <c:v>891.84</c:v>
                </c:pt>
                <c:pt idx="379">
                  <c:v>893.46</c:v>
                </c:pt>
                <c:pt idx="380">
                  <c:v>895.08</c:v>
                </c:pt>
                <c:pt idx="381">
                  <c:v>896.7</c:v>
                </c:pt>
                <c:pt idx="382">
                  <c:v>898.32</c:v>
                </c:pt>
                <c:pt idx="383">
                  <c:v>899.94</c:v>
                </c:pt>
                <c:pt idx="384">
                  <c:v>901.56</c:v>
                </c:pt>
                <c:pt idx="385">
                  <c:v>903.19</c:v>
                </c:pt>
                <c:pt idx="386">
                  <c:v>904.81</c:v>
                </c:pt>
                <c:pt idx="387">
                  <c:v>906.43</c:v>
                </c:pt>
                <c:pt idx="388">
                  <c:v>908.05</c:v>
                </c:pt>
                <c:pt idx="389">
                  <c:v>909.68</c:v>
                </c:pt>
                <c:pt idx="390">
                  <c:v>911.3</c:v>
                </c:pt>
                <c:pt idx="391">
                  <c:v>912.92</c:v>
                </c:pt>
                <c:pt idx="392">
                  <c:v>914.54</c:v>
                </c:pt>
                <c:pt idx="393">
                  <c:v>916.17</c:v>
                </c:pt>
                <c:pt idx="394">
                  <c:v>917.79</c:v>
                </c:pt>
                <c:pt idx="395">
                  <c:v>919.41</c:v>
                </c:pt>
                <c:pt idx="396">
                  <c:v>921.03</c:v>
                </c:pt>
                <c:pt idx="397">
                  <c:v>922.65</c:v>
                </c:pt>
                <c:pt idx="398">
                  <c:v>924.27</c:v>
                </c:pt>
                <c:pt idx="399">
                  <c:v>925.89</c:v>
                </c:pt>
                <c:pt idx="400">
                  <c:v>927.51</c:v>
                </c:pt>
                <c:pt idx="401">
                  <c:v>929.13</c:v>
                </c:pt>
                <c:pt idx="402">
                  <c:v>930.75</c:v>
                </c:pt>
                <c:pt idx="403">
                  <c:v>932.37</c:v>
                </c:pt>
                <c:pt idx="404">
                  <c:v>933.98</c:v>
                </c:pt>
                <c:pt idx="405">
                  <c:v>935.6</c:v>
                </c:pt>
                <c:pt idx="406">
                  <c:v>937.21</c:v>
                </c:pt>
                <c:pt idx="407">
                  <c:v>938.82</c:v>
                </c:pt>
                <c:pt idx="408">
                  <c:v>940.43</c:v>
                </c:pt>
                <c:pt idx="409">
                  <c:v>942.04</c:v>
                </c:pt>
                <c:pt idx="410">
                  <c:v>943.64</c:v>
                </c:pt>
                <c:pt idx="411">
                  <c:v>945.25</c:v>
                </c:pt>
                <c:pt idx="412">
                  <c:v>946.85</c:v>
                </c:pt>
                <c:pt idx="413">
                  <c:v>948.45</c:v>
                </c:pt>
                <c:pt idx="414">
                  <c:v>950.05</c:v>
                </c:pt>
                <c:pt idx="415">
                  <c:v>951.65</c:v>
                </c:pt>
                <c:pt idx="416">
                  <c:v>953.24</c:v>
                </c:pt>
                <c:pt idx="417">
                  <c:v>954.83</c:v>
                </c:pt>
                <c:pt idx="418">
                  <c:v>956.42</c:v>
                </c:pt>
                <c:pt idx="419">
                  <c:v>958</c:v>
                </c:pt>
                <c:pt idx="420">
                  <c:v>959.58</c:v>
                </c:pt>
                <c:pt idx="421">
                  <c:v>961.16</c:v>
                </c:pt>
                <c:pt idx="422">
                  <c:v>962.73</c:v>
                </c:pt>
                <c:pt idx="423">
                  <c:v>964.3</c:v>
                </c:pt>
                <c:pt idx="424">
                  <c:v>965.87</c:v>
                </c:pt>
                <c:pt idx="425">
                  <c:v>967.43</c:v>
                </c:pt>
                <c:pt idx="426">
                  <c:v>968.99</c:v>
                </c:pt>
                <c:pt idx="427">
                  <c:v>970.54</c:v>
                </c:pt>
                <c:pt idx="428">
                  <c:v>972.09</c:v>
                </c:pt>
                <c:pt idx="429">
                  <c:v>973.64</c:v>
                </c:pt>
                <c:pt idx="430">
                  <c:v>975.18</c:v>
                </c:pt>
                <c:pt idx="431">
                  <c:v>976.71</c:v>
                </c:pt>
                <c:pt idx="432">
                  <c:v>978.24</c:v>
                </c:pt>
                <c:pt idx="433">
                  <c:v>979.76</c:v>
                </c:pt>
                <c:pt idx="434">
                  <c:v>981.28</c:v>
                </c:pt>
                <c:pt idx="435">
                  <c:v>982.79</c:v>
                </c:pt>
                <c:pt idx="436">
                  <c:v>984.3</c:v>
                </c:pt>
                <c:pt idx="437">
                  <c:v>985.8</c:v>
                </c:pt>
                <c:pt idx="438">
                  <c:v>987.29</c:v>
                </c:pt>
                <c:pt idx="439">
                  <c:v>988.77</c:v>
                </c:pt>
                <c:pt idx="440">
                  <c:v>990.25</c:v>
                </c:pt>
                <c:pt idx="441">
                  <c:v>991.72</c:v>
                </c:pt>
                <c:pt idx="442">
                  <c:v>993.18</c:v>
                </c:pt>
                <c:pt idx="443">
                  <c:v>994.64</c:v>
                </c:pt>
                <c:pt idx="444">
                  <c:v>996.08</c:v>
                </c:pt>
                <c:pt idx="445">
                  <c:v>997.52</c:v>
                </c:pt>
                <c:pt idx="446">
                  <c:v>998.95</c:v>
                </c:pt>
                <c:pt idx="447">
                  <c:v>1002.59</c:v>
                </c:pt>
                <c:pt idx="448">
                  <c:v>1017.7</c:v>
                </c:pt>
                <c:pt idx="449">
                  <c:v>1032.76</c:v>
                </c:pt>
                <c:pt idx="450">
                  <c:v>1047.79</c:v>
                </c:pt>
                <c:pt idx="451">
                  <c:v>1062.78</c:v>
                </c:pt>
                <c:pt idx="452">
                  <c:v>1077.73</c:v>
                </c:pt>
                <c:pt idx="453">
                  <c:v>1092.6400000000001</c:v>
                </c:pt>
                <c:pt idx="454">
                  <c:v>1107.52</c:v>
                </c:pt>
                <c:pt idx="455">
                  <c:v>1122.3599999999999</c:v>
                </c:pt>
                <c:pt idx="456">
                  <c:v>1137.1600000000001</c:v>
                </c:pt>
                <c:pt idx="457">
                  <c:v>1151.92</c:v>
                </c:pt>
                <c:pt idx="458">
                  <c:v>1166.6500000000001</c:v>
                </c:pt>
                <c:pt idx="459">
                  <c:v>1181.33</c:v>
                </c:pt>
                <c:pt idx="460">
                  <c:v>1195.99</c:v>
                </c:pt>
                <c:pt idx="461">
                  <c:v>1210.5999999999999</c:v>
                </c:pt>
                <c:pt idx="462">
                  <c:v>1225.18</c:v>
                </c:pt>
                <c:pt idx="463">
                  <c:v>1239.72</c:v>
                </c:pt>
                <c:pt idx="464">
                  <c:v>1254.23</c:v>
                </c:pt>
                <c:pt idx="465">
                  <c:v>1268.69</c:v>
                </c:pt>
                <c:pt idx="466">
                  <c:v>1283.1300000000001</c:v>
                </c:pt>
                <c:pt idx="467">
                  <c:v>1297.52</c:v>
                </c:pt>
                <c:pt idx="468">
                  <c:v>1311.88</c:v>
                </c:pt>
                <c:pt idx="469">
                  <c:v>1326.2</c:v>
                </c:pt>
                <c:pt idx="470">
                  <c:v>1340.49</c:v>
                </c:pt>
                <c:pt idx="471">
                  <c:v>1354.74</c:v>
                </c:pt>
                <c:pt idx="472">
                  <c:v>1368.96</c:v>
                </c:pt>
                <c:pt idx="473">
                  <c:v>1383.14</c:v>
                </c:pt>
                <c:pt idx="474">
                  <c:v>1397.28</c:v>
                </c:pt>
                <c:pt idx="475">
                  <c:v>1411.39</c:v>
                </c:pt>
                <c:pt idx="476">
                  <c:v>1425.46</c:v>
                </c:pt>
                <c:pt idx="477">
                  <c:v>1439.5</c:v>
                </c:pt>
                <c:pt idx="478">
                  <c:v>1453.5</c:v>
                </c:pt>
                <c:pt idx="479">
                  <c:v>1467.47</c:v>
                </c:pt>
                <c:pt idx="480">
                  <c:v>1481.4</c:v>
                </c:pt>
                <c:pt idx="481">
                  <c:v>1495.3</c:v>
                </c:pt>
                <c:pt idx="482">
                  <c:v>1509.17</c:v>
                </c:pt>
                <c:pt idx="483">
                  <c:v>1522.99</c:v>
                </c:pt>
                <c:pt idx="484">
                  <c:v>1536.79</c:v>
                </c:pt>
                <c:pt idx="485">
                  <c:v>1550.55</c:v>
                </c:pt>
                <c:pt idx="486">
                  <c:v>1564.27</c:v>
                </c:pt>
                <c:pt idx="487">
                  <c:v>1577.96</c:v>
                </c:pt>
                <c:pt idx="488">
                  <c:v>1591.62</c:v>
                </c:pt>
                <c:pt idx="489">
                  <c:v>1605.24</c:v>
                </c:pt>
                <c:pt idx="490">
                  <c:v>1618.83</c:v>
                </c:pt>
                <c:pt idx="491">
                  <c:v>1632.39</c:v>
                </c:pt>
                <c:pt idx="492">
                  <c:v>1645.91</c:v>
                </c:pt>
                <c:pt idx="493">
                  <c:v>1659.4</c:v>
                </c:pt>
                <c:pt idx="494">
                  <c:v>1672.85</c:v>
                </c:pt>
                <c:pt idx="495">
                  <c:v>1686.27</c:v>
                </c:pt>
                <c:pt idx="496">
                  <c:v>1699.66</c:v>
                </c:pt>
                <c:pt idx="497">
                  <c:v>1713.02</c:v>
                </c:pt>
                <c:pt idx="498">
                  <c:v>1726.34</c:v>
                </c:pt>
                <c:pt idx="499">
                  <c:v>1739.63</c:v>
                </c:pt>
                <c:pt idx="500">
                  <c:v>1752.88</c:v>
                </c:pt>
                <c:pt idx="501">
                  <c:v>1766.11</c:v>
                </c:pt>
                <c:pt idx="502">
                  <c:v>1779.3</c:v>
                </c:pt>
                <c:pt idx="503">
                  <c:v>1792.45</c:v>
                </c:pt>
                <c:pt idx="504">
                  <c:v>1805.58</c:v>
                </c:pt>
                <c:pt idx="505">
                  <c:v>1818.67</c:v>
                </c:pt>
                <c:pt idx="506">
                  <c:v>1831.73</c:v>
                </c:pt>
                <c:pt idx="507">
                  <c:v>1844.76</c:v>
                </c:pt>
                <c:pt idx="508">
                  <c:v>1857.76</c:v>
                </c:pt>
                <c:pt idx="509">
                  <c:v>1870.72</c:v>
                </c:pt>
                <c:pt idx="510">
                  <c:v>1883.65</c:v>
                </c:pt>
                <c:pt idx="511">
                  <c:v>1896.55</c:v>
                </c:pt>
                <c:pt idx="512">
                  <c:v>1909.42</c:v>
                </c:pt>
                <c:pt idx="513">
                  <c:v>1922.26</c:v>
                </c:pt>
                <c:pt idx="514">
                  <c:v>1935.07</c:v>
                </c:pt>
                <c:pt idx="515">
                  <c:v>1947.84</c:v>
                </c:pt>
                <c:pt idx="516">
                  <c:v>1960.59</c:v>
                </c:pt>
                <c:pt idx="517">
                  <c:v>1973.3</c:v>
                </c:pt>
                <c:pt idx="518">
                  <c:v>1985.98</c:v>
                </c:pt>
                <c:pt idx="519">
                  <c:v>1998.63</c:v>
                </c:pt>
                <c:pt idx="520">
                  <c:v>2011.25</c:v>
                </c:pt>
                <c:pt idx="521">
                  <c:v>2023.84</c:v>
                </c:pt>
                <c:pt idx="522">
                  <c:v>2036.4</c:v>
                </c:pt>
                <c:pt idx="523">
                  <c:v>2048.9299999999998</c:v>
                </c:pt>
                <c:pt idx="524">
                  <c:v>2061.4299999999998</c:v>
                </c:pt>
                <c:pt idx="525">
                  <c:v>2073.89</c:v>
                </c:pt>
                <c:pt idx="526">
                  <c:v>2086.33</c:v>
                </c:pt>
                <c:pt idx="527">
                  <c:v>2098.7399999999998</c:v>
                </c:pt>
                <c:pt idx="528">
                  <c:v>2111.12</c:v>
                </c:pt>
                <c:pt idx="529">
                  <c:v>2123.46</c:v>
                </c:pt>
                <c:pt idx="530">
                  <c:v>2135.7800000000002</c:v>
                </c:pt>
                <c:pt idx="531">
                  <c:v>2148.0700000000002</c:v>
                </c:pt>
                <c:pt idx="532">
                  <c:v>2160.33</c:v>
                </c:pt>
                <c:pt idx="533">
                  <c:v>2172.56</c:v>
                </c:pt>
                <c:pt idx="534">
                  <c:v>2184.7600000000002</c:v>
                </c:pt>
                <c:pt idx="535">
                  <c:v>2196.9299999999998</c:v>
                </c:pt>
                <c:pt idx="536">
                  <c:v>2209.0700000000002</c:v>
                </c:pt>
                <c:pt idx="537">
                  <c:v>2221.1799999999998</c:v>
                </c:pt>
                <c:pt idx="538">
                  <c:v>2233.2600000000002</c:v>
                </c:pt>
                <c:pt idx="539">
                  <c:v>2245.3200000000002</c:v>
                </c:pt>
                <c:pt idx="540">
                  <c:v>2257.34</c:v>
                </c:pt>
                <c:pt idx="541">
                  <c:v>2269.34</c:v>
                </c:pt>
                <c:pt idx="542">
                  <c:v>2281.31</c:v>
                </c:pt>
                <c:pt idx="543">
                  <c:v>2293.25</c:v>
                </c:pt>
                <c:pt idx="544">
                  <c:v>2305.16</c:v>
                </c:pt>
                <c:pt idx="545">
                  <c:v>2317.0500000000002</c:v>
                </c:pt>
                <c:pt idx="546">
                  <c:v>2328.9</c:v>
                </c:pt>
                <c:pt idx="547">
                  <c:v>2340.73</c:v>
                </c:pt>
                <c:pt idx="548">
                  <c:v>2352.5300000000002</c:v>
                </c:pt>
                <c:pt idx="549">
                  <c:v>2364.3000000000002</c:v>
                </c:pt>
                <c:pt idx="550">
                  <c:v>2376.0500000000002</c:v>
                </c:pt>
                <c:pt idx="551">
                  <c:v>2387.7600000000002</c:v>
                </c:pt>
                <c:pt idx="552">
                  <c:v>2399.4499999999998</c:v>
                </c:pt>
                <c:pt idx="553">
                  <c:v>2411.12</c:v>
                </c:pt>
                <c:pt idx="554">
                  <c:v>2422.75</c:v>
                </c:pt>
                <c:pt idx="555">
                  <c:v>2434.36</c:v>
                </c:pt>
                <c:pt idx="556">
                  <c:v>2445.94</c:v>
                </c:pt>
                <c:pt idx="557">
                  <c:v>2457.4899999999998</c:v>
                </c:pt>
                <c:pt idx="558">
                  <c:v>2469.02</c:v>
                </c:pt>
                <c:pt idx="559">
                  <c:v>2480.52</c:v>
                </c:pt>
                <c:pt idx="560">
                  <c:v>2491.9899999999998</c:v>
                </c:pt>
                <c:pt idx="561">
                  <c:v>2503.44</c:v>
                </c:pt>
                <c:pt idx="562">
                  <c:v>2514.86</c:v>
                </c:pt>
                <c:pt idx="563">
                  <c:v>2526.2600000000002</c:v>
                </c:pt>
                <c:pt idx="564">
                  <c:v>2537.62</c:v>
                </c:pt>
                <c:pt idx="565">
                  <c:v>2548.9699999999998</c:v>
                </c:pt>
                <c:pt idx="566">
                  <c:v>2560.2800000000002</c:v>
                </c:pt>
                <c:pt idx="567">
                  <c:v>2571.5700000000002</c:v>
                </c:pt>
                <c:pt idx="568">
                  <c:v>2582.84</c:v>
                </c:pt>
              </c:numCache>
            </c:numRef>
          </c:xVal>
          <c:yVal>
            <c:numRef>
              <c:f>'Health2a-L3'!$G$4:$G$572</c:f>
              <c:numCache>
                <c:formatCode>General</c:formatCode>
                <c:ptCount val="569"/>
                <c:pt idx="0">
                  <c:v>40.67</c:v>
                </c:pt>
                <c:pt idx="1">
                  <c:v>65</c:v>
                </c:pt>
                <c:pt idx="2">
                  <c:v>51.33</c:v>
                </c:pt>
                <c:pt idx="3">
                  <c:v>39.17</c:v>
                </c:pt>
                <c:pt idx="4">
                  <c:v>35.67</c:v>
                </c:pt>
                <c:pt idx="5">
                  <c:v>41.33</c:v>
                </c:pt>
                <c:pt idx="6">
                  <c:v>31.42</c:v>
                </c:pt>
                <c:pt idx="7">
                  <c:v>35.380000000000003</c:v>
                </c:pt>
                <c:pt idx="8">
                  <c:v>36.770000000000003</c:v>
                </c:pt>
                <c:pt idx="9">
                  <c:v>34.17</c:v>
                </c:pt>
                <c:pt idx="10">
                  <c:v>33.1</c:v>
                </c:pt>
                <c:pt idx="11">
                  <c:v>32.56</c:v>
                </c:pt>
                <c:pt idx="12">
                  <c:v>55.02</c:v>
                </c:pt>
                <c:pt idx="13">
                  <c:v>54.11</c:v>
                </c:pt>
                <c:pt idx="14">
                  <c:v>38.36</c:v>
                </c:pt>
                <c:pt idx="15">
                  <c:v>40.619999999999997</c:v>
                </c:pt>
                <c:pt idx="16">
                  <c:v>29.75</c:v>
                </c:pt>
                <c:pt idx="17">
                  <c:v>34.86</c:v>
                </c:pt>
                <c:pt idx="18">
                  <c:v>35.42</c:v>
                </c:pt>
                <c:pt idx="19">
                  <c:v>62.54</c:v>
                </c:pt>
                <c:pt idx="20">
                  <c:v>50.94</c:v>
                </c:pt>
                <c:pt idx="21">
                  <c:v>57.26</c:v>
                </c:pt>
                <c:pt idx="22">
                  <c:v>36.57</c:v>
                </c:pt>
                <c:pt idx="23">
                  <c:v>37.97</c:v>
                </c:pt>
                <c:pt idx="24">
                  <c:v>25.71</c:v>
                </c:pt>
                <c:pt idx="25">
                  <c:v>31.05</c:v>
                </c:pt>
                <c:pt idx="26">
                  <c:v>40.03</c:v>
                </c:pt>
                <c:pt idx="27">
                  <c:v>36.08</c:v>
                </c:pt>
                <c:pt idx="28">
                  <c:v>41.04</c:v>
                </c:pt>
                <c:pt idx="29">
                  <c:v>47.53</c:v>
                </c:pt>
                <c:pt idx="30">
                  <c:v>34.200000000000003</c:v>
                </c:pt>
                <c:pt idx="31">
                  <c:v>35.99</c:v>
                </c:pt>
                <c:pt idx="32">
                  <c:v>25.39</c:v>
                </c:pt>
                <c:pt idx="33">
                  <c:v>24.1</c:v>
                </c:pt>
                <c:pt idx="34">
                  <c:v>30.44</c:v>
                </c:pt>
                <c:pt idx="35">
                  <c:v>34.4</c:v>
                </c:pt>
                <c:pt idx="36">
                  <c:v>29.33</c:v>
                </c:pt>
                <c:pt idx="37">
                  <c:v>30.41</c:v>
                </c:pt>
                <c:pt idx="38">
                  <c:v>30.35</c:v>
                </c:pt>
                <c:pt idx="39">
                  <c:v>27.94</c:v>
                </c:pt>
                <c:pt idx="40">
                  <c:v>30.92</c:v>
                </c:pt>
                <c:pt idx="41">
                  <c:v>29.29</c:v>
                </c:pt>
                <c:pt idx="42">
                  <c:v>29.94</c:v>
                </c:pt>
                <c:pt idx="43">
                  <c:v>20.43</c:v>
                </c:pt>
                <c:pt idx="44">
                  <c:v>15.34</c:v>
                </c:pt>
                <c:pt idx="45">
                  <c:v>15.69</c:v>
                </c:pt>
                <c:pt idx="46">
                  <c:v>21.74</c:v>
                </c:pt>
                <c:pt idx="47">
                  <c:v>18.420000000000002</c:v>
                </c:pt>
                <c:pt idx="48">
                  <c:v>25.51</c:v>
                </c:pt>
                <c:pt idx="49">
                  <c:v>16.28</c:v>
                </c:pt>
                <c:pt idx="50">
                  <c:v>18.22</c:v>
                </c:pt>
                <c:pt idx="51">
                  <c:v>12.46</c:v>
                </c:pt>
                <c:pt idx="52">
                  <c:v>15.22</c:v>
                </c:pt>
                <c:pt idx="53">
                  <c:v>10.3</c:v>
                </c:pt>
                <c:pt idx="54">
                  <c:v>13.06</c:v>
                </c:pt>
                <c:pt idx="55">
                  <c:v>15.55</c:v>
                </c:pt>
                <c:pt idx="56">
                  <c:v>15.05</c:v>
                </c:pt>
                <c:pt idx="57">
                  <c:v>14.67</c:v>
                </c:pt>
                <c:pt idx="58">
                  <c:v>14.2</c:v>
                </c:pt>
                <c:pt idx="59">
                  <c:v>10.8</c:v>
                </c:pt>
                <c:pt idx="60">
                  <c:v>9.85</c:v>
                </c:pt>
                <c:pt idx="61">
                  <c:v>12.58</c:v>
                </c:pt>
                <c:pt idx="62">
                  <c:v>11.7</c:v>
                </c:pt>
                <c:pt idx="63">
                  <c:v>10.44</c:v>
                </c:pt>
                <c:pt idx="64">
                  <c:v>10.82</c:v>
                </c:pt>
                <c:pt idx="65">
                  <c:v>10.5</c:v>
                </c:pt>
                <c:pt idx="66">
                  <c:v>9.2899999999999991</c:v>
                </c:pt>
                <c:pt idx="67">
                  <c:v>8.42</c:v>
                </c:pt>
                <c:pt idx="68">
                  <c:v>8.24</c:v>
                </c:pt>
                <c:pt idx="69">
                  <c:v>8.68</c:v>
                </c:pt>
                <c:pt idx="70">
                  <c:v>10.72</c:v>
                </c:pt>
                <c:pt idx="71">
                  <c:v>7.95</c:v>
                </c:pt>
                <c:pt idx="72">
                  <c:v>7.91</c:v>
                </c:pt>
                <c:pt idx="73">
                  <c:v>7.87</c:v>
                </c:pt>
                <c:pt idx="74">
                  <c:v>7.74</c:v>
                </c:pt>
                <c:pt idx="75">
                  <c:v>9.48</c:v>
                </c:pt>
                <c:pt idx="76">
                  <c:v>8.92</c:v>
                </c:pt>
                <c:pt idx="77">
                  <c:v>7.87</c:v>
                </c:pt>
                <c:pt idx="78">
                  <c:v>7.72</c:v>
                </c:pt>
                <c:pt idx="79">
                  <c:v>6.42</c:v>
                </c:pt>
                <c:pt idx="80">
                  <c:v>6.66</c:v>
                </c:pt>
                <c:pt idx="81">
                  <c:v>7.03</c:v>
                </c:pt>
                <c:pt idx="82">
                  <c:v>7.44</c:v>
                </c:pt>
                <c:pt idx="83">
                  <c:v>7.76</c:v>
                </c:pt>
                <c:pt idx="84">
                  <c:v>6.82</c:v>
                </c:pt>
                <c:pt idx="85">
                  <c:v>6.46</c:v>
                </c:pt>
                <c:pt idx="86">
                  <c:v>6.42</c:v>
                </c:pt>
                <c:pt idx="87">
                  <c:v>5.75</c:v>
                </c:pt>
                <c:pt idx="88">
                  <c:v>6.5</c:v>
                </c:pt>
                <c:pt idx="89">
                  <c:v>6.09</c:v>
                </c:pt>
                <c:pt idx="90">
                  <c:v>5.73</c:v>
                </c:pt>
                <c:pt idx="91">
                  <c:v>5.77</c:v>
                </c:pt>
                <c:pt idx="92">
                  <c:v>5.39</c:v>
                </c:pt>
                <c:pt idx="93">
                  <c:v>5.71</c:v>
                </c:pt>
                <c:pt idx="94">
                  <c:v>4.76</c:v>
                </c:pt>
                <c:pt idx="95">
                  <c:v>5.29</c:v>
                </c:pt>
                <c:pt idx="96">
                  <c:v>5.57</c:v>
                </c:pt>
                <c:pt idx="97">
                  <c:v>5.31</c:v>
                </c:pt>
                <c:pt idx="98">
                  <c:v>5.98</c:v>
                </c:pt>
                <c:pt idx="99">
                  <c:v>5.65</c:v>
                </c:pt>
                <c:pt idx="100">
                  <c:v>5.79</c:v>
                </c:pt>
                <c:pt idx="101">
                  <c:v>5.38</c:v>
                </c:pt>
                <c:pt idx="102">
                  <c:v>5.0199999999999996</c:v>
                </c:pt>
                <c:pt idx="103">
                  <c:v>5.04</c:v>
                </c:pt>
                <c:pt idx="104">
                  <c:v>5.42</c:v>
                </c:pt>
                <c:pt idx="105">
                  <c:v>5.1100000000000003</c:v>
                </c:pt>
                <c:pt idx="106">
                  <c:v>4.91</c:v>
                </c:pt>
                <c:pt idx="107">
                  <c:v>4.96</c:v>
                </c:pt>
                <c:pt idx="108">
                  <c:v>4.79</c:v>
                </c:pt>
                <c:pt idx="109">
                  <c:v>5.01</c:v>
                </c:pt>
                <c:pt idx="110">
                  <c:v>4.6500000000000004</c:v>
                </c:pt>
                <c:pt idx="111">
                  <c:v>5.16</c:v>
                </c:pt>
                <c:pt idx="112">
                  <c:v>4.68</c:v>
                </c:pt>
                <c:pt idx="113">
                  <c:v>5.08</c:v>
                </c:pt>
                <c:pt idx="114">
                  <c:v>4.96</c:v>
                </c:pt>
                <c:pt idx="115">
                  <c:v>4.78</c:v>
                </c:pt>
                <c:pt idx="116">
                  <c:v>5.1100000000000003</c:v>
                </c:pt>
                <c:pt idx="117">
                  <c:v>4.84</c:v>
                </c:pt>
                <c:pt idx="118">
                  <c:v>4.8600000000000003</c:v>
                </c:pt>
                <c:pt idx="119">
                  <c:v>4.8899999999999997</c:v>
                </c:pt>
                <c:pt idx="120">
                  <c:v>4.84</c:v>
                </c:pt>
                <c:pt idx="121">
                  <c:v>4.54</c:v>
                </c:pt>
                <c:pt idx="122">
                  <c:v>4.72</c:v>
                </c:pt>
                <c:pt idx="123">
                  <c:v>4.92</c:v>
                </c:pt>
                <c:pt idx="124">
                  <c:v>4.8099999999999996</c:v>
                </c:pt>
                <c:pt idx="125">
                  <c:v>4.7300000000000004</c:v>
                </c:pt>
                <c:pt idx="126">
                  <c:v>4.6399999999999997</c:v>
                </c:pt>
                <c:pt idx="127">
                  <c:v>4.76</c:v>
                </c:pt>
                <c:pt idx="128">
                  <c:v>4.6399999999999997</c:v>
                </c:pt>
                <c:pt idx="129">
                  <c:v>4.78</c:v>
                </c:pt>
                <c:pt idx="130">
                  <c:v>5.15</c:v>
                </c:pt>
                <c:pt idx="131">
                  <c:v>5.25</c:v>
                </c:pt>
                <c:pt idx="132">
                  <c:v>5.19</c:v>
                </c:pt>
                <c:pt idx="133">
                  <c:v>5.42</c:v>
                </c:pt>
                <c:pt idx="134">
                  <c:v>5.63</c:v>
                </c:pt>
                <c:pt idx="135">
                  <c:v>5.82</c:v>
                </c:pt>
                <c:pt idx="136">
                  <c:v>5.91</c:v>
                </c:pt>
                <c:pt idx="137">
                  <c:v>6.41</c:v>
                </c:pt>
                <c:pt idx="138">
                  <c:v>6.6</c:v>
                </c:pt>
                <c:pt idx="139">
                  <c:v>7.08</c:v>
                </c:pt>
                <c:pt idx="140">
                  <c:v>7.36</c:v>
                </c:pt>
                <c:pt idx="141">
                  <c:v>7.53</c:v>
                </c:pt>
                <c:pt idx="142">
                  <c:v>8.07</c:v>
                </c:pt>
                <c:pt idx="143">
                  <c:v>8.31</c:v>
                </c:pt>
                <c:pt idx="144">
                  <c:v>8.8699999999999992</c:v>
                </c:pt>
                <c:pt idx="145">
                  <c:v>9.1999999999999993</c:v>
                </c:pt>
                <c:pt idx="146">
                  <c:v>9.44</c:v>
                </c:pt>
                <c:pt idx="147">
                  <c:v>9.42</c:v>
                </c:pt>
                <c:pt idx="148">
                  <c:v>9.9</c:v>
                </c:pt>
                <c:pt idx="149">
                  <c:v>9.67</c:v>
                </c:pt>
                <c:pt idx="150">
                  <c:v>9.8699999999999992</c:v>
                </c:pt>
                <c:pt idx="151">
                  <c:v>10.06</c:v>
                </c:pt>
                <c:pt idx="152">
                  <c:v>10.45</c:v>
                </c:pt>
                <c:pt idx="153">
                  <c:v>10.45</c:v>
                </c:pt>
                <c:pt idx="154">
                  <c:v>10.45</c:v>
                </c:pt>
                <c:pt idx="155">
                  <c:v>10.52</c:v>
                </c:pt>
                <c:pt idx="156">
                  <c:v>10.44</c:v>
                </c:pt>
                <c:pt idx="157">
                  <c:v>10.39</c:v>
                </c:pt>
                <c:pt idx="158">
                  <c:v>10.61</c:v>
                </c:pt>
                <c:pt idx="159">
                  <c:v>10.77</c:v>
                </c:pt>
                <c:pt idx="160">
                  <c:v>10.71</c:v>
                </c:pt>
                <c:pt idx="161">
                  <c:v>10.74</c:v>
                </c:pt>
                <c:pt idx="162">
                  <c:v>10.62</c:v>
                </c:pt>
                <c:pt idx="163">
                  <c:v>10.45</c:v>
                </c:pt>
                <c:pt idx="164">
                  <c:v>10.25</c:v>
                </c:pt>
                <c:pt idx="165">
                  <c:v>10.32</c:v>
                </c:pt>
                <c:pt idx="166">
                  <c:v>10.27</c:v>
                </c:pt>
                <c:pt idx="167">
                  <c:v>10.06</c:v>
                </c:pt>
                <c:pt idx="168">
                  <c:v>9.67</c:v>
                </c:pt>
                <c:pt idx="169">
                  <c:v>9.4</c:v>
                </c:pt>
                <c:pt idx="170">
                  <c:v>9.11</c:v>
                </c:pt>
                <c:pt idx="171">
                  <c:v>8.9</c:v>
                </c:pt>
                <c:pt idx="172">
                  <c:v>8.51</c:v>
                </c:pt>
                <c:pt idx="173">
                  <c:v>8.3699999999999992</c:v>
                </c:pt>
                <c:pt idx="174">
                  <c:v>8.2200000000000006</c:v>
                </c:pt>
                <c:pt idx="175">
                  <c:v>7.77</c:v>
                </c:pt>
                <c:pt idx="176">
                  <c:v>7.46</c:v>
                </c:pt>
                <c:pt idx="177">
                  <c:v>7.41</c:v>
                </c:pt>
                <c:pt idx="178">
                  <c:v>7.08</c:v>
                </c:pt>
                <c:pt idx="179">
                  <c:v>7.04</c:v>
                </c:pt>
                <c:pt idx="180">
                  <c:v>6.98</c:v>
                </c:pt>
                <c:pt idx="181">
                  <c:v>6.79</c:v>
                </c:pt>
                <c:pt idx="182">
                  <c:v>6.66</c:v>
                </c:pt>
                <c:pt idx="183">
                  <c:v>6.52</c:v>
                </c:pt>
                <c:pt idx="184">
                  <c:v>6.42</c:v>
                </c:pt>
                <c:pt idx="185">
                  <c:v>6.36</c:v>
                </c:pt>
                <c:pt idx="186">
                  <c:v>6.27</c:v>
                </c:pt>
                <c:pt idx="187">
                  <c:v>6.32</c:v>
                </c:pt>
                <c:pt idx="188">
                  <c:v>6.29</c:v>
                </c:pt>
                <c:pt idx="189">
                  <c:v>6.18</c:v>
                </c:pt>
                <c:pt idx="190">
                  <c:v>6.08</c:v>
                </c:pt>
                <c:pt idx="191">
                  <c:v>6.01</c:v>
                </c:pt>
                <c:pt idx="192">
                  <c:v>5.93</c:v>
                </c:pt>
                <c:pt idx="193">
                  <c:v>5.91</c:v>
                </c:pt>
                <c:pt idx="194">
                  <c:v>5.9</c:v>
                </c:pt>
                <c:pt idx="195">
                  <c:v>5.93</c:v>
                </c:pt>
                <c:pt idx="196">
                  <c:v>5.86</c:v>
                </c:pt>
                <c:pt idx="197">
                  <c:v>5.76</c:v>
                </c:pt>
                <c:pt idx="198">
                  <c:v>5.6</c:v>
                </c:pt>
                <c:pt idx="199">
                  <c:v>5.53</c:v>
                </c:pt>
                <c:pt idx="200">
                  <c:v>5.66</c:v>
                </c:pt>
                <c:pt idx="201">
                  <c:v>5.54</c:v>
                </c:pt>
                <c:pt idx="202">
                  <c:v>5.46</c:v>
                </c:pt>
                <c:pt idx="203">
                  <c:v>5.39</c:v>
                </c:pt>
                <c:pt idx="204">
                  <c:v>5.33</c:v>
                </c:pt>
                <c:pt idx="205">
                  <c:v>5.17</c:v>
                </c:pt>
                <c:pt idx="206">
                  <c:v>5.13</c:v>
                </c:pt>
                <c:pt idx="207">
                  <c:v>5.09</c:v>
                </c:pt>
                <c:pt idx="208">
                  <c:v>5.17</c:v>
                </c:pt>
                <c:pt idx="209">
                  <c:v>5.26</c:v>
                </c:pt>
                <c:pt idx="210">
                  <c:v>5.27</c:v>
                </c:pt>
                <c:pt idx="211">
                  <c:v>5.18</c:v>
                </c:pt>
                <c:pt idx="212">
                  <c:v>5.01</c:v>
                </c:pt>
                <c:pt idx="213">
                  <c:v>4.97</c:v>
                </c:pt>
                <c:pt idx="214">
                  <c:v>4.9800000000000004</c:v>
                </c:pt>
                <c:pt idx="215">
                  <c:v>5.07</c:v>
                </c:pt>
                <c:pt idx="216">
                  <c:v>5.05</c:v>
                </c:pt>
                <c:pt idx="217">
                  <c:v>4.9800000000000004</c:v>
                </c:pt>
                <c:pt idx="218">
                  <c:v>4.93</c:v>
                </c:pt>
                <c:pt idx="219">
                  <c:v>4.8099999999999996</c:v>
                </c:pt>
                <c:pt idx="220">
                  <c:v>4.67</c:v>
                </c:pt>
                <c:pt idx="221">
                  <c:v>4.6399999999999997</c:v>
                </c:pt>
                <c:pt idx="222">
                  <c:v>4.5999999999999996</c:v>
                </c:pt>
                <c:pt idx="223">
                  <c:v>4.62</c:v>
                </c:pt>
                <c:pt idx="224">
                  <c:v>4.62</c:v>
                </c:pt>
                <c:pt idx="225">
                  <c:v>4.57</c:v>
                </c:pt>
                <c:pt idx="226">
                  <c:v>4.51</c:v>
                </c:pt>
                <c:pt idx="227">
                  <c:v>4.45</c:v>
                </c:pt>
                <c:pt idx="228">
                  <c:v>4.4800000000000004</c:v>
                </c:pt>
                <c:pt idx="229">
                  <c:v>4.4400000000000004</c:v>
                </c:pt>
                <c:pt idx="230">
                  <c:v>4.41</c:v>
                </c:pt>
                <c:pt idx="231">
                  <c:v>4.5199999999999996</c:v>
                </c:pt>
                <c:pt idx="232">
                  <c:v>4.51</c:v>
                </c:pt>
                <c:pt idx="233">
                  <c:v>4.47</c:v>
                </c:pt>
                <c:pt idx="234">
                  <c:v>4.4800000000000004</c:v>
                </c:pt>
                <c:pt idx="235">
                  <c:v>4.46</c:v>
                </c:pt>
                <c:pt idx="236">
                  <c:v>4.5599999999999996</c:v>
                </c:pt>
                <c:pt idx="237">
                  <c:v>4.63</c:v>
                </c:pt>
                <c:pt idx="238">
                  <c:v>4.6399999999999997</c:v>
                </c:pt>
                <c:pt idx="239">
                  <c:v>4.74</c:v>
                </c:pt>
                <c:pt idx="240">
                  <c:v>4.7</c:v>
                </c:pt>
                <c:pt idx="241">
                  <c:v>4.83</c:v>
                </c:pt>
                <c:pt idx="242">
                  <c:v>4.9400000000000004</c:v>
                </c:pt>
                <c:pt idx="243">
                  <c:v>5.01</c:v>
                </c:pt>
                <c:pt idx="244">
                  <c:v>5.0599999999999996</c:v>
                </c:pt>
                <c:pt idx="245">
                  <c:v>5.26</c:v>
                </c:pt>
                <c:pt idx="246">
                  <c:v>5.35</c:v>
                </c:pt>
                <c:pt idx="247">
                  <c:v>5.41</c:v>
                </c:pt>
                <c:pt idx="248">
                  <c:v>5.58</c:v>
                </c:pt>
                <c:pt idx="249">
                  <c:v>5.79</c:v>
                </c:pt>
                <c:pt idx="250">
                  <c:v>6.09</c:v>
                </c:pt>
                <c:pt idx="251">
                  <c:v>6.55</c:v>
                </c:pt>
                <c:pt idx="252">
                  <c:v>7.21</c:v>
                </c:pt>
                <c:pt idx="253">
                  <c:v>7.92</c:v>
                </c:pt>
                <c:pt idx="254">
                  <c:v>8.85</c:v>
                </c:pt>
                <c:pt idx="255">
                  <c:v>9.9499999999999993</c:v>
                </c:pt>
                <c:pt idx="256">
                  <c:v>11.13</c:v>
                </c:pt>
                <c:pt idx="257">
                  <c:v>12.52</c:v>
                </c:pt>
                <c:pt idx="258">
                  <c:v>13.98</c:v>
                </c:pt>
                <c:pt idx="259">
                  <c:v>15.52</c:v>
                </c:pt>
                <c:pt idx="260">
                  <c:v>17.149999999999999</c:v>
                </c:pt>
                <c:pt idx="261">
                  <c:v>18.79</c:v>
                </c:pt>
                <c:pt idx="262">
                  <c:v>20.52</c:v>
                </c:pt>
                <c:pt idx="263">
                  <c:v>22.27</c:v>
                </c:pt>
                <c:pt idx="264">
                  <c:v>24.03</c:v>
                </c:pt>
                <c:pt idx="265">
                  <c:v>25.85</c:v>
                </c:pt>
                <c:pt idx="266">
                  <c:v>27.74</c:v>
                </c:pt>
                <c:pt idx="267">
                  <c:v>29.65</c:v>
                </c:pt>
                <c:pt idx="268">
                  <c:v>31.51</c:v>
                </c:pt>
                <c:pt idx="269">
                  <c:v>33.54</c:v>
                </c:pt>
                <c:pt idx="270">
                  <c:v>35.479999999999997</c:v>
                </c:pt>
                <c:pt idx="271">
                  <c:v>37.47</c:v>
                </c:pt>
                <c:pt idx="272">
                  <c:v>39.549999999999997</c:v>
                </c:pt>
                <c:pt idx="273">
                  <c:v>41.49</c:v>
                </c:pt>
                <c:pt idx="274">
                  <c:v>43.46</c:v>
                </c:pt>
                <c:pt idx="275">
                  <c:v>45.43</c:v>
                </c:pt>
                <c:pt idx="276">
                  <c:v>47.27</c:v>
                </c:pt>
                <c:pt idx="277">
                  <c:v>49.22</c:v>
                </c:pt>
                <c:pt idx="278">
                  <c:v>51.01</c:v>
                </c:pt>
                <c:pt idx="279">
                  <c:v>52.65</c:v>
                </c:pt>
                <c:pt idx="280">
                  <c:v>54.3</c:v>
                </c:pt>
                <c:pt idx="281">
                  <c:v>55.92</c:v>
                </c:pt>
                <c:pt idx="282">
                  <c:v>57.4</c:v>
                </c:pt>
                <c:pt idx="283">
                  <c:v>58.95</c:v>
                </c:pt>
                <c:pt idx="284">
                  <c:v>60.16</c:v>
                </c:pt>
                <c:pt idx="285">
                  <c:v>61.34</c:v>
                </c:pt>
                <c:pt idx="286">
                  <c:v>62.46</c:v>
                </c:pt>
                <c:pt idx="287">
                  <c:v>63.44</c:v>
                </c:pt>
                <c:pt idx="288">
                  <c:v>64.38</c:v>
                </c:pt>
                <c:pt idx="289">
                  <c:v>65.27</c:v>
                </c:pt>
                <c:pt idx="290">
                  <c:v>66.010000000000005</c:v>
                </c:pt>
                <c:pt idx="291">
                  <c:v>66.680000000000007</c:v>
                </c:pt>
                <c:pt idx="292">
                  <c:v>67.349999999999994</c:v>
                </c:pt>
                <c:pt idx="293">
                  <c:v>67.84</c:v>
                </c:pt>
                <c:pt idx="294">
                  <c:v>68.37</c:v>
                </c:pt>
                <c:pt idx="295">
                  <c:v>68.77</c:v>
                </c:pt>
                <c:pt idx="296">
                  <c:v>69.03</c:v>
                </c:pt>
                <c:pt idx="297">
                  <c:v>69.33</c:v>
                </c:pt>
                <c:pt idx="298">
                  <c:v>69.650000000000006</c:v>
                </c:pt>
                <c:pt idx="299">
                  <c:v>69.8</c:v>
                </c:pt>
                <c:pt idx="300">
                  <c:v>70.14</c:v>
                </c:pt>
                <c:pt idx="301">
                  <c:v>70.2</c:v>
                </c:pt>
                <c:pt idx="302">
                  <c:v>70.599999999999994</c:v>
                </c:pt>
                <c:pt idx="303">
                  <c:v>70.55</c:v>
                </c:pt>
                <c:pt idx="304">
                  <c:v>70.84</c:v>
                </c:pt>
                <c:pt idx="305">
                  <c:v>70.790000000000006</c:v>
                </c:pt>
                <c:pt idx="306">
                  <c:v>70.849999999999994</c:v>
                </c:pt>
                <c:pt idx="307">
                  <c:v>71.05</c:v>
                </c:pt>
                <c:pt idx="308">
                  <c:v>71.16</c:v>
                </c:pt>
                <c:pt idx="309">
                  <c:v>71.05</c:v>
                </c:pt>
                <c:pt idx="310">
                  <c:v>71.16</c:v>
                </c:pt>
                <c:pt idx="311">
                  <c:v>71.3</c:v>
                </c:pt>
                <c:pt idx="312">
                  <c:v>71.47</c:v>
                </c:pt>
                <c:pt idx="313">
                  <c:v>71.489999999999995</c:v>
                </c:pt>
                <c:pt idx="314">
                  <c:v>71.52</c:v>
                </c:pt>
                <c:pt idx="315">
                  <c:v>71.55</c:v>
                </c:pt>
                <c:pt idx="316">
                  <c:v>71.42</c:v>
                </c:pt>
                <c:pt idx="317">
                  <c:v>71.599999999999994</c:v>
                </c:pt>
                <c:pt idx="318">
                  <c:v>71.569999999999993</c:v>
                </c:pt>
                <c:pt idx="319">
                  <c:v>71.900000000000006</c:v>
                </c:pt>
                <c:pt idx="320">
                  <c:v>72.14</c:v>
                </c:pt>
                <c:pt idx="321">
                  <c:v>71.959999999999994</c:v>
                </c:pt>
                <c:pt idx="322">
                  <c:v>72.19</c:v>
                </c:pt>
                <c:pt idx="323">
                  <c:v>72.040000000000006</c:v>
                </c:pt>
                <c:pt idx="324">
                  <c:v>72.06</c:v>
                </c:pt>
                <c:pt idx="325">
                  <c:v>71.989999999999995</c:v>
                </c:pt>
                <c:pt idx="326">
                  <c:v>72.12</c:v>
                </c:pt>
                <c:pt idx="327">
                  <c:v>72.22</c:v>
                </c:pt>
                <c:pt idx="328">
                  <c:v>72.45</c:v>
                </c:pt>
                <c:pt idx="329">
                  <c:v>72.569999999999993</c:v>
                </c:pt>
                <c:pt idx="330">
                  <c:v>72.59</c:v>
                </c:pt>
                <c:pt idx="331">
                  <c:v>72.680000000000007</c:v>
                </c:pt>
                <c:pt idx="332">
                  <c:v>72.709999999999994</c:v>
                </c:pt>
                <c:pt idx="333">
                  <c:v>72.78</c:v>
                </c:pt>
                <c:pt idx="334">
                  <c:v>72.66</c:v>
                </c:pt>
                <c:pt idx="335">
                  <c:v>72.739999999999995</c:v>
                </c:pt>
                <c:pt idx="336">
                  <c:v>72.709999999999994</c:v>
                </c:pt>
                <c:pt idx="337">
                  <c:v>72.94</c:v>
                </c:pt>
                <c:pt idx="338">
                  <c:v>72.900000000000006</c:v>
                </c:pt>
                <c:pt idx="339">
                  <c:v>73.08</c:v>
                </c:pt>
                <c:pt idx="340">
                  <c:v>73.19</c:v>
                </c:pt>
                <c:pt idx="341">
                  <c:v>73.33</c:v>
                </c:pt>
                <c:pt idx="342">
                  <c:v>73.27</c:v>
                </c:pt>
                <c:pt idx="343">
                  <c:v>73.13</c:v>
                </c:pt>
                <c:pt idx="344">
                  <c:v>73.150000000000006</c:v>
                </c:pt>
                <c:pt idx="345">
                  <c:v>72.930000000000007</c:v>
                </c:pt>
                <c:pt idx="346">
                  <c:v>73.28</c:v>
                </c:pt>
                <c:pt idx="347">
                  <c:v>73.48</c:v>
                </c:pt>
                <c:pt idx="348">
                  <c:v>73.5</c:v>
                </c:pt>
                <c:pt idx="349">
                  <c:v>73.58</c:v>
                </c:pt>
                <c:pt idx="350">
                  <c:v>73.55</c:v>
                </c:pt>
                <c:pt idx="351">
                  <c:v>73.599999999999994</c:v>
                </c:pt>
                <c:pt idx="352">
                  <c:v>73.44</c:v>
                </c:pt>
                <c:pt idx="353">
                  <c:v>73.33</c:v>
                </c:pt>
                <c:pt idx="354">
                  <c:v>73.510000000000005</c:v>
                </c:pt>
                <c:pt idx="355">
                  <c:v>73.84</c:v>
                </c:pt>
                <c:pt idx="356">
                  <c:v>73.790000000000006</c:v>
                </c:pt>
                <c:pt idx="357">
                  <c:v>73.680000000000007</c:v>
                </c:pt>
                <c:pt idx="358">
                  <c:v>73.849999999999994</c:v>
                </c:pt>
                <c:pt idx="359">
                  <c:v>73.83</c:v>
                </c:pt>
                <c:pt idx="360">
                  <c:v>73.84</c:v>
                </c:pt>
                <c:pt idx="361">
                  <c:v>73.81</c:v>
                </c:pt>
                <c:pt idx="362">
                  <c:v>73.8</c:v>
                </c:pt>
                <c:pt idx="363">
                  <c:v>74.040000000000006</c:v>
                </c:pt>
                <c:pt idx="364">
                  <c:v>73.88</c:v>
                </c:pt>
                <c:pt idx="365">
                  <c:v>73.81</c:v>
                </c:pt>
                <c:pt idx="366">
                  <c:v>73.989999999999995</c:v>
                </c:pt>
                <c:pt idx="367">
                  <c:v>74.05</c:v>
                </c:pt>
                <c:pt idx="368">
                  <c:v>74.17</c:v>
                </c:pt>
                <c:pt idx="369">
                  <c:v>74.34</c:v>
                </c:pt>
                <c:pt idx="370">
                  <c:v>74.430000000000007</c:v>
                </c:pt>
                <c:pt idx="371">
                  <c:v>74.03</c:v>
                </c:pt>
                <c:pt idx="372">
                  <c:v>73.8</c:v>
                </c:pt>
                <c:pt idx="373">
                  <c:v>73.989999999999995</c:v>
                </c:pt>
                <c:pt idx="374">
                  <c:v>74.260000000000005</c:v>
                </c:pt>
                <c:pt idx="375">
                  <c:v>74.14</c:v>
                </c:pt>
                <c:pt idx="376">
                  <c:v>74.59</c:v>
                </c:pt>
                <c:pt idx="377">
                  <c:v>74.47</c:v>
                </c:pt>
                <c:pt idx="378">
                  <c:v>74.599999999999994</c:v>
                </c:pt>
                <c:pt idx="379">
                  <c:v>74.540000000000006</c:v>
                </c:pt>
                <c:pt idx="380">
                  <c:v>74.319999999999993</c:v>
                </c:pt>
                <c:pt idx="381">
                  <c:v>74.2</c:v>
                </c:pt>
                <c:pt idx="382">
                  <c:v>74.459999999999994</c:v>
                </c:pt>
                <c:pt idx="383">
                  <c:v>74.459999999999994</c:v>
                </c:pt>
                <c:pt idx="384">
                  <c:v>75.02</c:v>
                </c:pt>
                <c:pt idx="385">
                  <c:v>75.040000000000006</c:v>
                </c:pt>
                <c:pt idx="386">
                  <c:v>74.67</c:v>
                </c:pt>
                <c:pt idx="387">
                  <c:v>74.72</c:v>
                </c:pt>
                <c:pt idx="388">
                  <c:v>74.489999999999995</c:v>
                </c:pt>
                <c:pt idx="389">
                  <c:v>74.66</c:v>
                </c:pt>
                <c:pt idx="390">
                  <c:v>74.38</c:v>
                </c:pt>
                <c:pt idx="391">
                  <c:v>74.72</c:v>
                </c:pt>
                <c:pt idx="392">
                  <c:v>74.91</c:v>
                </c:pt>
                <c:pt idx="393">
                  <c:v>75.040000000000006</c:v>
                </c:pt>
                <c:pt idx="394">
                  <c:v>74.930000000000007</c:v>
                </c:pt>
                <c:pt idx="395">
                  <c:v>74.59</c:v>
                </c:pt>
                <c:pt idx="396">
                  <c:v>74.67</c:v>
                </c:pt>
                <c:pt idx="397">
                  <c:v>74.83</c:v>
                </c:pt>
                <c:pt idx="398">
                  <c:v>74.930000000000007</c:v>
                </c:pt>
                <c:pt idx="399">
                  <c:v>74.64</c:v>
                </c:pt>
                <c:pt idx="400">
                  <c:v>74.8</c:v>
                </c:pt>
                <c:pt idx="401">
                  <c:v>74.150000000000006</c:v>
                </c:pt>
                <c:pt idx="402">
                  <c:v>74.52</c:v>
                </c:pt>
                <c:pt idx="403">
                  <c:v>74.27</c:v>
                </c:pt>
                <c:pt idx="404">
                  <c:v>74.760000000000005</c:v>
                </c:pt>
                <c:pt idx="405">
                  <c:v>74.73</c:v>
                </c:pt>
                <c:pt idx="406">
                  <c:v>75.09</c:v>
                </c:pt>
                <c:pt idx="407">
                  <c:v>74.63</c:v>
                </c:pt>
                <c:pt idx="408">
                  <c:v>74.56</c:v>
                </c:pt>
                <c:pt idx="409">
                  <c:v>74.430000000000007</c:v>
                </c:pt>
                <c:pt idx="410">
                  <c:v>74.3</c:v>
                </c:pt>
                <c:pt idx="411">
                  <c:v>74.61</c:v>
                </c:pt>
                <c:pt idx="412">
                  <c:v>74.459999999999994</c:v>
                </c:pt>
                <c:pt idx="413">
                  <c:v>74.78</c:v>
                </c:pt>
                <c:pt idx="414">
                  <c:v>74.88</c:v>
                </c:pt>
                <c:pt idx="415">
                  <c:v>75.12</c:v>
                </c:pt>
                <c:pt idx="416">
                  <c:v>73.98</c:v>
                </c:pt>
                <c:pt idx="417">
                  <c:v>73.53</c:v>
                </c:pt>
                <c:pt idx="418">
                  <c:v>73.58</c:v>
                </c:pt>
                <c:pt idx="419">
                  <c:v>74.31</c:v>
                </c:pt>
                <c:pt idx="420">
                  <c:v>74.400000000000006</c:v>
                </c:pt>
                <c:pt idx="421">
                  <c:v>74.150000000000006</c:v>
                </c:pt>
                <c:pt idx="422">
                  <c:v>73.66</c:v>
                </c:pt>
                <c:pt idx="423">
                  <c:v>74.42</c:v>
                </c:pt>
                <c:pt idx="424">
                  <c:v>74.010000000000005</c:v>
                </c:pt>
                <c:pt idx="425">
                  <c:v>73.97</c:v>
                </c:pt>
                <c:pt idx="426">
                  <c:v>73.849999999999994</c:v>
                </c:pt>
                <c:pt idx="427">
                  <c:v>74.349999999999994</c:v>
                </c:pt>
                <c:pt idx="428">
                  <c:v>73.44</c:v>
                </c:pt>
                <c:pt idx="429">
                  <c:v>74.03</c:v>
                </c:pt>
                <c:pt idx="430">
                  <c:v>72.709999999999994</c:v>
                </c:pt>
                <c:pt idx="431">
                  <c:v>72.62</c:v>
                </c:pt>
                <c:pt idx="432">
                  <c:v>73.180000000000007</c:v>
                </c:pt>
                <c:pt idx="433">
                  <c:v>73.459999999999994</c:v>
                </c:pt>
                <c:pt idx="434">
                  <c:v>74.45</c:v>
                </c:pt>
                <c:pt idx="435">
                  <c:v>73.75</c:v>
                </c:pt>
                <c:pt idx="436">
                  <c:v>74.28</c:v>
                </c:pt>
                <c:pt idx="437">
                  <c:v>73.209999999999994</c:v>
                </c:pt>
                <c:pt idx="438">
                  <c:v>73.62</c:v>
                </c:pt>
                <c:pt idx="439">
                  <c:v>72.680000000000007</c:v>
                </c:pt>
                <c:pt idx="440">
                  <c:v>72.23</c:v>
                </c:pt>
                <c:pt idx="441">
                  <c:v>73.78</c:v>
                </c:pt>
                <c:pt idx="442">
                  <c:v>75.05</c:v>
                </c:pt>
                <c:pt idx="443">
                  <c:v>74.930000000000007</c:v>
                </c:pt>
                <c:pt idx="444">
                  <c:v>74.59</c:v>
                </c:pt>
                <c:pt idx="445">
                  <c:v>75.13</c:v>
                </c:pt>
                <c:pt idx="446">
                  <c:v>74.34</c:v>
                </c:pt>
                <c:pt idx="447">
                  <c:v>73.72</c:v>
                </c:pt>
                <c:pt idx="448">
                  <c:v>74.739999999999995</c:v>
                </c:pt>
                <c:pt idx="449">
                  <c:v>73.63</c:v>
                </c:pt>
                <c:pt idx="450">
                  <c:v>74.44</c:v>
                </c:pt>
                <c:pt idx="451">
                  <c:v>75.23</c:v>
                </c:pt>
                <c:pt idx="452">
                  <c:v>75.27</c:v>
                </c:pt>
                <c:pt idx="453">
                  <c:v>75.650000000000006</c:v>
                </c:pt>
                <c:pt idx="454">
                  <c:v>75.95</c:v>
                </c:pt>
                <c:pt idx="455">
                  <c:v>75.489999999999995</c:v>
                </c:pt>
                <c:pt idx="456">
                  <c:v>74.7</c:v>
                </c:pt>
                <c:pt idx="457">
                  <c:v>73.58</c:v>
                </c:pt>
                <c:pt idx="458">
                  <c:v>72.87</c:v>
                </c:pt>
                <c:pt idx="459">
                  <c:v>72.400000000000006</c:v>
                </c:pt>
                <c:pt idx="460">
                  <c:v>72.39</c:v>
                </c:pt>
                <c:pt idx="461">
                  <c:v>72.58</c:v>
                </c:pt>
                <c:pt idx="462">
                  <c:v>72.75</c:v>
                </c:pt>
                <c:pt idx="463">
                  <c:v>73.17</c:v>
                </c:pt>
                <c:pt idx="464">
                  <c:v>73.239999999999995</c:v>
                </c:pt>
                <c:pt idx="465">
                  <c:v>73.239999999999995</c:v>
                </c:pt>
                <c:pt idx="466">
                  <c:v>72.88</c:v>
                </c:pt>
                <c:pt idx="467">
                  <c:v>72.11</c:v>
                </c:pt>
                <c:pt idx="468">
                  <c:v>70.930000000000007</c:v>
                </c:pt>
                <c:pt idx="469">
                  <c:v>69.150000000000006</c:v>
                </c:pt>
                <c:pt idx="470">
                  <c:v>67.12</c:v>
                </c:pt>
                <c:pt idx="471">
                  <c:v>64.599999999999994</c:v>
                </c:pt>
                <c:pt idx="472">
                  <c:v>60.58</c:v>
                </c:pt>
                <c:pt idx="473">
                  <c:v>54.16</c:v>
                </c:pt>
                <c:pt idx="474">
                  <c:v>46.59</c:v>
                </c:pt>
                <c:pt idx="475">
                  <c:v>40.83</c:v>
                </c:pt>
                <c:pt idx="476">
                  <c:v>37.56</c:v>
                </c:pt>
                <c:pt idx="477">
                  <c:v>36.43</c:v>
                </c:pt>
                <c:pt idx="478">
                  <c:v>36.450000000000003</c:v>
                </c:pt>
                <c:pt idx="479">
                  <c:v>37.42</c:v>
                </c:pt>
                <c:pt idx="480">
                  <c:v>39.29</c:v>
                </c:pt>
                <c:pt idx="481">
                  <c:v>41.56</c:v>
                </c:pt>
                <c:pt idx="482">
                  <c:v>43.82</c:v>
                </c:pt>
                <c:pt idx="483">
                  <c:v>46.07</c:v>
                </c:pt>
                <c:pt idx="484">
                  <c:v>48.17</c:v>
                </c:pt>
                <c:pt idx="485">
                  <c:v>50.09</c:v>
                </c:pt>
                <c:pt idx="486">
                  <c:v>51.69</c:v>
                </c:pt>
                <c:pt idx="487">
                  <c:v>52.82</c:v>
                </c:pt>
                <c:pt idx="488">
                  <c:v>54.03</c:v>
                </c:pt>
                <c:pt idx="489">
                  <c:v>55.03</c:v>
                </c:pt>
                <c:pt idx="490">
                  <c:v>55.99</c:v>
                </c:pt>
                <c:pt idx="491">
                  <c:v>56.51</c:v>
                </c:pt>
                <c:pt idx="492">
                  <c:v>57.1</c:v>
                </c:pt>
                <c:pt idx="493">
                  <c:v>57.55</c:v>
                </c:pt>
                <c:pt idx="494">
                  <c:v>57.85</c:v>
                </c:pt>
                <c:pt idx="495">
                  <c:v>58.04</c:v>
                </c:pt>
                <c:pt idx="496">
                  <c:v>57.91</c:v>
                </c:pt>
                <c:pt idx="497">
                  <c:v>57.49</c:v>
                </c:pt>
                <c:pt idx="498">
                  <c:v>56.82</c:v>
                </c:pt>
                <c:pt idx="499">
                  <c:v>56.1</c:v>
                </c:pt>
                <c:pt idx="500">
                  <c:v>55.2</c:v>
                </c:pt>
                <c:pt idx="501">
                  <c:v>54.37</c:v>
                </c:pt>
                <c:pt idx="502">
                  <c:v>53.76</c:v>
                </c:pt>
                <c:pt idx="503">
                  <c:v>53.44</c:v>
                </c:pt>
                <c:pt idx="504">
                  <c:v>53.26</c:v>
                </c:pt>
                <c:pt idx="505">
                  <c:v>52.99</c:v>
                </c:pt>
                <c:pt idx="506">
                  <c:v>52.36</c:v>
                </c:pt>
                <c:pt idx="507">
                  <c:v>50.68</c:v>
                </c:pt>
                <c:pt idx="508">
                  <c:v>47.84</c:v>
                </c:pt>
                <c:pt idx="509">
                  <c:v>42.22</c:v>
                </c:pt>
                <c:pt idx="510">
                  <c:v>34.67</c:v>
                </c:pt>
                <c:pt idx="511">
                  <c:v>27.66</c:v>
                </c:pt>
                <c:pt idx="512">
                  <c:v>22.84</c:v>
                </c:pt>
                <c:pt idx="513">
                  <c:v>20.59</c:v>
                </c:pt>
                <c:pt idx="514">
                  <c:v>19.7</c:v>
                </c:pt>
                <c:pt idx="515">
                  <c:v>19.940000000000001</c:v>
                </c:pt>
                <c:pt idx="516">
                  <c:v>20.88</c:v>
                </c:pt>
                <c:pt idx="517">
                  <c:v>21.88</c:v>
                </c:pt>
                <c:pt idx="518">
                  <c:v>23.37</c:v>
                </c:pt>
                <c:pt idx="519">
                  <c:v>24.96</c:v>
                </c:pt>
                <c:pt idx="520">
                  <c:v>26.42</c:v>
                </c:pt>
                <c:pt idx="521">
                  <c:v>27.82</c:v>
                </c:pt>
                <c:pt idx="522">
                  <c:v>29.25</c:v>
                </c:pt>
                <c:pt idx="523">
                  <c:v>30.15</c:v>
                </c:pt>
                <c:pt idx="524">
                  <c:v>31.31</c:v>
                </c:pt>
                <c:pt idx="525">
                  <c:v>32.590000000000003</c:v>
                </c:pt>
                <c:pt idx="526">
                  <c:v>33.85</c:v>
                </c:pt>
                <c:pt idx="527">
                  <c:v>34.590000000000003</c:v>
                </c:pt>
                <c:pt idx="528">
                  <c:v>36.08</c:v>
                </c:pt>
                <c:pt idx="529">
                  <c:v>36.58</c:v>
                </c:pt>
                <c:pt idx="530">
                  <c:v>37.67</c:v>
                </c:pt>
                <c:pt idx="531">
                  <c:v>37.83</c:v>
                </c:pt>
                <c:pt idx="532">
                  <c:v>38.76</c:v>
                </c:pt>
                <c:pt idx="533">
                  <c:v>38.770000000000003</c:v>
                </c:pt>
                <c:pt idx="534">
                  <c:v>39.5</c:v>
                </c:pt>
                <c:pt idx="535">
                  <c:v>39.19</c:v>
                </c:pt>
                <c:pt idx="536">
                  <c:v>39.54</c:v>
                </c:pt>
                <c:pt idx="537">
                  <c:v>39.58</c:v>
                </c:pt>
                <c:pt idx="538">
                  <c:v>39.08</c:v>
                </c:pt>
                <c:pt idx="539">
                  <c:v>38.299999999999997</c:v>
                </c:pt>
                <c:pt idx="540">
                  <c:v>37.56</c:v>
                </c:pt>
                <c:pt idx="541">
                  <c:v>37.65</c:v>
                </c:pt>
                <c:pt idx="542">
                  <c:v>36.58</c:v>
                </c:pt>
                <c:pt idx="543">
                  <c:v>35.49</c:v>
                </c:pt>
                <c:pt idx="544">
                  <c:v>34.770000000000003</c:v>
                </c:pt>
                <c:pt idx="545">
                  <c:v>33.549999999999997</c:v>
                </c:pt>
                <c:pt idx="546">
                  <c:v>32.909999999999997</c:v>
                </c:pt>
                <c:pt idx="547">
                  <c:v>32.369999999999997</c:v>
                </c:pt>
                <c:pt idx="548">
                  <c:v>32.36</c:v>
                </c:pt>
                <c:pt idx="549">
                  <c:v>31.38</c:v>
                </c:pt>
                <c:pt idx="550">
                  <c:v>30.06</c:v>
                </c:pt>
                <c:pt idx="551">
                  <c:v>29.94</c:v>
                </c:pt>
                <c:pt idx="552">
                  <c:v>29.07</c:v>
                </c:pt>
                <c:pt idx="553">
                  <c:v>27.44</c:v>
                </c:pt>
                <c:pt idx="554">
                  <c:v>27.24</c:v>
                </c:pt>
                <c:pt idx="555">
                  <c:v>26.39</c:v>
                </c:pt>
                <c:pt idx="556">
                  <c:v>25.27</c:v>
                </c:pt>
                <c:pt idx="557">
                  <c:v>24.64</c:v>
                </c:pt>
                <c:pt idx="558">
                  <c:v>25.39</c:v>
                </c:pt>
                <c:pt idx="559">
                  <c:v>23.37</c:v>
                </c:pt>
                <c:pt idx="560">
                  <c:v>23.84</c:v>
                </c:pt>
                <c:pt idx="561">
                  <c:v>22.52</c:v>
                </c:pt>
                <c:pt idx="562">
                  <c:v>21.9</c:v>
                </c:pt>
                <c:pt idx="563">
                  <c:v>21.76</c:v>
                </c:pt>
                <c:pt idx="564">
                  <c:v>21.85</c:v>
                </c:pt>
                <c:pt idx="565">
                  <c:v>22.23</c:v>
                </c:pt>
                <c:pt idx="566">
                  <c:v>22.99</c:v>
                </c:pt>
                <c:pt idx="567">
                  <c:v>23.48</c:v>
                </c:pt>
                <c:pt idx="568">
                  <c:v>29.55</c:v>
                </c:pt>
              </c:numCache>
            </c:numRef>
          </c:yVal>
          <c:smooth val="1"/>
        </c:ser>
        <c:dLbls>
          <c:showLegendKey val="0"/>
          <c:showVal val="0"/>
          <c:showCatName val="0"/>
          <c:showSerName val="0"/>
          <c:showPercent val="0"/>
          <c:showBubbleSize val="0"/>
        </c:dLbls>
        <c:axId val="73902336"/>
        <c:axId val="73902912"/>
      </c:scatterChart>
      <c:valAx>
        <c:axId val="73902336"/>
        <c:scaling>
          <c:orientation val="minMax"/>
          <c:max val="2250"/>
          <c:min val="400"/>
        </c:scaling>
        <c:delete val="0"/>
        <c:axPos val="b"/>
        <c:title>
          <c:tx>
            <c:rich>
              <a:bodyPr/>
              <a:lstStyle/>
              <a:p>
                <a:pPr>
                  <a:defRPr sz="500"/>
                </a:pPr>
                <a:r>
                  <a:rPr lang="en-US" sz="500"/>
                  <a:t>wavelength</a:t>
                </a:r>
                <a:r>
                  <a:rPr lang="en-US" sz="500" baseline="0"/>
                  <a:t> (nm)</a:t>
                </a:r>
                <a:endParaRPr lang="en-US" sz="500"/>
              </a:p>
            </c:rich>
          </c:tx>
          <c:layout/>
          <c:overlay val="0"/>
        </c:title>
        <c:numFmt formatCode="General" sourceLinked="1"/>
        <c:majorTickMark val="out"/>
        <c:minorTickMark val="none"/>
        <c:tickLblPos val="nextTo"/>
        <c:txPr>
          <a:bodyPr/>
          <a:lstStyle/>
          <a:p>
            <a:pPr>
              <a:defRPr sz="500"/>
            </a:pPr>
            <a:endParaRPr lang="en-US"/>
          </a:p>
        </c:txPr>
        <c:crossAx val="73902912"/>
        <c:crosses val="autoZero"/>
        <c:crossBetween val="midCat"/>
        <c:majorUnit val="200"/>
      </c:valAx>
      <c:valAx>
        <c:axId val="73902912"/>
        <c:scaling>
          <c:orientation val="minMax"/>
        </c:scaling>
        <c:delete val="0"/>
        <c:axPos val="l"/>
        <c:majorGridlines/>
        <c:title>
          <c:tx>
            <c:rich>
              <a:bodyPr rot="-5400000" vert="horz"/>
              <a:lstStyle/>
              <a:p>
                <a:pPr>
                  <a:defRPr sz="500"/>
                </a:pPr>
                <a:r>
                  <a:rPr lang="en-US" sz="500"/>
                  <a:t>Percent</a:t>
                </a:r>
                <a:r>
                  <a:rPr lang="en-US" sz="500" baseline="0"/>
                  <a:t> Reflectance</a:t>
                </a:r>
                <a:endParaRPr lang="en-US" sz="500"/>
              </a:p>
            </c:rich>
          </c:tx>
          <c:layout/>
          <c:overlay val="0"/>
        </c:title>
        <c:numFmt formatCode="General" sourceLinked="1"/>
        <c:majorTickMark val="out"/>
        <c:minorTickMark val="none"/>
        <c:tickLblPos val="nextTo"/>
        <c:txPr>
          <a:bodyPr/>
          <a:lstStyle/>
          <a:p>
            <a:pPr>
              <a:defRPr sz="500"/>
            </a:pPr>
            <a:endParaRPr lang="en-US"/>
          </a:p>
        </c:txPr>
        <c:crossAx val="73902336"/>
        <c:crosses val="autoZero"/>
        <c:crossBetween val="midCat"/>
      </c:valAx>
    </c:plotArea>
    <c:legend>
      <c:legendPos val="r"/>
      <c:layout>
        <c:manualLayout>
          <c:xMode val="edge"/>
          <c:yMode val="edge"/>
          <c:x val="0.70594894739281189"/>
          <c:y val="4.6051708264945118E-2"/>
          <c:w val="0.27478941536802282"/>
          <c:h val="0.37332461287618485"/>
        </c:manualLayout>
      </c:layout>
      <c:overlay val="0"/>
      <c:txPr>
        <a:bodyPr/>
        <a:lstStyle/>
        <a:p>
          <a:pPr>
            <a:defRPr sz="500"/>
          </a:pPr>
          <a:endParaRPr lang="en-US"/>
        </a:p>
      </c:txPr>
    </c:legend>
    <c:plotVisOnly val="1"/>
    <c:dispBlanksAs val="gap"/>
    <c:showDLblsOverMax val="0"/>
  </c:chart>
  <c:externalData r:id="rId1">
    <c:autoUpdate val="0"/>
  </c:externalData>
  <c:userShapes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drawing1.xml><?xml version="1.0" encoding="utf-8"?>
<c:userShapes xmlns:c="http://schemas.openxmlformats.org/drawingml/2006/chart">
  <cdr:relSizeAnchor xmlns:cdr="http://schemas.openxmlformats.org/drawingml/2006/chartDrawing">
    <cdr:from>
      <cdr:x>0.31476</cdr:x>
      <cdr:y>0.26008</cdr:y>
    </cdr:from>
    <cdr:to>
      <cdr:x>0.35463</cdr:x>
      <cdr:y>0.53846</cdr:y>
    </cdr:to>
    <cdr:cxnSp macro="">
      <cdr:nvCxnSpPr>
        <cdr:cNvPr id="3" name="Straight Arrow Connector 2"/>
        <cdr:cNvCxnSpPr/>
      </cdr:nvCxnSpPr>
      <cdr:spPr>
        <a:xfrm xmlns:a="http://schemas.openxmlformats.org/drawingml/2006/main" flipH="1" flipV="1">
          <a:off x="911427" y="515277"/>
          <a:ext cx="115426" cy="551523"/>
        </a:xfrm>
        <a:prstGeom xmlns:a="http://schemas.openxmlformats.org/drawingml/2006/main" prst="straightConnector1">
          <a:avLst/>
        </a:prstGeom>
        <a:ln xmlns:a="http://schemas.openxmlformats.org/drawingml/2006/main">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0.27204</cdr:x>
      <cdr:y>0.51658</cdr:y>
    </cdr:from>
    <cdr:to>
      <cdr:x>0.51153</cdr:x>
      <cdr:y>0.67043</cdr:y>
    </cdr:to>
    <cdr:sp macro="" textlink="">
      <cdr:nvSpPr>
        <cdr:cNvPr id="4" name="TextBox 3"/>
        <cdr:cNvSpPr txBox="1"/>
      </cdr:nvSpPr>
      <cdr:spPr>
        <a:xfrm xmlns:a="http://schemas.openxmlformats.org/drawingml/2006/main">
          <a:off x="787714" y="1023453"/>
          <a:ext cx="693475" cy="304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800" dirty="0" smtClean="0"/>
            <a:t>NIR Plateau</a:t>
          </a:r>
          <a:endParaRPr lang="en-US" sz="800"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4219418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1683447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1166632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3673159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2654894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1837119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443165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2256007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2875696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2462264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3C4C4D-C822-46B1-976C-BA0E9F95AE4D}" type="datetimeFigureOut">
              <a:rPr lang="en-US" smtClean="0"/>
              <a:t>12/5/2013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E928B0E-5283-45BF-A0DC-84D39B523C8C}" type="slidenum">
              <a:rPr lang="en-US" smtClean="0"/>
              <a:t>‹#›</a:t>
            </a:fld>
            <a:endParaRPr lang="en-US" dirty="0"/>
          </a:p>
        </p:txBody>
      </p:sp>
    </p:spTree>
    <p:extLst>
      <p:ext uri="{BB962C8B-B14F-4D97-AF65-F5344CB8AC3E}">
        <p14:creationId xmlns:p14="http://schemas.microsoft.com/office/powerpoint/2010/main" val="2811871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3C4C4D-C822-46B1-976C-BA0E9F95AE4D}" type="datetimeFigureOut">
              <a:rPr lang="en-US" smtClean="0"/>
              <a:t>12/5/2013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928B0E-5283-45BF-A0DC-84D39B523C8C}" type="slidenum">
              <a:rPr lang="en-US" smtClean="0"/>
              <a:t>‹#›</a:t>
            </a:fld>
            <a:endParaRPr lang="en-US" dirty="0"/>
          </a:p>
        </p:txBody>
      </p:sp>
    </p:spTree>
    <p:extLst>
      <p:ext uri="{BB962C8B-B14F-4D97-AF65-F5344CB8AC3E}">
        <p14:creationId xmlns:p14="http://schemas.microsoft.com/office/powerpoint/2010/main" val="1064651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tiff"/><Relationship Id="rId13" Type="http://schemas.openxmlformats.org/officeDocument/2006/relationships/image" Target="../media/image8.jpeg"/><Relationship Id="rId3" Type="http://schemas.openxmlformats.org/officeDocument/2006/relationships/image" Target="../media/image2.png"/><Relationship Id="rId7" Type="http://schemas.openxmlformats.org/officeDocument/2006/relationships/chart" Target="../charts/chart1.xml"/><Relationship Id="rId12"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image" Target="../media/image6.tiff"/><Relationship Id="rId5" Type="http://schemas.openxmlformats.org/officeDocument/2006/relationships/package" Target="../embeddings/Microsoft_Word_Document1.docx"/><Relationship Id="rId10" Type="http://schemas.openxmlformats.org/officeDocument/2006/relationships/image" Target="../media/image5.tiff"/><Relationship Id="rId4" Type="http://schemas.openxmlformats.org/officeDocument/2006/relationships/oleObject" Target="../embeddings/oleObject1.bin"/><Relationship Id="rId9" Type="http://schemas.openxmlformats.org/officeDocument/2006/relationships/image" Target="../media/image4.tiff"/><Relationship Id="rId1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4571" y="0"/>
            <a:ext cx="4343400" cy="762000"/>
          </a:xfrm>
          <a:noFill/>
          <a:effectLst>
            <a:outerShdw blurRad="50800" dist="38100" dir="5400000" algn="t" rotWithShape="0">
              <a:prstClr val="black">
                <a:alpha val="40000"/>
              </a:prstClr>
            </a:outerShdw>
          </a:effectLst>
        </p:spPr>
        <p:txBody>
          <a:bodyPr>
            <a:noAutofit/>
          </a:bodyPr>
          <a:lstStyle/>
          <a:p>
            <a:r>
              <a:rPr lang="en-US" sz="1200" dirty="0" smtClean="0"/>
              <a:t>The Effects of Beech Bark Disease on the Health of American Beech (</a:t>
            </a:r>
            <a:r>
              <a:rPr lang="en-US" sz="1200" i="1" dirty="0" smtClean="0"/>
              <a:t>Fagus grandifolia</a:t>
            </a:r>
            <a:r>
              <a:rPr lang="en-US" sz="1200" dirty="0" smtClean="0"/>
              <a:t>) Trees in the College Woods Natural Area, Durham, NH</a:t>
            </a:r>
            <a:r>
              <a:rPr lang="en-US" sz="1400" dirty="0" smtClean="0"/>
              <a:t/>
            </a:r>
            <a:br>
              <a:rPr lang="en-US" sz="1400" dirty="0" smtClean="0"/>
            </a:br>
            <a:r>
              <a:rPr lang="en-US" sz="800" dirty="0" smtClean="0"/>
              <a:t>Kevin McDermott, Natural Resources Department, kjm82592@gmail.com</a:t>
            </a:r>
            <a:br>
              <a:rPr lang="en-US" sz="800" dirty="0" smtClean="0"/>
            </a:br>
            <a:r>
              <a:rPr lang="en-US" sz="800" dirty="0" smtClean="0"/>
              <a:t>Fall 2013</a:t>
            </a:r>
            <a:endParaRPr lang="en-US" sz="800" dirty="0"/>
          </a:p>
        </p:txBody>
      </p:sp>
      <p:sp>
        <p:nvSpPr>
          <p:cNvPr id="4" name="TextBox 3"/>
          <p:cNvSpPr txBox="1"/>
          <p:nvPr/>
        </p:nvSpPr>
        <p:spPr>
          <a:xfrm>
            <a:off x="104332" y="675389"/>
            <a:ext cx="2805988" cy="6035040"/>
          </a:xfrm>
          <a:prstGeom prst="rect">
            <a:avLst/>
          </a:prstGeom>
          <a:solidFill>
            <a:schemeClr val="bg2">
              <a:lumMod val="75000"/>
            </a:schemeClr>
          </a:solidFill>
        </p:spPr>
        <p:txBody>
          <a:bodyPr wrap="square" rtlCol="0">
            <a:spAutoFit/>
          </a:bodyPr>
          <a:lstStyle/>
          <a:p>
            <a:r>
              <a:rPr lang="en-US" sz="800" b="1" dirty="0" smtClean="0"/>
              <a:t>Abstract:</a:t>
            </a:r>
            <a:endParaRPr lang="en-US" sz="800" dirty="0" smtClean="0"/>
          </a:p>
          <a:p>
            <a:r>
              <a:rPr lang="en-US" sz="600" dirty="0" smtClean="0"/>
              <a:t>       This study attempts to investigate the effects of stress caused by beech bark disease on the health of beech leaves and the storage of starch in the twigs of beech trees.  After detecting the spectral reflectance patterns of unaffected, moderately affected, and severely affected leaf samples, the red-edge inflection point values for the severely damaged samples were the lowest on average.  Tests examining the starch content in the twigs also revealed higher amounts of starch present in severely affected samples.</a:t>
            </a:r>
          </a:p>
          <a:p>
            <a:r>
              <a:rPr lang="en-US" sz="800" b="1" dirty="0" smtClean="0"/>
              <a:t>Introduction:</a:t>
            </a:r>
          </a:p>
          <a:p>
            <a:r>
              <a:rPr lang="en-US" sz="600" b="1" dirty="0" smtClean="0"/>
              <a:t>       </a:t>
            </a:r>
            <a:r>
              <a:rPr lang="en-US" sz="600" dirty="0" smtClean="0"/>
              <a:t>The </a:t>
            </a:r>
            <a:r>
              <a:rPr lang="en-US" sz="600" dirty="0"/>
              <a:t>primary goal of this project is to  </a:t>
            </a:r>
            <a:r>
              <a:rPr lang="en-US" sz="600" dirty="0" smtClean="0"/>
              <a:t>examine the precise effects of beech bark disease (BBD) on the </a:t>
            </a:r>
            <a:r>
              <a:rPr lang="en-US" sz="600" dirty="0"/>
              <a:t>health of mature American </a:t>
            </a:r>
            <a:r>
              <a:rPr lang="en-US" sz="600" dirty="0" smtClean="0"/>
              <a:t>beech (</a:t>
            </a:r>
            <a:r>
              <a:rPr lang="en-US" sz="600" i="1" dirty="0" smtClean="0"/>
              <a:t>Fagus grandifolia</a:t>
            </a:r>
            <a:r>
              <a:rPr lang="en-US" sz="600" dirty="0" smtClean="0"/>
              <a:t>) </a:t>
            </a:r>
            <a:r>
              <a:rPr lang="en-US" sz="600" dirty="0"/>
              <a:t>trees.  Specifically, this study will examine the effects </a:t>
            </a:r>
            <a:r>
              <a:rPr lang="en-US" sz="600" dirty="0" smtClean="0"/>
              <a:t>of BBD on </a:t>
            </a:r>
            <a:r>
              <a:rPr lang="en-US" sz="600" dirty="0"/>
              <a:t>the </a:t>
            </a:r>
            <a:r>
              <a:rPr lang="en-US" sz="600" dirty="0" smtClean="0"/>
              <a:t>physiology </a:t>
            </a:r>
            <a:r>
              <a:rPr lang="en-US" sz="600" dirty="0"/>
              <a:t>of beech leaves and on the storage of </a:t>
            </a:r>
            <a:r>
              <a:rPr lang="en-US" sz="600" dirty="0" smtClean="0"/>
              <a:t>starch in </a:t>
            </a:r>
            <a:r>
              <a:rPr lang="en-US" sz="600" dirty="0"/>
              <a:t>the twigs </a:t>
            </a:r>
            <a:r>
              <a:rPr lang="en-US" sz="600" dirty="0" smtClean="0"/>
              <a:t>of this species.  There are two main hypotheses to be tested in this study:</a:t>
            </a:r>
          </a:p>
          <a:p>
            <a:pPr marL="228600" indent="-228600">
              <a:buAutoNum type="arabicPeriod"/>
            </a:pPr>
            <a:r>
              <a:rPr lang="en-US" sz="600" dirty="0" smtClean="0"/>
              <a:t>The </a:t>
            </a:r>
            <a:r>
              <a:rPr lang="en-US" sz="600" dirty="0"/>
              <a:t>spectral reflectance curves of beech leaves collected from severely affected trees will most likely reveal significantly lower red-edge inflection point (REIP) values and a lower near-infrared reflectance than that observed in the leaves of unaffected trees</a:t>
            </a:r>
            <a:r>
              <a:rPr lang="en-US" sz="600" dirty="0" smtClean="0"/>
              <a:t>.  </a:t>
            </a:r>
          </a:p>
          <a:p>
            <a:pPr marL="228600" indent="-228600">
              <a:buAutoNum type="arabicPeriod"/>
            </a:pPr>
            <a:r>
              <a:rPr lang="en-US" sz="600" dirty="0" smtClean="0"/>
              <a:t>Starch </a:t>
            </a:r>
            <a:r>
              <a:rPr lang="en-US" sz="600" dirty="0"/>
              <a:t>content found in the twigs and buds of beech trees severely affected by beech bark disease will be significantly lower than that found in the twigs and buds of unaffected trees.</a:t>
            </a:r>
          </a:p>
          <a:p>
            <a:r>
              <a:rPr lang="en-US" sz="600" dirty="0"/>
              <a:t> </a:t>
            </a:r>
            <a:r>
              <a:rPr lang="en-US" sz="600" dirty="0" smtClean="0"/>
              <a:t>      A similar study comparing starch content in sugar maple (</a:t>
            </a:r>
            <a:r>
              <a:rPr lang="en-US" sz="600" i="1" dirty="0" smtClean="0"/>
              <a:t>Acer saccharum</a:t>
            </a:r>
            <a:r>
              <a:rPr lang="en-US" sz="600" dirty="0" smtClean="0"/>
              <a:t>) twigs between stressed and healthy trees found a significant reduction in starch within the stressed twigs.   Cells located directly below the apical meristem in these stressed twigs contained almost no starch, while the same cells in the healthy twig contained abundant amounts of starch (Carlson, n.d.).</a:t>
            </a:r>
          </a:p>
          <a:p>
            <a:r>
              <a:rPr lang="en-US" sz="600" dirty="0"/>
              <a:t> </a:t>
            </a:r>
            <a:r>
              <a:rPr lang="en-US" sz="600" dirty="0" smtClean="0"/>
              <a:t>      Witter </a:t>
            </a:r>
            <a:r>
              <a:rPr lang="en-US" sz="600" i="1" dirty="0"/>
              <a:t>et al.</a:t>
            </a:r>
            <a:r>
              <a:rPr lang="en-US" sz="600" dirty="0"/>
              <a:t> (1983) </a:t>
            </a:r>
            <a:r>
              <a:rPr lang="en-US" sz="600" dirty="0" smtClean="0"/>
              <a:t>also noted a </a:t>
            </a:r>
            <a:r>
              <a:rPr lang="en-US" sz="600" dirty="0"/>
              <a:t>significant pattern in the annual growth increment of trees affected by BBD.  Infected beech trees displayed a reduction in radial growth by as much as 20-40% in comparison to unaffected trees on sites in New Hampshire and New York, while similar results found in studies in Michigan found a 19% growth reduction (Witter </a:t>
            </a:r>
            <a:r>
              <a:rPr lang="en-US" sz="600" i="1" dirty="0"/>
              <a:t>et al. </a:t>
            </a:r>
            <a:r>
              <a:rPr lang="en-US" sz="600" dirty="0"/>
              <a:t>1983).  By measuring and comparing the health of the leaves and carbohydrate storage in the buds and twigs of beech trees among various disease classes, we may find other effects resulting from BBD that would likely explain the annual growth increment decline observed in </a:t>
            </a:r>
            <a:r>
              <a:rPr lang="en-US" sz="600" dirty="0" smtClean="0"/>
              <a:t>previous studies.</a:t>
            </a:r>
            <a:endParaRPr lang="en-US" sz="600" dirty="0"/>
          </a:p>
          <a:p>
            <a:r>
              <a:rPr lang="en-US" sz="800" b="1" dirty="0" smtClean="0"/>
              <a:t>Methods</a:t>
            </a:r>
            <a:r>
              <a:rPr lang="en-US" sz="800" b="1" dirty="0"/>
              <a:t>:</a:t>
            </a:r>
            <a:endParaRPr lang="en-US" sz="800" dirty="0"/>
          </a:p>
          <a:p>
            <a:r>
              <a:rPr lang="en-US" sz="600" dirty="0"/>
              <a:t> </a:t>
            </a:r>
            <a:r>
              <a:rPr lang="en-US" sz="600" dirty="0" smtClean="0"/>
              <a:t>      Leaf </a:t>
            </a:r>
            <a:r>
              <a:rPr lang="en-US" sz="600" dirty="0"/>
              <a:t>and twig samples were collected from six individual beech trees in College Woods, Durham, NH.  </a:t>
            </a:r>
            <a:r>
              <a:rPr lang="en-US" sz="600" dirty="0" smtClean="0"/>
              <a:t>Samples were collected from two trees within each of the three </a:t>
            </a:r>
            <a:r>
              <a:rPr lang="en-US" sz="600" dirty="0"/>
              <a:t>BBD damage classes, including unaffected, moderately damaged and severely damaged, based on the presence of the scale insect and deformation or cankers on the bark. Each sample </a:t>
            </a:r>
            <a:r>
              <a:rPr lang="en-US" sz="600" dirty="0" smtClean="0"/>
              <a:t>was </a:t>
            </a:r>
            <a:r>
              <a:rPr lang="en-US" sz="600" dirty="0"/>
              <a:t>collected from the lowest and most easily accessible branches, which typically occurred at between 20-30 feet from ground level on the mature beech trees.  </a:t>
            </a:r>
            <a:r>
              <a:rPr lang="en-US" sz="600" dirty="0" smtClean="0"/>
              <a:t>These samples </a:t>
            </a:r>
            <a:r>
              <a:rPr lang="en-US" sz="600" dirty="0"/>
              <a:t>were </a:t>
            </a:r>
            <a:r>
              <a:rPr lang="en-US" sz="600" dirty="0" smtClean="0"/>
              <a:t>collected during the last week of September. </a:t>
            </a:r>
          </a:p>
          <a:p>
            <a:r>
              <a:rPr lang="en-US" sz="600" dirty="0"/>
              <a:t> </a:t>
            </a:r>
            <a:r>
              <a:rPr lang="en-US" sz="600" dirty="0" smtClean="0"/>
              <a:t>      Leaves </a:t>
            </a:r>
            <a:r>
              <a:rPr lang="en-US" sz="600" dirty="0"/>
              <a:t>from each sample were </a:t>
            </a:r>
            <a:r>
              <a:rPr lang="en-US" sz="600" dirty="0" smtClean="0"/>
              <a:t>scanned using </a:t>
            </a:r>
            <a:r>
              <a:rPr lang="en-US" sz="600" dirty="0"/>
              <a:t>a </a:t>
            </a:r>
            <a:r>
              <a:rPr lang="en-US" sz="600" dirty="0" smtClean="0"/>
              <a:t>VIRIS (Visible-Infrared Intelligent Spectrometer) </a:t>
            </a:r>
            <a:r>
              <a:rPr lang="en-US" sz="600" dirty="0"/>
              <a:t>to produce a representative spectral reflectance </a:t>
            </a:r>
            <a:r>
              <a:rPr lang="en-US" sz="600" dirty="0" smtClean="0"/>
              <a:t>curve for </a:t>
            </a:r>
            <a:r>
              <a:rPr lang="en-US" sz="600" dirty="0"/>
              <a:t>each of the six samples.  Values such as the red-edge inflection point (REIP) and ratios such as the normalized difference vegetation index (NDVI), TM band 4/3, TM band 5/4, and NIR 3/1 </a:t>
            </a:r>
            <a:r>
              <a:rPr lang="en-US" sz="600" dirty="0">
                <a:solidFill>
                  <a:prstClr val="black"/>
                </a:solidFill>
              </a:rPr>
              <a:t>were calculated by the VIRIS software and </a:t>
            </a:r>
            <a:r>
              <a:rPr lang="en-US" sz="600" dirty="0" smtClean="0">
                <a:solidFill>
                  <a:prstClr val="black"/>
                </a:solidFill>
              </a:rPr>
              <a:t>averaged for each disease class. </a:t>
            </a:r>
          </a:p>
          <a:p>
            <a:r>
              <a:rPr lang="en-US" sz="600" dirty="0" smtClean="0">
                <a:solidFill>
                  <a:prstClr val="black"/>
                </a:solidFill>
              </a:rPr>
              <a:t>       </a:t>
            </a:r>
            <a:r>
              <a:rPr lang="en-US" sz="600" dirty="0" smtClean="0"/>
              <a:t>The </a:t>
            </a:r>
            <a:r>
              <a:rPr lang="en-US" sz="600" dirty="0"/>
              <a:t>VIRIS is a very useful tool for examining the spectral reflectance of vegetation, and has been used in previous studies for this purpose with a high degree of success.  A paper written by Rock </a:t>
            </a:r>
            <a:r>
              <a:rPr lang="en-US" sz="600" i="1" dirty="0"/>
              <a:t>et al. </a:t>
            </a:r>
            <a:r>
              <a:rPr lang="en-US" sz="600" dirty="0"/>
              <a:t>(1986) highlights the advantages of using remote sensing technology such as the VIRIS </a:t>
            </a:r>
            <a:r>
              <a:rPr lang="en-US" sz="600" dirty="0" smtClean="0"/>
              <a:t>for </a:t>
            </a:r>
            <a:r>
              <a:rPr lang="en-US" sz="600" dirty="0"/>
              <a:t>assessing forest damage.  Higher reflectance values in the NIR plateau detected by the </a:t>
            </a:r>
            <a:r>
              <a:rPr lang="en-US" sz="600" dirty="0" smtClean="0"/>
              <a:t>VIRIS were </a:t>
            </a:r>
            <a:r>
              <a:rPr lang="en-US" sz="600" dirty="0"/>
              <a:t>found to be an indicator of healthy leaf tissues in </a:t>
            </a:r>
            <a:r>
              <a:rPr lang="en-US" sz="600" i="1" dirty="0"/>
              <a:t>Picea rubens </a:t>
            </a:r>
            <a:r>
              <a:rPr lang="en-US" sz="600" dirty="0"/>
              <a:t>(red spruce) samples from a study of acid cloud damage on Camels Hump in </a:t>
            </a:r>
            <a:r>
              <a:rPr lang="en-US" sz="600" dirty="0" smtClean="0"/>
              <a:t>Vermont (Rock </a:t>
            </a:r>
            <a:r>
              <a:rPr lang="en-US" sz="600" i="1" dirty="0" smtClean="0"/>
              <a:t>et al</a:t>
            </a:r>
            <a:r>
              <a:rPr lang="en-US" sz="600" dirty="0" smtClean="0"/>
              <a:t>., 1986). </a:t>
            </a:r>
          </a:p>
          <a:p>
            <a:r>
              <a:rPr lang="en-US" sz="600" dirty="0"/>
              <a:t> </a:t>
            </a:r>
            <a:r>
              <a:rPr lang="en-US" sz="600" dirty="0" smtClean="0"/>
              <a:t>      </a:t>
            </a:r>
            <a:r>
              <a:rPr lang="en-US" sz="600" dirty="0"/>
              <a:t>T</a:t>
            </a:r>
            <a:r>
              <a:rPr lang="en-US" sz="600" dirty="0" smtClean="0"/>
              <a:t>wigs </a:t>
            </a:r>
            <a:r>
              <a:rPr lang="en-US" sz="600" dirty="0"/>
              <a:t>were selected from each sample </a:t>
            </a:r>
            <a:r>
              <a:rPr lang="en-US" sz="600" dirty="0" smtClean="0"/>
              <a:t>and an analysis </a:t>
            </a:r>
            <a:r>
              <a:rPr lang="en-US" sz="600" dirty="0"/>
              <a:t>of starch </a:t>
            </a:r>
            <a:r>
              <a:rPr lang="en-US" sz="600" dirty="0" smtClean="0"/>
              <a:t>content was conducted using two methods.  The </a:t>
            </a:r>
            <a:r>
              <a:rPr lang="en-US" sz="600" dirty="0"/>
              <a:t>first method involved staining radial bisections of the twig and bud </a:t>
            </a:r>
            <a:r>
              <a:rPr lang="en-US" sz="600" dirty="0" smtClean="0"/>
              <a:t>samples with an iodine solution </a:t>
            </a:r>
            <a:r>
              <a:rPr lang="en-US" sz="600" dirty="0"/>
              <a:t>to reveal relative amounts of starch contained in the pith.  </a:t>
            </a:r>
            <a:r>
              <a:rPr lang="en-US" sz="600" dirty="0" smtClean="0"/>
              <a:t>A </a:t>
            </a:r>
            <a:r>
              <a:rPr lang="en-US" sz="600" dirty="0"/>
              <a:t>s</a:t>
            </a:r>
            <a:r>
              <a:rPr lang="en-US" sz="600" dirty="0" smtClean="0"/>
              <a:t>ample representing each disease class was </a:t>
            </a:r>
            <a:r>
              <a:rPr lang="en-US" sz="600" dirty="0"/>
              <a:t>selected </a:t>
            </a:r>
            <a:r>
              <a:rPr lang="en-US" sz="600" dirty="0" smtClean="0"/>
              <a:t>and </a:t>
            </a:r>
            <a:r>
              <a:rPr lang="en-US" sz="600" dirty="0"/>
              <a:t>photographed for comparison.  </a:t>
            </a:r>
            <a:r>
              <a:rPr lang="en-US" sz="600" dirty="0" smtClean="0"/>
              <a:t>A scanning electron microscope (SEM) was </a:t>
            </a:r>
            <a:r>
              <a:rPr lang="en-US" sz="600" dirty="0"/>
              <a:t>also used to quantify the amounts of starch </a:t>
            </a:r>
            <a:r>
              <a:rPr lang="en-US" sz="600" dirty="0" smtClean="0"/>
              <a:t>contained within individual cells </a:t>
            </a:r>
            <a:r>
              <a:rPr lang="en-US" sz="600" dirty="0"/>
              <a:t>in </a:t>
            </a:r>
            <a:r>
              <a:rPr lang="en-US" sz="600"/>
              <a:t>each </a:t>
            </a:r>
            <a:r>
              <a:rPr lang="en-US" sz="600" smtClean="0"/>
              <a:t>of the </a:t>
            </a:r>
            <a:r>
              <a:rPr lang="en-US" sz="600" dirty="0"/>
              <a:t>samples on a much larger scale.  </a:t>
            </a:r>
            <a:endParaRPr lang="en-US" sz="600" dirty="0" smtClean="0"/>
          </a:p>
          <a:p>
            <a:r>
              <a:rPr lang="en-US" sz="600" b="1" dirty="0"/>
              <a:t> </a:t>
            </a:r>
            <a:r>
              <a:rPr lang="en-US" sz="600" b="1" dirty="0" smtClean="0"/>
              <a:t>      </a:t>
            </a:r>
          </a:p>
        </p:txBody>
      </p:sp>
      <p:sp>
        <p:nvSpPr>
          <p:cNvPr id="3" name="TextBox 2"/>
          <p:cNvSpPr txBox="1"/>
          <p:nvPr/>
        </p:nvSpPr>
        <p:spPr>
          <a:xfrm>
            <a:off x="3007683" y="848415"/>
            <a:ext cx="3139054" cy="1415772"/>
          </a:xfrm>
          <a:prstGeom prst="rect">
            <a:avLst/>
          </a:prstGeom>
          <a:solidFill>
            <a:schemeClr val="bg2">
              <a:lumMod val="75000"/>
            </a:schemeClr>
          </a:solidFill>
        </p:spPr>
        <p:txBody>
          <a:bodyPr wrap="square" rtlCol="0">
            <a:spAutoFit/>
          </a:bodyPr>
          <a:lstStyle/>
          <a:p>
            <a:r>
              <a:rPr lang="en-US" sz="800" b="1" dirty="0" smtClean="0"/>
              <a:t>Results:</a:t>
            </a:r>
          </a:p>
          <a:p>
            <a:r>
              <a:rPr lang="en-US" sz="600" b="1" dirty="0"/>
              <a:t> </a:t>
            </a:r>
            <a:r>
              <a:rPr lang="en-US" sz="600" b="1" dirty="0" smtClean="0"/>
              <a:t>     </a:t>
            </a:r>
            <a:r>
              <a:rPr lang="en-US" sz="600" dirty="0" smtClean="0"/>
              <a:t>Spectral reflectance curves produced by the VIRIS scans did not appear to indicate any significant patterns or correlation between stress level and relative amount of reflectance in the NIR plateau (Figure 1).  While there was also no apparent difference in the NDVI or the TM band 4/3, 5/4, and NIR 3/1 ratios, there was an observable difference in the average REIP values (Table 1).  The average REIP values ranged from 727 nm in the unaffected and moderately damaged samples to 724.65 nm in the severely damaged samples (Table 1).</a:t>
            </a:r>
            <a:endParaRPr lang="en-US" sz="600" b="1" dirty="0" smtClean="0"/>
          </a:p>
          <a:p>
            <a:r>
              <a:rPr lang="en-US" sz="600" dirty="0" smtClean="0"/>
              <a:t>       Results from the iodine test revealed </a:t>
            </a:r>
            <a:r>
              <a:rPr lang="en-US" sz="600" dirty="0"/>
              <a:t>significant differences in the amounts of starch contained in the twigs of the unaffected samples versus that contained in the moderate and severely affected samples.  The severely damaged </a:t>
            </a:r>
            <a:r>
              <a:rPr lang="en-US" sz="600" dirty="0" smtClean="0"/>
              <a:t>sample seemed </a:t>
            </a:r>
            <a:r>
              <a:rPr lang="en-US" sz="600" dirty="0"/>
              <a:t>to have much greater concentrations of starch </a:t>
            </a:r>
            <a:r>
              <a:rPr lang="en-US" sz="600" dirty="0" smtClean="0"/>
              <a:t>in comparison to the moderate and unaffected samples, </a:t>
            </a:r>
            <a:r>
              <a:rPr lang="en-US" sz="600" dirty="0"/>
              <a:t>particularly in the region directly below the apical </a:t>
            </a:r>
            <a:r>
              <a:rPr lang="en-US" sz="600" dirty="0" smtClean="0"/>
              <a:t>meristem (Figure 2).  </a:t>
            </a:r>
            <a:r>
              <a:rPr lang="en-US" sz="600" dirty="0"/>
              <a:t>Unaffected samples </a:t>
            </a:r>
            <a:r>
              <a:rPr lang="en-US" sz="600" dirty="0" smtClean="0"/>
              <a:t>tended to show </a:t>
            </a:r>
            <a:r>
              <a:rPr lang="en-US" sz="600" dirty="0"/>
              <a:t>very little to no starch content in this region of the stem.  The results of the iodine staining test were confirmed by the images taken with the </a:t>
            </a:r>
            <a:r>
              <a:rPr lang="en-US" sz="600" dirty="0" smtClean="0"/>
              <a:t>SEM (Figure 3).   </a:t>
            </a:r>
            <a:endParaRPr lang="en-US" sz="600" dirty="0"/>
          </a:p>
        </p:txBody>
      </p:sp>
      <p:sp>
        <p:nvSpPr>
          <p:cNvPr id="12" name="TextBox 11"/>
          <p:cNvSpPr txBox="1"/>
          <p:nvPr/>
        </p:nvSpPr>
        <p:spPr>
          <a:xfrm>
            <a:off x="2984459" y="6340852"/>
            <a:ext cx="2632261" cy="461665"/>
          </a:xfrm>
          <a:prstGeom prst="rect">
            <a:avLst/>
          </a:prstGeom>
          <a:solidFill>
            <a:schemeClr val="accent1">
              <a:lumMod val="40000"/>
              <a:lumOff val="60000"/>
            </a:schemeClr>
          </a:solidFill>
        </p:spPr>
        <p:txBody>
          <a:bodyPr wrap="square" rtlCol="0">
            <a:spAutoFit/>
          </a:bodyPr>
          <a:lstStyle/>
          <a:p>
            <a:r>
              <a:rPr lang="en-US" sz="600" smtClean="0"/>
              <a:t>Figure 2.  </a:t>
            </a:r>
            <a:r>
              <a:rPr lang="en-US" sz="600" dirty="0" smtClean="0"/>
              <a:t>Comparison of starch content between an unaffected (A), moderately damaged (B), and severely damaged beech twig (C) following iodine staining.  The severely damaged twig appears to contain a significantly higher amount of starch, particularly near the apical meristem.</a:t>
            </a:r>
            <a:endParaRPr lang="en-US" sz="600" dirty="0"/>
          </a:p>
        </p:txBody>
      </p:sp>
      <p:sp>
        <p:nvSpPr>
          <p:cNvPr id="18" name="TextBox 17"/>
          <p:cNvSpPr txBox="1"/>
          <p:nvPr/>
        </p:nvSpPr>
        <p:spPr>
          <a:xfrm>
            <a:off x="5646290" y="2299300"/>
            <a:ext cx="3354783" cy="738664"/>
          </a:xfrm>
          <a:prstGeom prst="rect">
            <a:avLst/>
          </a:prstGeom>
          <a:solidFill>
            <a:schemeClr val="accent1">
              <a:lumMod val="40000"/>
              <a:lumOff val="60000"/>
            </a:schemeClr>
          </a:solidFill>
        </p:spPr>
        <p:txBody>
          <a:bodyPr wrap="square" rtlCol="0">
            <a:spAutoFit/>
          </a:bodyPr>
          <a:lstStyle/>
          <a:p>
            <a:r>
              <a:rPr lang="en-US" sz="600" dirty="0" smtClean="0"/>
              <a:t>Figure 3.  SEM images comparing abundance of individual starch grains between the unaffected (A, C) and severely damaged (B, D) twig samples.  The portion of the stem closest to the apical meristem in the severely damaged sample (B) seems to show a greater number of starch grains in each cell when compared to this same region observed in the unaffected stem (A).  A similar observation was made in the lower portion of the stem between the unaffected (C) and severely damaged (D) samples.  The size of the parenchyma cells in the severely damaged sample also appear significantly larger, considering that both sets of imagery were taken at the same scale.</a:t>
            </a:r>
          </a:p>
        </p:txBody>
      </p:sp>
      <p:sp>
        <p:nvSpPr>
          <p:cNvPr id="20" name="TextBox 19"/>
          <p:cNvSpPr txBox="1"/>
          <p:nvPr/>
        </p:nvSpPr>
        <p:spPr>
          <a:xfrm>
            <a:off x="5627290" y="3065226"/>
            <a:ext cx="3354783" cy="3231654"/>
          </a:xfrm>
          <a:prstGeom prst="rect">
            <a:avLst/>
          </a:prstGeom>
          <a:solidFill>
            <a:schemeClr val="bg2">
              <a:lumMod val="75000"/>
            </a:schemeClr>
          </a:solidFill>
        </p:spPr>
        <p:txBody>
          <a:bodyPr wrap="square" rtlCol="0">
            <a:spAutoFit/>
          </a:bodyPr>
          <a:lstStyle/>
          <a:p>
            <a:r>
              <a:rPr lang="en-US" sz="800" b="1" dirty="0" smtClean="0"/>
              <a:t>Discussion:</a:t>
            </a:r>
          </a:p>
          <a:p>
            <a:r>
              <a:rPr lang="en-US" sz="600" b="1" dirty="0"/>
              <a:t> </a:t>
            </a:r>
            <a:r>
              <a:rPr lang="en-US" sz="600" b="1" dirty="0" smtClean="0"/>
              <a:t>      </a:t>
            </a:r>
            <a:r>
              <a:rPr lang="en-US" sz="600" dirty="0" smtClean="0"/>
              <a:t>The </a:t>
            </a:r>
            <a:r>
              <a:rPr lang="en-US" sz="600" dirty="0"/>
              <a:t>results collected from the VIRIS spectral scans seem to confirm the hypothesis that REIP values would be lower in the leaf samples that experienced higher levels of damage from BBD.  While the </a:t>
            </a:r>
            <a:r>
              <a:rPr lang="en-US" sz="600" dirty="0" smtClean="0"/>
              <a:t>average REIP </a:t>
            </a:r>
            <a:r>
              <a:rPr lang="en-US" sz="600" dirty="0"/>
              <a:t>of the severely damaged leaf samples differed by only a few nanometers, this difference is enough to </a:t>
            </a:r>
            <a:r>
              <a:rPr lang="en-US" sz="600" dirty="0" smtClean="0"/>
              <a:t>conclude that the stress </a:t>
            </a:r>
            <a:r>
              <a:rPr lang="en-US" sz="600" dirty="0"/>
              <a:t>caused by </a:t>
            </a:r>
            <a:r>
              <a:rPr lang="en-US" sz="600" dirty="0" smtClean="0"/>
              <a:t>BBD</a:t>
            </a:r>
            <a:r>
              <a:rPr lang="en-US" sz="600" dirty="0"/>
              <a:t> </a:t>
            </a:r>
            <a:r>
              <a:rPr lang="en-US" sz="600" dirty="0" smtClean="0"/>
              <a:t>may </a:t>
            </a:r>
            <a:r>
              <a:rPr lang="en-US" sz="600" dirty="0"/>
              <a:t>be </a:t>
            </a:r>
            <a:r>
              <a:rPr lang="en-US" sz="600" dirty="0" smtClean="0"/>
              <a:t>causing a </a:t>
            </a:r>
            <a:r>
              <a:rPr lang="en-US" sz="600" dirty="0"/>
              <a:t>decline in the chlorophyll production of the beech tree </a:t>
            </a:r>
            <a:r>
              <a:rPr lang="en-US" sz="600" dirty="0" smtClean="0"/>
              <a:t>(Table 1).  </a:t>
            </a:r>
            <a:r>
              <a:rPr lang="en-US" sz="600" dirty="0"/>
              <a:t>The hypothesis that a significant decline in near-infrared reflectance would also be observed in the severely damaged samples could not be confirmed by the results obtained from the VIRIS scans.  Based on the spectral reflectance curves produced by the VIRIS, there did not appear to be any </a:t>
            </a:r>
            <a:r>
              <a:rPr lang="en-US" sz="600" dirty="0" smtClean="0"/>
              <a:t>observable difference </a:t>
            </a:r>
            <a:r>
              <a:rPr lang="en-US" sz="600" dirty="0"/>
              <a:t>in the relative levels of near-infrared reflectance between disease classes (Figure 1).  </a:t>
            </a:r>
          </a:p>
          <a:p>
            <a:r>
              <a:rPr lang="en-US" sz="600" dirty="0"/>
              <a:t> </a:t>
            </a:r>
            <a:r>
              <a:rPr lang="en-US" sz="600" dirty="0" smtClean="0"/>
              <a:t>      The </a:t>
            </a:r>
            <a:r>
              <a:rPr lang="en-US" sz="600" dirty="0"/>
              <a:t>results of the iodine staining and SEM imagery contradict the second hypothesis, which assumed less starch content in the severely damaged samples.  Starch content appeared to be significantly greater in the twig samples of severely infected </a:t>
            </a:r>
            <a:r>
              <a:rPr lang="en-US" sz="600" dirty="0" smtClean="0"/>
              <a:t>trees, which contradicts the findings of the study by Carlson (n.d.) on starch in maple buds (Figure 2, </a:t>
            </a:r>
            <a:r>
              <a:rPr lang="en-US" sz="600" dirty="0"/>
              <a:t>3</a:t>
            </a:r>
            <a:r>
              <a:rPr lang="en-US" sz="600" dirty="0" smtClean="0"/>
              <a:t>).  This </a:t>
            </a:r>
            <a:r>
              <a:rPr lang="en-US" sz="600" dirty="0"/>
              <a:t>may indicate some type of compensatory mechanism by the tree in order to counteract the damage caused by </a:t>
            </a:r>
            <a:r>
              <a:rPr lang="en-US" sz="600" dirty="0" smtClean="0"/>
              <a:t>BBD.  Higher </a:t>
            </a:r>
            <a:r>
              <a:rPr lang="en-US" sz="600" dirty="0"/>
              <a:t>amounts of calcium oxalate </a:t>
            </a:r>
            <a:r>
              <a:rPr lang="en-US" sz="600" dirty="0" smtClean="0"/>
              <a:t>crystals observed </a:t>
            </a:r>
            <a:r>
              <a:rPr lang="en-US" sz="600" dirty="0"/>
              <a:t>in the severely damaged twig samples also indicate that the tree </a:t>
            </a:r>
            <a:r>
              <a:rPr lang="en-US" sz="600" dirty="0" smtClean="0"/>
              <a:t>was </a:t>
            </a:r>
            <a:r>
              <a:rPr lang="en-US" sz="600" dirty="0"/>
              <a:t>undergoing greater levels of stress as a result of BBD. </a:t>
            </a:r>
            <a:endParaRPr lang="en-US" sz="600" dirty="0" smtClean="0"/>
          </a:p>
          <a:p>
            <a:endParaRPr lang="en-US" sz="800" b="1" dirty="0"/>
          </a:p>
          <a:p>
            <a:r>
              <a:rPr lang="en-US" sz="800" b="1" dirty="0" smtClean="0"/>
              <a:t>Conclusions:</a:t>
            </a:r>
          </a:p>
          <a:p>
            <a:pPr marL="171450" indent="-171450">
              <a:buFont typeface="Arial" panose="020B0604020202020204" pitchFamily="34" charset="0"/>
              <a:buChar char="•"/>
            </a:pPr>
            <a:r>
              <a:rPr lang="en-US" sz="600" dirty="0" smtClean="0"/>
              <a:t>While the average REIP value was lower in the severely damaged samples indicating a potential decline in chlorophyll production, this value was still within the range considered to be healthy.</a:t>
            </a:r>
          </a:p>
          <a:p>
            <a:pPr marL="171450" indent="-171450">
              <a:buFont typeface="Arial" panose="020B0604020202020204" pitchFamily="34" charset="0"/>
              <a:buChar char="•"/>
            </a:pPr>
            <a:r>
              <a:rPr lang="en-US" sz="600" dirty="0" smtClean="0"/>
              <a:t>BBD did not seem to have a significant impact on the NIR reflectance and thus the overall health of severely affected beech leaf samples.</a:t>
            </a:r>
          </a:p>
          <a:p>
            <a:pPr marL="171450" indent="-171450">
              <a:buFont typeface="Arial" panose="020B0604020202020204" pitchFamily="34" charset="0"/>
              <a:buChar char="•"/>
            </a:pPr>
            <a:r>
              <a:rPr lang="en-US" sz="600" dirty="0" smtClean="0"/>
              <a:t>The stress caused by BBD may have stimulated increased production and storage of starch in the pith of severely damaged beech twigs  in order to ensure adequate growth of new leaves next season.</a:t>
            </a:r>
          </a:p>
          <a:p>
            <a:r>
              <a:rPr lang="en-US" sz="600" dirty="0"/>
              <a:t> </a:t>
            </a:r>
            <a:r>
              <a:rPr lang="en-US" sz="600" dirty="0" smtClean="0"/>
              <a:t>      </a:t>
            </a:r>
            <a:r>
              <a:rPr lang="en-US" sz="600" dirty="0" smtClean="0">
                <a:solidFill>
                  <a:prstClr val="black"/>
                </a:solidFill>
              </a:rPr>
              <a:t>While these conclusions </a:t>
            </a:r>
            <a:r>
              <a:rPr lang="en-US" sz="600" dirty="0">
                <a:solidFill>
                  <a:prstClr val="black"/>
                </a:solidFill>
              </a:rPr>
              <a:t>provide some interesting insights and </a:t>
            </a:r>
            <a:r>
              <a:rPr lang="en-US" sz="600" smtClean="0">
                <a:solidFill>
                  <a:prstClr val="black"/>
                </a:solidFill>
              </a:rPr>
              <a:t>raise new questions </a:t>
            </a:r>
            <a:r>
              <a:rPr lang="en-US" sz="600" dirty="0">
                <a:solidFill>
                  <a:prstClr val="black"/>
                </a:solidFill>
              </a:rPr>
              <a:t>regarding the effects of BBD on the physiology of beech </a:t>
            </a:r>
            <a:r>
              <a:rPr lang="en-US" sz="600" dirty="0" smtClean="0">
                <a:solidFill>
                  <a:prstClr val="black"/>
                </a:solidFill>
              </a:rPr>
              <a:t>trees</a:t>
            </a:r>
            <a:r>
              <a:rPr lang="en-US" sz="600" dirty="0"/>
              <a:t> , </a:t>
            </a:r>
            <a:r>
              <a:rPr lang="en-US" sz="600" dirty="0" smtClean="0"/>
              <a:t>further </a:t>
            </a:r>
            <a:r>
              <a:rPr lang="en-US" sz="600" dirty="0"/>
              <a:t>investigation will be needed to confirm </a:t>
            </a:r>
            <a:r>
              <a:rPr lang="en-US" sz="600" dirty="0" smtClean="0"/>
              <a:t>these conclusions</a:t>
            </a:r>
            <a:r>
              <a:rPr lang="en-US" sz="600" dirty="0" smtClean="0">
                <a:solidFill>
                  <a:prstClr val="black"/>
                </a:solidFill>
              </a:rPr>
              <a:t>.  </a:t>
            </a:r>
            <a:r>
              <a:rPr lang="en-US" sz="600" dirty="0">
                <a:solidFill>
                  <a:prstClr val="black"/>
                </a:solidFill>
              </a:rPr>
              <a:t>D</a:t>
            </a:r>
            <a:r>
              <a:rPr lang="en-US" sz="600" dirty="0" smtClean="0">
                <a:solidFill>
                  <a:prstClr val="black"/>
                </a:solidFill>
              </a:rPr>
              <a:t>ue </a:t>
            </a:r>
            <a:r>
              <a:rPr lang="en-US" sz="600" dirty="0">
                <a:solidFill>
                  <a:prstClr val="black"/>
                </a:solidFill>
              </a:rPr>
              <a:t>to the small number of samples and potential for human error, the significance of these results cannot be fully tested or confirmed. </a:t>
            </a:r>
            <a:r>
              <a:rPr lang="en-US" sz="600" dirty="0" smtClean="0">
                <a:solidFill>
                  <a:prstClr val="black"/>
                </a:solidFill>
              </a:rPr>
              <a:t>The </a:t>
            </a:r>
            <a:r>
              <a:rPr lang="en-US" sz="600" dirty="0">
                <a:solidFill>
                  <a:prstClr val="black"/>
                </a:solidFill>
              </a:rPr>
              <a:t>m</a:t>
            </a:r>
            <a:r>
              <a:rPr lang="en-US" sz="600" dirty="0" smtClean="0">
                <a:solidFill>
                  <a:prstClr val="black"/>
                </a:solidFill>
              </a:rPr>
              <a:t>ethods used for estimating the relative abundance of starch, such as the SEM imagery, were also fairly subjective and strictly based on observation.  Further </a:t>
            </a:r>
            <a:r>
              <a:rPr lang="en-US" sz="600" dirty="0">
                <a:solidFill>
                  <a:prstClr val="black"/>
                </a:solidFill>
              </a:rPr>
              <a:t>investigation of </a:t>
            </a:r>
            <a:r>
              <a:rPr lang="en-US" sz="600" dirty="0" smtClean="0">
                <a:solidFill>
                  <a:prstClr val="black"/>
                </a:solidFill>
              </a:rPr>
              <a:t>starch content  and spectral reflectance patterns will </a:t>
            </a:r>
            <a:r>
              <a:rPr lang="en-US" sz="600" dirty="0">
                <a:solidFill>
                  <a:prstClr val="black"/>
                </a:solidFill>
              </a:rPr>
              <a:t>be necessary to better understand how BBD impacts the health of beech trees on a cellular level.   </a:t>
            </a:r>
            <a:endParaRPr lang="en-US" sz="600" b="1" dirty="0"/>
          </a:p>
        </p:txBody>
      </p:sp>
      <p:pic>
        <p:nvPicPr>
          <p:cNvPr id="1037"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 y="0"/>
            <a:ext cx="1295400" cy="616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p:cNvSpPr txBox="1"/>
          <p:nvPr/>
        </p:nvSpPr>
        <p:spPr>
          <a:xfrm>
            <a:off x="5771157" y="6340852"/>
            <a:ext cx="3086101" cy="465358"/>
          </a:xfrm>
          <a:prstGeom prst="rect">
            <a:avLst/>
          </a:prstGeom>
          <a:solidFill>
            <a:schemeClr val="accent3">
              <a:lumMod val="75000"/>
            </a:schemeClr>
          </a:solidFill>
        </p:spPr>
        <p:txBody>
          <a:bodyPr wrap="square" rtlCol="0">
            <a:spAutoFit/>
          </a:bodyPr>
          <a:lstStyle/>
          <a:p>
            <a:r>
              <a:rPr lang="en-US" sz="500" b="1" dirty="0" smtClean="0"/>
              <a:t>References:</a:t>
            </a:r>
          </a:p>
          <a:p>
            <a:r>
              <a:rPr lang="en-US" sz="400" dirty="0" smtClean="0"/>
              <a:t>Carlson, M.  n.d.  </a:t>
            </a:r>
            <a:r>
              <a:rPr lang="en-US" sz="400" i="1" dirty="0" smtClean="0"/>
              <a:t>A study of leaf abscission and twig starch.</a:t>
            </a:r>
            <a:r>
              <a:rPr lang="en-US" sz="400" dirty="0"/>
              <a:t> Natural Resources and </a:t>
            </a:r>
            <a:r>
              <a:rPr lang="en-US" sz="400" dirty="0" smtClean="0"/>
              <a:t>Earth Systems Science </a:t>
            </a:r>
            <a:r>
              <a:rPr lang="en-US" sz="400" dirty="0"/>
              <a:t>Program, UNH, Durham, NH.</a:t>
            </a:r>
            <a:endParaRPr lang="en-US" sz="400" dirty="0" smtClean="0"/>
          </a:p>
          <a:p>
            <a:r>
              <a:rPr lang="en-US" sz="400" dirty="0"/>
              <a:t>Rock, B. N., J. E. Vogelmann, D. L. Williams, A. F. Vogelmann and T. Hoshizaki.  “</a:t>
            </a:r>
            <a:r>
              <a:rPr lang="en-US" sz="400" dirty="0" smtClean="0"/>
              <a:t>Remote Detection of Forest </a:t>
            </a:r>
            <a:r>
              <a:rPr lang="en-US" sz="400" dirty="0"/>
              <a:t>Damage.”  </a:t>
            </a:r>
            <a:r>
              <a:rPr lang="en-US" sz="400" i="1" dirty="0"/>
              <a:t>BioScience</a:t>
            </a:r>
            <a:r>
              <a:rPr lang="en-US" sz="400" dirty="0"/>
              <a:t> , Vol. </a:t>
            </a:r>
            <a:r>
              <a:rPr lang="en-US" sz="400" dirty="0" smtClean="0"/>
              <a:t>36,</a:t>
            </a:r>
          </a:p>
          <a:p>
            <a:r>
              <a:rPr lang="en-US" sz="400" dirty="0"/>
              <a:t> </a:t>
            </a:r>
            <a:r>
              <a:rPr lang="en-US" sz="400" dirty="0" smtClean="0"/>
              <a:t>      No</a:t>
            </a:r>
            <a:r>
              <a:rPr lang="en-US" sz="400" dirty="0"/>
              <a:t>. 7, Ecology from Space (Jul. - Aug</a:t>
            </a:r>
            <a:r>
              <a:rPr lang="en-US" sz="400" dirty="0" smtClean="0"/>
              <a:t>., 1986</a:t>
            </a:r>
            <a:r>
              <a:rPr lang="en-US" sz="400" dirty="0"/>
              <a:t>), pp. 439-445</a:t>
            </a:r>
            <a:r>
              <a:rPr lang="en-US" sz="400" dirty="0" smtClean="0"/>
              <a:t>.</a:t>
            </a:r>
          </a:p>
          <a:p>
            <a:r>
              <a:rPr lang="en-US" sz="400" dirty="0"/>
              <a:t>Witter, J. A., J. L. Stoyenoff, H. A. Petrillo, J. L. Yocum, and J. I. Cohen.  (1983).  “Effects </a:t>
            </a:r>
            <a:r>
              <a:rPr lang="en-US" sz="400" dirty="0" smtClean="0"/>
              <a:t>of Beech Bark Disease </a:t>
            </a:r>
            <a:r>
              <a:rPr lang="en-US" sz="400" dirty="0"/>
              <a:t>on Trees and Ecosystems</a:t>
            </a:r>
            <a:r>
              <a:rPr lang="en-US" sz="400" dirty="0" smtClean="0"/>
              <a:t>.”</a:t>
            </a:r>
          </a:p>
          <a:p>
            <a:r>
              <a:rPr lang="en-US" sz="400" dirty="0"/>
              <a:t> </a:t>
            </a:r>
            <a:r>
              <a:rPr lang="en-US" sz="400" dirty="0" smtClean="0"/>
              <a:t>      University </a:t>
            </a:r>
            <a:r>
              <a:rPr lang="en-US" sz="400" dirty="0"/>
              <a:t>of Michigan, School of </a:t>
            </a:r>
            <a:r>
              <a:rPr lang="en-US" sz="400" dirty="0" smtClean="0"/>
              <a:t>Natural Resources and Environment</a:t>
            </a:r>
            <a:r>
              <a:rPr lang="en-US" sz="400" dirty="0"/>
              <a:t>.</a:t>
            </a:r>
          </a:p>
          <a:p>
            <a:r>
              <a:rPr lang="en-US" sz="400" dirty="0"/>
              <a:t> </a:t>
            </a:r>
          </a:p>
          <a:p>
            <a:r>
              <a:rPr lang="en-US" sz="800" dirty="0"/>
              <a:t> </a:t>
            </a:r>
          </a:p>
          <a:p>
            <a:endParaRPr lang="en-US" sz="600" dirty="0"/>
          </a:p>
          <a:p>
            <a:r>
              <a:rPr lang="en-US" sz="800" dirty="0"/>
              <a:t> </a:t>
            </a:r>
          </a:p>
          <a:p>
            <a:endParaRPr lang="en-US" sz="600" dirty="0"/>
          </a:p>
        </p:txBody>
      </p:sp>
      <p:graphicFrame>
        <p:nvGraphicFramePr>
          <p:cNvPr id="22" name="Object 21"/>
          <p:cNvGraphicFramePr>
            <a:graphicFrameLocks noChangeAspect="1"/>
          </p:cNvGraphicFramePr>
          <p:nvPr>
            <p:extLst>
              <p:ext uri="{D42A27DB-BD31-4B8C-83A1-F6EECF244321}">
                <p14:modId xmlns:p14="http://schemas.microsoft.com/office/powerpoint/2010/main" val="4075283156"/>
              </p:ext>
            </p:extLst>
          </p:nvPr>
        </p:nvGraphicFramePr>
        <p:xfrm>
          <a:off x="2981047" y="2640927"/>
          <a:ext cx="3295314" cy="719351"/>
        </p:xfrm>
        <a:graphic>
          <a:graphicData uri="http://schemas.openxmlformats.org/presentationml/2006/ole">
            <mc:AlternateContent xmlns:mc="http://schemas.openxmlformats.org/markup-compatibility/2006">
              <mc:Choice xmlns:v="urn:schemas-microsoft-com:vml" Requires="v">
                <p:oleObj spid="_x0000_s1061" name="Document" r:id="rId5" imgW="6108479" imgH="1333684" progId="Word.Document.12">
                  <p:embed/>
                </p:oleObj>
              </mc:Choice>
              <mc:Fallback>
                <p:oleObj name="Document" r:id="rId5" imgW="6108479" imgH="1333684" progId="Word.Document.12">
                  <p:embed/>
                  <p:pic>
                    <p:nvPicPr>
                      <p:cNvPr id="0" name=""/>
                      <p:cNvPicPr/>
                      <p:nvPr/>
                    </p:nvPicPr>
                    <p:blipFill>
                      <a:blip r:embed="rId6"/>
                      <a:stretch>
                        <a:fillRect/>
                      </a:stretch>
                    </p:blipFill>
                    <p:spPr>
                      <a:xfrm>
                        <a:off x="2981047" y="2640927"/>
                        <a:ext cx="3295314" cy="719351"/>
                      </a:xfrm>
                      <a:prstGeom prst="rect">
                        <a:avLst/>
                      </a:prstGeom>
                    </p:spPr>
                  </p:pic>
                </p:oleObj>
              </mc:Fallback>
            </mc:AlternateContent>
          </a:graphicData>
        </a:graphic>
      </p:graphicFrame>
      <p:graphicFrame>
        <p:nvGraphicFramePr>
          <p:cNvPr id="39" name="Chart 38"/>
          <p:cNvGraphicFramePr>
            <a:graphicFrameLocks/>
          </p:cNvGraphicFramePr>
          <p:nvPr>
            <p:extLst>
              <p:ext uri="{D42A27DB-BD31-4B8C-83A1-F6EECF244321}">
                <p14:modId xmlns:p14="http://schemas.microsoft.com/office/powerpoint/2010/main" val="1500618969"/>
              </p:ext>
            </p:extLst>
          </p:nvPr>
        </p:nvGraphicFramePr>
        <p:xfrm>
          <a:off x="2819400" y="3505200"/>
          <a:ext cx="2895600" cy="1981200"/>
        </p:xfrm>
        <a:graphic>
          <a:graphicData uri="http://schemas.openxmlformats.org/drawingml/2006/chart">
            <c:chart xmlns:c="http://schemas.openxmlformats.org/drawingml/2006/chart" xmlns:r="http://schemas.openxmlformats.org/officeDocument/2006/relationships" r:id="rId7"/>
          </a:graphicData>
        </a:graphic>
      </p:graphicFrame>
      <p:sp>
        <p:nvSpPr>
          <p:cNvPr id="5" name="Oval 4"/>
          <p:cNvSpPr/>
          <p:nvPr/>
        </p:nvSpPr>
        <p:spPr>
          <a:xfrm>
            <a:off x="3413650" y="3657600"/>
            <a:ext cx="624950" cy="362877"/>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p:nvGrpSpPr>
        <p:grpSpPr>
          <a:xfrm>
            <a:off x="6248399" y="381000"/>
            <a:ext cx="2895601" cy="1918300"/>
            <a:chOff x="6248399" y="381000"/>
            <a:chExt cx="2895601" cy="1918300"/>
          </a:xfrm>
        </p:grpSpPr>
        <p:grpSp>
          <p:nvGrpSpPr>
            <p:cNvPr id="32" name="Group 31"/>
            <p:cNvGrpSpPr/>
            <p:nvPr/>
          </p:nvGrpSpPr>
          <p:grpSpPr>
            <a:xfrm>
              <a:off x="6248399" y="381000"/>
              <a:ext cx="2799761" cy="1918300"/>
              <a:chOff x="1642273" y="1180308"/>
              <a:chExt cx="2933646" cy="2200235"/>
            </a:xfrm>
          </p:grpSpPr>
          <p:pic>
            <p:nvPicPr>
              <p:cNvPr id="1049" name="Picture 25" descr="C:\Users\LocalUser\Desktop\Monitering Forest Health\BBD\SEM Starch Photos\SevereLowerStem.T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09937" y="2281056"/>
                <a:ext cx="1465982" cy="1099487"/>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C:\Users\LocalUser\Desktop\Monitering Forest Health\BBD\SEM Starch Photos\SevereMeristem1.TI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08256" y="1180308"/>
                <a:ext cx="1467663" cy="1100748"/>
              </a:xfrm>
              <a:prstGeom prst="rect">
                <a:avLst/>
              </a:prstGeom>
              <a:noFill/>
              <a:extLst>
                <a:ext uri="{909E8E84-426E-40DD-AFC4-6F175D3DCCD1}">
                  <a14:hiddenFill xmlns:a14="http://schemas.microsoft.com/office/drawing/2010/main">
                    <a:solidFill>
                      <a:srgbClr val="FFFFFF"/>
                    </a:solidFill>
                  </a14:hiddenFill>
                </a:ext>
              </a:extLst>
            </p:spPr>
          </p:pic>
          <p:pic>
            <p:nvPicPr>
              <p:cNvPr id="1051" name="Picture 27" descr="C:\Users\LocalUser\Desktop\Monitering Forest Health\BBD\SEM Starch Photos\UnaffectedLowerStem.TI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42273" y="2279794"/>
                <a:ext cx="1467664" cy="1100749"/>
              </a:xfrm>
              <a:prstGeom prst="rect">
                <a:avLst/>
              </a:prstGeom>
              <a:noFill/>
              <a:extLst>
                <a:ext uri="{909E8E84-426E-40DD-AFC4-6F175D3DCCD1}">
                  <a14:hiddenFill xmlns:a14="http://schemas.microsoft.com/office/drawing/2010/main">
                    <a:solidFill>
                      <a:srgbClr val="FFFFFF"/>
                    </a:solidFill>
                  </a14:hiddenFill>
                </a:ext>
              </a:extLst>
            </p:spPr>
          </p:pic>
          <p:pic>
            <p:nvPicPr>
              <p:cNvPr id="1053" name="Picture 29" descr="C:\Users\LocalUser\Desktop\Monitering Forest Health\BBD\SEM Starch Photos\UnaffectedMeristem1.TI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642273" y="1180308"/>
                <a:ext cx="1467664" cy="110074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Oval 18"/>
            <p:cNvSpPr/>
            <p:nvPr/>
          </p:nvSpPr>
          <p:spPr>
            <a:xfrm>
              <a:off x="7924800" y="1459618"/>
              <a:ext cx="609600" cy="609600"/>
            </a:xfrm>
            <a:prstGeom prst="ellipse">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Arrow Connector 26"/>
            <p:cNvCxnSpPr/>
            <p:nvPr/>
          </p:nvCxnSpPr>
          <p:spPr>
            <a:xfrm flipH="1">
              <a:off x="8420100" y="1498785"/>
              <a:ext cx="228600" cy="228600"/>
            </a:xfrm>
            <a:prstGeom prst="straightConnector1">
              <a:avLst/>
            </a:prstGeom>
            <a:ln w="63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8458200" y="1307383"/>
              <a:ext cx="685800" cy="184666"/>
            </a:xfrm>
            <a:prstGeom prst="rect">
              <a:avLst/>
            </a:prstGeom>
            <a:noFill/>
          </p:spPr>
          <p:txBody>
            <a:bodyPr wrap="square" rtlCol="0">
              <a:spAutoFit/>
            </a:bodyPr>
            <a:lstStyle/>
            <a:p>
              <a:r>
                <a:rPr lang="en-US" sz="600" b="1" dirty="0" smtClean="0"/>
                <a:t>Starch Grains</a:t>
              </a:r>
              <a:endParaRPr lang="en-US" sz="600" b="1" dirty="0"/>
            </a:p>
          </p:txBody>
        </p:sp>
        <p:sp>
          <p:nvSpPr>
            <p:cNvPr id="40" name="TextBox 39"/>
            <p:cNvSpPr txBox="1"/>
            <p:nvPr/>
          </p:nvSpPr>
          <p:spPr>
            <a:xfrm>
              <a:off x="6248399" y="381000"/>
              <a:ext cx="228601" cy="215444"/>
            </a:xfrm>
            <a:prstGeom prst="rect">
              <a:avLst/>
            </a:prstGeom>
            <a:noFill/>
          </p:spPr>
          <p:txBody>
            <a:bodyPr wrap="square" rtlCol="0">
              <a:spAutoFit/>
            </a:bodyPr>
            <a:lstStyle/>
            <a:p>
              <a:r>
                <a:rPr lang="en-US" sz="800" b="1" dirty="0" smtClean="0"/>
                <a:t>A</a:t>
              </a:r>
              <a:endParaRPr lang="en-US" sz="800" b="1" dirty="0"/>
            </a:p>
          </p:txBody>
        </p:sp>
        <p:sp>
          <p:nvSpPr>
            <p:cNvPr id="41" name="TextBox 40"/>
            <p:cNvSpPr txBox="1"/>
            <p:nvPr/>
          </p:nvSpPr>
          <p:spPr>
            <a:xfrm>
              <a:off x="7647478" y="381000"/>
              <a:ext cx="277322" cy="215444"/>
            </a:xfrm>
            <a:prstGeom prst="rect">
              <a:avLst/>
            </a:prstGeom>
            <a:noFill/>
          </p:spPr>
          <p:txBody>
            <a:bodyPr wrap="square" rtlCol="0">
              <a:spAutoFit/>
            </a:bodyPr>
            <a:lstStyle/>
            <a:p>
              <a:r>
                <a:rPr lang="en-US" sz="800" b="1" dirty="0" smtClean="0"/>
                <a:t>B</a:t>
              </a:r>
              <a:endParaRPr lang="en-US" sz="800" b="1" dirty="0"/>
            </a:p>
          </p:txBody>
        </p:sp>
        <p:sp>
          <p:nvSpPr>
            <p:cNvPr id="42" name="TextBox 41"/>
            <p:cNvSpPr txBox="1"/>
            <p:nvPr/>
          </p:nvSpPr>
          <p:spPr>
            <a:xfrm>
              <a:off x="6248399" y="1339599"/>
              <a:ext cx="304801" cy="215444"/>
            </a:xfrm>
            <a:prstGeom prst="rect">
              <a:avLst/>
            </a:prstGeom>
            <a:noFill/>
          </p:spPr>
          <p:txBody>
            <a:bodyPr wrap="square" rtlCol="0">
              <a:spAutoFit/>
            </a:bodyPr>
            <a:lstStyle/>
            <a:p>
              <a:r>
                <a:rPr lang="en-US" sz="800" b="1" dirty="0" smtClean="0"/>
                <a:t>C</a:t>
              </a:r>
              <a:endParaRPr lang="en-US" sz="800" b="1" dirty="0"/>
            </a:p>
          </p:txBody>
        </p:sp>
        <p:sp>
          <p:nvSpPr>
            <p:cNvPr id="43" name="TextBox 42"/>
            <p:cNvSpPr txBox="1"/>
            <p:nvPr/>
          </p:nvSpPr>
          <p:spPr>
            <a:xfrm>
              <a:off x="7649082" y="1340700"/>
              <a:ext cx="275718" cy="215444"/>
            </a:xfrm>
            <a:prstGeom prst="rect">
              <a:avLst/>
            </a:prstGeom>
            <a:noFill/>
          </p:spPr>
          <p:txBody>
            <a:bodyPr wrap="square" rtlCol="0">
              <a:spAutoFit/>
            </a:bodyPr>
            <a:lstStyle/>
            <a:p>
              <a:r>
                <a:rPr lang="en-US" sz="800" b="1" dirty="0" smtClean="0"/>
                <a:t>D</a:t>
              </a:r>
              <a:endParaRPr lang="en-US" sz="800" b="1" dirty="0"/>
            </a:p>
          </p:txBody>
        </p:sp>
      </p:grpSp>
      <p:grpSp>
        <p:nvGrpSpPr>
          <p:cNvPr id="50" name="Group 49"/>
          <p:cNvGrpSpPr/>
          <p:nvPr/>
        </p:nvGrpSpPr>
        <p:grpSpPr>
          <a:xfrm>
            <a:off x="2984459" y="5706196"/>
            <a:ext cx="2564864" cy="639972"/>
            <a:chOff x="1908808" y="2255628"/>
            <a:chExt cx="2564864" cy="639972"/>
          </a:xfrm>
        </p:grpSpPr>
        <p:pic>
          <p:nvPicPr>
            <p:cNvPr id="1057" name="Picture 33" descr="C:\Users\LocalUser\Desktop\Monitering Forest Health\BBD\Bud photos\Sample 1 (moderate).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767081" y="2255628"/>
              <a:ext cx="853296" cy="639972"/>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C:\Users\LocalUser\Desktop\Monitering Forest Health\BBD\Bud photos\Sample 3 (unaffected).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913785" y="2255628"/>
              <a:ext cx="853296" cy="639972"/>
            </a:xfrm>
            <a:prstGeom prst="rect">
              <a:avLst/>
            </a:prstGeom>
            <a:noFill/>
            <a:extLst>
              <a:ext uri="{909E8E84-426E-40DD-AFC4-6F175D3DCCD1}">
                <a14:hiddenFill xmlns:a14="http://schemas.microsoft.com/office/drawing/2010/main">
                  <a:solidFill>
                    <a:srgbClr val="FFFFFF"/>
                  </a:solidFill>
                </a14:hiddenFill>
              </a:ext>
            </a:extLst>
          </p:spPr>
        </p:pic>
        <p:pic>
          <p:nvPicPr>
            <p:cNvPr id="1059" name="Picture 35" descr="C:\Users\LocalUser\Desktop\Monitering Forest Health\BBD\Bud photos\Sample 5 (severe).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620377" y="2255629"/>
              <a:ext cx="853295" cy="639971"/>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1908808" y="2255629"/>
              <a:ext cx="148592" cy="215444"/>
            </a:xfrm>
            <a:prstGeom prst="rect">
              <a:avLst/>
            </a:prstGeom>
            <a:noFill/>
          </p:spPr>
          <p:txBody>
            <a:bodyPr wrap="square" rtlCol="0">
              <a:spAutoFit/>
            </a:bodyPr>
            <a:lstStyle/>
            <a:p>
              <a:r>
                <a:rPr lang="en-US" sz="800" b="1" dirty="0" smtClean="0"/>
                <a:t>A</a:t>
              </a:r>
              <a:endParaRPr lang="en-US" sz="800" b="1" dirty="0"/>
            </a:p>
          </p:txBody>
        </p:sp>
        <p:sp>
          <p:nvSpPr>
            <p:cNvPr id="48" name="TextBox 47"/>
            <p:cNvSpPr txBox="1"/>
            <p:nvPr/>
          </p:nvSpPr>
          <p:spPr>
            <a:xfrm>
              <a:off x="2762105" y="2264187"/>
              <a:ext cx="218942" cy="215444"/>
            </a:xfrm>
            <a:prstGeom prst="rect">
              <a:avLst/>
            </a:prstGeom>
            <a:noFill/>
          </p:spPr>
          <p:txBody>
            <a:bodyPr wrap="square" rtlCol="0">
              <a:spAutoFit/>
            </a:bodyPr>
            <a:lstStyle/>
            <a:p>
              <a:r>
                <a:rPr lang="en-US" sz="800" b="1" dirty="0" smtClean="0"/>
                <a:t>B</a:t>
              </a:r>
              <a:endParaRPr lang="en-US" sz="800" b="1" dirty="0"/>
            </a:p>
          </p:txBody>
        </p:sp>
        <p:sp>
          <p:nvSpPr>
            <p:cNvPr id="49" name="TextBox 48"/>
            <p:cNvSpPr txBox="1"/>
            <p:nvPr/>
          </p:nvSpPr>
          <p:spPr>
            <a:xfrm>
              <a:off x="3620377" y="2255629"/>
              <a:ext cx="225876" cy="215444"/>
            </a:xfrm>
            <a:prstGeom prst="rect">
              <a:avLst/>
            </a:prstGeom>
            <a:noFill/>
          </p:spPr>
          <p:txBody>
            <a:bodyPr wrap="square" rtlCol="0">
              <a:spAutoFit/>
            </a:bodyPr>
            <a:lstStyle/>
            <a:p>
              <a:r>
                <a:rPr lang="en-US" sz="800" b="1" dirty="0" smtClean="0"/>
                <a:t>C</a:t>
              </a:r>
              <a:endParaRPr lang="en-US" sz="800" b="1" dirty="0"/>
            </a:p>
          </p:txBody>
        </p:sp>
      </p:grpSp>
    </p:spTree>
    <p:extLst>
      <p:ext uri="{BB962C8B-B14F-4D97-AF65-F5344CB8AC3E}">
        <p14:creationId xmlns:p14="http://schemas.microsoft.com/office/powerpoint/2010/main" val="2280053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563</TotalTime>
  <Words>1874</Words>
  <Application>Microsoft Office PowerPoint</Application>
  <PresentationFormat>On-screen Show (4:3)</PresentationFormat>
  <Paragraphs>51</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Document</vt:lpstr>
      <vt:lpstr>The Effects of Beech Bark Disease on the Health of American Beech (Fagus grandifolia) Trees in the College Woods Natural Area, Durham, NH Kevin McDermott, Natural Resources Department, kjm82592@gmail.com Fall 2013</vt:lpstr>
    </vt:vector>
  </TitlesOfParts>
  <Company>University of New Hampshire 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 McDermott</dc:creator>
  <cp:lastModifiedBy>Kevin McDermott</cp:lastModifiedBy>
  <cp:revision>66</cp:revision>
  <dcterms:created xsi:type="dcterms:W3CDTF">2013-10-03T21:15:23Z</dcterms:created>
  <dcterms:modified xsi:type="dcterms:W3CDTF">2013-12-05T20:26:35Z</dcterms:modified>
</cp:coreProperties>
</file>